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2.xml" ContentType="application/vnd.openxmlformats-officedocument.theme+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3.xml" ContentType="application/vnd.openxmlformats-officedocument.them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9" r:id="rId1"/>
    <p:sldMasterId id="2147483650" r:id="rId2"/>
    <p:sldMasterId id="2147483775" r:id="rId3"/>
    <p:sldMasterId id="2147484090" r:id="rId4"/>
  </p:sldMasterIdLst>
  <p:notesMasterIdLst>
    <p:notesMasterId r:id="rId72"/>
  </p:notesMasterIdLst>
  <p:sldIdLst>
    <p:sldId id="809" r:id="rId5"/>
    <p:sldId id="1174" r:id="rId6"/>
    <p:sldId id="772" r:id="rId7"/>
    <p:sldId id="807" r:id="rId8"/>
    <p:sldId id="773" r:id="rId9"/>
    <p:sldId id="775" r:id="rId10"/>
    <p:sldId id="720" r:id="rId11"/>
    <p:sldId id="698" r:id="rId12"/>
    <p:sldId id="699" r:id="rId13"/>
    <p:sldId id="675" r:id="rId14"/>
    <p:sldId id="631" r:id="rId15"/>
    <p:sldId id="632" r:id="rId16"/>
    <p:sldId id="697" r:id="rId17"/>
    <p:sldId id="669" r:id="rId18"/>
    <p:sldId id="816" r:id="rId19"/>
    <p:sldId id="692" r:id="rId20"/>
    <p:sldId id="674" r:id="rId21"/>
    <p:sldId id="642" r:id="rId22"/>
    <p:sldId id="663" r:id="rId23"/>
    <p:sldId id="634" r:id="rId24"/>
    <p:sldId id="635" r:id="rId25"/>
    <p:sldId id="650" r:id="rId26"/>
    <p:sldId id="636" r:id="rId27"/>
    <p:sldId id="637" r:id="rId28"/>
    <p:sldId id="638" r:id="rId29"/>
    <p:sldId id="639" r:id="rId30"/>
    <p:sldId id="640" r:id="rId31"/>
    <p:sldId id="1167" r:id="rId32"/>
    <p:sldId id="1166" r:id="rId33"/>
    <p:sldId id="776" r:id="rId34"/>
    <p:sldId id="777" r:id="rId35"/>
    <p:sldId id="778" r:id="rId36"/>
    <p:sldId id="779" r:id="rId37"/>
    <p:sldId id="787" r:id="rId38"/>
    <p:sldId id="788" r:id="rId39"/>
    <p:sldId id="790" r:id="rId40"/>
    <p:sldId id="818" r:id="rId41"/>
    <p:sldId id="794" r:id="rId42"/>
    <p:sldId id="795" r:id="rId43"/>
    <p:sldId id="798" r:id="rId44"/>
    <p:sldId id="799" r:id="rId45"/>
    <p:sldId id="800" r:id="rId46"/>
    <p:sldId id="1168" r:id="rId47"/>
    <p:sldId id="915" r:id="rId48"/>
    <p:sldId id="923" r:id="rId49"/>
    <p:sldId id="925" r:id="rId50"/>
    <p:sldId id="1169" r:id="rId51"/>
    <p:sldId id="865" r:id="rId52"/>
    <p:sldId id="1178" r:id="rId53"/>
    <p:sldId id="920" r:id="rId54"/>
    <p:sldId id="927" r:id="rId55"/>
    <p:sldId id="1170" r:id="rId56"/>
    <p:sldId id="896" r:id="rId57"/>
    <p:sldId id="897" r:id="rId58"/>
    <p:sldId id="900" r:id="rId59"/>
    <p:sldId id="902" r:id="rId60"/>
    <p:sldId id="1171" r:id="rId61"/>
    <p:sldId id="791" r:id="rId62"/>
    <p:sldId id="813" r:id="rId63"/>
    <p:sldId id="695" r:id="rId64"/>
    <p:sldId id="817" r:id="rId65"/>
    <p:sldId id="1173" r:id="rId66"/>
    <p:sldId id="1176" r:id="rId67"/>
    <p:sldId id="1175" r:id="rId68"/>
    <p:sldId id="1177" r:id="rId69"/>
    <p:sldId id="747" r:id="rId70"/>
    <p:sldId id="343" r:id="rId71"/>
  </p:sldIdLst>
  <p:sldSz cx="18291175" cy="13717588"/>
  <p:notesSz cx="6807200" cy="9939338"/>
  <p:defaultTextStyle>
    <a:defPPr>
      <a:defRPr lang="zh-TW"/>
    </a:defPPr>
    <a:lvl1pPr algn="l" rtl="0" eaLnBrk="0" fontAlgn="base" hangingPunct="0">
      <a:spcBef>
        <a:spcPct val="0"/>
      </a:spcBef>
      <a:spcAft>
        <a:spcPct val="0"/>
      </a:spcAft>
      <a:defRPr kumimoji="1" sz="4000" kern="1200">
        <a:solidFill>
          <a:schemeClr val="tx1"/>
        </a:solidFill>
        <a:latin typeface="Arial" pitchFamily="34" charset="0"/>
        <a:ea typeface="全真粗黑體" pitchFamily="49" charset="-120"/>
        <a:cs typeface="+mn-cs"/>
      </a:defRPr>
    </a:lvl1pPr>
    <a:lvl2pPr marL="455613" indent="1588" algn="l" rtl="0" eaLnBrk="0" fontAlgn="base" hangingPunct="0">
      <a:spcBef>
        <a:spcPct val="0"/>
      </a:spcBef>
      <a:spcAft>
        <a:spcPct val="0"/>
      </a:spcAft>
      <a:defRPr kumimoji="1" sz="4000" kern="1200">
        <a:solidFill>
          <a:schemeClr val="tx1"/>
        </a:solidFill>
        <a:latin typeface="Arial" pitchFamily="34" charset="0"/>
        <a:ea typeface="全真粗黑體" pitchFamily="49" charset="-120"/>
        <a:cs typeface="+mn-cs"/>
      </a:defRPr>
    </a:lvl2pPr>
    <a:lvl3pPr marL="912813" indent="1588" algn="l" rtl="0" eaLnBrk="0" fontAlgn="base" hangingPunct="0">
      <a:spcBef>
        <a:spcPct val="0"/>
      </a:spcBef>
      <a:spcAft>
        <a:spcPct val="0"/>
      </a:spcAft>
      <a:defRPr kumimoji="1" sz="4000" kern="1200">
        <a:solidFill>
          <a:schemeClr val="tx1"/>
        </a:solidFill>
        <a:latin typeface="Arial" pitchFamily="34" charset="0"/>
        <a:ea typeface="全真粗黑體" pitchFamily="49" charset="-120"/>
        <a:cs typeface="+mn-cs"/>
      </a:defRPr>
    </a:lvl3pPr>
    <a:lvl4pPr marL="1368425" indent="3175" algn="l" rtl="0" eaLnBrk="0" fontAlgn="base" hangingPunct="0">
      <a:spcBef>
        <a:spcPct val="0"/>
      </a:spcBef>
      <a:spcAft>
        <a:spcPct val="0"/>
      </a:spcAft>
      <a:defRPr kumimoji="1" sz="4000" kern="1200">
        <a:solidFill>
          <a:schemeClr val="tx1"/>
        </a:solidFill>
        <a:latin typeface="Arial" pitchFamily="34" charset="0"/>
        <a:ea typeface="全真粗黑體" pitchFamily="49" charset="-120"/>
        <a:cs typeface="+mn-cs"/>
      </a:defRPr>
    </a:lvl4pPr>
    <a:lvl5pPr marL="1825625" indent="3175" algn="l" rtl="0" eaLnBrk="0" fontAlgn="base" hangingPunct="0">
      <a:spcBef>
        <a:spcPct val="0"/>
      </a:spcBef>
      <a:spcAft>
        <a:spcPct val="0"/>
      </a:spcAft>
      <a:defRPr kumimoji="1" sz="4000" kern="1200">
        <a:solidFill>
          <a:schemeClr val="tx1"/>
        </a:solidFill>
        <a:latin typeface="Arial" pitchFamily="34" charset="0"/>
        <a:ea typeface="全真粗黑體" pitchFamily="49" charset="-120"/>
        <a:cs typeface="+mn-cs"/>
      </a:defRPr>
    </a:lvl5pPr>
    <a:lvl6pPr marL="2286000" algn="l" defTabSz="914400" rtl="0" eaLnBrk="1" latinLnBrk="0" hangingPunct="1">
      <a:defRPr kumimoji="1" sz="4000" kern="1200">
        <a:solidFill>
          <a:schemeClr val="tx1"/>
        </a:solidFill>
        <a:latin typeface="Arial" pitchFamily="34" charset="0"/>
        <a:ea typeface="全真粗黑體" pitchFamily="49" charset="-120"/>
        <a:cs typeface="+mn-cs"/>
      </a:defRPr>
    </a:lvl6pPr>
    <a:lvl7pPr marL="2743200" algn="l" defTabSz="914400" rtl="0" eaLnBrk="1" latinLnBrk="0" hangingPunct="1">
      <a:defRPr kumimoji="1" sz="4000" kern="1200">
        <a:solidFill>
          <a:schemeClr val="tx1"/>
        </a:solidFill>
        <a:latin typeface="Arial" pitchFamily="34" charset="0"/>
        <a:ea typeface="全真粗黑體" pitchFamily="49" charset="-120"/>
        <a:cs typeface="+mn-cs"/>
      </a:defRPr>
    </a:lvl7pPr>
    <a:lvl8pPr marL="3200400" algn="l" defTabSz="914400" rtl="0" eaLnBrk="1" latinLnBrk="0" hangingPunct="1">
      <a:defRPr kumimoji="1" sz="4000" kern="1200">
        <a:solidFill>
          <a:schemeClr val="tx1"/>
        </a:solidFill>
        <a:latin typeface="Arial" pitchFamily="34" charset="0"/>
        <a:ea typeface="全真粗黑體" pitchFamily="49" charset="-120"/>
        <a:cs typeface="+mn-cs"/>
      </a:defRPr>
    </a:lvl8pPr>
    <a:lvl9pPr marL="3657600" algn="l" defTabSz="914400" rtl="0" eaLnBrk="1" latinLnBrk="0" hangingPunct="1">
      <a:defRPr kumimoji="1" sz="4000" kern="1200">
        <a:solidFill>
          <a:schemeClr val="tx1"/>
        </a:solidFill>
        <a:latin typeface="Arial" pitchFamily="34" charset="0"/>
        <a:ea typeface="全真粗黑體" pitchFamily="49" charset="-120"/>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7F3F4"/>
    <a:srgbClr val="009900"/>
    <a:srgbClr val="EDF4F7"/>
    <a:srgbClr val="FFE1E1"/>
    <a:srgbClr val="CECEEF"/>
    <a:srgbClr val="C6D9F1"/>
    <a:srgbClr val="FCB504"/>
    <a:srgbClr val="FFCC99"/>
    <a:srgbClr val="CCFFFF"/>
    <a:srgbClr val="CC66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中等深淺樣式 2 - 輔色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441" autoAdjust="0"/>
    <p:restoredTop sz="96913" autoAdjust="0"/>
  </p:normalViewPr>
  <p:slideViewPr>
    <p:cSldViewPr>
      <p:cViewPr varScale="1">
        <p:scale>
          <a:sx n="54" d="100"/>
          <a:sy n="54" d="100"/>
        </p:scale>
        <p:origin x="-1602" y="-84"/>
      </p:cViewPr>
      <p:guideLst>
        <p:guide orient="horz" pos="3594"/>
        <p:guide pos="5761"/>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slide" Target="slides/slide46.xml"/><Relationship Id="rId55" Type="http://schemas.openxmlformats.org/officeDocument/2006/relationships/slide" Target="slides/slide51.xml"/><Relationship Id="rId63" Type="http://schemas.openxmlformats.org/officeDocument/2006/relationships/slide" Target="slides/slide59.xml"/><Relationship Id="rId68" Type="http://schemas.openxmlformats.org/officeDocument/2006/relationships/slide" Target="slides/slide64.xml"/><Relationship Id="rId76" Type="http://schemas.openxmlformats.org/officeDocument/2006/relationships/tableStyles" Target="tableStyles.xml"/><Relationship Id="rId7" Type="http://schemas.openxmlformats.org/officeDocument/2006/relationships/slide" Target="slides/slide3.xml"/><Relationship Id="rId71" Type="http://schemas.openxmlformats.org/officeDocument/2006/relationships/slide" Target="slides/slide67.xml"/><Relationship Id="rId2" Type="http://schemas.openxmlformats.org/officeDocument/2006/relationships/slideMaster" Target="slideMasters/slideMaster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slide" Target="slides/slide49.xml"/><Relationship Id="rId58" Type="http://schemas.openxmlformats.org/officeDocument/2006/relationships/slide" Target="slides/slide54.xml"/><Relationship Id="rId66" Type="http://schemas.openxmlformats.org/officeDocument/2006/relationships/slide" Target="slides/slide62.xml"/><Relationship Id="rId74"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 Id="rId61" Type="http://schemas.openxmlformats.org/officeDocument/2006/relationships/slide" Target="slides/slide57.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slide" Target="slides/slide56.xml"/><Relationship Id="rId65" Type="http://schemas.openxmlformats.org/officeDocument/2006/relationships/slide" Target="slides/slide61.xml"/><Relationship Id="rId73" Type="http://schemas.openxmlformats.org/officeDocument/2006/relationships/presProps" Target="presProps.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slide" Target="slides/slide52.xml"/><Relationship Id="rId64" Type="http://schemas.openxmlformats.org/officeDocument/2006/relationships/slide" Target="slides/slide60.xml"/><Relationship Id="rId69" Type="http://schemas.openxmlformats.org/officeDocument/2006/relationships/slide" Target="slides/slide65.xml"/><Relationship Id="rId8" Type="http://schemas.openxmlformats.org/officeDocument/2006/relationships/slide" Target="slides/slide4.xml"/><Relationship Id="rId51" Type="http://schemas.openxmlformats.org/officeDocument/2006/relationships/slide" Target="slides/slide47.xml"/><Relationship Id="rId72" Type="http://schemas.openxmlformats.org/officeDocument/2006/relationships/notesMaster" Target="notesMasters/notesMaster1.xml"/><Relationship Id="rId3" Type="http://schemas.openxmlformats.org/officeDocument/2006/relationships/slideMaster" Target="slideMasters/slideMaster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slide" Target="slides/slide55.xml"/><Relationship Id="rId67" Type="http://schemas.openxmlformats.org/officeDocument/2006/relationships/slide" Target="slides/slide63.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slide" Target="slides/slide58.xml"/><Relationship Id="rId70" Type="http://schemas.openxmlformats.org/officeDocument/2006/relationships/slide" Target="slides/slide66.xml"/><Relationship Id="rId75"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2.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64015F6-3E77-49E9-B86E-05261D349496}" type="doc">
      <dgm:prSet loTypeId="urn:microsoft.com/office/officeart/2005/8/layout/hChevron3" loCatId="process" qsTypeId="urn:microsoft.com/office/officeart/2005/8/quickstyle/simple1" qsCatId="simple" csTypeId="urn:microsoft.com/office/officeart/2005/8/colors/accent1_2" csCatId="accent1" phldr="1"/>
      <dgm:spPr/>
    </dgm:pt>
    <dgm:pt modelId="{5616476E-489F-4055-97AF-C372A3BB39AB}">
      <dgm:prSet phldrT="[文字]"/>
      <dgm:spPr>
        <a:solidFill>
          <a:srgbClr val="E5FFE5"/>
        </a:solidFill>
        <a:ln w="19050">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dgm:spPr>
      <dgm:t>
        <a:bodyPr/>
        <a:lstStyle/>
        <a:p>
          <a:r>
            <a:rPr lang="zh-TW" altLang="en-US" b="1" dirty="0">
              <a:solidFill>
                <a:schemeClr val="tx1"/>
              </a:solidFill>
              <a:latin typeface="微軟正黑體" panose="020B0604030504040204" pitchFamily="34" charset="-120"/>
              <a:ea typeface="微軟正黑體" panose="020B0604030504040204" pitchFamily="34" charset="-120"/>
              <a:cs typeface="Heiti TC Light" charset="-120"/>
            </a:rPr>
            <a:t>生產</a:t>
          </a:r>
        </a:p>
      </dgm:t>
    </dgm:pt>
    <dgm:pt modelId="{615B17E3-F9A4-49C4-9633-62A44E681255}" type="parTrans" cxnId="{848C5A80-B7C1-4DD9-9F2E-6134F8B27A21}">
      <dgm:prSet/>
      <dgm:spPr/>
      <dgm:t>
        <a:bodyPr/>
        <a:lstStyle/>
        <a:p>
          <a:endParaRPr lang="zh-TW" altLang="en-US"/>
        </a:p>
      </dgm:t>
    </dgm:pt>
    <dgm:pt modelId="{A1A3FA8C-B5E8-4A92-83AD-C3CE765C581A}" type="sibTrans" cxnId="{848C5A80-B7C1-4DD9-9F2E-6134F8B27A21}">
      <dgm:prSet/>
      <dgm:spPr/>
      <dgm:t>
        <a:bodyPr/>
        <a:lstStyle/>
        <a:p>
          <a:endParaRPr lang="zh-TW" altLang="en-US"/>
        </a:p>
      </dgm:t>
    </dgm:pt>
    <dgm:pt modelId="{20AC9CFB-84E3-43CB-88B6-2488EE97747F}">
      <dgm:prSet phldrT="[文字]"/>
      <dgm:spPr>
        <a:solidFill>
          <a:srgbClr val="F6DAA5"/>
        </a:solidFill>
        <a:ln w="19050">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dgm:spPr>
      <dgm:t>
        <a:bodyPr/>
        <a:lstStyle/>
        <a:p>
          <a:r>
            <a:rPr lang="zh-TW" altLang="en-US" b="1" dirty="0">
              <a:solidFill>
                <a:schemeClr val="tx1"/>
              </a:solidFill>
              <a:latin typeface="微軟正黑體" panose="020B0604030504040204" pitchFamily="34" charset="-120"/>
              <a:ea typeface="微軟正黑體" panose="020B0604030504040204" pitchFamily="34" charset="-120"/>
              <a:cs typeface="Heiti TC Light" charset="-120"/>
            </a:rPr>
            <a:t>生活</a:t>
          </a:r>
        </a:p>
      </dgm:t>
    </dgm:pt>
    <dgm:pt modelId="{90B4F931-778E-4CCF-8931-EB6D2451D399}" type="parTrans" cxnId="{B5165175-697F-46F3-95C3-D138BB609B6D}">
      <dgm:prSet/>
      <dgm:spPr/>
      <dgm:t>
        <a:bodyPr/>
        <a:lstStyle/>
        <a:p>
          <a:endParaRPr lang="zh-TW" altLang="en-US"/>
        </a:p>
      </dgm:t>
    </dgm:pt>
    <dgm:pt modelId="{944CB1A2-DE82-4C38-A661-37C15568BF03}" type="sibTrans" cxnId="{B5165175-697F-46F3-95C3-D138BB609B6D}">
      <dgm:prSet/>
      <dgm:spPr/>
      <dgm:t>
        <a:bodyPr/>
        <a:lstStyle/>
        <a:p>
          <a:endParaRPr lang="zh-TW" altLang="en-US"/>
        </a:p>
      </dgm:t>
    </dgm:pt>
    <dgm:pt modelId="{14B33529-3ED8-4E7B-919A-FA37CA8F3661}">
      <dgm:prSet phldrT="[文字]"/>
      <dgm:spPr>
        <a:solidFill>
          <a:schemeClr val="accent6">
            <a:lumMod val="20000"/>
            <a:lumOff val="80000"/>
          </a:schemeClr>
        </a:solidFill>
        <a:ln w="19050">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dgm:spPr>
      <dgm:t>
        <a:bodyPr/>
        <a:lstStyle/>
        <a:p>
          <a:r>
            <a:rPr lang="zh-TW" altLang="en-US" b="1" dirty="0">
              <a:solidFill>
                <a:schemeClr val="tx1"/>
              </a:solidFill>
              <a:latin typeface="微軟正黑體" panose="020B0604030504040204" pitchFamily="34" charset="-120"/>
              <a:ea typeface="微軟正黑體" panose="020B0604030504040204" pitchFamily="34" charset="-120"/>
              <a:cs typeface="Heiti TC Light" charset="-120"/>
            </a:rPr>
            <a:t>生態</a:t>
          </a:r>
        </a:p>
      </dgm:t>
    </dgm:pt>
    <dgm:pt modelId="{9A9AED73-1F9E-4ADD-8238-07CF957B757A}" type="parTrans" cxnId="{C9A08ACC-9BE7-4725-8E62-A2AA0CACC14D}">
      <dgm:prSet/>
      <dgm:spPr/>
      <dgm:t>
        <a:bodyPr/>
        <a:lstStyle/>
        <a:p>
          <a:endParaRPr lang="zh-TW" altLang="en-US"/>
        </a:p>
      </dgm:t>
    </dgm:pt>
    <dgm:pt modelId="{6C5801B5-AA30-465C-9541-F21DFE3E83E3}" type="sibTrans" cxnId="{C9A08ACC-9BE7-4725-8E62-A2AA0CACC14D}">
      <dgm:prSet/>
      <dgm:spPr/>
      <dgm:t>
        <a:bodyPr/>
        <a:lstStyle/>
        <a:p>
          <a:endParaRPr lang="zh-TW" altLang="en-US"/>
        </a:p>
      </dgm:t>
    </dgm:pt>
    <dgm:pt modelId="{9CB4221B-7BF2-4ED8-934F-3ABE7F51ED7F}" type="pres">
      <dgm:prSet presAssocID="{964015F6-3E77-49E9-B86E-05261D349496}" presName="Name0" presStyleCnt="0">
        <dgm:presLayoutVars>
          <dgm:dir/>
          <dgm:resizeHandles val="exact"/>
        </dgm:presLayoutVars>
      </dgm:prSet>
      <dgm:spPr/>
    </dgm:pt>
    <dgm:pt modelId="{7BCD630B-3909-4D9F-BB8E-6D3638E29598}" type="pres">
      <dgm:prSet presAssocID="{5616476E-489F-4055-97AF-C372A3BB39AB}" presName="parTxOnly" presStyleLbl="node1" presStyleIdx="0" presStyleCnt="3" custScaleY="100666">
        <dgm:presLayoutVars>
          <dgm:bulletEnabled val="1"/>
        </dgm:presLayoutVars>
      </dgm:prSet>
      <dgm:spPr/>
      <dgm:t>
        <a:bodyPr/>
        <a:lstStyle/>
        <a:p>
          <a:endParaRPr lang="zh-TW" altLang="en-US"/>
        </a:p>
      </dgm:t>
    </dgm:pt>
    <dgm:pt modelId="{4A4040B1-D7A1-4556-936E-696D846D60B5}" type="pres">
      <dgm:prSet presAssocID="{A1A3FA8C-B5E8-4A92-83AD-C3CE765C581A}" presName="parSpace" presStyleCnt="0"/>
      <dgm:spPr/>
    </dgm:pt>
    <dgm:pt modelId="{7077A0EB-CA0B-4C7B-84CD-D81FCA9BD242}" type="pres">
      <dgm:prSet presAssocID="{20AC9CFB-84E3-43CB-88B6-2488EE97747F}" presName="parTxOnly" presStyleLbl="node1" presStyleIdx="1" presStyleCnt="3" custScaleY="100666">
        <dgm:presLayoutVars>
          <dgm:bulletEnabled val="1"/>
        </dgm:presLayoutVars>
      </dgm:prSet>
      <dgm:spPr/>
      <dgm:t>
        <a:bodyPr/>
        <a:lstStyle/>
        <a:p>
          <a:endParaRPr lang="zh-TW" altLang="en-US"/>
        </a:p>
      </dgm:t>
    </dgm:pt>
    <dgm:pt modelId="{DA18DE54-A9E6-4DC7-96BB-6A70E369C623}" type="pres">
      <dgm:prSet presAssocID="{944CB1A2-DE82-4C38-A661-37C15568BF03}" presName="parSpace" presStyleCnt="0"/>
      <dgm:spPr/>
    </dgm:pt>
    <dgm:pt modelId="{9C0C43D9-5CBD-473D-9E0F-C85F98699D40}" type="pres">
      <dgm:prSet presAssocID="{14B33529-3ED8-4E7B-919A-FA37CA8F3661}" presName="parTxOnly" presStyleLbl="node1" presStyleIdx="2" presStyleCnt="3" custScaleY="99432" custLinFactNeighborX="-10438" custLinFactNeighborY="-617">
        <dgm:presLayoutVars>
          <dgm:bulletEnabled val="1"/>
        </dgm:presLayoutVars>
      </dgm:prSet>
      <dgm:spPr/>
      <dgm:t>
        <a:bodyPr/>
        <a:lstStyle/>
        <a:p>
          <a:endParaRPr lang="zh-TW" altLang="en-US"/>
        </a:p>
      </dgm:t>
    </dgm:pt>
  </dgm:ptLst>
  <dgm:cxnLst>
    <dgm:cxn modelId="{1C0627D5-2106-4952-B760-3C6D2EC05A85}" type="presOf" srcId="{14B33529-3ED8-4E7B-919A-FA37CA8F3661}" destId="{9C0C43D9-5CBD-473D-9E0F-C85F98699D40}" srcOrd="0" destOrd="0" presId="urn:microsoft.com/office/officeart/2005/8/layout/hChevron3"/>
    <dgm:cxn modelId="{52DBC5E8-F6F9-4144-89B4-9B23AEF931D7}" type="presOf" srcId="{5616476E-489F-4055-97AF-C372A3BB39AB}" destId="{7BCD630B-3909-4D9F-BB8E-6D3638E29598}" srcOrd="0" destOrd="0" presId="urn:microsoft.com/office/officeart/2005/8/layout/hChevron3"/>
    <dgm:cxn modelId="{D9888155-C84E-4DEC-9319-E741E03B9CEB}" type="presOf" srcId="{964015F6-3E77-49E9-B86E-05261D349496}" destId="{9CB4221B-7BF2-4ED8-934F-3ABE7F51ED7F}" srcOrd="0" destOrd="0" presId="urn:microsoft.com/office/officeart/2005/8/layout/hChevron3"/>
    <dgm:cxn modelId="{848C5A80-B7C1-4DD9-9F2E-6134F8B27A21}" srcId="{964015F6-3E77-49E9-B86E-05261D349496}" destId="{5616476E-489F-4055-97AF-C372A3BB39AB}" srcOrd="0" destOrd="0" parTransId="{615B17E3-F9A4-49C4-9633-62A44E681255}" sibTransId="{A1A3FA8C-B5E8-4A92-83AD-C3CE765C581A}"/>
    <dgm:cxn modelId="{A950316B-510C-4DD9-ADB5-E09CB5C6FF94}" type="presOf" srcId="{20AC9CFB-84E3-43CB-88B6-2488EE97747F}" destId="{7077A0EB-CA0B-4C7B-84CD-D81FCA9BD242}" srcOrd="0" destOrd="0" presId="urn:microsoft.com/office/officeart/2005/8/layout/hChevron3"/>
    <dgm:cxn modelId="{C9A08ACC-9BE7-4725-8E62-A2AA0CACC14D}" srcId="{964015F6-3E77-49E9-B86E-05261D349496}" destId="{14B33529-3ED8-4E7B-919A-FA37CA8F3661}" srcOrd="2" destOrd="0" parTransId="{9A9AED73-1F9E-4ADD-8238-07CF957B757A}" sibTransId="{6C5801B5-AA30-465C-9541-F21DFE3E83E3}"/>
    <dgm:cxn modelId="{B5165175-697F-46F3-95C3-D138BB609B6D}" srcId="{964015F6-3E77-49E9-B86E-05261D349496}" destId="{20AC9CFB-84E3-43CB-88B6-2488EE97747F}" srcOrd="1" destOrd="0" parTransId="{90B4F931-778E-4CCF-8931-EB6D2451D399}" sibTransId="{944CB1A2-DE82-4C38-A661-37C15568BF03}"/>
    <dgm:cxn modelId="{EBE27A51-194A-4B3A-8FE8-CF90CD4A51B0}" type="presParOf" srcId="{9CB4221B-7BF2-4ED8-934F-3ABE7F51ED7F}" destId="{7BCD630B-3909-4D9F-BB8E-6D3638E29598}" srcOrd="0" destOrd="0" presId="urn:microsoft.com/office/officeart/2005/8/layout/hChevron3"/>
    <dgm:cxn modelId="{93C224A4-6CE9-4A03-99FA-E3309C849DB2}" type="presParOf" srcId="{9CB4221B-7BF2-4ED8-934F-3ABE7F51ED7F}" destId="{4A4040B1-D7A1-4556-936E-696D846D60B5}" srcOrd="1" destOrd="0" presId="urn:microsoft.com/office/officeart/2005/8/layout/hChevron3"/>
    <dgm:cxn modelId="{2BD76466-CB40-48CF-8691-2E2C1CAE9378}" type="presParOf" srcId="{9CB4221B-7BF2-4ED8-934F-3ABE7F51ED7F}" destId="{7077A0EB-CA0B-4C7B-84CD-D81FCA9BD242}" srcOrd="2" destOrd="0" presId="urn:microsoft.com/office/officeart/2005/8/layout/hChevron3"/>
    <dgm:cxn modelId="{D385288D-8166-4E63-AD96-48764E3870D0}" type="presParOf" srcId="{9CB4221B-7BF2-4ED8-934F-3ABE7F51ED7F}" destId="{DA18DE54-A9E6-4DC7-96BB-6A70E369C623}" srcOrd="3" destOrd="0" presId="urn:microsoft.com/office/officeart/2005/8/layout/hChevron3"/>
    <dgm:cxn modelId="{9BE799D1-4301-4969-BED1-5399523EA17B}" type="presParOf" srcId="{9CB4221B-7BF2-4ED8-934F-3ABE7F51ED7F}" destId="{9C0C43D9-5CBD-473D-9E0F-C85F98699D40}" srcOrd="4" destOrd="0" presId="urn:microsoft.com/office/officeart/2005/8/layout/hChevron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BCD630B-3909-4D9F-BB8E-6D3638E29598}">
      <dsp:nvSpPr>
        <dsp:cNvPr id="0" name=""/>
        <dsp:cNvSpPr/>
      </dsp:nvSpPr>
      <dsp:spPr>
        <a:xfrm>
          <a:off x="5000" y="2016406"/>
          <a:ext cx="4372783" cy="1760762"/>
        </a:xfrm>
        <a:prstGeom prst="homePlate">
          <a:avLst/>
        </a:prstGeom>
        <a:solidFill>
          <a:srgbClr val="E5FFE5"/>
        </a:solidFill>
        <a:ln w="19050" cap="flat" cmpd="sng" algn="ctr">
          <a:noFill/>
          <a:prstDash val="solid"/>
        </a:ln>
        <a:effectLst>
          <a:outerShdw blurRad="107950" dist="12700" dir="5400000" algn="ctr" rotWithShape="0">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dsp:spPr>
      <dsp:style>
        <a:lnRef idx="2">
          <a:scrgbClr r="0" g="0" b="0"/>
        </a:lnRef>
        <a:fillRef idx="1">
          <a:scrgbClr r="0" g="0" b="0"/>
        </a:fillRef>
        <a:effectRef idx="0">
          <a:scrgbClr r="0" g="0" b="0"/>
        </a:effectRef>
        <a:fontRef idx="minor">
          <a:schemeClr val="lt1"/>
        </a:fontRef>
      </dsp:style>
      <dsp:txBody>
        <a:bodyPr spcFirstLastPara="0" vert="horz" wrap="square" lIns="346710" tIns="173355" rIns="86678" bIns="173355" numCol="1" spcCol="1270" anchor="ctr" anchorCtr="0">
          <a:noAutofit/>
        </a:bodyPr>
        <a:lstStyle/>
        <a:p>
          <a:pPr lvl="0" algn="ctr" defTabSz="2889250">
            <a:lnSpc>
              <a:spcPct val="90000"/>
            </a:lnSpc>
            <a:spcBef>
              <a:spcPct val="0"/>
            </a:spcBef>
            <a:spcAft>
              <a:spcPct val="35000"/>
            </a:spcAft>
          </a:pPr>
          <a:r>
            <a:rPr lang="zh-TW" altLang="en-US" sz="6500" b="1" kern="1200" dirty="0">
              <a:solidFill>
                <a:schemeClr val="tx1"/>
              </a:solidFill>
              <a:latin typeface="微軟正黑體" panose="020B0604030504040204" pitchFamily="34" charset="-120"/>
              <a:ea typeface="微軟正黑體" panose="020B0604030504040204" pitchFamily="34" charset="-120"/>
              <a:cs typeface="Heiti TC Light" charset="-120"/>
            </a:rPr>
            <a:t>生產</a:t>
          </a:r>
        </a:p>
      </dsp:txBody>
      <dsp:txXfrm>
        <a:off x="5000" y="2016406"/>
        <a:ext cx="3932593" cy="1760762"/>
      </dsp:txXfrm>
    </dsp:sp>
    <dsp:sp modelId="{7077A0EB-CA0B-4C7B-84CD-D81FCA9BD242}">
      <dsp:nvSpPr>
        <dsp:cNvPr id="0" name=""/>
        <dsp:cNvSpPr/>
      </dsp:nvSpPr>
      <dsp:spPr>
        <a:xfrm>
          <a:off x="3503227" y="2016406"/>
          <a:ext cx="4372783" cy="1760762"/>
        </a:xfrm>
        <a:prstGeom prst="chevron">
          <a:avLst/>
        </a:prstGeom>
        <a:solidFill>
          <a:srgbClr val="F6DAA5"/>
        </a:solidFill>
        <a:ln w="19050" cap="flat" cmpd="sng" algn="ctr">
          <a:noFill/>
          <a:prstDash val="solid"/>
        </a:ln>
        <a:effectLst>
          <a:outerShdw blurRad="107950" dist="12700" dir="5400000" algn="ctr" rotWithShape="0">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dsp:spPr>
      <dsp:style>
        <a:lnRef idx="2">
          <a:scrgbClr r="0" g="0" b="0"/>
        </a:lnRef>
        <a:fillRef idx="1">
          <a:scrgbClr r="0" g="0" b="0"/>
        </a:fillRef>
        <a:effectRef idx="0">
          <a:scrgbClr r="0" g="0" b="0"/>
        </a:effectRef>
        <a:fontRef idx="minor">
          <a:schemeClr val="lt1"/>
        </a:fontRef>
      </dsp:style>
      <dsp:txBody>
        <a:bodyPr spcFirstLastPara="0" vert="horz" wrap="square" lIns="260033" tIns="173355" rIns="86678" bIns="173355" numCol="1" spcCol="1270" anchor="ctr" anchorCtr="0">
          <a:noAutofit/>
        </a:bodyPr>
        <a:lstStyle/>
        <a:p>
          <a:pPr lvl="0" algn="ctr" defTabSz="2889250">
            <a:lnSpc>
              <a:spcPct val="90000"/>
            </a:lnSpc>
            <a:spcBef>
              <a:spcPct val="0"/>
            </a:spcBef>
            <a:spcAft>
              <a:spcPct val="35000"/>
            </a:spcAft>
          </a:pPr>
          <a:r>
            <a:rPr lang="zh-TW" altLang="en-US" sz="6500" b="1" kern="1200" dirty="0">
              <a:solidFill>
                <a:schemeClr val="tx1"/>
              </a:solidFill>
              <a:latin typeface="微軟正黑體" panose="020B0604030504040204" pitchFamily="34" charset="-120"/>
              <a:ea typeface="微軟正黑體" panose="020B0604030504040204" pitchFamily="34" charset="-120"/>
              <a:cs typeface="Heiti TC Light" charset="-120"/>
            </a:rPr>
            <a:t>生活</a:t>
          </a:r>
        </a:p>
      </dsp:txBody>
      <dsp:txXfrm>
        <a:off x="4383608" y="2016406"/>
        <a:ext cx="2612021" cy="1760762"/>
      </dsp:txXfrm>
    </dsp:sp>
    <dsp:sp modelId="{9C0C43D9-5CBD-473D-9E0F-C85F98699D40}">
      <dsp:nvSpPr>
        <dsp:cNvPr id="0" name=""/>
        <dsp:cNvSpPr/>
      </dsp:nvSpPr>
      <dsp:spPr>
        <a:xfrm>
          <a:off x="6910168" y="2016406"/>
          <a:ext cx="4372783" cy="1739178"/>
        </a:xfrm>
        <a:prstGeom prst="chevron">
          <a:avLst/>
        </a:prstGeom>
        <a:solidFill>
          <a:schemeClr val="accent6">
            <a:lumMod val="20000"/>
            <a:lumOff val="80000"/>
          </a:schemeClr>
        </a:solidFill>
        <a:ln w="19050" cap="flat" cmpd="sng" algn="ctr">
          <a:noFill/>
          <a:prstDash val="solid"/>
        </a:ln>
        <a:effectLst>
          <a:outerShdw blurRad="107950" dist="12700" dir="5400000" algn="ctr" rotWithShape="0">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dsp:spPr>
      <dsp:style>
        <a:lnRef idx="2">
          <a:scrgbClr r="0" g="0" b="0"/>
        </a:lnRef>
        <a:fillRef idx="1">
          <a:scrgbClr r="0" g="0" b="0"/>
        </a:fillRef>
        <a:effectRef idx="0">
          <a:scrgbClr r="0" g="0" b="0"/>
        </a:effectRef>
        <a:fontRef idx="minor">
          <a:schemeClr val="lt1"/>
        </a:fontRef>
      </dsp:style>
      <dsp:txBody>
        <a:bodyPr spcFirstLastPara="0" vert="horz" wrap="square" lIns="260033" tIns="173355" rIns="86678" bIns="173355" numCol="1" spcCol="1270" anchor="ctr" anchorCtr="0">
          <a:noAutofit/>
        </a:bodyPr>
        <a:lstStyle/>
        <a:p>
          <a:pPr lvl="0" algn="ctr" defTabSz="2889250">
            <a:lnSpc>
              <a:spcPct val="90000"/>
            </a:lnSpc>
            <a:spcBef>
              <a:spcPct val="0"/>
            </a:spcBef>
            <a:spcAft>
              <a:spcPct val="35000"/>
            </a:spcAft>
          </a:pPr>
          <a:r>
            <a:rPr lang="zh-TW" altLang="en-US" sz="6500" b="1" kern="1200" dirty="0">
              <a:solidFill>
                <a:schemeClr val="tx1"/>
              </a:solidFill>
              <a:latin typeface="微軟正黑體" panose="020B0604030504040204" pitchFamily="34" charset="-120"/>
              <a:ea typeface="微軟正黑體" panose="020B0604030504040204" pitchFamily="34" charset="-120"/>
              <a:cs typeface="Heiti TC Light" charset="-120"/>
            </a:rPr>
            <a:t>生態</a:t>
          </a:r>
        </a:p>
      </dsp:txBody>
      <dsp:txXfrm>
        <a:off x="7779757" y="2016406"/>
        <a:ext cx="2633605" cy="1739178"/>
      </dsp:txXfrm>
    </dsp:sp>
  </dsp:spTree>
</dsp:drawing>
</file>

<file path=ppt/diagrams/layout1.xml><?xml version="1.0" encoding="utf-8"?>
<dgm:layoutDef xmlns:dgm="http://schemas.openxmlformats.org/drawingml/2006/diagram" xmlns:a="http://schemas.openxmlformats.org/drawingml/2006/main" uniqueId="urn:microsoft.com/office/officeart/2005/8/layout/hChevron3">
  <dgm:title val=""/>
  <dgm:desc val=""/>
  <dgm:catLst>
    <dgm:cat type="process" pri="10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root des" func="maxDepth" op="gte" val="2">
        <dgm:constrLst>
          <dgm:constr type="w" for="ch" forName="parAndChTx" refType="w"/>
          <dgm:constr type="primFontSz" for="ch" ptType="node" op="equ"/>
          <dgm:constr type="w" for="ch" forName="parAndChSpace" refType="w" refFor="ch" refForName="parAndChTx" fact="-0.2"/>
          <dgm:constr type="w" for="ch" ptType="sibTrans" op="equ"/>
        </dgm:constrLst>
        <dgm:ruleLst/>
        <dgm:forEach name="Name6" axis="ch" ptType="node">
          <dgm:layoutNode name="parAndChTx">
            <dgm:varLst>
              <dgm:bulletEnabled val="1"/>
            </dgm:varLst>
            <dgm:alg type="tx"/>
            <dgm:choose name="Name7">
              <dgm:if name="Name8" func="var" arg="dir" op="equ" val="norm">
                <dgm:choose name="Name9">
                  <dgm:if name="Name10" axis="self" ptType="node" func="pos" op="equ" val="1">
                    <dgm:shape xmlns:r="http://schemas.openxmlformats.org/officeDocument/2006/relationships"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4"/>
                    </dgm:constrLst>
                  </dgm:if>
                  <dgm:else name="Name11">
                    <dgm:shape xmlns:r="http://schemas.openxmlformats.org/officeDocument/2006/relationships"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if>
              <dgm:else name="Name12">
                <dgm:choose name="Name13">
                  <dgm:if name="Name14" axis="self" ptType="node" func="pos" op="equ" val="1">
                    <dgm:shape xmlns:r="http://schemas.openxmlformats.org/officeDocument/2006/relationships" rot="180"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4"/>
                      <dgm:constr type="rMarg" refType="w" fact="0.1"/>
                    </dgm:constrLst>
                  </dgm:if>
                  <dgm:else name="Name15">
                    <dgm:shape xmlns:r="http://schemas.openxmlformats.org/officeDocument/2006/relationships" rot="180"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else>
            </dgm:choose>
            <dgm:ruleLst>
              <dgm:rule type="primFontSz" val="5" fact="NaN" max="NaN"/>
            </dgm:ruleLst>
          </dgm:layoutNode>
          <dgm:forEach name="Name16" axis="followSib" ptType="sibTrans" cnt="1">
            <dgm:layoutNode name="parAndChSpace">
              <dgm:alg type="sp"/>
              <dgm:shape xmlns:r="http://schemas.openxmlformats.org/officeDocument/2006/relationships" r:blip="">
                <dgm:adjLst/>
              </dgm:shape>
              <dgm:presOf/>
              <dgm:constrLst/>
              <dgm:ruleLst/>
            </dgm:layoutNode>
          </dgm:forEach>
        </dgm:forEach>
      </dgm:if>
      <dgm:else name="Name17">
        <dgm:constrLst>
          <dgm:constr type="w" for="ch" forName="parTxOnly" refType="w"/>
          <dgm:constr type="primFontSz" for="ch" ptType="node" op="equ"/>
          <dgm:constr type="w" for="ch" forName="parSpace" refType="w" refFor="ch" refForName="parTxOnly" fact="-0.2"/>
          <dgm:constr type="w" for="ch" ptType="sibTrans" op="equ"/>
        </dgm:constrLst>
        <dgm:ruleLst/>
        <dgm:forEach name="Name18" axis="ch" ptType="node">
          <dgm:layoutNode name="parTxOnly">
            <dgm:varLst>
              <dgm:bulletEnabled val="1"/>
            </dgm:varLst>
            <dgm:alg type="tx"/>
            <dgm:presOf axis="desOrSelf" ptType="node"/>
            <dgm:choose name="Name19">
              <dgm:if name="Name20" func="var" arg="dir" op="equ" val="norm">
                <dgm:choose name="Name21">
                  <dgm:if name="Name22" axis="self" ptType="node" func="pos" op="equ" val="1">
                    <dgm:shape xmlns:r="http://schemas.openxmlformats.org/officeDocument/2006/relationships" type="homePlate" r:blip="">
                      <dgm:adjLst/>
                    </dgm:shape>
                    <dgm:constrLst>
                      <dgm:constr type="h" refType="w" op="equ" fact="0.4"/>
                      <dgm:constr type="primFontSz" val="65"/>
                      <dgm:constr type="tMarg" refType="primFontSz" fact="0.21"/>
                      <dgm:constr type="bMarg" refType="primFontSz" fact="0.21"/>
                      <dgm:constr type="lMarg" refType="primFontSz" fact="0.42"/>
                      <dgm:constr type="rMarg" refType="primFontSz" fact="0.105"/>
                    </dgm:constrLst>
                  </dgm:if>
                  <dgm:else name="Name23">
                    <dgm:shape xmlns:r="http://schemas.openxmlformats.org/officeDocument/2006/relationships" type="chevron" r:blip="">
                      <dgm:adjLst/>
                    </dgm:shape>
                    <dgm:constrLst>
                      <dgm:constr type="h" refType="w" op="equ" fact="0.4"/>
                      <dgm:constr type="primFontSz" val="65"/>
                      <dgm:constr type="tMarg" refType="primFontSz" fact="0.21"/>
                      <dgm:constr type="bMarg" refType="primFontSz" fact="0.21"/>
                      <dgm:constr type="lMarg" refType="primFontSz" fact="0.315"/>
                      <dgm:constr type="rMarg" refType="primFontSz" fact="0.105"/>
                    </dgm:constrLst>
                  </dgm:else>
                </dgm:choose>
              </dgm:if>
              <dgm:else name="Name24">
                <dgm:choose name="Name25">
                  <dgm:if name="Name26" axis="self" ptType="node" func="pos" op="equ" val="1">
                    <dgm:shape xmlns:r="http://schemas.openxmlformats.org/officeDocument/2006/relationships" rot="180" type="homePlate"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42"/>
                    </dgm:constrLst>
                  </dgm:if>
                  <dgm:else name="Name27">
                    <dgm:shape xmlns:r="http://schemas.openxmlformats.org/officeDocument/2006/relationships" rot="180" type="chevron"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315"/>
                    </dgm:constrLst>
                  </dgm:else>
                </dgm:choose>
              </dgm:else>
            </dgm:choose>
            <dgm:ruleLst>
              <dgm:rule type="primFontSz" val="5" fact="NaN" max="NaN"/>
            </dgm:ruleLst>
          </dgm:layoutNode>
          <dgm:forEach name="Name28" axis="followSib" ptType="sibTrans" cnt="1">
            <dgm:layoutNode name="parSpace">
              <dgm:alg type="sp"/>
              <dgm:shape xmlns:r="http://schemas.openxmlformats.org/officeDocument/2006/relationships" r:blip="">
                <dgm:adjLst/>
              </dgm:shape>
              <dgm:presOf/>
              <dgm:constrLst/>
              <dgm:ruleLst/>
            </dgm:layoutNode>
          </dgm:forEach>
        </dgm:forEach>
      </dgm:else>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9154" name="Rectangle 2"/>
          <p:cNvSpPr>
            <a:spLocks noGrp="1" noChangeArrowheads="1"/>
          </p:cNvSpPr>
          <p:nvPr>
            <p:ph type="hdr" sz="quarter"/>
          </p:nvPr>
        </p:nvSpPr>
        <p:spPr bwMode="auto">
          <a:xfrm>
            <a:off x="0" y="0"/>
            <a:ext cx="2951163" cy="496888"/>
          </a:xfrm>
          <a:prstGeom prst="rect">
            <a:avLst/>
          </a:prstGeom>
          <a:noFill/>
          <a:ln>
            <a:noFill/>
          </a:ln>
          <a:effectLst/>
        </p:spPr>
        <p:txBody>
          <a:bodyPr vert="horz" wrap="square" lIns="91559" tIns="45779" rIns="91559" bIns="45779" numCol="1" anchor="t" anchorCtr="0" compatLnSpc="1">
            <a:prstTxWarp prst="textNoShape">
              <a:avLst/>
            </a:prstTxWarp>
          </a:bodyPr>
          <a:lstStyle>
            <a:lvl1pPr eaLnBrk="1" hangingPunct="1">
              <a:defRPr sz="1200">
                <a:latin typeface="Arial" charset="0"/>
                <a:ea typeface="新細明體" charset="-120"/>
              </a:defRPr>
            </a:lvl1pPr>
          </a:lstStyle>
          <a:p>
            <a:pPr>
              <a:defRPr/>
            </a:pPr>
            <a:endParaRPr lang="en-US" altLang="zh-TW"/>
          </a:p>
        </p:txBody>
      </p:sp>
      <p:sp>
        <p:nvSpPr>
          <p:cNvPr id="49155" name="Rectangle 3"/>
          <p:cNvSpPr>
            <a:spLocks noGrp="1" noChangeArrowheads="1"/>
          </p:cNvSpPr>
          <p:nvPr>
            <p:ph type="dt" idx="1"/>
          </p:nvPr>
        </p:nvSpPr>
        <p:spPr bwMode="auto">
          <a:xfrm>
            <a:off x="3854450" y="0"/>
            <a:ext cx="2951163" cy="496888"/>
          </a:xfrm>
          <a:prstGeom prst="rect">
            <a:avLst/>
          </a:prstGeom>
          <a:noFill/>
          <a:ln>
            <a:noFill/>
          </a:ln>
          <a:effectLst/>
        </p:spPr>
        <p:txBody>
          <a:bodyPr vert="horz" wrap="square" lIns="91559" tIns="45779" rIns="91559" bIns="45779" numCol="1" anchor="t" anchorCtr="0" compatLnSpc="1">
            <a:prstTxWarp prst="textNoShape">
              <a:avLst/>
            </a:prstTxWarp>
          </a:bodyPr>
          <a:lstStyle>
            <a:lvl1pPr algn="r" eaLnBrk="1" hangingPunct="1">
              <a:defRPr sz="1200">
                <a:latin typeface="Arial" charset="0"/>
                <a:ea typeface="新細明體" charset="-120"/>
              </a:defRPr>
            </a:lvl1pPr>
          </a:lstStyle>
          <a:p>
            <a:pPr>
              <a:defRPr/>
            </a:pPr>
            <a:endParaRPr lang="en-US" altLang="zh-TW"/>
          </a:p>
        </p:txBody>
      </p:sp>
      <p:sp>
        <p:nvSpPr>
          <p:cNvPr id="15364" name="Rectangle 4"/>
          <p:cNvSpPr>
            <a:spLocks noGrp="1" noRot="1" noChangeAspect="1" noChangeArrowheads="1" noTextEdit="1"/>
          </p:cNvSpPr>
          <p:nvPr>
            <p:ph type="sldImg" idx="2"/>
          </p:nvPr>
        </p:nvSpPr>
        <p:spPr bwMode="auto">
          <a:xfrm>
            <a:off x="919163" y="746125"/>
            <a:ext cx="4968875" cy="3727450"/>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49157" name="Rectangle 5"/>
          <p:cNvSpPr>
            <a:spLocks noGrp="1" noChangeArrowheads="1"/>
          </p:cNvSpPr>
          <p:nvPr>
            <p:ph type="body" sz="quarter" idx="3"/>
          </p:nvPr>
        </p:nvSpPr>
        <p:spPr bwMode="auto">
          <a:xfrm>
            <a:off x="681038" y="4721225"/>
            <a:ext cx="5445125" cy="4471988"/>
          </a:xfrm>
          <a:prstGeom prst="rect">
            <a:avLst/>
          </a:prstGeom>
          <a:noFill/>
          <a:ln>
            <a:noFill/>
          </a:ln>
          <a:effectLst/>
        </p:spPr>
        <p:txBody>
          <a:bodyPr vert="horz" wrap="square" lIns="91559" tIns="45779" rIns="91559" bIns="45779" numCol="1" anchor="t" anchorCtr="0" compatLnSpc="1">
            <a:prstTxWarp prst="textNoShape">
              <a:avLst/>
            </a:prstTxWarp>
          </a:bodyPr>
          <a:lstStyle/>
          <a:p>
            <a:pPr lvl="0"/>
            <a:r>
              <a:rPr lang="zh-TW" altLang="en-US" noProof="0"/>
              <a:t>按一下以編輯母片</a:t>
            </a:r>
          </a:p>
          <a:p>
            <a:pPr lvl="1"/>
            <a:r>
              <a:rPr lang="zh-TW" altLang="en-US" noProof="0"/>
              <a:t>第二層</a:t>
            </a:r>
          </a:p>
          <a:p>
            <a:pPr lvl="2"/>
            <a:r>
              <a:rPr lang="zh-TW" altLang="en-US" noProof="0"/>
              <a:t>第三層</a:t>
            </a:r>
          </a:p>
          <a:p>
            <a:pPr lvl="3"/>
            <a:r>
              <a:rPr lang="zh-TW" altLang="en-US" noProof="0"/>
              <a:t>第四層</a:t>
            </a:r>
          </a:p>
          <a:p>
            <a:pPr lvl="4"/>
            <a:r>
              <a:rPr lang="zh-TW" altLang="en-US" noProof="0"/>
              <a:t>第五層</a:t>
            </a:r>
          </a:p>
        </p:txBody>
      </p:sp>
      <p:sp>
        <p:nvSpPr>
          <p:cNvPr id="49158" name="Rectangle 6"/>
          <p:cNvSpPr>
            <a:spLocks noGrp="1" noChangeArrowheads="1"/>
          </p:cNvSpPr>
          <p:nvPr>
            <p:ph type="ftr" sz="quarter" idx="4"/>
          </p:nvPr>
        </p:nvSpPr>
        <p:spPr bwMode="auto">
          <a:xfrm>
            <a:off x="0" y="9440863"/>
            <a:ext cx="2951163" cy="496887"/>
          </a:xfrm>
          <a:prstGeom prst="rect">
            <a:avLst/>
          </a:prstGeom>
          <a:noFill/>
          <a:ln>
            <a:noFill/>
          </a:ln>
          <a:effectLst/>
        </p:spPr>
        <p:txBody>
          <a:bodyPr vert="horz" wrap="square" lIns="91559" tIns="45779" rIns="91559" bIns="45779" numCol="1" anchor="b" anchorCtr="0" compatLnSpc="1">
            <a:prstTxWarp prst="textNoShape">
              <a:avLst/>
            </a:prstTxWarp>
          </a:bodyPr>
          <a:lstStyle>
            <a:lvl1pPr eaLnBrk="1" hangingPunct="1">
              <a:defRPr sz="1200">
                <a:latin typeface="Arial" charset="0"/>
                <a:ea typeface="新細明體" charset="-120"/>
              </a:defRPr>
            </a:lvl1pPr>
          </a:lstStyle>
          <a:p>
            <a:pPr>
              <a:defRPr/>
            </a:pPr>
            <a:endParaRPr lang="en-US" altLang="zh-TW"/>
          </a:p>
        </p:txBody>
      </p:sp>
      <p:sp>
        <p:nvSpPr>
          <p:cNvPr id="49159" name="Rectangle 7"/>
          <p:cNvSpPr>
            <a:spLocks noGrp="1" noChangeArrowheads="1"/>
          </p:cNvSpPr>
          <p:nvPr>
            <p:ph type="sldNum" sz="quarter" idx="5"/>
          </p:nvPr>
        </p:nvSpPr>
        <p:spPr bwMode="auto">
          <a:xfrm>
            <a:off x="3854450" y="9440863"/>
            <a:ext cx="2951163" cy="496887"/>
          </a:xfrm>
          <a:prstGeom prst="rect">
            <a:avLst/>
          </a:prstGeom>
          <a:noFill/>
          <a:ln>
            <a:noFill/>
          </a:ln>
          <a:effectLst/>
        </p:spPr>
        <p:txBody>
          <a:bodyPr vert="horz" wrap="square" lIns="91559" tIns="45779" rIns="91559" bIns="45779" numCol="1" anchor="b" anchorCtr="0" compatLnSpc="1">
            <a:prstTxWarp prst="textNoShape">
              <a:avLst/>
            </a:prstTxWarp>
          </a:bodyPr>
          <a:lstStyle>
            <a:lvl1pPr algn="r" eaLnBrk="1" hangingPunct="1">
              <a:defRPr sz="1200">
                <a:ea typeface="新細明體" pitchFamily="18" charset="-120"/>
              </a:defRPr>
            </a:lvl1pPr>
          </a:lstStyle>
          <a:p>
            <a:fld id="{3B0FF1C1-570D-49D2-A66C-1E6A33AAEF58}" type="slidenum">
              <a:rPr lang="en-US" altLang="zh-TW"/>
              <a:pPr/>
              <a:t>‹#›</a:t>
            </a:fld>
            <a:endParaRPr lang="en-US" altLang="zh-TW"/>
          </a:p>
        </p:txBody>
      </p:sp>
    </p:spTree>
    <p:extLst>
      <p:ext uri="{BB962C8B-B14F-4D97-AF65-F5344CB8AC3E}">
        <p14:creationId xmlns:p14="http://schemas.microsoft.com/office/powerpoint/2010/main" val="2589800437"/>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kumimoji="1" sz="1200" kern="1200">
        <a:solidFill>
          <a:schemeClr val="tx1"/>
        </a:solidFill>
        <a:latin typeface="Arial" charset="0"/>
        <a:ea typeface="新細明體" charset="-120"/>
        <a:cs typeface="+mn-cs"/>
      </a:defRPr>
    </a:lvl1pPr>
    <a:lvl2pPr marL="455613" algn="l" rtl="0" eaLnBrk="0" fontAlgn="base" hangingPunct="0">
      <a:spcBef>
        <a:spcPct val="30000"/>
      </a:spcBef>
      <a:spcAft>
        <a:spcPct val="0"/>
      </a:spcAft>
      <a:defRPr kumimoji="1" sz="1200" kern="1200">
        <a:solidFill>
          <a:schemeClr val="tx1"/>
        </a:solidFill>
        <a:latin typeface="Arial" charset="0"/>
        <a:ea typeface="新細明體" charset="-120"/>
        <a:cs typeface="+mn-cs"/>
      </a:defRPr>
    </a:lvl2pPr>
    <a:lvl3pPr marL="912813" algn="l" rtl="0" eaLnBrk="0" fontAlgn="base" hangingPunct="0">
      <a:spcBef>
        <a:spcPct val="30000"/>
      </a:spcBef>
      <a:spcAft>
        <a:spcPct val="0"/>
      </a:spcAft>
      <a:defRPr kumimoji="1" sz="1200" kern="1200">
        <a:solidFill>
          <a:schemeClr val="tx1"/>
        </a:solidFill>
        <a:latin typeface="Arial" charset="0"/>
        <a:ea typeface="新細明體" charset="-120"/>
        <a:cs typeface="+mn-cs"/>
      </a:defRPr>
    </a:lvl3pPr>
    <a:lvl4pPr marL="1368425" algn="l" rtl="0" eaLnBrk="0" fontAlgn="base" hangingPunct="0">
      <a:spcBef>
        <a:spcPct val="30000"/>
      </a:spcBef>
      <a:spcAft>
        <a:spcPct val="0"/>
      </a:spcAft>
      <a:defRPr kumimoji="1" sz="1200" kern="1200">
        <a:solidFill>
          <a:schemeClr val="tx1"/>
        </a:solidFill>
        <a:latin typeface="Arial" charset="0"/>
        <a:ea typeface="新細明體" charset="-120"/>
        <a:cs typeface="+mn-cs"/>
      </a:defRPr>
    </a:lvl4pPr>
    <a:lvl5pPr marL="1825625" algn="l" rtl="0" eaLnBrk="0" fontAlgn="base" hangingPunct="0">
      <a:spcBef>
        <a:spcPct val="30000"/>
      </a:spcBef>
      <a:spcAft>
        <a:spcPct val="0"/>
      </a:spcAft>
      <a:defRPr kumimoji="1" sz="1200" kern="1200">
        <a:solidFill>
          <a:schemeClr val="tx1"/>
        </a:solidFill>
        <a:latin typeface="Arial" charset="0"/>
        <a:ea typeface="新細明體" charset="-120"/>
        <a:cs typeface="+mn-cs"/>
      </a:defRPr>
    </a:lvl5pPr>
    <a:lvl6pPr marL="2283260" algn="l" defTabSz="913297" rtl="0" eaLnBrk="1" latinLnBrk="0" hangingPunct="1">
      <a:defRPr sz="1200" kern="1200">
        <a:solidFill>
          <a:schemeClr val="tx1"/>
        </a:solidFill>
        <a:latin typeface="+mn-lt"/>
        <a:ea typeface="+mn-ea"/>
        <a:cs typeface="+mn-cs"/>
      </a:defRPr>
    </a:lvl6pPr>
    <a:lvl7pPr marL="2739912" algn="l" defTabSz="913297" rtl="0" eaLnBrk="1" latinLnBrk="0" hangingPunct="1">
      <a:defRPr sz="1200" kern="1200">
        <a:solidFill>
          <a:schemeClr val="tx1"/>
        </a:solidFill>
        <a:latin typeface="+mn-lt"/>
        <a:ea typeface="+mn-ea"/>
        <a:cs typeface="+mn-cs"/>
      </a:defRPr>
    </a:lvl7pPr>
    <a:lvl8pPr marL="3196560" algn="l" defTabSz="913297" rtl="0" eaLnBrk="1" latinLnBrk="0" hangingPunct="1">
      <a:defRPr sz="1200" kern="1200">
        <a:solidFill>
          <a:schemeClr val="tx1"/>
        </a:solidFill>
        <a:latin typeface="+mn-lt"/>
        <a:ea typeface="+mn-ea"/>
        <a:cs typeface="+mn-cs"/>
      </a:defRPr>
    </a:lvl8pPr>
    <a:lvl9pPr marL="3653207" algn="l" defTabSz="913297"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投影片圖像版面配置區 1"/>
          <p:cNvSpPr>
            <a:spLocks noGrp="1" noRot="1" noChangeAspect="1" noChangeArrowheads="1" noTextEdit="1"/>
          </p:cNvSpPr>
          <p:nvPr>
            <p:ph type="sldImg"/>
          </p:nvPr>
        </p:nvSpPr>
        <p:spPr>
          <a:xfrm>
            <a:off x="919163" y="746125"/>
            <a:ext cx="4968875" cy="3725863"/>
          </a:xfrm>
          <a:ln/>
        </p:spPr>
      </p:sp>
      <p:sp>
        <p:nvSpPr>
          <p:cNvPr id="29699" name="備忘稿版面配置區 2"/>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spcBef>
                <a:spcPct val="0"/>
              </a:spcBef>
            </a:pPr>
            <a:r>
              <a:rPr lang="zh-TW" altLang="en-US" smtClean="0">
                <a:latin typeface="Arial" pitchFamily="34" charset="0"/>
                <a:ea typeface="新細明體" pitchFamily="18" charset="-120"/>
              </a:rPr>
              <a:t>辦理情形</a:t>
            </a:r>
          </a:p>
        </p:txBody>
      </p:sp>
      <p:sp>
        <p:nvSpPr>
          <p:cNvPr id="29700" name="投影片編號版面配置區 3"/>
          <p:cNvSpPr>
            <a:spLocks noGrp="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30000"/>
              </a:spcBef>
              <a:defRPr kumimoji="1" sz="1200">
                <a:solidFill>
                  <a:schemeClr val="tx1"/>
                </a:solidFill>
                <a:latin typeface="Arial" pitchFamily="34" charset="0"/>
                <a:ea typeface="新細明體" pitchFamily="18" charset="-120"/>
              </a:defRPr>
            </a:lvl1pPr>
            <a:lvl2pPr marL="741363" indent="-284163">
              <a:spcBef>
                <a:spcPct val="30000"/>
              </a:spcBef>
              <a:defRPr kumimoji="1" sz="1200">
                <a:solidFill>
                  <a:schemeClr val="tx1"/>
                </a:solidFill>
                <a:latin typeface="Arial" pitchFamily="34" charset="0"/>
                <a:ea typeface="新細明體" pitchFamily="18" charset="-120"/>
              </a:defRPr>
            </a:lvl2pPr>
            <a:lvl3pPr marL="1141413" indent="-227013">
              <a:spcBef>
                <a:spcPct val="30000"/>
              </a:spcBef>
              <a:defRPr kumimoji="1" sz="1200">
                <a:solidFill>
                  <a:schemeClr val="tx1"/>
                </a:solidFill>
                <a:latin typeface="Arial" pitchFamily="34" charset="0"/>
                <a:ea typeface="新細明體" pitchFamily="18" charset="-120"/>
              </a:defRPr>
            </a:lvl3pPr>
            <a:lvl4pPr marL="1598613" indent="-227013">
              <a:spcBef>
                <a:spcPct val="30000"/>
              </a:spcBef>
              <a:defRPr kumimoji="1" sz="1200">
                <a:solidFill>
                  <a:schemeClr val="tx1"/>
                </a:solidFill>
                <a:latin typeface="Arial" pitchFamily="34" charset="0"/>
                <a:ea typeface="新細明體" pitchFamily="18" charset="-120"/>
              </a:defRPr>
            </a:lvl4pPr>
            <a:lvl5pPr marL="2055813" indent="-227013">
              <a:spcBef>
                <a:spcPct val="30000"/>
              </a:spcBef>
              <a:defRPr kumimoji="1" sz="1200">
                <a:solidFill>
                  <a:schemeClr val="tx1"/>
                </a:solidFill>
                <a:latin typeface="Arial" pitchFamily="34" charset="0"/>
                <a:ea typeface="新細明體" pitchFamily="18" charset="-120"/>
              </a:defRPr>
            </a:lvl5pPr>
            <a:lvl6pPr marL="2513013" indent="-227013" eaLnBrk="0" fontAlgn="base" hangingPunct="0">
              <a:spcBef>
                <a:spcPct val="30000"/>
              </a:spcBef>
              <a:spcAft>
                <a:spcPct val="0"/>
              </a:spcAft>
              <a:defRPr kumimoji="1" sz="1200">
                <a:solidFill>
                  <a:schemeClr val="tx1"/>
                </a:solidFill>
                <a:latin typeface="Arial" pitchFamily="34" charset="0"/>
                <a:ea typeface="新細明體" pitchFamily="18" charset="-120"/>
              </a:defRPr>
            </a:lvl6pPr>
            <a:lvl7pPr marL="2970213" indent="-227013" eaLnBrk="0" fontAlgn="base" hangingPunct="0">
              <a:spcBef>
                <a:spcPct val="30000"/>
              </a:spcBef>
              <a:spcAft>
                <a:spcPct val="0"/>
              </a:spcAft>
              <a:defRPr kumimoji="1" sz="1200">
                <a:solidFill>
                  <a:schemeClr val="tx1"/>
                </a:solidFill>
                <a:latin typeface="Arial" pitchFamily="34" charset="0"/>
                <a:ea typeface="新細明體" pitchFamily="18" charset="-120"/>
              </a:defRPr>
            </a:lvl7pPr>
            <a:lvl8pPr marL="3427413" indent="-227013" eaLnBrk="0" fontAlgn="base" hangingPunct="0">
              <a:spcBef>
                <a:spcPct val="30000"/>
              </a:spcBef>
              <a:spcAft>
                <a:spcPct val="0"/>
              </a:spcAft>
              <a:defRPr kumimoji="1" sz="1200">
                <a:solidFill>
                  <a:schemeClr val="tx1"/>
                </a:solidFill>
                <a:latin typeface="Arial" pitchFamily="34" charset="0"/>
                <a:ea typeface="新細明體" pitchFamily="18" charset="-120"/>
              </a:defRPr>
            </a:lvl8pPr>
            <a:lvl9pPr marL="3884613" indent="-227013" eaLnBrk="0" fontAlgn="base" hangingPunct="0">
              <a:spcBef>
                <a:spcPct val="30000"/>
              </a:spcBef>
              <a:spcAft>
                <a:spcPct val="0"/>
              </a:spcAft>
              <a:defRPr kumimoji="1" sz="1200">
                <a:solidFill>
                  <a:schemeClr val="tx1"/>
                </a:solidFill>
                <a:latin typeface="Arial" pitchFamily="34" charset="0"/>
                <a:ea typeface="新細明體" pitchFamily="18" charset="-120"/>
              </a:defRPr>
            </a:lvl9pPr>
          </a:lstStyle>
          <a:p>
            <a:pPr>
              <a:spcBef>
                <a:spcPct val="0"/>
              </a:spcBef>
            </a:pPr>
            <a:fld id="{3F9D587C-FBB1-47F1-9DF4-311D3A74B69D}" type="slidenum">
              <a:rPr lang="zh-TW" altLang="en-US">
                <a:latin typeface="Times New Roman" pitchFamily="18" charset="0"/>
              </a:rPr>
              <a:pPr>
                <a:spcBef>
                  <a:spcPct val="0"/>
                </a:spcBef>
              </a:pPr>
              <a:t>14</a:t>
            </a:fld>
            <a:endParaRPr lang="zh-TW" altLang="en-US">
              <a:latin typeface="Times New Roman" pitchFamily="18"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61442" name="Google Shape;2723;p175:notes"/>
          <p:cNvSpPr txBox="1">
            <a:spLocks noGrp="1" noChangeArrowheads="1"/>
          </p:cNvSpPr>
          <p:nvPr>
            <p:ph type="body" idx="1"/>
          </p:nvPr>
        </p:nvSpPr>
        <p:spPr>
          <a:xfrm>
            <a:off x="679450" y="4776788"/>
            <a:ext cx="5438775" cy="3910012"/>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7468" tIns="43722" rIns="87468" bIns="43722"/>
          <a:lstStyle/>
          <a:p>
            <a:endParaRPr lang="zh-TW" altLang="zh-TW" smtClean="0">
              <a:latin typeface="Arial" pitchFamily="34" charset="0"/>
              <a:ea typeface="新細明體" pitchFamily="18" charset="-120"/>
            </a:endParaRPr>
          </a:p>
        </p:txBody>
      </p:sp>
      <p:sp>
        <p:nvSpPr>
          <p:cNvPr id="61443" name="Google Shape;2724;p175:notes"/>
          <p:cNvSpPr>
            <a:spLocks noGrp="1" noRot="1" noChangeAspect="1" noTextEdit="1"/>
          </p:cNvSpPr>
          <p:nvPr>
            <p:ph type="sldImg" idx="2"/>
          </p:nvPr>
        </p:nvSpPr>
        <p:spPr>
          <a:xfrm>
            <a:off x="1166813" y="1241425"/>
            <a:ext cx="4464050" cy="3349625"/>
          </a:xfrm>
          <a:custGeom>
            <a:avLst/>
            <a:gdLst>
              <a:gd name="T0" fmla="*/ 0 w 120000"/>
              <a:gd name="T1" fmla="*/ 0 h 120000"/>
              <a:gd name="T2" fmla="*/ 120000 w 120000"/>
              <a:gd name="T3" fmla="*/ 0 h 120000"/>
              <a:gd name="T4" fmla="*/ 120000 w 120000"/>
              <a:gd name="T5" fmla="*/ 120000 h 120000"/>
              <a:gd name="T6" fmla="*/ 0 w 120000"/>
              <a:gd name="T7" fmla="*/ 120000 h 120000"/>
              <a:gd name="T8" fmla="*/ 0 w 120000"/>
              <a:gd name="T9" fmla="*/ 0 h 120000"/>
            </a:gdLst>
            <a:ahLst/>
            <a:cxnLst>
              <a:cxn ang="0">
                <a:pos x="T0" y="T1"/>
              </a:cxn>
              <a:cxn ang="0">
                <a:pos x="T2" y="T3"/>
              </a:cxn>
              <a:cxn ang="0">
                <a:pos x="T4" y="T5"/>
              </a:cxn>
              <a:cxn ang="0">
                <a:pos x="T6" y="T7"/>
              </a:cxn>
              <a:cxn ang="0">
                <a:pos x="T8" y="T9"/>
              </a:cxn>
            </a:cxnLst>
            <a:rect l="0" t="0" r="r" b="b"/>
            <a:pathLst>
              <a:path w="120000" h="120000" extrusionOk="0">
                <a:moveTo>
                  <a:pt x="0" y="0"/>
                </a:moveTo>
                <a:lnTo>
                  <a:pt x="120000" y="0"/>
                </a:lnTo>
                <a:lnTo>
                  <a:pt x="120000" y="120000"/>
                </a:lnTo>
                <a:lnTo>
                  <a:pt x="0" y="120000"/>
                </a:lnTo>
                <a:lnTo>
                  <a:pt x="0" y="0"/>
                </a:lnTo>
                <a:close/>
              </a:path>
            </a:pathLst>
          </a:custGeom>
          <a:noFill/>
          <a:ln>
            <a:round/>
          </a:ln>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63490" name="Google Shape;2714;p174:notes"/>
          <p:cNvSpPr txBox="1">
            <a:spLocks noGrp="1" noChangeArrowheads="1"/>
          </p:cNvSpPr>
          <p:nvPr>
            <p:ph type="body" idx="1"/>
          </p:nvPr>
        </p:nvSpPr>
        <p:spPr>
          <a:xfrm>
            <a:off x="679450" y="4776788"/>
            <a:ext cx="5438775" cy="3910012"/>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7468" tIns="43722" rIns="87468" bIns="43722"/>
          <a:lstStyle/>
          <a:p>
            <a:endParaRPr lang="zh-TW" altLang="zh-TW" smtClean="0">
              <a:latin typeface="Arial" pitchFamily="34" charset="0"/>
              <a:ea typeface="新細明體" pitchFamily="18" charset="-120"/>
            </a:endParaRPr>
          </a:p>
        </p:txBody>
      </p:sp>
      <p:sp>
        <p:nvSpPr>
          <p:cNvPr id="63491" name="Google Shape;2715;p174:notes"/>
          <p:cNvSpPr>
            <a:spLocks noGrp="1" noRot="1" noChangeAspect="1" noTextEdit="1"/>
          </p:cNvSpPr>
          <p:nvPr>
            <p:ph type="sldImg" idx="2"/>
          </p:nvPr>
        </p:nvSpPr>
        <p:spPr>
          <a:xfrm>
            <a:off x="1166813" y="1241425"/>
            <a:ext cx="4464050" cy="3349625"/>
          </a:xfrm>
          <a:custGeom>
            <a:avLst/>
            <a:gdLst>
              <a:gd name="T0" fmla="*/ 0 w 120000"/>
              <a:gd name="T1" fmla="*/ 0 h 120000"/>
              <a:gd name="T2" fmla="*/ 120000 w 120000"/>
              <a:gd name="T3" fmla="*/ 0 h 120000"/>
              <a:gd name="T4" fmla="*/ 120000 w 120000"/>
              <a:gd name="T5" fmla="*/ 120000 h 120000"/>
              <a:gd name="T6" fmla="*/ 0 w 120000"/>
              <a:gd name="T7" fmla="*/ 120000 h 120000"/>
              <a:gd name="T8" fmla="*/ 0 w 120000"/>
              <a:gd name="T9" fmla="*/ 0 h 120000"/>
            </a:gdLst>
            <a:ahLst/>
            <a:cxnLst>
              <a:cxn ang="0">
                <a:pos x="T0" y="T1"/>
              </a:cxn>
              <a:cxn ang="0">
                <a:pos x="T2" y="T3"/>
              </a:cxn>
              <a:cxn ang="0">
                <a:pos x="T4" y="T5"/>
              </a:cxn>
              <a:cxn ang="0">
                <a:pos x="T6" y="T7"/>
              </a:cxn>
              <a:cxn ang="0">
                <a:pos x="T8" y="T9"/>
              </a:cxn>
            </a:cxnLst>
            <a:rect l="0" t="0" r="r" b="b"/>
            <a:pathLst>
              <a:path w="120000" h="120000" extrusionOk="0">
                <a:moveTo>
                  <a:pt x="0" y="0"/>
                </a:moveTo>
                <a:lnTo>
                  <a:pt x="120000" y="0"/>
                </a:lnTo>
                <a:lnTo>
                  <a:pt x="120000" y="120000"/>
                </a:lnTo>
                <a:lnTo>
                  <a:pt x="0" y="120000"/>
                </a:lnTo>
                <a:lnTo>
                  <a:pt x="0" y="0"/>
                </a:lnTo>
                <a:close/>
              </a:path>
            </a:pathLst>
          </a:custGeom>
          <a:noFill/>
          <a:ln>
            <a:round/>
          </a:ln>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投影片影像版面配置區 1"/>
          <p:cNvSpPr>
            <a:spLocks noGrp="1" noRot="1" noChangeAspect="1" noChangeArrowheads="1" noTextEdit="1"/>
          </p:cNvSpPr>
          <p:nvPr>
            <p:ph type="sldImg"/>
          </p:nvPr>
        </p:nvSpPr>
        <p:spPr>
          <a:ln/>
        </p:spPr>
      </p:sp>
      <p:sp>
        <p:nvSpPr>
          <p:cNvPr id="65539" name="備忘稿版面配置區 2"/>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zh-TW" altLang="en-US" smtClean="0">
              <a:latin typeface="Arial" pitchFamily="34" charset="0"/>
              <a:ea typeface="新細明體" pitchFamily="18" charset="-120"/>
            </a:endParaRPr>
          </a:p>
        </p:txBody>
      </p:sp>
      <p:sp>
        <p:nvSpPr>
          <p:cNvPr id="65540" name="投影片編號版面配置區 3"/>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fld id="{05A19530-A3C7-4930-A334-6949133331DD}" type="slidenum">
              <a:rPr lang="en-US" altLang="zh-TW"/>
              <a:pPr/>
              <a:t>46</a:t>
            </a:fld>
            <a:endParaRPr lang="en-US" altLang="zh-TW"/>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投影片圖像版面配置區 1"/>
          <p:cNvSpPr>
            <a:spLocks noGrp="1" noRot="1" noChangeAspect="1" noChangeArrowheads="1" noTextEdit="1"/>
          </p:cNvSpPr>
          <p:nvPr>
            <p:ph type="sldImg"/>
          </p:nvPr>
        </p:nvSpPr>
        <p:spPr>
          <a:ln/>
        </p:spPr>
      </p:sp>
      <p:sp>
        <p:nvSpPr>
          <p:cNvPr id="68611" name="備忘稿版面配置區 2"/>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zh-TW" altLang="en-US" smtClean="0">
              <a:latin typeface="Arial" pitchFamily="34" charset="0"/>
              <a:ea typeface="新細明體" pitchFamily="18" charset="-120"/>
            </a:endParaRPr>
          </a:p>
        </p:txBody>
      </p:sp>
      <p:sp>
        <p:nvSpPr>
          <p:cNvPr id="68612" name="投影片編號版面配置區 3"/>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fld id="{C1491BAB-0231-431D-A0BE-CC345E53B7A4}" type="slidenum">
              <a:rPr lang="zh-TW" altLang="en-US"/>
              <a:pPr/>
              <a:t>48</a:t>
            </a:fld>
            <a:endParaRPr lang="zh-TW"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投影片圖像版面配置區 1"/>
          <p:cNvSpPr>
            <a:spLocks noGrp="1" noRot="1" noChangeAspect="1" noChangeArrowheads="1" noTextEdit="1"/>
          </p:cNvSpPr>
          <p:nvPr>
            <p:ph type="sldImg"/>
          </p:nvPr>
        </p:nvSpPr>
        <p:spPr>
          <a:ln/>
        </p:spPr>
      </p:sp>
      <p:sp>
        <p:nvSpPr>
          <p:cNvPr id="79875" name="備忘稿版面配置區 2"/>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zh-TW" altLang="en-US" smtClean="0">
              <a:latin typeface="Arial" pitchFamily="34" charset="0"/>
              <a:ea typeface="新細明體" pitchFamily="18" charset="-120"/>
            </a:endParaRPr>
          </a:p>
        </p:txBody>
      </p:sp>
      <p:sp>
        <p:nvSpPr>
          <p:cNvPr id="79876" name="投影片編號版面配置區 3"/>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fld id="{DD0FD71F-AB6D-45D9-8C48-FF50582198F1}" type="slidenum">
              <a:rPr lang="zh-TW" altLang="en-US"/>
              <a:pPr/>
              <a:t>54</a:t>
            </a:fld>
            <a:endParaRPr lang="zh-TW"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a:xfrm>
            <a:off x="919163" y="746125"/>
            <a:ext cx="4968875" cy="3727450"/>
          </a:xfrm>
        </p:spPr>
      </p:sp>
      <p:sp>
        <p:nvSpPr>
          <p:cNvPr id="3" name="備忘稿版面配置區 2"/>
          <p:cNvSpPr>
            <a:spLocks noGrp="1"/>
          </p:cNvSpPr>
          <p:nvPr>
            <p:ph type="body" idx="1"/>
          </p:nvPr>
        </p:nvSpPr>
        <p:spPr/>
        <p:txBody>
          <a:bodyPr/>
          <a:lstStyle/>
          <a:p>
            <a:endParaRPr lang="zh-TW" altLang="en-US" dirty="0"/>
          </a:p>
        </p:txBody>
      </p:sp>
      <p:sp>
        <p:nvSpPr>
          <p:cNvPr id="4" name="投影片編號版面配置區 3"/>
          <p:cNvSpPr>
            <a:spLocks noGrp="1"/>
          </p:cNvSpPr>
          <p:nvPr>
            <p:ph type="sldNum" sz="quarter" idx="10"/>
          </p:nvPr>
        </p:nvSpPr>
        <p:spPr/>
        <p:txBody>
          <a:bodyPr/>
          <a:lstStyle/>
          <a:p>
            <a:fld id="{D78331EF-36C2-4E49-BFBC-39AE3E10B24A}" type="slidenum">
              <a:rPr lang="zh-TW" altLang="en-US" smtClean="0"/>
              <a:t>64</a:t>
            </a:fld>
            <a:endParaRPr lang="zh-TW" altLang="en-US"/>
          </a:p>
        </p:txBody>
      </p:sp>
    </p:spTree>
    <p:extLst>
      <p:ext uri="{BB962C8B-B14F-4D97-AF65-F5344CB8AC3E}">
        <p14:creationId xmlns:p14="http://schemas.microsoft.com/office/powerpoint/2010/main" val="338150228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投影片圖像版面配置區 1"/>
          <p:cNvSpPr>
            <a:spLocks noGrp="1" noRot="1" noChangeAspect="1" noChangeArrowheads="1" noTextEdit="1"/>
          </p:cNvSpPr>
          <p:nvPr>
            <p:ph type="sldImg"/>
          </p:nvPr>
        </p:nvSpPr>
        <p:spPr>
          <a:ln/>
        </p:spPr>
      </p:sp>
      <p:sp>
        <p:nvSpPr>
          <p:cNvPr id="88067" name="備忘稿版面配置區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TW" altLang="en-US" smtClean="0">
              <a:latin typeface="Arial" pitchFamily="34" charset="0"/>
              <a:ea typeface="新細明體" pitchFamily="18" charset="-120"/>
            </a:endParaRPr>
          </a:p>
        </p:txBody>
      </p:sp>
      <p:sp>
        <p:nvSpPr>
          <p:cNvPr id="88068" name="投影片編號版面配置區 4"/>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30000"/>
              </a:spcBef>
              <a:defRPr kumimoji="1" sz="1200">
                <a:solidFill>
                  <a:schemeClr val="tx1"/>
                </a:solidFill>
                <a:latin typeface="Arial" pitchFamily="34" charset="0"/>
                <a:ea typeface="新細明體" pitchFamily="18" charset="-120"/>
              </a:defRPr>
            </a:lvl1pPr>
            <a:lvl2pPr marL="727075" indent="-279400">
              <a:spcBef>
                <a:spcPct val="30000"/>
              </a:spcBef>
              <a:defRPr kumimoji="1" sz="1200">
                <a:solidFill>
                  <a:schemeClr val="tx1"/>
                </a:solidFill>
                <a:latin typeface="Arial" pitchFamily="34" charset="0"/>
                <a:ea typeface="新細明體" pitchFamily="18" charset="-120"/>
              </a:defRPr>
            </a:lvl2pPr>
            <a:lvl3pPr marL="1120775" indent="-223838">
              <a:spcBef>
                <a:spcPct val="30000"/>
              </a:spcBef>
              <a:defRPr kumimoji="1" sz="1200">
                <a:solidFill>
                  <a:schemeClr val="tx1"/>
                </a:solidFill>
                <a:latin typeface="Arial" pitchFamily="34" charset="0"/>
                <a:ea typeface="新細明體" pitchFamily="18" charset="-120"/>
              </a:defRPr>
            </a:lvl3pPr>
            <a:lvl4pPr marL="1568450" indent="-223838">
              <a:spcBef>
                <a:spcPct val="30000"/>
              </a:spcBef>
              <a:defRPr kumimoji="1" sz="1200">
                <a:solidFill>
                  <a:schemeClr val="tx1"/>
                </a:solidFill>
                <a:latin typeface="Arial" pitchFamily="34" charset="0"/>
                <a:ea typeface="新細明體" pitchFamily="18" charset="-120"/>
              </a:defRPr>
            </a:lvl4pPr>
            <a:lvl5pPr marL="2016125" indent="-223838">
              <a:spcBef>
                <a:spcPct val="30000"/>
              </a:spcBef>
              <a:defRPr kumimoji="1" sz="1200">
                <a:solidFill>
                  <a:schemeClr val="tx1"/>
                </a:solidFill>
                <a:latin typeface="Arial" pitchFamily="34" charset="0"/>
                <a:ea typeface="新細明體" pitchFamily="18" charset="-120"/>
              </a:defRPr>
            </a:lvl5pPr>
            <a:lvl6pPr marL="2473325" indent="-223838" eaLnBrk="0" fontAlgn="base" hangingPunct="0">
              <a:spcBef>
                <a:spcPct val="30000"/>
              </a:spcBef>
              <a:spcAft>
                <a:spcPct val="0"/>
              </a:spcAft>
              <a:defRPr kumimoji="1" sz="1200">
                <a:solidFill>
                  <a:schemeClr val="tx1"/>
                </a:solidFill>
                <a:latin typeface="Arial" pitchFamily="34" charset="0"/>
                <a:ea typeface="新細明體" pitchFamily="18" charset="-120"/>
              </a:defRPr>
            </a:lvl6pPr>
            <a:lvl7pPr marL="2930525" indent="-223838" eaLnBrk="0" fontAlgn="base" hangingPunct="0">
              <a:spcBef>
                <a:spcPct val="30000"/>
              </a:spcBef>
              <a:spcAft>
                <a:spcPct val="0"/>
              </a:spcAft>
              <a:defRPr kumimoji="1" sz="1200">
                <a:solidFill>
                  <a:schemeClr val="tx1"/>
                </a:solidFill>
                <a:latin typeface="Arial" pitchFamily="34" charset="0"/>
                <a:ea typeface="新細明體" pitchFamily="18" charset="-120"/>
              </a:defRPr>
            </a:lvl7pPr>
            <a:lvl8pPr marL="3387725" indent="-223838" eaLnBrk="0" fontAlgn="base" hangingPunct="0">
              <a:spcBef>
                <a:spcPct val="30000"/>
              </a:spcBef>
              <a:spcAft>
                <a:spcPct val="0"/>
              </a:spcAft>
              <a:defRPr kumimoji="1" sz="1200">
                <a:solidFill>
                  <a:schemeClr val="tx1"/>
                </a:solidFill>
                <a:latin typeface="Arial" pitchFamily="34" charset="0"/>
                <a:ea typeface="新細明體" pitchFamily="18" charset="-120"/>
              </a:defRPr>
            </a:lvl8pPr>
            <a:lvl9pPr marL="3844925" indent="-223838" eaLnBrk="0" fontAlgn="base" hangingPunct="0">
              <a:spcBef>
                <a:spcPct val="30000"/>
              </a:spcBef>
              <a:spcAft>
                <a:spcPct val="0"/>
              </a:spcAft>
              <a:defRPr kumimoji="1" sz="1200">
                <a:solidFill>
                  <a:schemeClr val="tx1"/>
                </a:solidFill>
                <a:latin typeface="Arial" pitchFamily="34" charset="0"/>
                <a:ea typeface="新細明體" pitchFamily="18" charset="-120"/>
              </a:defRPr>
            </a:lvl9pPr>
          </a:lstStyle>
          <a:p>
            <a:pPr>
              <a:spcBef>
                <a:spcPct val="0"/>
              </a:spcBef>
            </a:pPr>
            <a:fld id="{55DA4498-2D73-44F4-B6DD-E0B11907D34B}" type="slidenum">
              <a:rPr kumimoji="0" lang="zh-TW" altLang="en-US">
                <a:solidFill>
                  <a:srgbClr val="000000"/>
                </a:solidFill>
                <a:latin typeface="Calibri" pitchFamily="34" charset="0"/>
              </a:rPr>
              <a:pPr>
                <a:spcBef>
                  <a:spcPct val="0"/>
                </a:spcBef>
              </a:pPr>
              <a:t>66</a:t>
            </a:fld>
            <a:endParaRPr kumimoji="0" lang="zh-TW" altLang="en-US">
              <a:solidFill>
                <a:srgbClr val="000000"/>
              </a:solidFill>
              <a:latin typeface="Calibri" pitchFamily="34" charset="0"/>
            </a:endParaRPr>
          </a:p>
        </p:txBody>
      </p:sp>
      <p:sp>
        <p:nvSpPr>
          <p:cNvPr id="88069" name="頁尾版面配置區 6"/>
          <p:cNvSpPr>
            <a:spLocks noGrp="1"/>
          </p:cNvSpPr>
          <p:nvPr>
            <p:ph type="ftr" sz="quarter" idx="4"/>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30000"/>
              </a:spcBef>
              <a:defRPr kumimoji="1" sz="1200">
                <a:solidFill>
                  <a:schemeClr val="tx1"/>
                </a:solidFill>
                <a:latin typeface="Arial" pitchFamily="34" charset="0"/>
                <a:ea typeface="新細明體" pitchFamily="18" charset="-120"/>
              </a:defRPr>
            </a:lvl1pPr>
            <a:lvl2pPr marL="742950" indent="-285750">
              <a:spcBef>
                <a:spcPct val="30000"/>
              </a:spcBef>
              <a:defRPr kumimoji="1" sz="1200">
                <a:solidFill>
                  <a:schemeClr val="tx1"/>
                </a:solidFill>
                <a:latin typeface="Arial" pitchFamily="34" charset="0"/>
                <a:ea typeface="新細明體" pitchFamily="18" charset="-120"/>
              </a:defRPr>
            </a:lvl2pPr>
            <a:lvl3pPr marL="1143000" indent="-228600">
              <a:spcBef>
                <a:spcPct val="30000"/>
              </a:spcBef>
              <a:defRPr kumimoji="1" sz="1200">
                <a:solidFill>
                  <a:schemeClr val="tx1"/>
                </a:solidFill>
                <a:latin typeface="Arial" pitchFamily="34" charset="0"/>
                <a:ea typeface="新細明體" pitchFamily="18" charset="-120"/>
              </a:defRPr>
            </a:lvl3pPr>
            <a:lvl4pPr marL="1600200" indent="-228600">
              <a:spcBef>
                <a:spcPct val="30000"/>
              </a:spcBef>
              <a:defRPr kumimoji="1" sz="1200">
                <a:solidFill>
                  <a:schemeClr val="tx1"/>
                </a:solidFill>
                <a:latin typeface="Arial" pitchFamily="34" charset="0"/>
                <a:ea typeface="新細明體" pitchFamily="18" charset="-120"/>
              </a:defRPr>
            </a:lvl4pPr>
            <a:lvl5pPr marL="2057400" indent="-228600">
              <a:spcBef>
                <a:spcPct val="30000"/>
              </a:spcBef>
              <a:defRPr kumimoji="1" sz="1200">
                <a:solidFill>
                  <a:schemeClr val="tx1"/>
                </a:solidFill>
                <a:latin typeface="Arial" pitchFamily="34" charset="0"/>
                <a:ea typeface="新細明體" pitchFamily="18" charset="-120"/>
              </a:defRPr>
            </a:lvl5pPr>
            <a:lvl6pPr marL="2514600" indent="-228600" eaLnBrk="0" fontAlgn="base" hangingPunct="0">
              <a:spcBef>
                <a:spcPct val="30000"/>
              </a:spcBef>
              <a:spcAft>
                <a:spcPct val="0"/>
              </a:spcAft>
              <a:defRPr kumimoji="1" sz="1200">
                <a:solidFill>
                  <a:schemeClr val="tx1"/>
                </a:solidFill>
                <a:latin typeface="Arial" pitchFamily="34" charset="0"/>
                <a:ea typeface="新細明體" pitchFamily="18" charset="-120"/>
              </a:defRPr>
            </a:lvl6pPr>
            <a:lvl7pPr marL="2971800" indent="-228600" eaLnBrk="0" fontAlgn="base" hangingPunct="0">
              <a:spcBef>
                <a:spcPct val="30000"/>
              </a:spcBef>
              <a:spcAft>
                <a:spcPct val="0"/>
              </a:spcAft>
              <a:defRPr kumimoji="1" sz="1200">
                <a:solidFill>
                  <a:schemeClr val="tx1"/>
                </a:solidFill>
                <a:latin typeface="Arial" pitchFamily="34" charset="0"/>
                <a:ea typeface="新細明體" pitchFamily="18" charset="-120"/>
              </a:defRPr>
            </a:lvl7pPr>
            <a:lvl8pPr marL="3429000" indent="-228600" eaLnBrk="0" fontAlgn="base" hangingPunct="0">
              <a:spcBef>
                <a:spcPct val="30000"/>
              </a:spcBef>
              <a:spcAft>
                <a:spcPct val="0"/>
              </a:spcAft>
              <a:defRPr kumimoji="1" sz="1200">
                <a:solidFill>
                  <a:schemeClr val="tx1"/>
                </a:solidFill>
                <a:latin typeface="Arial" pitchFamily="34" charset="0"/>
                <a:ea typeface="新細明體" pitchFamily="18" charset="-120"/>
              </a:defRPr>
            </a:lvl8pPr>
            <a:lvl9pPr marL="3886200" indent="-228600" eaLnBrk="0" fontAlgn="base" hangingPunct="0">
              <a:spcBef>
                <a:spcPct val="30000"/>
              </a:spcBef>
              <a:spcAft>
                <a:spcPct val="0"/>
              </a:spcAft>
              <a:defRPr kumimoji="1" sz="1200">
                <a:solidFill>
                  <a:schemeClr val="tx1"/>
                </a:solidFill>
                <a:latin typeface="Arial" pitchFamily="34" charset="0"/>
                <a:ea typeface="新細明體" pitchFamily="18" charset="-120"/>
              </a:defRPr>
            </a:lvl9pPr>
          </a:lstStyle>
          <a:p>
            <a:pPr>
              <a:spcBef>
                <a:spcPct val="0"/>
              </a:spcBef>
            </a:pPr>
            <a:r>
              <a:rPr lang="en-US" altLang="zh-TW" smtClean="0">
                <a:solidFill>
                  <a:srgbClr val="000000"/>
                </a:solidFill>
              </a:rPr>
              <a:t>&lt;#&gt;</a:t>
            </a:r>
            <a:endParaRPr lang="zh-TW" altLang="en-US" smtClean="0">
              <a:solidFill>
                <a:srgbClr val="000000"/>
              </a:solidFill>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標題投影片">
    <p:spTree>
      <p:nvGrpSpPr>
        <p:cNvPr id="1" name=""/>
        <p:cNvGrpSpPr/>
        <p:nvPr/>
      </p:nvGrpSpPr>
      <p:grpSpPr>
        <a:xfrm>
          <a:off x="0" y="0"/>
          <a:ext cx="0" cy="0"/>
          <a:chOff x="0" y="0"/>
          <a:chExt cx="0" cy="0"/>
        </a:xfrm>
      </p:grpSpPr>
      <p:sp>
        <p:nvSpPr>
          <p:cNvPr id="2" name="標題 1"/>
          <p:cNvSpPr>
            <a:spLocks noGrp="1"/>
          </p:cNvSpPr>
          <p:nvPr>
            <p:ph type="ctrTitle"/>
          </p:nvPr>
        </p:nvSpPr>
        <p:spPr>
          <a:xfrm>
            <a:off x="1371600" y="4260872"/>
            <a:ext cx="15547975" cy="2941639"/>
          </a:xfrm>
        </p:spPr>
        <p:txBody>
          <a:bodyPr/>
          <a:lstStyle/>
          <a:p>
            <a:r>
              <a:rPr lang="zh-TW" altLang="en-US"/>
              <a:t>按一下以編輯母片標題樣式</a:t>
            </a:r>
          </a:p>
        </p:txBody>
      </p:sp>
      <p:sp>
        <p:nvSpPr>
          <p:cNvPr id="3" name="副標題 2"/>
          <p:cNvSpPr>
            <a:spLocks noGrp="1"/>
          </p:cNvSpPr>
          <p:nvPr>
            <p:ph type="subTitle" idx="1"/>
          </p:nvPr>
        </p:nvSpPr>
        <p:spPr>
          <a:xfrm>
            <a:off x="2743200" y="7774011"/>
            <a:ext cx="12804775" cy="3505200"/>
          </a:xfrm>
        </p:spPr>
        <p:txBody>
          <a:bodyPr/>
          <a:lstStyle>
            <a:lvl1pPr marL="0" indent="0" algn="ctr">
              <a:buNone/>
              <a:defRPr/>
            </a:lvl1pPr>
            <a:lvl2pPr marL="456648" indent="0" algn="ctr">
              <a:buNone/>
              <a:defRPr/>
            </a:lvl2pPr>
            <a:lvl3pPr marL="913297" indent="0" algn="ctr">
              <a:buNone/>
              <a:defRPr/>
            </a:lvl3pPr>
            <a:lvl4pPr marL="1369945" indent="0" algn="ctr">
              <a:buNone/>
              <a:defRPr/>
            </a:lvl4pPr>
            <a:lvl5pPr marL="1826615" indent="0" algn="ctr">
              <a:buNone/>
              <a:defRPr/>
            </a:lvl5pPr>
            <a:lvl6pPr marL="2283260" indent="0" algn="ctr">
              <a:buNone/>
              <a:defRPr/>
            </a:lvl6pPr>
            <a:lvl7pPr marL="2739912" indent="0" algn="ctr">
              <a:buNone/>
              <a:defRPr/>
            </a:lvl7pPr>
            <a:lvl8pPr marL="3196560" indent="0" algn="ctr">
              <a:buNone/>
              <a:defRPr/>
            </a:lvl8pPr>
            <a:lvl9pPr marL="3653207" indent="0" algn="ctr">
              <a:buNone/>
              <a:defRPr/>
            </a:lvl9pPr>
          </a:lstStyle>
          <a:p>
            <a:r>
              <a:rPr lang="zh-TW" altLang="en-US"/>
              <a:t>按一下以編輯母片副標題樣式</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zh-TW"/>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zh-TW"/>
          </a:p>
        </p:txBody>
      </p:sp>
      <p:sp>
        <p:nvSpPr>
          <p:cNvPr id="6" name="Rectangle 7"/>
          <p:cNvSpPr>
            <a:spLocks noGrp="1" noChangeArrowheads="1"/>
          </p:cNvSpPr>
          <p:nvPr>
            <p:ph type="sldNum" sz="quarter" idx="12"/>
          </p:nvPr>
        </p:nvSpPr>
        <p:spPr>
          <a:ln/>
        </p:spPr>
        <p:txBody>
          <a:bodyPr/>
          <a:lstStyle>
            <a:lvl1pPr>
              <a:defRPr/>
            </a:lvl1pPr>
          </a:lstStyle>
          <a:p>
            <a:fld id="{E7AF1613-5367-4FD4-91B8-7C8558932779}" type="slidenum">
              <a:rPr lang="en-US" altLang="zh-TW"/>
              <a:pPr/>
              <a:t>‹#›</a:t>
            </a:fld>
            <a:endParaRPr lang="en-US" altLang="zh-TW"/>
          </a:p>
        </p:txBody>
      </p:sp>
    </p:spTree>
    <p:extLst>
      <p:ext uri="{BB962C8B-B14F-4D97-AF65-F5344CB8AC3E}">
        <p14:creationId xmlns:p14="http://schemas.microsoft.com/office/powerpoint/2010/main" val="295818703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標題及直排文字">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a:t>按一下以編輯母片標題樣式</a:t>
            </a:r>
          </a:p>
        </p:txBody>
      </p:sp>
      <p:sp>
        <p:nvSpPr>
          <p:cNvPr id="3" name="直排文字版面配置區 2"/>
          <p:cNvSpPr>
            <a:spLocks noGrp="1"/>
          </p:cNvSpPr>
          <p:nvPr>
            <p:ph type="body" orient="vert" idx="1"/>
          </p:nvPr>
        </p:nvSpPr>
        <p:spPr/>
        <p:txBody>
          <a:bodyPr vert="eaVert"/>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zh-TW"/>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zh-TW"/>
          </a:p>
        </p:txBody>
      </p:sp>
      <p:sp>
        <p:nvSpPr>
          <p:cNvPr id="6" name="Rectangle 7"/>
          <p:cNvSpPr>
            <a:spLocks noGrp="1" noChangeArrowheads="1"/>
          </p:cNvSpPr>
          <p:nvPr>
            <p:ph type="sldNum" sz="quarter" idx="12"/>
          </p:nvPr>
        </p:nvSpPr>
        <p:spPr>
          <a:ln/>
        </p:spPr>
        <p:txBody>
          <a:bodyPr/>
          <a:lstStyle>
            <a:lvl1pPr>
              <a:defRPr/>
            </a:lvl1pPr>
          </a:lstStyle>
          <a:p>
            <a:fld id="{B1A5D14E-23D2-4B2A-9089-EA1504BE8A48}" type="slidenum">
              <a:rPr lang="en-US" altLang="zh-TW"/>
              <a:pPr/>
              <a:t>‹#›</a:t>
            </a:fld>
            <a:endParaRPr lang="en-US" altLang="zh-TW"/>
          </a:p>
        </p:txBody>
      </p:sp>
    </p:spTree>
    <p:extLst>
      <p:ext uri="{BB962C8B-B14F-4D97-AF65-F5344CB8AC3E}">
        <p14:creationId xmlns:p14="http://schemas.microsoft.com/office/powerpoint/2010/main" val="157875360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直排標題及文字">
    <p:spTree>
      <p:nvGrpSpPr>
        <p:cNvPr id="1" name=""/>
        <p:cNvGrpSpPr/>
        <p:nvPr/>
      </p:nvGrpSpPr>
      <p:grpSpPr>
        <a:xfrm>
          <a:off x="0" y="0"/>
          <a:ext cx="0" cy="0"/>
          <a:chOff x="0" y="0"/>
          <a:chExt cx="0" cy="0"/>
        </a:xfrm>
      </p:grpSpPr>
      <p:sp>
        <p:nvSpPr>
          <p:cNvPr id="2" name="直排標題 1"/>
          <p:cNvSpPr>
            <a:spLocks noGrp="1"/>
          </p:cNvSpPr>
          <p:nvPr>
            <p:ph type="title" orient="vert"/>
          </p:nvPr>
        </p:nvSpPr>
        <p:spPr>
          <a:xfrm>
            <a:off x="13261975" y="549274"/>
            <a:ext cx="4114800" cy="11704639"/>
          </a:xfrm>
        </p:spPr>
        <p:txBody>
          <a:bodyPr vert="eaVert"/>
          <a:lstStyle/>
          <a:p>
            <a:r>
              <a:rPr lang="zh-TW" altLang="en-US"/>
              <a:t>按一下以編輯母片標題樣式</a:t>
            </a:r>
          </a:p>
        </p:txBody>
      </p:sp>
      <p:sp>
        <p:nvSpPr>
          <p:cNvPr id="3" name="直排文字版面配置區 2"/>
          <p:cNvSpPr>
            <a:spLocks noGrp="1"/>
          </p:cNvSpPr>
          <p:nvPr>
            <p:ph type="body" orient="vert" idx="1"/>
          </p:nvPr>
        </p:nvSpPr>
        <p:spPr>
          <a:xfrm>
            <a:off x="914424" y="549274"/>
            <a:ext cx="12195175" cy="11704639"/>
          </a:xfrm>
        </p:spPr>
        <p:txBody>
          <a:bodyPr vert="eaVert"/>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zh-TW"/>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zh-TW"/>
          </a:p>
        </p:txBody>
      </p:sp>
      <p:sp>
        <p:nvSpPr>
          <p:cNvPr id="6" name="Rectangle 7"/>
          <p:cNvSpPr>
            <a:spLocks noGrp="1" noChangeArrowheads="1"/>
          </p:cNvSpPr>
          <p:nvPr>
            <p:ph type="sldNum" sz="quarter" idx="12"/>
          </p:nvPr>
        </p:nvSpPr>
        <p:spPr>
          <a:ln/>
        </p:spPr>
        <p:txBody>
          <a:bodyPr/>
          <a:lstStyle>
            <a:lvl1pPr>
              <a:defRPr/>
            </a:lvl1pPr>
          </a:lstStyle>
          <a:p>
            <a:fld id="{D3E4173A-7105-4809-967F-3D303D1CEC4D}" type="slidenum">
              <a:rPr lang="en-US" altLang="zh-TW"/>
              <a:pPr/>
              <a:t>‹#›</a:t>
            </a:fld>
            <a:endParaRPr lang="en-US" altLang="zh-TW"/>
          </a:p>
        </p:txBody>
      </p:sp>
    </p:spTree>
    <p:extLst>
      <p:ext uri="{BB962C8B-B14F-4D97-AF65-F5344CB8AC3E}">
        <p14:creationId xmlns:p14="http://schemas.microsoft.com/office/powerpoint/2010/main" val="349173619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reserve="1">
  <p:cSld name="物件">
    <p:spTree>
      <p:nvGrpSpPr>
        <p:cNvPr id="1" name=""/>
        <p:cNvGrpSpPr/>
        <p:nvPr/>
      </p:nvGrpSpPr>
      <p:grpSpPr>
        <a:xfrm>
          <a:off x="0" y="0"/>
          <a:ext cx="0" cy="0"/>
          <a:chOff x="0" y="0"/>
          <a:chExt cx="0" cy="0"/>
        </a:xfrm>
      </p:grpSpPr>
      <p:sp>
        <p:nvSpPr>
          <p:cNvPr id="2" name="內容版面配置區 1"/>
          <p:cNvSpPr>
            <a:spLocks noGrp="1"/>
          </p:cNvSpPr>
          <p:nvPr>
            <p:ph/>
          </p:nvPr>
        </p:nvSpPr>
        <p:spPr>
          <a:xfrm>
            <a:off x="914424" y="549274"/>
            <a:ext cx="16462376" cy="11704639"/>
          </a:xfrm>
        </p:spPr>
        <p:txBody>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3" name="Rectangle 4"/>
          <p:cNvSpPr>
            <a:spLocks noGrp="1" noChangeArrowheads="1"/>
          </p:cNvSpPr>
          <p:nvPr>
            <p:ph type="dt" sz="half" idx="10"/>
          </p:nvPr>
        </p:nvSpPr>
        <p:spPr>
          <a:ln/>
        </p:spPr>
        <p:txBody>
          <a:bodyPr/>
          <a:lstStyle>
            <a:lvl1pPr>
              <a:defRPr/>
            </a:lvl1pPr>
          </a:lstStyle>
          <a:p>
            <a:pPr>
              <a:defRPr/>
            </a:pPr>
            <a:endParaRPr lang="en-US" altLang="zh-TW"/>
          </a:p>
        </p:txBody>
      </p:sp>
      <p:sp>
        <p:nvSpPr>
          <p:cNvPr id="4" name="Rectangle 5"/>
          <p:cNvSpPr>
            <a:spLocks noGrp="1" noChangeArrowheads="1"/>
          </p:cNvSpPr>
          <p:nvPr>
            <p:ph type="ftr" sz="quarter" idx="11"/>
          </p:nvPr>
        </p:nvSpPr>
        <p:spPr>
          <a:ln/>
        </p:spPr>
        <p:txBody>
          <a:bodyPr/>
          <a:lstStyle>
            <a:lvl1pPr>
              <a:defRPr/>
            </a:lvl1pPr>
          </a:lstStyle>
          <a:p>
            <a:pPr>
              <a:defRPr/>
            </a:pPr>
            <a:endParaRPr lang="en-US" altLang="zh-TW"/>
          </a:p>
        </p:txBody>
      </p:sp>
      <p:sp>
        <p:nvSpPr>
          <p:cNvPr id="5" name="Rectangle 7"/>
          <p:cNvSpPr>
            <a:spLocks noGrp="1" noChangeArrowheads="1"/>
          </p:cNvSpPr>
          <p:nvPr>
            <p:ph type="sldNum" sz="quarter" idx="12"/>
          </p:nvPr>
        </p:nvSpPr>
        <p:spPr>
          <a:ln/>
        </p:spPr>
        <p:txBody>
          <a:bodyPr/>
          <a:lstStyle>
            <a:lvl1pPr>
              <a:defRPr/>
            </a:lvl1pPr>
          </a:lstStyle>
          <a:p>
            <a:fld id="{DA3ED56C-6FFC-443E-9C67-52EE3D52AD0E}" type="slidenum">
              <a:rPr lang="en-US" altLang="zh-TW"/>
              <a:pPr/>
              <a:t>‹#›</a:t>
            </a:fld>
            <a:endParaRPr lang="en-US" altLang="zh-TW"/>
          </a:p>
        </p:txBody>
      </p:sp>
    </p:spTree>
    <p:extLst>
      <p:ext uri="{BB962C8B-B14F-4D97-AF65-F5344CB8AC3E}">
        <p14:creationId xmlns:p14="http://schemas.microsoft.com/office/powerpoint/2010/main" val="135098387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xAndClipArt" preserve="1">
  <p:cSld name="標題，文字及美工圖案">
    <p:spTree>
      <p:nvGrpSpPr>
        <p:cNvPr id="1" name=""/>
        <p:cNvGrpSpPr/>
        <p:nvPr/>
      </p:nvGrpSpPr>
      <p:grpSpPr>
        <a:xfrm>
          <a:off x="0" y="0"/>
          <a:ext cx="0" cy="0"/>
          <a:chOff x="0" y="0"/>
          <a:chExt cx="0" cy="0"/>
        </a:xfrm>
      </p:grpSpPr>
      <p:sp>
        <p:nvSpPr>
          <p:cNvPr id="2" name="標題 1"/>
          <p:cNvSpPr>
            <a:spLocks noGrp="1"/>
          </p:cNvSpPr>
          <p:nvPr>
            <p:ph type="title"/>
          </p:nvPr>
        </p:nvSpPr>
        <p:spPr>
          <a:xfrm>
            <a:off x="914424" y="549275"/>
            <a:ext cx="16462376" cy="2286001"/>
          </a:xfrm>
        </p:spPr>
        <p:txBody>
          <a:bodyPr/>
          <a:lstStyle/>
          <a:p>
            <a:r>
              <a:rPr lang="zh-TW" altLang="en-US"/>
              <a:t>按一下以編輯母片標題樣式</a:t>
            </a:r>
          </a:p>
        </p:txBody>
      </p:sp>
      <p:sp>
        <p:nvSpPr>
          <p:cNvPr id="3" name="文字版面配置區 2"/>
          <p:cNvSpPr>
            <a:spLocks noGrp="1"/>
          </p:cNvSpPr>
          <p:nvPr>
            <p:ph type="body" sz="half" idx="1"/>
          </p:nvPr>
        </p:nvSpPr>
        <p:spPr>
          <a:xfrm>
            <a:off x="914400" y="3200401"/>
            <a:ext cx="8154988" cy="9053512"/>
          </a:xfrm>
        </p:spPr>
        <p:txBody>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美工圖案版面配置區 3"/>
          <p:cNvSpPr>
            <a:spLocks noGrp="1"/>
          </p:cNvSpPr>
          <p:nvPr>
            <p:ph type="clipArt" sz="half" idx="2"/>
          </p:nvPr>
        </p:nvSpPr>
        <p:spPr>
          <a:xfrm>
            <a:off x="9221789" y="3200401"/>
            <a:ext cx="8154988" cy="9053512"/>
          </a:xfrm>
        </p:spPr>
        <p:txBody>
          <a:bodyPr/>
          <a:lstStyle/>
          <a:p>
            <a:pPr lvl="0"/>
            <a:endParaRPr lang="zh-TW" altLang="en-US" noProof="0"/>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zh-TW"/>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zh-TW"/>
          </a:p>
        </p:txBody>
      </p:sp>
      <p:sp>
        <p:nvSpPr>
          <p:cNvPr id="7" name="Rectangle 7"/>
          <p:cNvSpPr>
            <a:spLocks noGrp="1" noChangeArrowheads="1"/>
          </p:cNvSpPr>
          <p:nvPr>
            <p:ph type="sldNum" sz="quarter" idx="12"/>
          </p:nvPr>
        </p:nvSpPr>
        <p:spPr>
          <a:ln/>
        </p:spPr>
        <p:txBody>
          <a:bodyPr/>
          <a:lstStyle>
            <a:lvl1pPr>
              <a:defRPr/>
            </a:lvl1pPr>
          </a:lstStyle>
          <a:p>
            <a:fld id="{91E993C2-AE6A-4FC0-84C7-BA275DCC00E0}" type="slidenum">
              <a:rPr lang="en-US" altLang="zh-TW"/>
              <a:pPr/>
              <a:t>‹#›</a:t>
            </a:fld>
            <a:endParaRPr lang="en-US" altLang="zh-TW"/>
          </a:p>
        </p:txBody>
      </p:sp>
    </p:spTree>
    <p:extLst>
      <p:ext uri="{BB962C8B-B14F-4D97-AF65-F5344CB8AC3E}">
        <p14:creationId xmlns:p14="http://schemas.microsoft.com/office/powerpoint/2010/main" val="426055530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2_標題及物件">
    <p:spTree>
      <p:nvGrpSpPr>
        <p:cNvPr id="1" name=""/>
        <p:cNvGrpSpPr/>
        <p:nvPr/>
      </p:nvGrpSpPr>
      <p:grpSpPr>
        <a:xfrm>
          <a:off x="0" y="0"/>
          <a:ext cx="0" cy="0"/>
          <a:chOff x="0" y="0"/>
          <a:chExt cx="0" cy="0"/>
        </a:xfrm>
      </p:grpSpPr>
      <p:sp>
        <p:nvSpPr>
          <p:cNvPr id="4" name="投影片編號版面配置區 5"/>
          <p:cNvSpPr txBox="1">
            <a:spLocks/>
          </p:cNvSpPr>
          <p:nvPr userDrawn="1"/>
        </p:nvSpPr>
        <p:spPr>
          <a:xfrm>
            <a:off x="13900150" y="952500"/>
            <a:ext cx="4267200" cy="730250"/>
          </a:xfrm>
          <a:prstGeom prst="rect">
            <a:avLst/>
          </a:prstGeom>
        </p:spPr>
        <p:txBody>
          <a:bodyPr lIns="182682" tIns="91329" rIns="182682" bIns="91329" anchor="ctr"/>
          <a:lstStyle>
            <a:lvl1pPr>
              <a:defRPr kumimoji="1" sz="4000">
                <a:solidFill>
                  <a:schemeClr val="tx1"/>
                </a:solidFill>
                <a:latin typeface="Arial" pitchFamily="34" charset="0"/>
                <a:ea typeface="全真粗黑體" pitchFamily="49" charset="-120"/>
              </a:defRPr>
            </a:lvl1pPr>
            <a:lvl2pPr marL="457200">
              <a:defRPr kumimoji="1" sz="4000">
                <a:solidFill>
                  <a:schemeClr val="tx1"/>
                </a:solidFill>
                <a:latin typeface="Arial" pitchFamily="34" charset="0"/>
                <a:ea typeface="全真粗黑體" pitchFamily="49" charset="-120"/>
              </a:defRPr>
            </a:lvl2pPr>
            <a:lvl3pPr marL="914400">
              <a:defRPr kumimoji="1" sz="4000">
                <a:solidFill>
                  <a:schemeClr val="tx1"/>
                </a:solidFill>
                <a:latin typeface="Arial" pitchFamily="34" charset="0"/>
                <a:ea typeface="全真粗黑體" pitchFamily="49" charset="-120"/>
              </a:defRPr>
            </a:lvl3pPr>
            <a:lvl4pPr marL="1371600">
              <a:defRPr kumimoji="1" sz="4000">
                <a:solidFill>
                  <a:schemeClr val="tx1"/>
                </a:solidFill>
                <a:latin typeface="Arial" pitchFamily="34" charset="0"/>
                <a:ea typeface="全真粗黑體" pitchFamily="49" charset="-120"/>
              </a:defRPr>
            </a:lvl4pPr>
            <a:lvl5pPr marL="1828800">
              <a:defRPr kumimoji="1" sz="4000">
                <a:solidFill>
                  <a:schemeClr val="tx1"/>
                </a:solidFill>
                <a:latin typeface="Arial" pitchFamily="34" charset="0"/>
                <a:ea typeface="全真粗黑體" pitchFamily="49" charset="-120"/>
              </a:defRPr>
            </a:lvl5pPr>
            <a:lvl6pPr indent="3175" eaLnBrk="0" fontAlgn="base" hangingPunct="0">
              <a:spcBef>
                <a:spcPct val="0"/>
              </a:spcBef>
              <a:spcAft>
                <a:spcPct val="0"/>
              </a:spcAft>
              <a:defRPr kumimoji="1" sz="4000">
                <a:solidFill>
                  <a:schemeClr val="tx1"/>
                </a:solidFill>
                <a:latin typeface="Arial" pitchFamily="34" charset="0"/>
                <a:ea typeface="全真粗黑體" pitchFamily="49" charset="-120"/>
              </a:defRPr>
            </a:lvl6pPr>
            <a:lvl7pPr indent="3175" eaLnBrk="0" fontAlgn="base" hangingPunct="0">
              <a:spcBef>
                <a:spcPct val="0"/>
              </a:spcBef>
              <a:spcAft>
                <a:spcPct val="0"/>
              </a:spcAft>
              <a:defRPr kumimoji="1" sz="4000">
                <a:solidFill>
                  <a:schemeClr val="tx1"/>
                </a:solidFill>
                <a:latin typeface="Arial" pitchFamily="34" charset="0"/>
                <a:ea typeface="全真粗黑體" pitchFamily="49" charset="-120"/>
              </a:defRPr>
            </a:lvl7pPr>
            <a:lvl8pPr indent="3175" eaLnBrk="0" fontAlgn="base" hangingPunct="0">
              <a:spcBef>
                <a:spcPct val="0"/>
              </a:spcBef>
              <a:spcAft>
                <a:spcPct val="0"/>
              </a:spcAft>
              <a:defRPr kumimoji="1" sz="4000">
                <a:solidFill>
                  <a:schemeClr val="tx1"/>
                </a:solidFill>
                <a:latin typeface="Arial" pitchFamily="34" charset="0"/>
                <a:ea typeface="全真粗黑體" pitchFamily="49" charset="-120"/>
              </a:defRPr>
            </a:lvl8pPr>
            <a:lvl9pPr indent="3175" eaLnBrk="0" fontAlgn="base" hangingPunct="0">
              <a:spcBef>
                <a:spcPct val="0"/>
              </a:spcBef>
              <a:spcAft>
                <a:spcPct val="0"/>
              </a:spcAft>
              <a:defRPr kumimoji="1" sz="4000">
                <a:solidFill>
                  <a:schemeClr val="tx1"/>
                </a:solidFill>
                <a:latin typeface="Arial" pitchFamily="34" charset="0"/>
                <a:ea typeface="全真粗黑體" pitchFamily="49" charset="-120"/>
              </a:defRPr>
            </a:lvl9pPr>
          </a:lstStyle>
          <a:p>
            <a:pPr algn="r" eaLnBrk="1" hangingPunct="1"/>
            <a:fld id="{8F47F8C6-76CD-4C87-BEA9-B73C1E9F15EA}" type="slidenum">
              <a:rPr kumimoji="0" lang="zh-TW" altLang="en-US" sz="1200">
                <a:latin typeface="Arial Unicode MS" pitchFamily="34" charset="-120"/>
                <a:ea typeface="Arial Unicode MS" pitchFamily="34" charset="-120"/>
                <a:cs typeface="Arial Unicode MS" pitchFamily="34" charset="-120"/>
              </a:rPr>
              <a:pPr algn="r" eaLnBrk="1" hangingPunct="1"/>
              <a:t>‹#›</a:t>
            </a:fld>
            <a:endParaRPr kumimoji="0" lang="zh-TW" altLang="en-US" sz="1200">
              <a:latin typeface="Arial Unicode MS" pitchFamily="34" charset="-120"/>
              <a:ea typeface="Arial Unicode MS" pitchFamily="34" charset="-120"/>
              <a:cs typeface="Arial Unicode MS" pitchFamily="34" charset="-120"/>
            </a:endParaRPr>
          </a:p>
        </p:txBody>
      </p:sp>
      <p:sp>
        <p:nvSpPr>
          <p:cNvPr id="3" name="內容版面配置區 2"/>
          <p:cNvSpPr>
            <a:spLocks noGrp="1"/>
          </p:cNvSpPr>
          <p:nvPr>
            <p:ph idx="1"/>
          </p:nvPr>
        </p:nvSpPr>
        <p:spPr>
          <a:xfrm>
            <a:off x="914559" y="3200804"/>
            <a:ext cx="16462058" cy="9052974"/>
          </a:xfrm>
          <a:prstGeom prst="rect">
            <a:avLst/>
          </a:prstGeom>
        </p:spPr>
        <p:txBody>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Tree>
    <p:extLst>
      <p:ext uri="{BB962C8B-B14F-4D97-AF65-F5344CB8AC3E}">
        <p14:creationId xmlns:p14="http://schemas.microsoft.com/office/powerpoint/2010/main" val="29734560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標題及物件">
    <p:spTree>
      <p:nvGrpSpPr>
        <p:cNvPr id="1" name=""/>
        <p:cNvGrpSpPr/>
        <p:nvPr/>
      </p:nvGrpSpPr>
      <p:grpSpPr>
        <a:xfrm>
          <a:off x="0" y="0"/>
          <a:ext cx="0" cy="0"/>
          <a:chOff x="0" y="0"/>
          <a:chExt cx="0" cy="0"/>
        </a:xfrm>
      </p:grpSpPr>
      <p:sp>
        <p:nvSpPr>
          <p:cNvPr id="4" name="投影片編號版面配置區 5"/>
          <p:cNvSpPr txBox="1">
            <a:spLocks/>
          </p:cNvSpPr>
          <p:nvPr userDrawn="1"/>
        </p:nvSpPr>
        <p:spPr>
          <a:xfrm>
            <a:off x="13900150" y="952500"/>
            <a:ext cx="4267200" cy="730250"/>
          </a:xfrm>
          <a:prstGeom prst="rect">
            <a:avLst/>
          </a:prstGeom>
        </p:spPr>
        <p:txBody>
          <a:bodyPr lIns="182682" tIns="91329" rIns="182682" bIns="91329" anchor="ctr"/>
          <a:lstStyle>
            <a:lvl1pPr>
              <a:defRPr kumimoji="1" sz="4000">
                <a:solidFill>
                  <a:schemeClr val="tx1"/>
                </a:solidFill>
                <a:latin typeface="Arial" pitchFamily="34" charset="0"/>
                <a:ea typeface="全真粗黑體" pitchFamily="49" charset="-120"/>
              </a:defRPr>
            </a:lvl1pPr>
            <a:lvl2pPr marL="457200">
              <a:defRPr kumimoji="1" sz="4000">
                <a:solidFill>
                  <a:schemeClr val="tx1"/>
                </a:solidFill>
                <a:latin typeface="Arial" pitchFamily="34" charset="0"/>
                <a:ea typeface="全真粗黑體" pitchFamily="49" charset="-120"/>
              </a:defRPr>
            </a:lvl2pPr>
            <a:lvl3pPr marL="914400">
              <a:defRPr kumimoji="1" sz="4000">
                <a:solidFill>
                  <a:schemeClr val="tx1"/>
                </a:solidFill>
                <a:latin typeface="Arial" pitchFamily="34" charset="0"/>
                <a:ea typeface="全真粗黑體" pitchFamily="49" charset="-120"/>
              </a:defRPr>
            </a:lvl3pPr>
            <a:lvl4pPr marL="1371600">
              <a:defRPr kumimoji="1" sz="4000">
                <a:solidFill>
                  <a:schemeClr val="tx1"/>
                </a:solidFill>
                <a:latin typeface="Arial" pitchFamily="34" charset="0"/>
                <a:ea typeface="全真粗黑體" pitchFamily="49" charset="-120"/>
              </a:defRPr>
            </a:lvl4pPr>
            <a:lvl5pPr marL="1828800">
              <a:defRPr kumimoji="1" sz="4000">
                <a:solidFill>
                  <a:schemeClr val="tx1"/>
                </a:solidFill>
                <a:latin typeface="Arial" pitchFamily="34" charset="0"/>
                <a:ea typeface="全真粗黑體" pitchFamily="49" charset="-120"/>
              </a:defRPr>
            </a:lvl5pPr>
            <a:lvl6pPr indent="3175" eaLnBrk="0" fontAlgn="base" hangingPunct="0">
              <a:spcBef>
                <a:spcPct val="0"/>
              </a:spcBef>
              <a:spcAft>
                <a:spcPct val="0"/>
              </a:spcAft>
              <a:defRPr kumimoji="1" sz="4000">
                <a:solidFill>
                  <a:schemeClr val="tx1"/>
                </a:solidFill>
                <a:latin typeface="Arial" pitchFamily="34" charset="0"/>
                <a:ea typeface="全真粗黑體" pitchFamily="49" charset="-120"/>
              </a:defRPr>
            </a:lvl6pPr>
            <a:lvl7pPr indent="3175" eaLnBrk="0" fontAlgn="base" hangingPunct="0">
              <a:spcBef>
                <a:spcPct val="0"/>
              </a:spcBef>
              <a:spcAft>
                <a:spcPct val="0"/>
              </a:spcAft>
              <a:defRPr kumimoji="1" sz="4000">
                <a:solidFill>
                  <a:schemeClr val="tx1"/>
                </a:solidFill>
                <a:latin typeface="Arial" pitchFamily="34" charset="0"/>
                <a:ea typeface="全真粗黑體" pitchFamily="49" charset="-120"/>
              </a:defRPr>
            </a:lvl7pPr>
            <a:lvl8pPr indent="3175" eaLnBrk="0" fontAlgn="base" hangingPunct="0">
              <a:spcBef>
                <a:spcPct val="0"/>
              </a:spcBef>
              <a:spcAft>
                <a:spcPct val="0"/>
              </a:spcAft>
              <a:defRPr kumimoji="1" sz="4000">
                <a:solidFill>
                  <a:schemeClr val="tx1"/>
                </a:solidFill>
                <a:latin typeface="Arial" pitchFamily="34" charset="0"/>
                <a:ea typeface="全真粗黑體" pitchFamily="49" charset="-120"/>
              </a:defRPr>
            </a:lvl8pPr>
            <a:lvl9pPr indent="3175" eaLnBrk="0" fontAlgn="base" hangingPunct="0">
              <a:spcBef>
                <a:spcPct val="0"/>
              </a:spcBef>
              <a:spcAft>
                <a:spcPct val="0"/>
              </a:spcAft>
              <a:defRPr kumimoji="1" sz="4000">
                <a:solidFill>
                  <a:schemeClr val="tx1"/>
                </a:solidFill>
                <a:latin typeface="Arial" pitchFamily="34" charset="0"/>
                <a:ea typeface="全真粗黑體" pitchFamily="49" charset="-120"/>
              </a:defRPr>
            </a:lvl9pPr>
          </a:lstStyle>
          <a:p>
            <a:pPr algn="r" eaLnBrk="1" hangingPunct="1"/>
            <a:fld id="{313226A1-4800-4084-A81D-33E71D37F58B}" type="slidenum">
              <a:rPr kumimoji="0" lang="zh-TW" altLang="en-US" sz="1200">
                <a:latin typeface="Arial Unicode MS" pitchFamily="34" charset="-120"/>
                <a:ea typeface="Arial Unicode MS" pitchFamily="34" charset="-120"/>
                <a:cs typeface="Arial Unicode MS" pitchFamily="34" charset="-120"/>
              </a:rPr>
              <a:pPr algn="r" eaLnBrk="1" hangingPunct="1"/>
              <a:t>‹#›</a:t>
            </a:fld>
            <a:endParaRPr kumimoji="0" lang="zh-TW" altLang="en-US" sz="1200">
              <a:latin typeface="Arial Unicode MS" pitchFamily="34" charset="-120"/>
              <a:ea typeface="Arial Unicode MS" pitchFamily="34" charset="-120"/>
              <a:cs typeface="Arial Unicode MS" pitchFamily="34" charset="-120"/>
            </a:endParaRPr>
          </a:p>
        </p:txBody>
      </p:sp>
      <p:sp>
        <p:nvSpPr>
          <p:cNvPr id="3" name="內容版面配置區 2"/>
          <p:cNvSpPr>
            <a:spLocks noGrp="1"/>
          </p:cNvSpPr>
          <p:nvPr>
            <p:ph idx="1"/>
          </p:nvPr>
        </p:nvSpPr>
        <p:spPr>
          <a:xfrm>
            <a:off x="914559" y="3200796"/>
            <a:ext cx="16462058" cy="9052974"/>
          </a:xfrm>
          <a:prstGeom prst="rect">
            <a:avLst/>
          </a:prstGeom>
        </p:spPr>
        <p:txBody>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Tree>
    <p:extLst>
      <p:ext uri="{BB962C8B-B14F-4D97-AF65-F5344CB8AC3E}">
        <p14:creationId xmlns:p14="http://schemas.microsoft.com/office/powerpoint/2010/main" val="428043991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7" name="文字版面配置區 1026"/>
          <p:cNvSpPr>
            <a:spLocks noGrp="1"/>
          </p:cNvSpPr>
          <p:nvPr>
            <p:ph type="body" idx="1"/>
          </p:nvPr>
        </p:nvSpPr>
        <p:spPr>
          <a:xfrm>
            <a:off x="914559" y="3200784"/>
            <a:ext cx="16462058" cy="9062499"/>
          </a:xfrm>
          <a:prstGeom prst="rect">
            <a:avLst/>
          </a:prstGeom>
          <a:noFill/>
          <a:ln>
            <a:noFill/>
          </a:ln>
        </p:spPr>
        <p:txBody>
          <a:bodyPr/>
          <a:lstStyle/>
          <a:p>
            <a:pPr lvl="0"/>
            <a:r>
              <a:rPr lang="en-US" altLang="en-US" dirty="0"/>
              <a:t>按一下以編輯母片</a:t>
            </a:r>
          </a:p>
          <a:p>
            <a:pPr lvl="1"/>
            <a:r>
              <a:rPr lang="en-US" altLang="en-US" dirty="0"/>
              <a:t>第二層</a:t>
            </a:r>
          </a:p>
          <a:p>
            <a:pPr lvl="2"/>
            <a:r>
              <a:rPr lang="en-US" altLang="en-US" dirty="0"/>
              <a:t>第三層</a:t>
            </a:r>
          </a:p>
          <a:p>
            <a:pPr lvl="3"/>
            <a:r>
              <a:rPr lang="en-US" altLang="en-US" dirty="0"/>
              <a:t>第四層</a:t>
            </a:r>
          </a:p>
          <a:p>
            <a:pPr lvl="4"/>
            <a:r>
              <a:rPr lang="en-US" altLang="en-US" dirty="0"/>
              <a:t>第五層</a:t>
            </a:r>
          </a:p>
        </p:txBody>
      </p:sp>
      <p:sp>
        <p:nvSpPr>
          <p:cNvPr id="1031" name="標題 1030"/>
          <p:cNvSpPr>
            <a:spLocks noGrp="1"/>
          </p:cNvSpPr>
          <p:nvPr>
            <p:ph type="title"/>
          </p:nvPr>
        </p:nvSpPr>
        <p:spPr>
          <a:xfrm>
            <a:off x="914559" y="549339"/>
            <a:ext cx="16462058" cy="2286265"/>
          </a:xfrm>
          <a:prstGeom prst="rect">
            <a:avLst/>
          </a:prstGeom>
          <a:noFill/>
          <a:ln>
            <a:noFill/>
          </a:ln>
        </p:spPr>
        <p:txBody>
          <a:bodyPr/>
          <a:lstStyle/>
          <a:p>
            <a:pPr lvl="0"/>
            <a:endParaRPr lang="en-US" altLang="en-US" dirty="0"/>
          </a:p>
        </p:txBody>
      </p:sp>
      <p:sp>
        <p:nvSpPr>
          <p:cNvPr id="4" name="日期版面配置區 9"/>
          <p:cNvSpPr>
            <a:spLocks noGrp="1"/>
          </p:cNvSpPr>
          <p:nvPr>
            <p:ph type="dt" sz="half" idx="10"/>
          </p:nvPr>
        </p:nvSpPr>
        <p:spPr/>
        <p:txBody>
          <a:bodyPr/>
          <a:lstStyle>
            <a:lvl1pPr>
              <a:defRPr kumimoji="1" b="0" dirty="0"/>
            </a:lvl1pPr>
          </a:lstStyle>
          <a:p>
            <a:pPr>
              <a:defRPr/>
            </a:pPr>
            <a:endParaRPr lang="en-US" altLang="en-US"/>
          </a:p>
        </p:txBody>
      </p:sp>
      <p:sp>
        <p:nvSpPr>
          <p:cNvPr id="5" name="頁尾版面配置區 21"/>
          <p:cNvSpPr>
            <a:spLocks noGrp="1"/>
          </p:cNvSpPr>
          <p:nvPr>
            <p:ph type="ftr" sz="quarter" idx="11"/>
          </p:nvPr>
        </p:nvSpPr>
        <p:spPr/>
        <p:txBody>
          <a:bodyPr/>
          <a:lstStyle>
            <a:lvl1pPr>
              <a:defRPr kumimoji="1" b="0" dirty="0"/>
            </a:lvl1pPr>
          </a:lstStyle>
          <a:p>
            <a:pPr>
              <a:defRPr/>
            </a:pPr>
            <a:endParaRPr lang="en-US" altLang="en-US"/>
          </a:p>
        </p:txBody>
      </p:sp>
      <p:sp>
        <p:nvSpPr>
          <p:cNvPr id="6" name="投影片編號版面配置區 17"/>
          <p:cNvSpPr>
            <a:spLocks noGrp="1"/>
          </p:cNvSpPr>
          <p:nvPr>
            <p:ph type="sldNum" sz="quarter" idx="12"/>
          </p:nvPr>
        </p:nvSpPr>
        <p:spPr/>
        <p:txBody>
          <a:bodyPr/>
          <a:lstStyle>
            <a:lvl1pPr>
              <a:defRPr/>
            </a:lvl1pPr>
          </a:lstStyle>
          <a:p>
            <a:fld id="{6B733715-F738-41DB-B74E-8109ECD205CC}" type="slidenum">
              <a:rPr lang="en-US" altLang="en-US"/>
              <a:pPr/>
              <a:t>‹#›</a:t>
            </a:fld>
            <a:endParaRPr lang="en-US" altLang="en-US"/>
          </a:p>
        </p:txBody>
      </p:sp>
    </p:spTree>
    <p:extLst>
      <p:ext uri="{BB962C8B-B14F-4D97-AF65-F5344CB8AC3E}">
        <p14:creationId xmlns:p14="http://schemas.microsoft.com/office/powerpoint/2010/main" val="247695888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 preserve="1">
  <p:cSld name="標題投影片">
    <p:spTree>
      <p:nvGrpSpPr>
        <p:cNvPr id="1" name=""/>
        <p:cNvGrpSpPr/>
        <p:nvPr/>
      </p:nvGrpSpPr>
      <p:grpSpPr>
        <a:xfrm>
          <a:off x="0" y="0"/>
          <a:ext cx="0" cy="0"/>
          <a:chOff x="0" y="0"/>
          <a:chExt cx="0" cy="0"/>
        </a:xfrm>
      </p:grpSpPr>
      <p:sp>
        <p:nvSpPr>
          <p:cNvPr id="2" name="標題 1"/>
          <p:cNvSpPr>
            <a:spLocks noGrp="1"/>
          </p:cNvSpPr>
          <p:nvPr>
            <p:ph type="ctrTitle"/>
          </p:nvPr>
        </p:nvSpPr>
        <p:spPr>
          <a:xfrm>
            <a:off x="1371600" y="4260872"/>
            <a:ext cx="15547975" cy="2941639"/>
          </a:xfrm>
        </p:spPr>
        <p:txBody>
          <a:bodyPr/>
          <a:lstStyle/>
          <a:p>
            <a:r>
              <a:rPr lang="zh-TW" altLang="en-US"/>
              <a:t>按一下以編輯母片標題樣式</a:t>
            </a:r>
          </a:p>
        </p:txBody>
      </p:sp>
      <p:sp>
        <p:nvSpPr>
          <p:cNvPr id="3" name="副標題 2"/>
          <p:cNvSpPr>
            <a:spLocks noGrp="1"/>
          </p:cNvSpPr>
          <p:nvPr>
            <p:ph type="subTitle" idx="1"/>
          </p:nvPr>
        </p:nvSpPr>
        <p:spPr>
          <a:xfrm>
            <a:off x="2743200" y="7774011"/>
            <a:ext cx="12804775" cy="3505200"/>
          </a:xfrm>
        </p:spPr>
        <p:txBody>
          <a:bodyPr/>
          <a:lstStyle>
            <a:lvl1pPr marL="0" indent="0" algn="ctr">
              <a:buNone/>
              <a:defRPr/>
            </a:lvl1pPr>
            <a:lvl2pPr marL="456648" indent="0" algn="ctr">
              <a:buNone/>
              <a:defRPr/>
            </a:lvl2pPr>
            <a:lvl3pPr marL="913297" indent="0" algn="ctr">
              <a:buNone/>
              <a:defRPr/>
            </a:lvl3pPr>
            <a:lvl4pPr marL="1369945" indent="0" algn="ctr">
              <a:buNone/>
              <a:defRPr/>
            </a:lvl4pPr>
            <a:lvl5pPr marL="1826615" indent="0" algn="ctr">
              <a:buNone/>
              <a:defRPr/>
            </a:lvl5pPr>
            <a:lvl6pPr marL="2283260" indent="0" algn="ctr">
              <a:buNone/>
              <a:defRPr/>
            </a:lvl6pPr>
            <a:lvl7pPr marL="2739912" indent="0" algn="ctr">
              <a:buNone/>
              <a:defRPr/>
            </a:lvl7pPr>
            <a:lvl8pPr marL="3196560" indent="0" algn="ctr">
              <a:buNone/>
              <a:defRPr/>
            </a:lvl8pPr>
            <a:lvl9pPr marL="3653207" indent="0" algn="ctr">
              <a:buNone/>
              <a:defRPr/>
            </a:lvl9pPr>
          </a:lstStyle>
          <a:p>
            <a:r>
              <a:rPr lang="zh-TW" altLang="en-US"/>
              <a:t>按一下以編輯母片副標題樣式</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zh-TW"/>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zh-TW"/>
          </a:p>
        </p:txBody>
      </p:sp>
      <p:sp>
        <p:nvSpPr>
          <p:cNvPr id="6" name="Rectangle 7"/>
          <p:cNvSpPr>
            <a:spLocks noGrp="1" noChangeArrowheads="1"/>
          </p:cNvSpPr>
          <p:nvPr>
            <p:ph type="sldNum" sz="quarter" idx="12"/>
          </p:nvPr>
        </p:nvSpPr>
        <p:spPr>
          <a:ln/>
        </p:spPr>
        <p:txBody>
          <a:bodyPr/>
          <a:lstStyle>
            <a:lvl1pPr>
              <a:defRPr/>
            </a:lvl1pPr>
          </a:lstStyle>
          <a:p>
            <a:fld id="{0633D764-4839-469D-A517-8F6719B0471B}" type="slidenum">
              <a:rPr lang="en-US" altLang="zh-TW"/>
              <a:pPr/>
              <a:t>‹#›</a:t>
            </a:fld>
            <a:endParaRPr lang="en-US" altLang="zh-TW"/>
          </a:p>
        </p:txBody>
      </p:sp>
    </p:spTree>
    <p:extLst>
      <p:ext uri="{BB962C8B-B14F-4D97-AF65-F5344CB8AC3E}">
        <p14:creationId xmlns:p14="http://schemas.microsoft.com/office/powerpoint/2010/main" val="406426252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 preserve="1">
  <p:cSld name="標題及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a:t>按一下以編輯母片標題樣式</a:t>
            </a:r>
          </a:p>
        </p:txBody>
      </p:sp>
      <p:sp>
        <p:nvSpPr>
          <p:cNvPr id="3" name="內容版面配置區 2"/>
          <p:cNvSpPr>
            <a:spLocks noGrp="1"/>
          </p:cNvSpPr>
          <p:nvPr>
            <p:ph idx="1"/>
          </p:nvPr>
        </p:nvSpPr>
        <p:spPr/>
        <p:txBody>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zh-TW"/>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zh-TW"/>
          </a:p>
        </p:txBody>
      </p:sp>
      <p:sp>
        <p:nvSpPr>
          <p:cNvPr id="6" name="Rectangle 7"/>
          <p:cNvSpPr>
            <a:spLocks noGrp="1" noChangeArrowheads="1"/>
          </p:cNvSpPr>
          <p:nvPr>
            <p:ph type="sldNum" sz="quarter" idx="12"/>
          </p:nvPr>
        </p:nvSpPr>
        <p:spPr>
          <a:ln/>
        </p:spPr>
        <p:txBody>
          <a:bodyPr/>
          <a:lstStyle>
            <a:lvl1pPr>
              <a:defRPr/>
            </a:lvl1pPr>
          </a:lstStyle>
          <a:p>
            <a:fld id="{A6CF7613-B18D-4F19-B6BD-75705280568C}" type="slidenum">
              <a:rPr lang="en-US" altLang="zh-TW"/>
              <a:pPr/>
              <a:t>‹#›</a:t>
            </a:fld>
            <a:endParaRPr lang="en-US" altLang="zh-TW"/>
          </a:p>
        </p:txBody>
      </p:sp>
    </p:spTree>
    <p:extLst>
      <p:ext uri="{BB962C8B-B14F-4D97-AF65-F5344CB8AC3E}">
        <p14:creationId xmlns:p14="http://schemas.microsoft.com/office/powerpoint/2010/main" val="377861675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secHead" preserve="1">
  <p:cSld name="章節標題">
    <p:spTree>
      <p:nvGrpSpPr>
        <p:cNvPr id="1" name=""/>
        <p:cNvGrpSpPr/>
        <p:nvPr/>
      </p:nvGrpSpPr>
      <p:grpSpPr>
        <a:xfrm>
          <a:off x="0" y="0"/>
          <a:ext cx="0" cy="0"/>
          <a:chOff x="0" y="0"/>
          <a:chExt cx="0" cy="0"/>
        </a:xfrm>
      </p:grpSpPr>
      <p:sp>
        <p:nvSpPr>
          <p:cNvPr id="2" name="標題 1"/>
          <p:cNvSpPr>
            <a:spLocks noGrp="1"/>
          </p:cNvSpPr>
          <p:nvPr>
            <p:ph type="title"/>
          </p:nvPr>
        </p:nvSpPr>
        <p:spPr>
          <a:xfrm>
            <a:off x="1444625" y="8815412"/>
            <a:ext cx="15547975" cy="2724149"/>
          </a:xfrm>
        </p:spPr>
        <p:txBody>
          <a:bodyPr anchor="t"/>
          <a:lstStyle>
            <a:lvl1pPr algn="l">
              <a:defRPr sz="4000" b="1" cap="all"/>
            </a:lvl1pPr>
          </a:lstStyle>
          <a:p>
            <a:r>
              <a:rPr lang="zh-TW" altLang="en-US"/>
              <a:t>按一下以編輯母片標題樣式</a:t>
            </a:r>
          </a:p>
        </p:txBody>
      </p:sp>
      <p:sp>
        <p:nvSpPr>
          <p:cNvPr id="3" name="文字版面配置區 2"/>
          <p:cNvSpPr>
            <a:spLocks noGrp="1"/>
          </p:cNvSpPr>
          <p:nvPr>
            <p:ph type="body" idx="1"/>
          </p:nvPr>
        </p:nvSpPr>
        <p:spPr>
          <a:xfrm>
            <a:off x="1444625" y="5813425"/>
            <a:ext cx="15547975" cy="3001964"/>
          </a:xfrm>
        </p:spPr>
        <p:txBody>
          <a:bodyPr anchor="b"/>
          <a:lstStyle>
            <a:lvl1pPr marL="0" indent="0">
              <a:buNone/>
              <a:defRPr sz="2000"/>
            </a:lvl1pPr>
            <a:lvl2pPr marL="456648" indent="0">
              <a:buNone/>
              <a:defRPr sz="1800"/>
            </a:lvl2pPr>
            <a:lvl3pPr marL="913297" indent="0">
              <a:buNone/>
              <a:defRPr sz="1600"/>
            </a:lvl3pPr>
            <a:lvl4pPr marL="1369945" indent="0">
              <a:buNone/>
              <a:defRPr sz="1400"/>
            </a:lvl4pPr>
            <a:lvl5pPr marL="1826615" indent="0">
              <a:buNone/>
              <a:defRPr sz="1400"/>
            </a:lvl5pPr>
            <a:lvl6pPr marL="2283260" indent="0">
              <a:buNone/>
              <a:defRPr sz="1400"/>
            </a:lvl6pPr>
            <a:lvl7pPr marL="2739912" indent="0">
              <a:buNone/>
              <a:defRPr sz="1400"/>
            </a:lvl7pPr>
            <a:lvl8pPr marL="3196560" indent="0">
              <a:buNone/>
              <a:defRPr sz="1400"/>
            </a:lvl8pPr>
            <a:lvl9pPr marL="3653207" indent="0">
              <a:buNone/>
              <a:defRPr sz="1400"/>
            </a:lvl9pPr>
          </a:lstStyle>
          <a:p>
            <a:pPr lvl="0"/>
            <a:r>
              <a:rPr lang="zh-TW" altLang="en-US"/>
              <a:t>按一下以編輯母片文字樣式</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zh-TW"/>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zh-TW"/>
          </a:p>
        </p:txBody>
      </p:sp>
      <p:sp>
        <p:nvSpPr>
          <p:cNvPr id="6" name="Rectangle 7"/>
          <p:cNvSpPr>
            <a:spLocks noGrp="1" noChangeArrowheads="1"/>
          </p:cNvSpPr>
          <p:nvPr>
            <p:ph type="sldNum" sz="quarter" idx="12"/>
          </p:nvPr>
        </p:nvSpPr>
        <p:spPr>
          <a:ln/>
        </p:spPr>
        <p:txBody>
          <a:bodyPr/>
          <a:lstStyle>
            <a:lvl1pPr>
              <a:defRPr/>
            </a:lvl1pPr>
          </a:lstStyle>
          <a:p>
            <a:fld id="{93EF8AFA-205B-46BA-A78D-A095BF0DF74E}" type="slidenum">
              <a:rPr lang="en-US" altLang="zh-TW"/>
              <a:pPr/>
              <a:t>‹#›</a:t>
            </a:fld>
            <a:endParaRPr lang="en-US" altLang="zh-TW"/>
          </a:p>
        </p:txBody>
      </p:sp>
    </p:spTree>
    <p:extLst>
      <p:ext uri="{BB962C8B-B14F-4D97-AF65-F5344CB8AC3E}">
        <p14:creationId xmlns:p14="http://schemas.microsoft.com/office/powerpoint/2010/main" val="152234859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標題及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a:t>按一下以編輯母片標題樣式</a:t>
            </a:r>
          </a:p>
        </p:txBody>
      </p:sp>
      <p:sp>
        <p:nvSpPr>
          <p:cNvPr id="3" name="內容版面配置區 2"/>
          <p:cNvSpPr>
            <a:spLocks noGrp="1"/>
          </p:cNvSpPr>
          <p:nvPr>
            <p:ph idx="1"/>
          </p:nvPr>
        </p:nvSpPr>
        <p:spPr/>
        <p:txBody>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zh-TW"/>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zh-TW"/>
          </a:p>
        </p:txBody>
      </p:sp>
      <p:sp>
        <p:nvSpPr>
          <p:cNvPr id="6" name="Rectangle 7"/>
          <p:cNvSpPr>
            <a:spLocks noGrp="1" noChangeArrowheads="1"/>
          </p:cNvSpPr>
          <p:nvPr>
            <p:ph type="sldNum" sz="quarter" idx="12"/>
          </p:nvPr>
        </p:nvSpPr>
        <p:spPr>
          <a:ln/>
        </p:spPr>
        <p:txBody>
          <a:bodyPr/>
          <a:lstStyle>
            <a:lvl1pPr>
              <a:defRPr/>
            </a:lvl1pPr>
          </a:lstStyle>
          <a:p>
            <a:fld id="{14635ED7-9926-4639-9050-B0C5E2BE220F}" type="slidenum">
              <a:rPr lang="en-US" altLang="zh-TW"/>
              <a:pPr/>
              <a:t>‹#›</a:t>
            </a:fld>
            <a:endParaRPr lang="en-US" altLang="zh-TW"/>
          </a:p>
        </p:txBody>
      </p:sp>
    </p:spTree>
    <p:extLst>
      <p:ext uri="{BB962C8B-B14F-4D97-AF65-F5344CB8AC3E}">
        <p14:creationId xmlns:p14="http://schemas.microsoft.com/office/powerpoint/2010/main" val="207640299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woObj" preserve="1">
  <p:cSld name="兩項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a:t>按一下以編輯母片標題樣式</a:t>
            </a:r>
          </a:p>
        </p:txBody>
      </p:sp>
      <p:sp>
        <p:nvSpPr>
          <p:cNvPr id="3" name="內容版面配置區 2"/>
          <p:cNvSpPr>
            <a:spLocks noGrp="1"/>
          </p:cNvSpPr>
          <p:nvPr>
            <p:ph sz="half" idx="1"/>
          </p:nvPr>
        </p:nvSpPr>
        <p:spPr>
          <a:xfrm>
            <a:off x="914400" y="3200401"/>
            <a:ext cx="8154988" cy="905351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內容版面配置區 3"/>
          <p:cNvSpPr>
            <a:spLocks noGrp="1"/>
          </p:cNvSpPr>
          <p:nvPr>
            <p:ph sz="half" idx="2"/>
          </p:nvPr>
        </p:nvSpPr>
        <p:spPr>
          <a:xfrm>
            <a:off x="9221789" y="3200401"/>
            <a:ext cx="8154988" cy="905351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zh-TW"/>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zh-TW"/>
          </a:p>
        </p:txBody>
      </p:sp>
      <p:sp>
        <p:nvSpPr>
          <p:cNvPr id="7" name="Rectangle 7"/>
          <p:cNvSpPr>
            <a:spLocks noGrp="1" noChangeArrowheads="1"/>
          </p:cNvSpPr>
          <p:nvPr>
            <p:ph type="sldNum" sz="quarter" idx="12"/>
          </p:nvPr>
        </p:nvSpPr>
        <p:spPr>
          <a:ln/>
        </p:spPr>
        <p:txBody>
          <a:bodyPr/>
          <a:lstStyle>
            <a:lvl1pPr>
              <a:defRPr/>
            </a:lvl1pPr>
          </a:lstStyle>
          <a:p>
            <a:fld id="{BAEC9431-CD60-43C6-AD76-88A9EE2C2BF4}" type="slidenum">
              <a:rPr lang="en-US" altLang="zh-TW"/>
              <a:pPr/>
              <a:t>‹#›</a:t>
            </a:fld>
            <a:endParaRPr lang="en-US" altLang="zh-TW"/>
          </a:p>
        </p:txBody>
      </p:sp>
    </p:spTree>
    <p:extLst>
      <p:ext uri="{BB962C8B-B14F-4D97-AF65-F5344CB8AC3E}">
        <p14:creationId xmlns:p14="http://schemas.microsoft.com/office/powerpoint/2010/main" val="217590274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woTxTwoObj" preserve="1">
  <p:cSld name="比對">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lvl1pPr>
              <a:defRPr/>
            </a:lvl1pPr>
          </a:lstStyle>
          <a:p>
            <a:r>
              <a:rPr lang="zh-TW" altLang="en-US"/>
              <a:t>按一下以編輯母片標題樣式</a:t>
            </a:r>
          </a:p>
        </p:txBody>
      </p:sp>
      <p:sp>
        <p:nvSpPr>
          <p:cNvPr id="3" name="文字版面配置區 2"/>
          <p:cNvSpPr>
            <a:spLocks noGrp="1"/>
          </p:cNvSpPr>
          <p:nvPr>
            <p:ph type="body" idx="1"/>
          </p:nvPr>
        </p:nvSpPr>
        <p:spPr>
          <a:xfrm>
            <a:off x="914401" y="3070225"/>
            <a:ext cx="8081963" cy="1279524"/>
          </a:xfrm>
        </p:spPr>
        <p:txBody>
          <a:bodyPr anchor="b"/>
          <a:lstStyle>
            <a:lvl1pPr marL="0" indent="0">
              <a:buNone/>
              <a:defRPr sz="2400" b="1"/>
            </a:lvl1pPr>
            <a:lvl2pPr marL="456648" indent="0">
              <a:buNone/>
              <a:defRPr sz="2000" b="1"/>
            </a:lvl2pPr>
            <a:lvl3pPr marL="913297" indent="0">
              <a:buNone/>
              <a:defRPr sz="1800" b="1"/>
            </a:lvl3pPr>
            <a:lvl4pPr marL="1369945" indent="0">
              <a:buNone/>
              <a:defRPr sz="1600" b="1"/>
            </a:lvl4pPr>
            <a:lvl5pPr marL="1826615" indent="0">
              <a:buNone/>
              <a:defRPr sz="1600" b="1"/>
            </a:lvl5pPr>
            <a:lvl6pPr marL="2283260" indent="0">
              <a:buNone/>
              <a:defRPr sz="1600" b="1"/>
            </a:lvl6pPr>
            <a:lvl7pPr marL="2739912" indent="0">
              <a:buNone/>
              <a:defRPr sz="1600" b="1"/>
            </a:lvl7pPr>
            <a:lvl8pPr marL="3196560" indent="0">
              <a:buNone/>
              <a:defRPr sz="1600" b="1"/>
            </a:lvl8pPr>
            <a:lvl9pPr marL="3653207" indent="0">
              <a:buNone/>
              <a:defRPr sz="1600" b="1"/>
            </a:lvl9pPr>
          </a:lstStyle>
          <a:p>
            <a:pPr lvl="0"/>
            <a:r>
              <a:rPr lang="zh-TW" altLang="en-US"/>
              <a:t>按一下以編輯母片文字樣式</a:t>
            </a:r>
          </a:p>
        </p:txBody>
      </p:sp>
      <p:sp>
        <p:nvSpPr>
          <p:cNvPr id="4" name="內容版面配置區 3"/>
          <p:cNvSpPr>
            <a:spLocks noGrp="1"/>
          </p:cNvSpPr>
          <p:nvPr>
            <p:ph sz="half" idx="2"/>
          </p:nvPr>
        </p:nvSpPr>
        <p:spPr>
          <a:xfrm>
            <a:off x="914401" y="4349750"/>
            <a:ext cx="8081963" cy="7904163"/>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5" name="文字版面配置區 4"/>
          <p:cNvSpPr>
            <a:spLocks noGrp="1"/>
          </p:cNvSpPr>
          <p:nvPr>
            <p:ph type="body" sz="quarter" idx="3"/>
          </p:nvPr>
        </p:nvSpPr>
        <p:spPr>
          <a:xfrm>
            <a:off x="9291662" y="3070225"/>
            <a:ext cx="8085137" cy="1279524"/>
          </a:xfrm>
        </p:spPr>
        <p:txBody>
          <a:bodyPr anchor="b"/>
          <a:lstStyle>
            <a:lvl1pPr marL="0" indent="0">
              <a:buNone/>
              <a:defRPr sz="2400" b="1"/>
            </a:lvl1pPr>
            <a:lvl2pPr marL="456648" indent="0">
              <a:buNone/>
              <a:defRPr sz="2000" b="1"/>
            </a:lvl2pPr>
            <a:lvl3pPr marL="913297" indent="0">
              <a:buNone/>
              <a:defRPr sz="1800" b="1"/>
            </a:lvl3pPr>
            <a:lvl4pPr marL="1369945" indent="0">
              <a:buNone/>
              <a:defRPr sz="1600" b="1"/>
            </a:lvl4pPr>
            <a:lvl5pPr marL="1826615" indent="0">
              <a:buNone/>
              <a:defRPr sz="1600" b="1"/>
            </a:lvl5pPr>
            <a:lvl6pPr marL="2283260" indent="0">
              <a:buNone/>
              <a:defRPr sz="1600" b="1"/>
            </a:lvl6pPr>
            <a:lvl7pPr marL="2739912" indent="0">
              <a:buNone/>
              <a:defRPr sz="1600" b="1"/>
            </a:lvl7pPr>
            <a:lvl8pPr marL="3196560" indent="0">
              <a:buNone/>
              <a:defRPr sz="1600" b="1"/>
            </a:lvl8pPr>
            <a:lvl9pPr marL="3653207" indent="0">
              <a:buNone/>
              <a:defRPr sz="1600" b="1"/>
            </a:lvl9pPr>
          </a:lstStyle>
          <a:p>
            <a:pPr lvl="0"/>
            <a:r>
              <a:rPr lang="zh-TW" altLang="en-US"/>
              <a:t>按一下以編輯母片文字樣式</a:t>
            </a:r>
          </a:p>
        </p:txBody>
      </p:sp>
      <p:sp>
        <p:nvSpPr>
          <p:cNvPr id="6" name="內容版面配置區 5"/>
          <p:cNvSpPr>
            <a:spLocks noGrp="1"/>
          </p:cNvSpPr>
          <p:nvPr>
            <p:ph sz="quarter" idx="4"/>
          </p:nvPr>
        </p:nvSpPr>
        <p:spPr>
          <a:xfrm>
            <a:off x="9291662" y="4349750"/>
            <a:ext cx="8085137" cy="7904163"/>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7" name="Rectangle 4"/>
          <p:cNvSpPr>
            <a:spLocks noGrp="1" noChangeArrowheads="1"/>
          </p:cNvSpPr>
          <p:nvPr>
            <p:ph type="dt" sz="half" idx="10"/>
          </p:nvPr>
        </p:nvSpPr>
        <p:spPr>
          <a:ln/>
        </p:spPr>
        <p:txBody>
          <a:bodyPr/>
          <a:lstStyle>
            <a:lvl1pPr>
              <a:defRPr/>
            </a:lvl1pPr>
          </a:lstStyle>
          <a:p>
            <a:pPr>
              <a:defRPr/>
            </a:pPr>
            <a:endParaRPr lang="en-US" altLang="zh-TW"/>
          </a:p>
        </p:txBody>
      </p:sp>
      <p:sp>
        <p:nvSpPr>
          <p:cNvPr id="8" name="Rectangle 5"/>
          <p:cNvSpPr>
            <a:spLocks noGrp="1" noChangeArrowheads="1"/>
          </p:cNvSpPr>
          <p:nvPr>
            <p:ph type="ftr" sz="quarter" idx="11"/>
          </p:nvPr>
        </p:nvSpPr>
        <p:spPr>
          <a:ln/>
        </p:spPr>
        <p:txBody>
          <a:bodyPr/>
          <a:lstStyle>
            <a:lvl1pPr>
              <a:defRPr/>
            </a:lvl1pPr>
          </a:lstStyle>
          <a:p>
            <a:pPr>
              <a:defRPr/>
            </a:pPr>
            <a:endParaRPr lang="en-US" altLang="zh-TW"/>
          </a:p>
        </p:txBody>
      </p:sp>
      <p:sp>
        <p:nvSpPr>
          <p:cNvPr id="9" name="Rectangle 7"/>
          <p:cNvSpPr>
            <a:spLocks noGrp="1" noChangeArrowheads="1"/>
          </p:cNvSpPr>
          <p:nvPr>
            <p:ph type="sldNum" sz="quarter" idx="12"/>
          </p:nvPr>
        </p:nvSpPr>
        <p:spPr>
          <a:ln/>
        </p:spPr>
        <p:txBody>
          <a:bodyPr/>
          <a:lstStyle>
            <a:lvl1pPr>
              <a:defRPr/>
            </a:lvl1pPr>
          </a:lstStyle>
          <a:p>
            <a:fld id="{720ABB85-4A15-46AC-A691-3217FE4F7B26}" type="slidenum">
              <a:rPr lang="en-US" altLang="zh-TW"/>
              <a:pPr/>
              <a:t>‹#›</a:t>
            </a:fld>
            <a:endParaRPr lang="en-US" altLang="zh-TW"/>
          </a:p>
        </p:txBody>
      </p:sp>
    </p:spTree>
    <p:extLst>
      <p:ext uri="{BB962C8B-B14F-4D97-AF65-F5344CB8AC3E}">
        <p14:creationId xmlns:p14="http://schemas.microsoft.com/office/powerpoint/2010/main" val="380462666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itleOnly" preserve="1">
  <p:cSld name="只有標題">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a:t>按一下以編輯母片標題樣式</a:t>
            </a:r>
          </a:p>
        </p:txBody>
      </p:sp>
      <p:sp>
        <p:nvSpPr>
          <p:cNvPr id="3" name="Rectangle 4"/>
          <p:cNvSpPr>
            <a:spLocks noGrp="1" noChangeArrowheads="1"/>
          </p:cNvSpPr>
          <p:nvPr>
            <p:ph type="dt" sz="half" idx="10"/>
          </p:nvPr>
        </p:nvSpPr>
        <p:spPr>
          <a:ln/>
        </p:spPr>
        <p:txBody>
          <a:bodyPr/>
          <a:lstStyle>
            <a:lvl1pPr>
              <a:defRPr/>
            </a:lvl1pPr>
          </a:lstStyle>
          <a:p>
            <a:pPr>
              <a:defRPr/>
            </a:pPr>
            <a:endParaRPr lang="en-US" altLang="zh-TW"/>
          </a:p>
        </p:txBody>
      </p:sp>
      <p:sp>
        <p:nvSpPr>
          <p:cNvPr id="4" name="Rectangle 5"/>
          <p:cNvSpPr>
            <a:spLocks noGrp="1" noChangeArrowheads="1"/>
          </p:cNvSpPr>
          <p:nvPr>
            <p:ph type="ftr" sz="quarter" idx="11"/>
          </p:nvPr>
        </p:nvSpPr>
        <p:spPr>
          <a:ln/>
        </p:spPr>
        <p:txBody>
          <a:bodyPr/>
          <a:lstStyle>
            <a:lvl1pPr>
              <a:defRPr/>
            </a:lvl1pPr>
          </a:lstStyle>
          <a:p>
            <a:pPr>
              <a:defRPr/>
            </a:pPr>
            <a:endParaRPr lang="en-US" altLang="zh-TW"/>
          </a:p>
        </p:txBody>
      </p:sp>
      <p:sp>
        <p:nvSpPr>
          <p:cNvPr id="5" name="Rectangle 7"/>
          <p:cNvSpPr>
            <a:spLocks noGrp="1" noChangeArrowheads="1"/>
          </p:cNvSpPr>
          <p:nvPr>
            <p:ph type="sldNum" sz="quarter" idx="12"/>
          </p:nvPr>
        </p:nvSpPr>
        <p:spPr>
          <a:ln/>
        </p:spPr>
        <p:txBody>
          <a:bodyPr/>
          <a:lstStyle>
            <a:lvl1pPr>
              <a:defRPr/>
            </a:lvl1pPr>
          </a:lstStyle>
          <a:p>
            <a:fld id="{41C73462-9448-4F7C-86D0-BE4502D9B9EA}" type="slidenum">
              <a:rPr lang="en-US" altLang="zh-TW"/>
              <a:pPr/>
              <a:t>‹#›</a:t>
            </a:fld>
            <a:endParaRPr lang="en-US" altLang="zh-TW"/>
          </a:p>
        </p:txBody>
      </p:sp>
    </p:spTree>
    <p:extLst>
      <p:ext uri="{BB962C8B-B14F-4D97-AF65-F5344CB8AC3E}">
        <p14:creationId xmlns:p14="http://schemas.microsoft.com/office/powerpoint/2010/main" val="10842883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ltLang="zh-TW"/>
          </a:p>
        </p:txBody>
      </p:sp>
      <p:sp>
        <p:nvSpPr>
          <p:cNvPr id="3" name="Rectangle 5"/>
          <p:cNvSpPr>
            <a:spLocks noGrp="1" noChangeArrowheads="1"/>
          </p:cNvSpPr>
          <p:nvPr>
            <p:ph type="ftr" sz="quarter" idx="11"/>
          </p:nvPr>
        </p:nvSpPr>
        <p:spPr>
          <a:ln/>
        </p:spPr>
        <p:txBody>
          <a:bodyPr/>
          <a:lstStyle>
            <a:lvl1pPr>
              <a:defRPr/>
            </a:lvl1pPr>
          </a:lstStyle>
          <a:p>
            <a:pPr>
              <a:defRPr/>
            </a:pPr>
            <a:endParaRPr lang="en-US" altLang="zh-TW"/>
          </a:p>
        </p:txBody>
      </p:sp>
      <p:sp>
        <p:nvSpPr>
          <p:cNvPr id="4" name="Rectangle 7"/>
          <p:cNvSpPr>
            <a:spLocks noGrp="1" noChangeArrowheads="1"/>
          </p:cNvSpPr>
          <p:nvPr>
            <p:ph type="sldNum" sz="quarter" idx="12"/>
          </p:nvPr>
        </p:nvSpPr>
        <p:spPr>
          <a:ln/>
        </p:spPr>
        <p:txBody>
          <a:bodyPr/>
          <a:lstStyle>
            <a:lvl1pPr>
              <a:defRPr/>
            </a:lvl1pPr>
          </a:lstStyle>
          <a:p>
            <a:fld id="{41148610-D4B0-408C-B3CD-EB8BE39B3562}" type="slidenum">
              <a:rPr lang="en-US" altLang="zh-TW"/>
              <a:pPr/>
              <a:t>‹#›</a:t>
            </a:fld>
            <a:endParaRPr lang="en-US" altLang="zh-TW"/>
          </a:p>
        </p:txBody>
      </p:sp>
    </p:spTree>
    <p:extLst>
      <p:ext uri="{BB962C8B-B14F-4D97-AF65-F5344CB8AC3E}">
        <p14:creationId xmlns:p14="http://schemas.microsoft.com/office/powerpoint/2010/main" val="840639844"/>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Tx" preserve="1">
  <p:cSld name="含標題的內容">
    <p:spTree>
      <p:nvGrpSpPr>
        <p:cNvPr id="1" name=""/>
        <p:cNvGrpSpPr/>
        <p:nvPr/>
      </p:nvGrpSpPr>
      <p:grpSpPr>
        <a:xfrm>
          <a:off x="0" y="0"/>
          <a:ext cx="0" cy="0"/>
          <a:chOff x="0" y="0"/>
          <a:chExt cx="0" cy="0"/>
        </a:xfrm>
      </p:grpSpPr>
      <p:sp>
        <p:nvSpPr>
          <p:cNvPr id="2" name="標題 1"/>
          <p:cNvSpPr>
            <a:spLocks noGrp="1"/>
          </p:cNvSpPr>
          <p:nvPr>
            <p:ph type="title"/>
          </p:nvPr>
        </p:nvSpPr>
        <p:spPr>
          <a:xfrm>
            <a:off x="914401" y="546124"/>
            <a:ext cx="6018213" cy="2324099"/>
          </a:xfrm>
        </p:spPr>
        <p:txBody>
          <a:bodyPr anchor="b"/>
          <a:lstStyle>
            <a:lvl1pPr algn="l">
              <a:defRPr sz="2000" b="1"/>
            </a:lvl1pPr>
          </a:lstStyle>
          <a:p>
            <a:r>
              <a:rPr lang="zh-TW" altLang="en-US"/>
              <a:t>按一下以編輯母片標題樣式</a:t>
            </a:r>
          </a:p>
        </p:txBody>
      </p:sp>
      <p:sp>
        <p:nvSpPr>
          <p:cNvPr id="3" name="內容版面配置區 2"/>
          <p:cNvSpPr>
            <a:spLocks noGrp="1"/>
          </p:cNvSpPr>
          <p:nvPr>
            <p:ph idx="1"/>
          </p:nvPr>
        </p:nvSpPr>
        <p:spPr>
          <a:xfrm>
            <a:off x="7151689" y="546124"/>
            <a:ext cx="10225087" cy="117078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文字版面配置區 3"/>
          <p:cNvSpPr>
            <a:spLocks noGrp="1"/>
          </p:cNvSpPr>
          <p:nvPr>
            <p:ph type="body" sz="half" idx="2"/>
          </p:nvPr>
        </p:nvSpPr>
        <p:spPr>
          <a:xfrm>
            <a:off x="914401" y="2870201"/>
            <a:ext cx="6018213" cy="9383712"/>
          </a:xfrm>
        </p:spPr>
        <p:txBody>
          <a:bodyPr/>
          <a:lstStyle>
            <a:lvl1pPr marL="0" indent="0">
              <a:buNone/>
              <a:defRPr sz="1400"/>
            </a:lvl1pPr>
            <a:lvl2pPr marL="456648" indent="0">
              <a:buNone/>
              <a:defRPr sz="1200"/>
            </a:lvl2pPr>
            <a:lvl3pPr marL="913297" indent="0">
              <a:buNone/>
              <a:defRPr sz="1000"/>
            </a:lvl3pPr>
            <a:lvl4pPr marL="1369945" indent="0">
              <a:buNone/>
              <a:defRPr sz="800"/>
            </a:lvl4pPr>
            <a:lvl5pPr marL="1826615" indent="0">
              <a:buNone/>
              <a:defRPr sz="800"/>
            </a:lvl5pPr>
            <a:lvl6pPr marL="2283260" indent="0">
              <a:buNone/>
              <a:defRPr sz="800"/>
            </a:lvl6pPr>
            <a:lvl7pPr marL="2739912" indent="0">
              <a:buNone/>
              <a:defRPr sz="800"/>
            </a:lvl7pPr>
            <a:lvl8pPr marL="3196560" indent="0">
              <a:buNone/>
              <a:defRPr sz="800"/>
            </a:lvl8pPr>
            <a:lvl9pPr marL="3653207" indent="0">
              <a:buNone/>
              <a:defRPr sz="800"/>
            </a:lvl9pPr>
          </a:lstStyle>
          <a:p>
            <a:pPr lvl="0"/>
            <a:r>
              <a:rPr lang="zh-TW" altLang="en-US"/>
              <a:t>按一下以編輯母片文字樣式</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zh-TW"/>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zh-TW"/>
          </a:p>
        </p:txBody>
      </p:sp>
      <p:sp>
        <p:nvSpPr>
          <p:cNvPr id="7" name="Rectangle 7"/>
          <p:cNvSpPr>
            <a:spLocks noGrp="1" noChangeArrowheads="1"/>
          </p:cNvSpPr>
          <p:nvPr>
            <p:ph type="sldNum" sz="quarter" idx="12"/>
          </p:nvPr>
        </p:nvSpPr>
        <p:spPr>
          <a:ln/>
        </p:spPr>
        <p:txBody>
          <a:bodyPr/>
          <a:lstStyle>
            <a:lvl1pPr>
              <a:defRPr/>
            </a:lvl1pPr>
          </a:lstStyle>
          <a:p>
            <a:fld id="{410A4871-E70E-4EF4-B928-589E9276CD20}" type="slidenum">
              <a:rPr lang="en-US" altLang="zh-TW"/>
              <a:pPr/>
              <a:t>‹#›</a:t>
            </a:fld>
            <a:endParaRPr lang="en-US" altLang="zh-TW"/>
          </a:p>
        </p:txBody>
      </p:sp>
    </p:spTree>
    <p:extLst>
      <p:ext uri="{BB962C8B-B14F-4D97-AF65-F5344CB8AC3E}">
        <p14:creationId xmlns:p14="http://schemas.microsoft.com/office/powerpoint/2010/main" val="3796366265"/>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picTx" preserve="1">
  <p:cSld name="含標題的圖片">
    <p:spTree>
      <p:nvGrpSpPr>
        <p:cNvPr id="1" name=""/>
        <p:cNvGrpSpPr/>
        <p:nvPr/>
      </p:nvGrpSpPr>
      <p:grpSpPr>
        <a:xfrm>
          <a:off x="0" y="0"/>
          <a:ext cx="0" cy="0"/>
          <a:chOff x="0" y="0"/>
          <a:chExt cx="0" cy="0"/>
        </a:xfrm>
      </p:grpSpPr>
      <p:sp>
        <p:nvSpPr>
          <p:cNvPr id="2" name="標題 1"/>
          <p:cNvSpPr>
            <a:spLocks noGrp="1"/>
          </p:cNvSpPr>
          <p:nvPr>
            <p:ph type="title"/>
          </p:nvPr>
        </p:nvSpPr>
        <p:spPr>
          <a:xfrm>
            <a:off x="3584599" y="9602788"/>
            <a:ext cx="10975975" cy="1133475"/>
          </a:xfrm>
        </p:spPr>
        <p:txBody>
          <a:bodyPr anchor="b"/>
          <a:lstStyle>
            <a:lvl1pPr algn="l">
              <a:defRPr sz="2000" b="1"/>
            </a:lvl1pPr>
          </a:lstStyle>
          <a:p>
            <a:r>
              <a:rPr lang="zh-TW" altLang="en-US"/>
              <a:t>按一下以編輯母片標題樣式</a:t>
            </a:r>
          </a:p>
        </p:txBody>
      </p:sp>
      <p:sp>
        <p:nvSpPr>
          <p:cNvPr id="3" name="圖片版面配置區 2"/>
          <p:cNvSpPr>
            <a:spLocks noGrp="1"/>
          </p:cNvSpPr>
          <p:nvPr>
            <p:ph type="pic" idx="1"/>
          </p:nvPr>
        </p:nvSpPr>
        <p:spPr>
          <a:xfrm>
            <a:off x="3584599" y="1225550"/>
            <a:ext cx="10975975" cy="8231189"/>
          </a:xfrm>
        </p:spPr>
        <p:txBody>
          <a:bodyPr/>
          <a:lstStyle>
            <a:lvl1pPr marL="0" indent="0">
              <a:buNone/>
              <a:defRPr sz="3200"/>
            </a:lvl1pPr>
            <a:lvl2pPr marL="456648" indent="0">
              <a:buNone/>
              <a:defRPr sz="2800"/>
            </a:lvl2pPr>
            <a:lvl3pPr marL="913297" indent="0">
              <a:buNone/>
              <a:defRPr sz="2400"/>
            </a:lvl3pPr>
            <a:lvl4pPr marL="1369945" indent="0">
              <a:buNone/>
              <a:defRPr sz="2000"/>
            </a:lvl4pPr>
            <a:lvl5pPr marL="1826615" indent="0">
              <a:buNone/>
              <a:defRPr sz="2000"/>
            </a:lvl5pPr>
            <a:lvl6pPr marL="2283260" indent="0">
              <a:buNone/>
              <a:defRPr sz="2000"/>
            </a:lvl6pPr>
            <a:lvl7pPr marL="2739912" indent="0">
              <a:buNone/>
              <a:defRPr sz="2000"/>
            </a:lvl7pPr>
            <a:lvl8pPr marL="3196560" indent="0">
              <a:buNone/>
              <a:defRPr sz="2000"/>
            </a:lvl8pPr>
            <a:lvl9pPr marL="3653207" indent="0">
              <a:buNone/>
              <a:defRPr sz="2000"/>
            </a:lvl9pPr>
          </a:lstStyle>
          <a:p>
            <a:pPr lvl="0"/>
            <a:endParaRPr lang="zh-TW" altLang="en-US" noProof="0"/>
          </a:p>
        </p:txBody>
      </p:sp>
      <p:sp>
        <p:nvSpPr>
          <p:cNvPr id="4" name="文字版面配置區 3"/>
          <p:cNvSpPr>
            <a:spLocks noGrp="1"/>
          </p:cNvSpPr>
          <p:nvPr>
            <p:ph type="body" sz="half" idx="2"/>
          </p:nvPr>
        </p:nvSpPr>
        <p:spPr>
          <a:xfrm>
            <a:off x="3584599" y="10736264"/>
            <a:ext cx="10975975" cy="1609724"/>
          </a:xfrm>
        </p:spPr>
        <p:txBody>
          <a:bodyPr/>
          <a:lstStyle>
            <a:lvl1pPr marL="0" indent="0">
              <a:buNone/>
              <a:defRPr sz="1400"/>
            </a:lvl1pPr>
            <a:lvl2pPr marL="456648" indent="0">
              <a:buNone/>
              <a:defRPr sz="1200"/>
            </a:lvl2pPr>
            <a:lvl3pPr marL="913297" indent="0">
              <a:buNone/>
              <a:defRPr sz="1000"/>
            </a:lvl3pPr>
            <a:lvl4pPr marL="1369945" indent="0">
              <a:buNone/>
              <a:defRPr sz="800"/>
            </a:lvl4pPr>
            <a:lvl5pPr marL="1826615" indent="0">
              <a:buNone/>
              <a:defRPr sz="800"/>
            </a:lvl5pPr>
            <a:lvl6pPr marL="2283260" indent="0">
              <a:buNone/>
              <a:defRPr sz="800"/>
            </a:lvl6pPr>
            <a:lvl7pPr marL="2739912" indent="0">
              <a:buNone/>
              <a:defRPr sz="800"/>
            </a:lvl7pPr>
            <a:lvl8pPr marL="3196560" indent="0">
              <a:buNone/>
              <a:defRPr sz="800"/>
            </a:lvl8pPr>
            <a:lvl9pPr marL="3653207" indent="0">
              <a:buNone/>
              <a:defRPr sz="800"/>
            </a:lvl9pPr>
          </a:lstStyle>
          <a:p>
            <a:pPr lvl="0"/>
            <a:r>
              <a:rPr lang="zh-TW" altLang="en-US"/>
              <a:t>按一下以編輯母片文字樣式</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zh-TW"/>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zh-TW"/>
          </a:p>
        </p:txBody>
      </p:sp>
      <p:sp>
        <p:nvSpPr>
          <p:cNvPr id="7" name="Rectangle 7"/>
          <p:cNvSpPr>
            <a:spLocks noGrp="1" noChangeArrowheads="1"/>
          </p:cNvSpPr>
          <p:nvPr>
            <p:ph type="sldNum" sz="quarter" idx="12"/>
          </p:nvPr>
        </p:nvSpPr>
        <p:spPr>
          <a:ln/>
        </p:spPr>
        <p:txBody>
          <a:bodyPr/>
          <a:lstStyle>
            <a:lvl1pPr>
              <a:defRPr/>
            </a:lvl1pPr>
          </a:lstStyle>
          <a:p>
            <a:fld id="{79905881-1DFC-4A0A-B470-AB78ABE9B1BB}" type="slidenum">
              <a:rPr lang="en-US" altLang="zh-TW"/>
              <a:pPr/>
              <a:t>‹#›</a:t>
            </a:fld>
            <a:endParaRPr lang="en-US" altLang="zh-TW"/>
          </a:p>
        </p:txBody>
      </p:sp>
    </p:spTree>
    <p:extLst>
      <p:ext uri="{BB962C8B-B14F-4D97-AF65-F5344CB8AC3E}">
        <p14:creationId xmlns:p14="http://schemas.microsoft.com/office/powerpoint/2010/main" val="935022108"/>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vertTx" preserve="1">
  <p:cSld name="標題及直排文字">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a:t>按一下以編輯母片標題樣式</a:t>
            </a:r>
          </a:p>
        </p:txBody>
      </p:sp>
      <p:sp>
        <p:nvSpPr>
          <p:cNvPr id="3" name="直排文字版面配置區 2"/>
          <p:cNvSpPr>
            <a:spLocks noGrp="1"/>
          </p:cNvSpPr>
          <p:nvPr>
            <p:ph type="body" orient="vert" idx="1"/>
          </p:nvPr>
        </p:nvSpPr>
        <p:spPr/>
        <p:txBody>
          <a:bodyPr vert="eaVert"/>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zh-TW"/>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zh-TW"/>
          </a:p>
        </p:txBody>
      </p:sp>
      <p:sp>
        <p:nvSpPr>
          <p:cNvPr id="6" name="Rectangle 7"/>
          <p:cNvSpPr>
            <a:spLocks noGrp="1" noChangeArrowheads="1"/>
          </p:cNvSpPr>
          <p:nvPr>
            <p:ph type="sldNum" sz="quarter" idx="12"/>
          </p:nvPr>
        </p:nvSpPr>
        <p:spPr>
          <a:ln/>
        </p:spPr>
        <p:txBody>
          <a:bodyPr/>
          <a:lstStyle>
            <a:lvl1pPr>
              <a:defRPr/>
            </a:lvl1pPr>
          </a:lstStyle>
          <a:p>
            <a:fld id="{42741674-4092-4BF8-AD25-7889908B0690}" type="slidenum">
              <a:rPr lang="en-US" altLang="zh-TW"/>
              <a:pPr/>
              <a:t>‹#›</a:t>
            </a:fld>
            <a:endParaRPr lang="en-US" altLang="zh-TW"/>
          </a:p>
        </p:txBody>
      </p:sp>
    </p:spTree>
    <p:extLst>
      <p:ext uri="{BB962C8B-B14F-4D97-AF65-F5344CB8AC3E}">
        <p14:creationId xmlns:p14="http://schemas.microsoft.com/office/powerpoint/2010/main" val="2179732629"/>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vertTitleAndTx" preserve="1">
  <p:cSld name="直排標題及文字">
    <p:spTree>
      <p:nvGrpSpPr>
        <p:cNvPr id="1" name=""/>
        <p:cNvGrpSpPr/>
        <p:nvPr/>
      </p:nvGrpSpPr>
      <p:grpSpPr>
        <a:xfrm>
          <a:off x="0" y="0"/>
          <a:ext cx="0" cy="0"/>
          <a:chOff x="0" y="0"/>
          <a:chExt cx="0" cy="0"/>
        </a:xfrm>
      </p:grpSpPr>
      <p:sp>
        <p:nvSpPr>
          <p:cNvPr id="2" name="直排標題 1"/>
          <p:cNvSpPr>
            <a:spLocks noGrp="1"/>
          </p:cNvSpPr>
          <p:nvPr>
            <p:ph type="title" orient="vert"/>
          </p:nvPr>
        </p:nvSpPr>
        <p:spPr>
          <a:xfrm>
            <a:off x="13261975" y="549274"/>
            <a:ext cx="4114800" cy="11704639"/>
          </a:xfrm>
        </p:spPr>
        <p:txBody>
          <a:bodyPr vert="eaVert"/>
          <a:lstStyle/>
          <a:p>
            <a:r>
              <a:rPr lang="zh-TW" altLang="en-US"/>
              <a:t>按一下以編輯母片標題樣式</a:t>
            </a:r>
          </a:p>
        </p:txBody>
      </p:sp>
      <p:sp>
        <p:nvSpPr>
          <p:cNvPr id="3" name="直排文字版面配置區 2"/>
          <p:cNvSpPr>
            <a:spLocks noGrp="1"/>
          </p:cNvSpPr>
          <p:nvPr>
            <p:ph type="body" orient="vert" idx="1"/>
          </p:nvPr>
        </p:nvSpPr>
        <p:spPr>
          <a:xfrm>
            <a:off x="914424" y="549274"/>
            <a:ext cx="12195175" cy="11704639"/>
          </a:xfrm>
        </p:spPr>
        <p:txBody>
          <a:bodyPr vert="eaVert"/>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zh-TW"/>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zh-TW"/>
          </a:p>
        </p:txBody>
      </p:sp>
      <p:sp>
        <p:nvSpPr>
          <p:cNvPr id="6" name="Rectangle 7"/>
          <p:cNvSpPr>
            <a:spLocks noGrp="1" noChangeArrowheads="1"/>
          </p:cNvSpPr>
          <p:nvPr>
            <p:ph type="sldNum" sz="quarter" idx="12"/>
          </p:nvPr>
        </p:nvSpPr>
        <p:spPr>
          <a:ln/>
        </p:spPr>
        <p:txBody>
          <a:bodyPr/>
          <a:lstStyle>
            <a:lvl1pPr>
              <a:defRPr/>
            </a:lvl1pPr>
          </a:lstStyle>
          <a:p>
            <a:fld id="{195C0411-8396-4BE1-AF02-E592D230A394}" type="slidenum">
              <a:rPr lang="en-US" altLang="zh-TW"/>
              <a:pPr/>
              <a:t>‹#›</a:t>
            </a:fld>
            <a:endParaRPr lang="en-US" altLang="zh-TW"/>
          </a:p>
        </p:txBody>
      </p:sp>
    </p:spTree>
    <p:extLst>
      <p:ext uri="{BB962C8B-B14F-4D97-AF65-F5344CB8AC3E}">
        <p14:creationId xmlns:p14="http://schemas.microsoft.com/office/powerpoint/2010/main" val="3315261226"/>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objOnly" preserve="1">
  <p:cSld name="物件">
    <p:spTree>
      <p:nvGrpSpPr>
        <p:cNvPr id="1" name=""/>
        <p:cNvGrpSpPr/>
        <p:nvPr/>
      </p:nvGrpSpPr>
      <p:grpSpPr>
        <a:xfrm>
          <a:off x="0" y="0"/>
          <a:ext cx="0" cy="0"/>
          <a:chOff x="0" y="0"/>
          <a:chExt cx="0" cy="0"/>
        </a:xfrm>
      </p:grpSpPr>
      <p:sp>
        <p:nvSpPr>
          <p:cNvPr id="2" name="內容版面配置區 1"/>
          <p:cNvSpPr>
            <a:spLocks noGrp="1"/>
          </p:cNvSpPr>
          <p:nvPr>
            <p:ph/>
          </p:nvPr>
        </p:nvSpPr>
        <p:spPr>
          <a:xfrm>
            <a:off x="914424" y="549274"/>
            <a:ext cx="16462376" cy="11704639"/>
          </a:xfrm>
        </p:spPr>
        <p:txBody>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3" name="Rectangle 4"/>
          <p:cNvSpPr>
            <a:spLocks noGrp="1" noChangeArrowheads="1"/>
          </p:cNvSpPr>
          <p:nvPr>
            <p:ph type="dt" sz="half" idx="10"/>
          </p:nvPr>
        </p:nvSpPr>
        <p:spPr>
          <a:ln/>
        </p:spPr>
        <p:txBody>
          <a:bodyPr/>
          <a:lstStyle>
            <a:lvl1pPr>
              <a:defRPr/>
            </a:lvl1pPr>
          </a:lstStyle>
          <a:p>
            <a:pPr>
              <a:defRPr/>
            </a:pPr>
            <a:endParaRPr lang="en-US" altLang="zh-TW"/>
          </a:p>
        </p:txBody>
      </p:sp>
      <p:sp>
        <p:nvSpPr>
          <p:cNvPr id="4" name="Rectangle 5"/>
          <p:cNvSpPr>
            <a:spLocks noGrp="1" noChangeArrowheads="1"/>
          </p:cNvSpPr>
          <p:nvPr>
            <p:ph type="ftr" sz="quarter" idx="11"/>
          </p:nvPr>
        </p:nvSpPr>
        <p:spPr>
          <a:ln/>
        </p:spPr>
        <p:txBody>
          <a:bodyPr/>
          <a:lstStyle>
            <a:lvl1pPr>
              <a:defRPr/>
            </a:lvl1pPr>
          </a:lstStyle>
          <a:p>
            <a:pPr>
              <a:defRPr/>
            </a:pPr>
            <a:endParaRPr lang="en-US" altLang="zh-TW"/>
          </a:p>
        </p:txBody>
      </p:sp>
      <p:sp>
        <p:nvSpPr>
          <p:cNvPr id="5" name="Rectangle 7"/>
          <p:cNvSpPr>
            <a:spLocks noGrp="1" noChangeArrowheads="1"/>
          </p:cNvSpPr>
          <p:nvPr>
            <p:ph type="sldNum" sz="quarter" idx="12"/>
          </p:nvPr>
        </p:nvSpPr>
        <p:spPr>
          <a:ln/>
        </p:spPr>
        <p:txBody>
          <a:bodyPr/>
          <a:lstStyle>
            <a:lvl1pPr>
              <a:defRPr/>
            </a:lvl1pPr>
          </a:lstStyle>
          <a:p>
            <a:fld id="{AD9EF1A8-8EBB-4918-AC3E-9EA219D60BFC}" type="slidenum">
              <a:rPr lang="en-US" altLang="zh-TW"/>
              <a:pPr/>
              <a:t>‹#›</a:t>
            </a:fld>
            <a:endParaRPr lang="en-US" altLang="zh-TW"/>
          </a:p>
        </p:txBody>
      </p:sp>
    </p:spTree>
    <p:extLst>
      <p:ext uri="{BB962C8B-B14F-4D97-AF65-F5344CB8AC3E}">
        <p14:creationId xmlns:p14="http://schemas.microsoft.com/office/powerpoint/2010/main" val="1901055271"/>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 preserve="1">
  <p:cSld name="標題投影片">
    <p:spTree>
      <p:nvGrpSpPr>
        <p:cNvPr id="1" name=""/>
        <p:cNvGrpSpPr/>
        <p:nvPr/>
      </p:nvGrpSpPr>
      <p:grpSpPr>
        <a:xfrm>
          <a:off x="0" y="0"/>
          <a:ext cx="0" cy="0"/>
          <a:chOff x="0" y="0"/>
          <a:chExt cx="0" cy="0"/>
        </a:xfrm>
      </p:grpSpPr>
      <p:sp>
        <p:nvSpPr>
          <p:cNvPr id="2" name="標題 1"/>
          <p:cNvSpPr>
            <a:spLocks noGrp="1"/>
          </p:cNvSpPr>
          <p:nvPr>
            <p:ph type="ctrTitle"/>
          </p:nvPr>
        </p:nvSpPr>
        <p:spPr>
          <a:xfrm>
            <a:off x="1371838" y="4261369"/>
            <a:ext cx="15547499" cy="2940390"/>
          </a:xfrm>
        </p:spPr>
        <p:txBody>
          <a:bodyPr/>
          <a:lstStyle/>
          <a:p>
            <a:r>
              <a:rPr lang="zh-TW" altLang="en-US"/>
              <a:t>按一下以編輯母片標題樣式</a:t>
            </a:r>
          </a:p>
        </p:txBody>
      </p:sp>
      <p:sp>
        <p:nvSpPr>
          <p:cNvPr id="3" name="副標題 2"/>
          <p:cNvSpPr>
            <a:spLocks noGrp="1"/>
          </p:cNvSpPr>
          <p:nvPr>
            <p:ph type="subTitle" idx="1"/>
          </p:nvPr>
        </p:nvSpPr>
        <p:spPr>
          <a:xfrm>
            <a:off x="2743676" y="7773300"/>
            <a:ext cx="12803823" cy="3505606"/>
          </a:xfrm>
        </p:spPr>
        <p:txBody>
          <a:bodyPr/>
          <a:lstStyle>
            <a:lvl1pPr marL="0" indent="0" algn="ctr">
              <a:buNone/>
              <a:defRPr>
                <a:solidFill>
                  <a:schemeClr val="tx1">
                    <a:tint val="75000"/>
                  </a:schemeClr>
                </a:solidFill>
              </a:defRPr>
            </a:lvl1pPr>
            <a:lvl2pPr marL="913387" indent="0" algn="ctr">
              <a:buNone/>
              <a:defRPr>
                <a:solidFill>
                  <a:schemeClr val="tx1">
                    <a:tint val="75000"/>
                  </a:schemeClr>
                </a:solidFill>
              </a:defRPr>
            </a:lvl2pPr>
            <a:lvl3pPr marL="1826799" indent="0" algn="ctr">
              <a:buNone/>
              <a:defRPr>
                <a:solidFill>
                  <a:schemeClr val="tx1">
                    <a:tint val="75000"/>
                  </a:schemeClr>
                </a:solidFill>
              </a:defRPr>
            </a:lvl3pPr>
            <a:lvl4pPr marL="2740186" indent="0" algn="ctr">
              <a:buNone/>
              <a:defRPr>
                <a:solidFill>
                  <a:schemeClr val="tx1">
                    <a:tint val="75000"/>
                  </a:schemeClr>
                </a:solidFill>
              </a:defRPr>
            </a:lvl4pPr>
            <a:lvl5pPr marL="3653573" indent="0" algn="ctr">
              <a:buNone/>
              <a:defRPr>
                <a:solidFill>
                  <a:schemeClr val="tx1">
                    <a:tint val="75000"/>
                  </a:schemeClr>
                </a:solidFill>
              </a:defRPr>
            </a:lvl5pPr>
            <a:lvl6pPr marL="4566973" indent="0" algn="ctr">
              <a:buNone/>
              <a:defRPr>
                <a:solidFill>
                  <a:schemeClr val="tx1">
                    <a:tint val="75000"/>
                  </a:schemeClr>
                </a:solidFill>
              </a:defRPr>
            </a:lvl6pPr>
            <a:lvl7pPr marL="5480370" indent="0" algn="ctr">
              <a:buNone/>
              <a:defRPr>
                <a:solidFill>
                  <a:schemeClr val="tx1">
                    <a:tint val="75000"/>
                  </a:schemeClr>
                </a:solidFill>
              </a:defRPr>
            </a:lvl7pPr>
            <a:lvl8pPr marL="6393759" indent="0" algn="ctr">
              <a:buNone/>
              <a:defRPr>
                <a:solidFill>
                  <a:schemeClr val="tx1">
                    <a:tint val="75000"/>
                  </a:schemeClr>
                </a:solidFill>
              </a:defRPr>
            </a:lvl8pPr>
            <a:lvl9pPr marL="7307153" indent="0" algn="ctr">
              <a:buNone/>
              <a:defRPr>
                <a:solidFill>
                  <a:schemeClr val="tx1">
                    <a:tint val="75000"/>
                  </a:schemeClr>
                </a:solidFill>
              </a:defRPr>
            </a:lvl9pPr>
          </a:lstStyle>
          <a:p>
            <a:r>
              <a:rPr lang="zh-TW" altLang="en-US"/>
              <a:t>按一下以編輯母片副標題樣式</a:t>
            </a:r>
          </a:p>
        </p:txBody>
      </p:sp>
      <p:sp>
        <p:nvSpPr>
          <p:cNvPr id="4" name="日期版面配置區 3"/>
          <p:cNvSpPr>
            <a:spLocks noGrp="1"/>
          </p:cNvSpPr>
          <p:nvPr>
            <p:ph type="dt" sz="half" idx="10"/>
          </p:nvPr>
        </p:nvSpPr>
        <p:spPr/>
        <p:txBody>
          <a:bodyPr/>
          <a:lstStyle>
            <a:lvl1pPr>
              <a:defRPr/>
            </a:lvl1pPr>
          </a:lstStyle>
          <a:p>
            <a:pPr>
              <a:defRPr/>
            </a:pPr>
            <a:endParaRPr lang="zh-TW" altLang="en-US"/>
          </a:p>
        </p:txBody>
      </p:sp>
      <p:sp>
        <p:nvSpPr>
          <p:cNvPr id="5" name="頁尾版面配置區 4"/>
          <p:cNvSpPr>
            <a:spLocks noGrp="1"/>
          </p:cNvSpPr>
          <p:nvPr>
            <p:ph type="ftr" sz="quarter" idx="11"/>
          </p:nvPr>
        </p:nvSpPr>
        <p:spPr/>
        <p:txBody>
          <a:bodyPr/>
          <a:lstStyle>
            <a:lvl1pPr>
              <a:defRPr/>
            </a:lvl1pPr>
          </a:lstStyle>
          <a:p>
            <a:pPr>
              <a:defRPr/>
            </a:pPr>
            <a:endParaRPr lang="zh-TW" altLang="en-US"/>
          </a:p>
        </p:txBody>
      </p:sp>
      <p:sp>
        <p:nvSpPr>
          <p:cNvPr id="6" name="投影片編號版面配置區 5"/>
          <p:cNvSpPr>
            <a:spLocks noGrp="1"/>
          </p:cNvSpPr>
          <p:nvPr>
            <p:ph type="sldNum" sz="quarter" idx="12"/>
          </p:nvPr>
        </p:nvSpPr>
        <p:spPr/>
        <p:txBody>
          <a:bodyPr/>
          <a:lstStyle>
            <a:lvl1pPr>
              <a:defRPr/>
            </a:lvl1pPr>
          </a:lstStyle>
          <a:p>
            <a:fld id="{8BD0AB79-27C0-48BA-9D7A-7CCAE5FDF0E8}" type="slidenum">
              <a:rPr lang="zh-TW" altLang="en-US"/>
              <a:pPr/>
              <a:t>‹#›</a:t>
            </a:fld>
            <a:endParaRPr lang="zh-TW" altLang="en-US"/>
          </a:p>
        </p:txBody>
      </p:sp>
    </p:spTree>
    <p:extLst>
      <p:ext uri="{BB962C8B-B14F-4D97-AF65-F5344CB8AC3E}">
        <p14:creationId xmlns:p14="http://schemas.microsoft.com/office/powerpoint/2010/main" val="147826356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章節標題">
    <p:spTree>
      <p:nvGrpSpPr>
        <p:cNvPr id="1" name=""/>
        <p:cNvGrpSpPr/>
        <p:nvPr/>
      </p:nvGrpSpPr>
      <p:grpSpPr>
        <a:xfrm>
          <a:off x="0" y="0"/>
          <a:ext cx="0" cy="0"/>
          <a:chOff x="0" y="0"/>
          <a:chExt cx="0" cy="0"/>
        </a:xfrm>
      </p:grpSpPr>
      <p:sp>
        <p:nvSpPr>
          <p:cNvPr id="2" name="標題 1"/>
          <p:cNvSpPr>
            <a:spLocks noGrp="1"/>
          </p:cNvSpPr>
          <p:nvPr>
            <p:ph type="title"/>
          </p:nvPr>
        </p:nvSpPr>
        <p:spPr>
          <a:xfrm>
            <a:off x="1444625" y="8815412"/>
            <a:ext cx="15547975" cy="2724149"/>
          </a:xfrm>
        </p:spPr>
        <p:txBody>
          <a:bodyPr anchor="t"/>
          <a:lstStyle>
            <a:lvl1pPr algn="l">
              <a:defRPr sz="4000" b="1" cap="all"/>
            </a:lvl1pPr>
          </a:lstStyle>
          <a:p>
            <a:r>
              <a:rPr lang="zh-TW" altLang="en-US"/>
              <a:t>按一下以編輯母片標題樣式</a:t>
            </a:r>
          </a:p>
        </p:txBody>
      </p:sp>
      <p:sp>
        <p:nvSpPr>
          <p:cNvPr id="3" name="文字版面配置區 2"/>
          <p:cNvSpPr>
            <a:spLocks noGrp="1"/>
          </p:cNvSpPr>
          <p:nvPr>
            <p:ph type="body" idx="1"/>
          </p:nvPr>
        </p:nvSpPr>
        <p:spPr>
          <a:xfrm>
            <a:off x="1444625" y="5813425"/>
            <a:ext cx="15547975" cy="3001964"/>
          </a:xfrm>
        </p:spPr>
        <p:txBody>
          <a:bodyPr anchor="b"/>
          <a:lstStyle>
            <a:lvl1pPr marL="0" indent="0">
              <a:buNone/>
              <a:defRPr sz="2000"/>
            </a:lvl1pPr>
            <a:lvl2pPr marL="456648" indent="0">
              <a:buNone/>
              <a:defRPr sz="1800"/>
            </a:lvl2pPr>
            <a:lvl3pPr marL="913297" indent="0">
              <a:buNone/>
              <a:defRPr sz="1600"/>
            </a:lvl3pPr>
            <a:lvl4pPr marL="1369945" indent="0">
              <a:buNone/>
              <a:defRPr sz="1400"/>
            </a:lvl4pPr>
            <a:lvl5pPr marL="1826615" indent="0">
              <a:buNone/>
              <a:defRPr sz="1400"/>
            </a:lvl5pPr>
            <a:lvl6pPr marL="2283260" indent="0">
              <a:buNone/>
              <a:defRPr sz="1400"/>
            </a:lvl6pPr>
            <a:lvl7pPr marL="2739912" indent="0">
              <a:buNone/>
              <a:defRPr sz="1400"/>
            </a:lvl7pPr>
            <a:lvl8pPr marL="3196560" indent="0">
              <a:buNone/>
              <a:defRPr sz="1400"/>
            </a:lvl8pPr>
            <a:lvl9pPr marL="3653207" indent="0">
              <a:buNone/>
              <a:defRPr sz="1400"/>
            </a:lvl9pPr>
          </a:lstStyle>
          <a:p>
            <a:pPr lvl="0"/>
            <a:r>
              <a:rPr lang="zh-TW" altLang="en-US"/>
              <a:t>按一下以編輯母片文字樣式</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zh-TW"/>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zh-TW"/>
          </a:p>
        </p:txBody>
      </p:sp>
      <p:sp>
        <p:nvSpPr>
          <p:cNvPr id="6" name="Rectangle 7"/>
          <p:cNvSpPr>
            <a:spLocks noGrp="1" noChangeArrowheads="1"/>
          </p:cNvSpPr>
          <p:nvPr>
            <p:ph type="sldNum" sz="quarter" idx="12"/>
          </p:nvPr>
        </p:nvSpPr>
        <p:spPr>
          <a:ln/>
        </p:spPr>
        <p:txBody>
          <a:bodyPr/>
          <a:lstStyle>
            <a:lvl1pPr>
              <a:defRPr/>
            </a:lvl1pPr>
          </a:lstStyle>
          <a:p>
            <a:fld id="{96911514-41AC-4AC3-A913-91EF4576D8B2}" type="slidenum">
              <a:rPr lang="en-US" altLang="zh-TW"/>
              <a:pPr/>
              <a:t>‹#›</a:t>
            </a:fld>
            <a:endParaRPr lang="en-US" altLang="zh-TW"/>
          </a:p>
        </p:txBody>
      </p:sp>
    </p:spTree>
    <p:extLst>
      <p:ext uri="{BB962C8B-B14F-4D97-AF65-F5344CB8AC3E}">
        <p14:creationId xmlns:p14="http://schemas.microsoft.com/office/powerpoint/2010/main" val="2661828914"/>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 preserve="1">
  <p:cSld name="標題及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a:t>按一下以編輯母片標題樣式</a:t>
            </a:r>
          </a:p>
        </p:txBody>
      </p:sp>
      <p:sp>
        <p:nvSpPr>
          <p:cNvPr id="3" name="內容版面配置區 2"/>
          <p:cNvSpPr>
            <a:spLocks noGrp="1"/>
          </p:cNvSpPr>
          <p:nvPr>
            <p:ph idx="1"/>
          </p:nvPr>
        </p:nvSpPr>
        <p:spPr/>
        <p:txBody>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日期版面配置區 3"/>
          <p:cNvSpPr>
            <a:spLocks noGrp="1"/>
          </p:cNvSpPr>
          <p:nvPr>
            <p:ph type="dt" sz="half" idx="10"/>
          </p:nvPr>
        </p:nvSpPr>
        <p:spPr/>
        <p:txBody>
          <a:bodyPr/>
          <a:lstStyle>
            <a:lvl1pPr>
              <a:defRPr/>
            </a:lvl1pPr>
          </a:lstStyle>
          <a:p>
            <a:pPr>
              <a:defRPr/>
            </a:pPr>
            <a:endParaRPr lang="zh-TW" altLang="en-US"/>
          </a:p>
        </p:txBody>
      </p:sp>
      <p:sp>
        <p:nvSpPr>
          <p:cNvPr id="5" name="頁尾版面配置區 4"/>
          <p:cNvSpPr>
            <a:spLocks noGrp="1"/>
          </p:cNvSpPr>
          <p:nvPr>
            <p:ph type="ftr" sz="quarter" idx="11"/>
          </p:nvPr>
        </p:nvSpPr>
        <p:spPr/>
        <p:txBody>
          <a:bodyPr/>
          <a:lstStyle>
            <a:lvl1pPr>
              <a:defRPr/>
            </a:lvl1pPr>
          </a:lstStyle>
          <a:p>
            <a:pPr>
              <a:defRPr/>
            </a:pPr>
            <a:endParaRPr lang="zh-TW" altLang="en-US"/>
          </a:p>
        </p:txBody>
      </p:sp>
      <p:sp>
        <p:nvSpPr>
          <p:cNvPr id="6" name="投影片編號版面配置區 5"/>
          <p:cNvSpPr>
            <a:spLocks noGrp="1"/>
          </p:cNvSpPr>
          <p:nvPr>
            <p:ph type="sldNum" sz="quarter" idx="12"/>
          </p:nvPr>
        </p:nvSpPr>
        <p:spPr/>
        <p:txBody>
          <a:bodyPr/>
          <a:lstStyle>
            <a:lvl1pPr>
              <a:defRPr/>
            </a:lvl1pPr>
          </a:lstStyle>
          <a:p>
            <a:fld id="{E02F0C72-D3F3-4C8A-832B-91422F48B2A8}" type="slidenum">
              <a:rPr lang="zh-TW" altLang="en-US"/>
              <a:pPr/>
              <a:t>‹#›</a:t>
            </a:fld>
            <a:endParaRPr lang="zh-TW" altLang="en-US"/>
          </a:p>
        </p:txBody>
      </p:sp>
    </p:spTree>
    <p:extLst>
      <p:ext uri="{BB962C8B-B14F-4D97-AF65-F5344CB8AC3E}">
        <p14:creationId xmlns:p14="http://schemas.microsoft.com/office/powerpoint/2010/main" val="2150713914"/>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secHead" preserve="1">
  <p:cSld name="章節標題">
    <p:spTree>
      <p:nvGrpSpPr>
        <p:cNvPr id="1" name=""/>
        <p:cNvGrpSpPr/>
        <p:nvPr/>
      </p:nvGrpSpPr>
      <p:grpSpPr>
        <a:xfrm>
          <a:off x="0" y="0"/>
          <a:ext cx="0" cy="0"/>
          <a:chOff x="0" y="0"/>
          <a:chExt cx="0" cy="0"/>
        </a:xfrm>
      </p:grpSpPr>
      <p:sp>
        <p:nvSpPr>
          <p:cNvPr id="2" name="標題 1"/>
          <p:cNvSpPr>
            <a:spLocks noGrp="1"/>
          </p:cNvSpPr>
          <p:nvPr>
            <p:ph type="title"/>
          </p:nvPr>
        </p:nvSpPr>
        <p:spPr>
          <a:xfrm>
            <a:off x="1444877" y="8814846"/>
            <a:ext cx="15547499" cy="2724465"/>
          </a:xfrm>
        </p:spPr>
        <p:txBody>
          <a:bodyPr anchor="t"/>
          <a:lstStyle>
            <a:lvl1pPr algn="l">
              <a:defRPr sz="8000" b="1" cap="all"/>
            </a:lvl1pPr>
          </a:lstStyle>
          <a:p>
            <a:r>
              <a:rPr lang="zh-TW" altLang="en-US"/>
              <a:t>按一下以編輯母片標題樣式</a:t>
            </a:r>
          </a:p>
        </p:txBody>
      </p:sp>
      <p:sp>
        <p:nvSpPr>
          <p:cNvPr id="3" name="文字版面配置區 2"/>
          <p:cNvSpPr>
            <a:spLocks noGrp="1"/>
          </p:cNvSpPr>
          <p:nvPr>
            <p:ph type="body" idx="1"/>
          </p:nvPr>
        </p:nvSpPr>
        <p:spPr>
          <a:xfrm>
            <a:off x="1444877" y="5814124"/>
            <a:ext cx="15547499" cy="3000721"/>
          </a:xfrm>
        </p:spPr>
        <p:txBody>
          <a:bodyPr anchor="b"/>
          <a:lstStyle>
            <a:lvl1pPr marL="0" indent="0">
              <a:buNone/>
              <a:defRPr sz="4000">
                <a:solidFill>
                  <a:schemeClr val="tx1">
                    <a:tint val="75000"/>
                  </a:schemeClr>
                </a:solidFill>
              </a:defRPr>
            </a:lvl1pPr>
            <a:lvl2pPr marL="913387" indent="0">
              <a:buNone/>
              <a:defRPr sz="3600">
                <a:solidFill>
                  <a:schemeClr val="tx1">
                    <a:tint val="75000"/>
                  </a:schemeClr>
                </a:solidFill>
              </a:defRPr>
            </a:lvl2pPr>
            <a:lvl3pPr marL="1826799" indent="0">
              <a:buNone/>
              <a:defRPr sz="3200">
                <a:solidFill>
                  <a:schemeClr val="tx1">
                    <a:tint val="75000"/>
                  </a:schemeClr>
                </a:solidFill>
              </a:defRPr>
            </a:lvl3pPr>
            <a:lvl4pPr marL="2740186" indent="0">
              <a:buNone/>
              <a:defRPr sz="2800">
                <a:solidFill>
                  <a:schemeClr val="tx1">
                    <a:tint val="75000"/>
                  </a:schemeClr>
                </a:solidFill>
              </a:defRPr>
            </a:lvl4pPr>
            <a:lvl5pPr marL="3653573" indent="0">
              <a:buNone/>
              <a:defRPr sz="2800">
                <a:solidFill>
                  <a:schemeClr val="tx1">
                    <a:tint val="75000"/>
                  </a:schemeClr>
                </a:solidFill>
              </a:defRPr>
            </a:lvl5pPr>
            <a:lvl6pPr marL="4566973" indent="0">
              <a:buNone/>
              <a:defRPr sz="2800">
                <a:solidFill>
                  <a:schemeClr val="tx1">
                    <a:tint val="75000"/>
                  </a:schemeClr>
                </a:solidFill>
              </a:defRPr>
            </a:lvl6pPr>
            <a:lvl7pPr marL="5480370" indent="0">
              <a:buNone/>
              <a:defRPr sz="2800">
                <a:solidFill>
                  <a:schemeClr val="tx1">
                    <a:tint val="75000"/>
                  </a:schemeClr>
                </a:solidFill>
              </a:defRPr>
            </a:lvl7pPr>
            <a:lvl8pPr marL="6393759" indent="0">
              <a:buNone/>
              <a:defRPr sz="2800">
                <a:solidFill>
                  <a:schemeClr val="tx1">
                    <a:tint val="75000"/>
                  </a:schemeClr>
                </a:solidFill>
              </a:defRPr>
            </a:lvl8pPr>
            <a:lvl9pPr marL="7307153" indent="0">
              <a:buNone/>
              <a:defRPr sz="2800">
                <a:solidFill>
                  <a:schemeClr val="tx1">
                    <a:tint val="75000"/>
                  </a:schemeClr>
                </a:solidFill>
              </a:defRPr>
            </a:lvl9pPr>
          </a:lstStyle>
          <a:p>
            <a:pPr lvl="0"/>
            <a:r>
              <a:rPr lang="zh-TW" altLang="en-US"/>
              <a:t>按一下以編輯母片文字樣式</a:t>
            </a:r>
          </a:p>
        </p:txBody>
      </p:sp>
      <p:sp>
        <p:nvSpPr>
          <p:cNvPr id="4" name="日期版面配置區 3"/>
          <p:cNvSpPr>
            <a:spLocks noGrp="1"/>
          </p:cNvSpPr>
          <p:nvPr>
            <p:ph type="dt" sz="half" idx="10"/>
          </p:nvPr>
        </p:nvSpPr>
        <p:spPr/>
        <p:txBody>
          <a:bodyPr/>
          <a:lstStyle>
            <a:lvl1pPr>
              <a:defRPr/>
            </a:lvl1pPr>
          </a:lstStyle>
          <a:p>
            <a:pPr>
              <a:defRPr/>
            </a:pPr>
            <a:endParaRPr lang="zh-TW" altLang="en-US"/>
          </a:p>
        </p:txBody>
      </p:sp>
      <p:sp>
        <p:nvSpPr>
          <p:cNvPr id="5" name="頁尾版面配置區 4"/>
          <p:cNvSpPr>
            <a:spLocks noGrp="1"/>
          </p:cNvSpPr>
          <p:nvPr>
            <p:ph type="ftr" sz="quarter" idx="11"/>
          </p:nvPr>
        </p:nvSpPr>
        <p:spPr/>
        <p:txBody>
          <a:bodyPr/>
          <a:lstStyle>
            <a:lvl1pPr>
              <a:defRPr/>
            </a:lvl1pPr>
          </a:lstStyle>
          <a:p>
            <a:pPr>
              <a:defRPr/>
            </a:pPr>
            <a:endParaRPr lang="zh-TW" altLang="en-US"/>
          </a:p>
        </p:txBody>
      </p:sp>
      <p:sp>
        <p:nvSpPr>
          <p:cNvPr id="6" name="投影片編號版面配置區 5"/>
          <p:cNvSpPr>
            <a:spLocks noGrp="1"/>
          </p:cNvSpPr>
          <p:nvPr>
            <p:ph type="sldNum" sz="quarter" idx="12"/>
          </p:nvPr>
        </p:nvSpPr>
        <p:spPr/>
        <p:txBody>
          <a:bodyPr/>
          <a:lstStyle>
            <a:lvl1pPr>
              <a:defRPr/>
            </a:lvl1pPr>
          </a:lstStyle>
          <a:p>
            <a:fld id="{393D3198-9C32-4E99-9CB0-1A64673022D0}" type="slidenum">
              <a:rPr lang="zh-TW" altLang="en-US"/>
              <a:pPr/>
              <a:t>‹#›</a:t>
            </a:fld>
            <a:endParaRPr lang="zh-TW" altLang="en-US"/>
          </a:p>
        </p:txBody>
      </p:sp>
    </p:spTree>
    <p:extLst>
      <p:ext uri="{BB962C8B-B14F-4D97-AF65-F5344CB8AC3E}">
        <p14:creationId xmlns:p14="http://schemas.microsoft.com/office/powerpoint/2010/main" val="345349166"/>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twoObj" preserve="1">
  <p:cSld name="兩項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a:t>按一下以編輯母片標題樣式</a:t>
            </a:r>
          </a:p>
        </p:txBody>
      </p:sp>
      <p:sp>
        <p:nvSpPr>
          <p:cNvPr id="3" name="內容版面配置區 2"/>
          <p:cNvSpPr>
            <a:spLocks noGrp="1"/>
          </p:cNvSpPr>
          <p:nvPr>
            <p:ph sz="half" idx="1"/>
          </p:nvPr>
        </p:nvSpPr>
        <p:spPr>
          <a:xfrm>
            <a:off x="914559" y="3200796"/>
            <a:ext cx="8078602" cy="9052974"/>
          </a:xfrm>
        </p:spPr>
        <p:txBody>
          <a:bodyPr/>
          <a:lstStyle>
            <a:lvl1pPr>
              <a:defRPr sz="5600"/>
            </a:lvl1pPr>
            <a:lvl2pPr>
              <a:defRPr sz="4800"/>
            </a:lvl2pPr>
            <a:lvl3pPr>
              <a:defRPr sz="4000"/>
            </a:lvl3pPr>
            <a:lvl4pPr>
              <a:defRPr sz="3600"/>
            </a:lvl4pPr>
            <a:lvl5pPr>
              <a:defRPr sz="3600"/>
            </a:lvl5pPr>
            <a:lvl6pPr>
              <a:defRPr sz="3600"/>
            </a:lvl6pPr>
            <a:lvl7pPr>
              <a:defRPr sz="3600"/>
            </a:lvl7pPr>
            <a:lvl8pPr>
              <a:defRPr sz="3600"/>
            </a:lvl8pPr>
            <a:lvl9pPr>
              <a:defRPr sz="36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內容版面配置區 3"/>
          <p:cNvSpPr>
            <a:spLocks noGrp="1"/>
          </p:cNvSpPr>
          <p:nvPr>
            <p:ph sz="half" idx="2"/>
          </p:nvPr>
        </p:nvSpPr>
        <p:spPr>
          <a:xfrm>
            <a:off x="9298014" y="3200796"/>
            <a:ext cx="8078602" cy="9052974"/>
          </a:xfrm>
        </p:spPr>
        <p:txBody>
          <a:bodyPr/>
          <a:lstStyle>
            <a:lvl1pPr>
              <a:defRPr sz="5600"/>
            </a:lvl1pPr>
            <a:lvl2pPr>
              <a:defRPr sz="4800"/>
            </a:lvl2pPr>
            <a:lvl3pPr>
              <a:defRPr sz="4000"/>
            </a:lvl3pPr>
            <a:lvl4pPr>
              <a:defRPr sz="3600"/>
            </a:lvl4pPr>
            <a:lvl5pPr>
              <a:defRPr sz="3600"/>
            </a:lvl5pPr>
            <a:lvl6pPr>
              <a:defRPr sz="3600"/>
            </a:lvl6pPr>
            <a:lvl7pPr>
              <a:defRPr sz="3600"/>
            </a:lvl7pPr>
            <a:lvl8pPr>
              <a:defRPr sz="3600"/>
            </a:lvl8pPr>
            <a:lvl9pPr>
              <a:defRPr sz="36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5" name="日期版面配置區 3"/>
          <p:cNvSpPr>
            <a:spLocks noGrp="1"/>
          </p:cNvSpPr>
          <p:nvPr>
            <p:ph type="dt" sz="half" idx="10"/>
          </p:nvPr>
        </p:nvSpPr>
        <p:spPr/>
        <p:txBody>
          <a:bodyPr/>
          <a:lstStyle>
            <a:lvl1pPr>
              <a:defRPr/>
            </a:lvl1pPr>
          </a:lstStyle>
          <a:p>
            <a:pPr>
              <a:defRPr/>
            </a:pPr>
            <a:endParaRPr lang="zh-TW" altLang="en-US"/>
          </a:p>
        </p:txBody>
      </p:sp>
      <p:sp>
        <p:nvSpPr>
          <p:cNvPr id="6" name="頁尾版面配置區 4"/>
          <p:cNvSpPr>
            <a:spLocks noGrp="1"/>
          </p:cNvSpPr>
          <p:nvPr>
            <p:ph type="ftr" sz="quarter" idx="11"/>
          </p:nvPr>
        </p:nvSpPr>
        <p:spPr/>
        <p:txBody>
          <a:bodyPr/>
          <a:lstStyle>
            <a:lvl1pPr>
              <a:defRPr/>
            </a:lvl1pPr>
          </a:lstStyle>
          <a:p>
            <a:pPr>
              <a:defRPr/>
            </a:pPr>
            <a:endParaRPr lang="zh-TW" altLang="en-US"/>
          </a:p>
        </p:txBody>
      </p:sp>
      <p:sp>
        <p:nvSpPr>
          <p:cNvPr id="7" name="投影片編號版面配置區 5"/>
          <p:cNvSpPr>
            <a:spLocks noGrp="1"/>
          </p:cNvSpPr>
          <p:nvPr>
            <p:ph type="sldNum" sz="quarter" idx="12"/>
          </p:nvPr>
        </p:nvSpPr>
        <p:spPr/>
        <p:txBody>
          <a:bodyPr/>
          <a:lstStyle>
            <a:lvl1pPr>
              <a:defRPr/>
            </a:lvl1pPr>
          </a:lstStyle>
          <a:p>
            <a:fld id="{67D1D544-BC7C-4C08-9A27-6F670FA9862A}" type="slidenum">
              <a:rPr lang="zh-TW" altLang="en-US"/>
              <a:pPr/>
              <a:t>‹#›</a:t>
            </a:fld>
            <a:endParaRPr lang="zh-TW" altLang="en-US"/>
          </a:p>
        </p:txBody>
      </p:sp>
    </p:spTree>
    <p:extLst>
      <p:ext uri="{BB962C8B-B14F-4D97-AF65-F5344CB8AC3E}">
        <p14:creationId xmlns:p14="http://schemas.microsoft.com/office/powerpoint/2010/main" val="2835374699"/>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twoTxTwoObj" preserve="1">
  <p:cSld name="比對">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lvl1pPr>
              <a:defRPr/>
            </a:lvl1pPr>
          </a:lstStyle>
          <a:p>
            <a:r>
              <a:rPr lang="zh-TW" altLang="en-US"/>
              <a:t>按一下以編輯母片標題樣式</a:t>
            </a:r>
          </a:p>
        </p:txBody>
      </p:sp>
      <p:sp>
        <p:nvSpPr>
          <p:cNvPr id="3" name="文字版面配置區 2"/>
          <p:cNvSpPr>
            <a:spLocks noGrp="1"/>
          </p:cNvSpPr>
          <p:nvPr>
            <p:ph type="body" idx="1"/>
          </p:nvPr>
        </p:nvSpPr>
        <p:spPr>
          <a:xfrm>
            <a:off x="914559" y="3070582"/>
            <a:ext cx="8081779" cy="1279672"/>
          </a:xfrm>
        </p:spPr>
        <p:txBody>
          <a:bodyPr anchor="b"/>
          <a:lstStyle>
            <a:lvl1pPr marL="0" indent="0">
              <a:buNone/>
              <a:defRPr sz="4800" b="1"/>
            </a:lvl1pPr>
            <a:lvl2pPr marL="913387" indent="0">
              <a:buNone/>
              <a:defRPr sz="4000" b="1"/>
            </a:lvl2pPr>
            <a:lvl3pPr marL="1826799" indent="0">
              <a:buNone/>
              <a:defRPr sz="3600" b="1"/>
            </a:lvl3pPr>
            <a:lvl4pPr marL="2740186" indent="0">
              <a:buNone/>
              <a:defRPr sz="3200" b="1"/>
            </a:lvl4pPr>
            <a:lvl5pPr marL="3653573" indent="0">
              <a:buNone/>
              <a:defRPr sz="3200" b="1"/>
            </a:lvl5pPr>
            <a:lvl6pPr marL="4566973" indent="0">
              <a:buNone/>
              <a:defRPr sz="3200" b="1"/>
            </a:lvl6pPr>
            <a:lvl7pPr marL="5480370" indent="0">
              <a:buNone/>
              <a:defRPr sz="3200" b="1"/>
            </a:lvl7pPr>
            <a:lvl8pPr marL="6393759" indent="0">
              <a:buNone/>
              <a:defRPr sz="3200" b="1"/>
            </a:lvl8pPr>
            <a:lvl9pPr marL="7307153" indent="0">
              <a:buNone/>
              <a:defRPr sz="3200" b="1"/>
            </a:lvl9pPr>
          </a:lstStyle>
          <a:p>
            <a:pPr lvl="0"/>
            <a:r>
              <a:rPr lang="zh-TW" altLang="en-US"/>
              <a:t>按一下以編輯母片文字樣式</a:t>
            </a:r>
          </a:p>
        </p:txBody>
      </p:sp>
      <p:sp>
        <p:nvSpPr>
          <p:cNvPr id="4" name="內容版面配置區 3"/>
          <p:cNvSpPr>
            <a:spLocks noGrp="1"/>
          </p:cNvSpPr>
          <p:nvPr>
            <p:ph sz="half" idx="2"/>
          </p:nvPr>
        </p:nvSpPr>
        <p:spPr>
          <a:xfrm>
            <a:off x="914559" y="4350254"/>
            <a:ext cx="8081779" cy="7903491"/>
          </a:xfrm>
        </p:spPr>
        <p:txBody>
          <a:bodyPr/>
          <a:lstStyle>
            <a:lvl1pPr>
              <a:defRPr sz="4800"/>
            </a:lvl1pPr>
            <a:lvl2pPr>
              <a:defRPr sz="4000"/>
            </a:lvl2pPr>
            <a:lvl3pPr>
              <a:defRPr sz="3600"/>
            </a:lvl3pPr>
            <a:lvl4pPr>
              <a:defRPr sz="3200"/>
            </a:lvl4pPr>
            <a:lvl5pPr>
              <a:defRPr sz="3200"/>
            </a:lvl5pPr>
            <a:lvl6pPr>
              <a:defRPr sz="3200"/>
            </a:lvl6pPr>
            <a:lvl7pPr>
              <a:defRPr sz="3200"/>
            </a:lvl7pPr>
            <a:lvl8pPr>
              <a:defRPr sz="3200"/>
            </a:lvl8pPr>
            <a:lvl9pPr>
              <a:defRPr sz="32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5" name="文字版面配置區 4"/>
          <p:cNvSpPr>
            <a:spLocks noGrp="1"/>
          </p:cNvSpPr>
          <p:nvPr>
            <p:ph type="body" sz="quarter" idx="3"/>
          </p:nvPr>
        </p:nvSpPr>
        <p:spPr>
          <a:xfrm>
            <a:off x="9291688" y="3070582"/>
            <a:ext cx="8084953" cy="1279672"/>
          </a:xfrm>
        </p:spPr>
        <p:txBody>
          <a:bodyPr anchor="b"/>
          <a:lstStyle>
            <a:lvl1pPr marL="0" indent="0">
              <a:buNone/>
              <a:defRPr sz="4800" b="1"/>
            </a:lvl1pPr>
            <a:lvl2pPr marL="913387" indent="0">
              <a:buNone/>
              <a:defRPr sz="4000" b="1"/>
            </a:lvl2pPr>
            <a:lvl3pPr marL="1826799" indent="0">
              <a:buNone/>
              <a:defRPr sz="3600" b="1"/>
            </a:lvl3pPr>
            <a:lvl4pPr marL="2740186" indent="0">
              <a:buNone/>
              <a:defRPr sz="3200" b="1"/>
            </a:lvl4pPr>
            <a:lvl5pPr marL="3653573" indent="0">
              <a:buNone/>
              <a:defRPr sz="3200" b="1"/>
            </a:lvl5pPr>
            <a:lvl6pPr marL="4566973" indent="0">
              <a:buNone/>
              <a:defRPr sz="3200" b="1"/>
            </a:lvl6pPr>
            <a:lvl7pPr marL="5480370" indent="0">
              <a:buNone/>
              <a:defRPr sz="3200" b="1"/>
            </a:lvl7pPr>
            <a:lvl8pPr marL="6393759" indent="0">
              <a:buNone/>
              <a:defRPr sz="3200" b="1"/>
            </a:lvl8pPr>
            <a:lvl9pPr marL="7307153" indent="0">
              <a:buNone/>
              <a:defRPr sz="3200" b="1"/>
            </a:lvl9pPr>
          </a:lstStyle>
          <a:p>
            <a:pPr lvl="0"/>
            <a:r>
              <a:rPr lang="zh-TW" altLang="en-US"/>
              <a:t>按一下以編輯母片文字樣式</a:t>
            </a:r>
          </a:p>
        </p:txBody>
      </p:sp>
      <p:sp>
        <p:nvSpPr>
          <p:cNvPr id="6" name="內容版面配置區 5"/>
          <p:cNvSpPr>
            <a:spLocks noGrp="1"/>
          </p:cNvSpPr>
          <p:nvPr>
            <p:ph sz="quarter" idx="4"/>
          </p:nvPr>
        </p:nvSpPr>
        <p:spPr>
          <a:xfrm>
            <a:off x="9291688" y="4350254"/>
            <a:ext cx="8084953" cy="7903491"/>
          </a:xfrm>
        </p:spPr>
        <p:txBody>
          <a:bodyPr/>
          <a:lstStyle>
            <a:lvl1pPr>
              <a:defRPr sz="4800"/>
            </a:lvl1pPr>
            <a:lvl2pPr>
              <a:defRPr sz="4000"/>
            </a:lvl2pPr>
            <a:lvl3pPr>
              <a:defRPr sz="3600"/>
            </a:lvl3pPr>
            <a:lvl4pPr>
              <a:defRPr sz="3200"/>
            </a:lvl4pPr>
            <a:lvl5pPr>
              <a:defRPr sz="3200"/>
            </a:lvl5pPr>
            <a:lvl6pPr>
              <a:defRPr sz="3200"/>
            </a:lvl6pPr>
            <a:lvl7pPr>
              <a:defRPr sz="3200"/>
            </a:lvl7pPr>
            <a:lvl8pPr>
              <a:defRPr sz="3200"/>
            </a:lvl8pPr>
            <a:lvl9pPr>
              <a:defRPr sz="32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7" name="日期版面配置區 3"/>
          <p:cNvSpPr>
            <a:spLocks noGrp="1"/>
          </p:cNvSpPr>
          <p:nvPr>
            <p:ph type="dt" sz="half" idx="10"/>
          </p:nvPr>
        </p:nvSpPr>
        <p:spPr/>
        <p:txBody>
          <a:bodyPr/>
          <a:lstStyle>
            <a:lvl1pPr>
              <a:defRPr/>
            </a:lvl1pPr>
          </a:lstStyle>
          <a:p>
            <a:pPr>
              <a:defRPr/>
            </a:pPr>
            <a:endParaRPr lang="zh-TW" altLang="en-US"/>
          </a:p>
        </p:txBody>
      </p:sp>
      <p:sp>
        <p:nvSpPr>
          <p:cNvPr id="8" name="頁尾版面配置區 4"/>
          <p:cNvSpPr>
            <a:spLocks noGrp="1"/>
          </p:cNvSpPr>
          <p:nvPr>
            <p:ph type="ftr" sz="quarter" idx="11"/>
          </p:nvPr>
        </p:nvSpPr>
        <p:spPr/>
        <p:txBody>
          <a:bodyPr/>
          <a:lstStyle>
            <a:lvl1pPr>
              <a:defRPr/>
            </a:lvl1pPr>
          </a:lstStyle>
          <a:p>
            <a:pPr>
              <a:defRPr/>
            </a:pPr>
            <a:endParaRPr lang="zh-TW" altLang="en-US"/>
          </a:p>
        </p:txBody>
      </p:sp>
      <p:sp>
        <p:nvSpPr>
          <p:cNvPr id="9" name="投影片編號版面配置區 5"/>
          <p:cNvSpPr>
            <a:spLocks noGrp="1"/>
          </p:cNvSpPr>
          <p:nvPr>
            <p:ph type="sldNum" sz="quarter" idx="12"/>
          </p:nvPr>
        </p:nvSpPr>
        <p:spPr/>
        <p:txBody>
          <a:bodyPr/>
          <a:lstStyle>
            <a:lvl1pPr>
              <a:defRPr/>
            </a:lvl1pPr>
          </a:lstStyle>
          <a:p>
            <a:fld id="{0E9FA16F-A6DA-4F2F-BE6F-E97DDECDE489}" type="slidenum">
              <a:rPr lang="zh-TW" altLang="en-US"/>
              <a:pPr/>
              <a:t>‹#›</a:t>
            </a:fld>
            <a:endParaRPr lang="zh-TW" altLang="en-US"/>
          </a:p>
        </p:txBody>
      </p:sp>
    </p:spTree>
    <p:extLst>
      <p:ext uri="{BB962C8B-B14F-4D97-AF65-F5344CB8AC3E}">
        <p14:creationId xmlns:p14="http://schemas.microsoft.com/office/powerpoint/2010/main" val="166936565"/>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Only" preserve="1">
  <p:cSld name="只有標題">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a:t>按一下以編輯母片標題樣式</a:t>
            </a:r>
          </a:p>
        </p:txBody>
      </p:sp>
      <p:sp>
        <p:nvSpPr>
          <p:cNvPr id="3" name="日期版面配置區 3"/>
          <p:cNvSpPr>
            <a:spLocks noGrp="1"/>
          </p:cNvSpPr>
          <p:nvPr>
            <p:ph type="dt" sz="half" idx="10"/>
          </p:nvPr>
        </p:nvSpPr>
        <p:spPr/>
        <p:txBody>
          <a:bodyPr/>
          <a:lstStyle>
            <a:lvl1pPr>
              <a:defRPr/>
            </a:lvl1pPr>
          </a:lstStyle>
          <a:p>
            <a:pPr>
              <a:defRPr/>
            </a:pPr>
            <a:endParaRPr lang="zh-TW" altLang="en-US"/>
          </a:p>
        </p:txBody>
      </p:sp>
      <p:sp>
        <p:nvSpPr>
          <p:cNvPr id="4" name="頁尾版面配置區 4"/>
          <p:cNvSpPr>
            <a:spLocks noGrp="1"/>
          </p:cNvSpPr>
          <p:nvPr>
            <p:ph type="ftr" sz="quarter" idx="11"/>
          </p:nvPr>
        </p:nvSpPr>
        <p:spPr/>
        <p:txBody>
          <a:bodyPr/>
          <a:lstStyle>
            <a:lvl1pPr>
              <a:defRPr/>
            </a:lvl1pPr>
          </a:lstStyle>
          <a:p>
            <a:pPr>
              <a:defRPr/>
            </a:pPr>
            <a:endParaRPr lang="zh-TW" altLang="en-US"/>
          </a:p>
        </p:txBody>
      </p:sp>
      <p:sp>
        <p:nvSpPr>
          <p:cNvPr id="5" name="投影片編號版面配置區 5"/>
          <p:cNvSpPr>
            <a:spLocks noGrp="1"/>
          </p:cNvSpPr>
          <p:nvPr>
            <p:ph type="sldNum" sz="quarter" idx="12"/>
          </p:nvPr>
        </p:nvSpPr>
        <p:spPr/>
        <p:txBody>
          <a:bodyPr/>
          <a:lstStyle>
            <a:lvl1pPr>
              <a:defRPr/>
            </a:lvl1pPr>
          </a:lstStyle>
          <a:p>
            <a:fld id="{6BFA132E-CC03-452C-85B8-F0B126D5DCDA}" type="slidenum">
              <a:rPr lang="zh-TW" altLang="en-US"/>
              <a:pPr/>
              <a:t>‹#›</a:t>
            </a:fld>
            <a:endParaRPr lang="zh-TW" altLang="en-US"/>
          </a:p>
        </p:txBody>
      </p:sp>
    </p:spTree>
    <p:extLst>
      <p:ext uri="{BB962C8B-B14F-4D97-AF65-F5344CB8AC3E}">
        <p14:creationId xmlns:p14="http://schemas.microsoft.com/office/powerpoint/2010/main" val="1046971323"/>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版面配置區 3"/>
          <p:cNvSpPr>
            <a:spLocks noGrp="1"/>
          </p:cNvSpPr>
          <p:nvPr>
            <p:ph type="dt" sz="half" idx="10"/>
          </p:nvPr>
        </p:nvSpPr>
        <p:spPr/>
        <p:txBody>
          <a:bodyPr/>
          <a:lstStyle>
            <a:lvl1pPr>
              <a:defRPr/>
            </a:lvl1pPr>
          </a:lstStyle>
          <a:p>
            <a:pPr>
              <a:defRPr/>
            </a:pPr>
            <a:endParaRPr lang="zh-TW" altLang="en-US"/>
          </a:p>
        </p:txBody>
      </p:sp>
      <p:sp>
        <p:nvSpPr>
          <p:cNvPr id="3" name="頁尾版面配置區 4"/>
          <p:cNvSpPr>
            <a:spLocks noGrp="1"/>
          </p:cNvSpPr>
          <p:nvPr>
            <p:ph type="ftr" sz="quarter" idx="11"/>
          </p:nvPr>
        </p:nvSpPr>
        <p:spPr/>
        <p:txBody>
          <a:bodyPr/>
          <a:lstStyle>
            <a:lvl1pPr>
              <a:defRPr/>
            </a:lvl1pPr>
          </a:lstStyle>
          <a:p>
            <a:pPr>
              <a:defRPr/>
            </a:pPr>
            <a:endParaRPr lang="zh-TW" altLang="en-US"/>
          </a:p>
        </p:txBody>
      </p:sp>
      <p:sp>
        <p:nvSpPr>
          <p:cNvPr id="4" name="投影片編號版面配置區 5"/>
          <p:cNvSpPr>
            <a:spLocks noGrp="1"/>
          </p:cNvSpPr>
          <p:nvPr>
            <p:ph type="sldNum" sz="quarter" idx="12"/>
          </p:nvPr>
        </p:nvSpPr>
        <p:spPr/>
        <p:txBody>
          <a:bodyPr/>
          <a:lstStyle>
            <a:lvl1pPr>
              <a:defRPr/>
            </a:lvl1pPr>
          </a:lstStyle>
          <a:p>
            <a:fld id="{76D457CA-06E3-4D61-83C8-035760F9D2A4}" type="slidenum">
              <a:rPr lang="zh-TW" altLang="en-US"/>
              <a:pPr/>
              <a:t>‹#›</a:t>
            </a:fld>
            <a:endParaRPr lang="zh-TW" altLang="en-US"/>
          </a:p>
        </p:txBody>
      </p:sp>
    </p:spTree>
    <p:extLst>
      <p:ext uri="{BB962C8B-B14F-4D97-AF65-F5344CB8AC3E}">
        <p14:creationId xmlns:p14="http://schemas.microsoft.com/office/powerpoint/2010/main" val="2911446927"/>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objTx" preserve="1">
  <p:cSld name="含標題的內容">
    <p:spTree>
      <p:nvGrpSpPr>
        <p:cNvPr id="1" name=""/>
        <p:cNvGrpSpPr/>
        <p:nvPr/>
      </p:nvGrpSpPr>
      <p:grpSpPr>
        <a:xfrm>
          <a:off x="0" y="0"/>
          <a:ext cx="0" cy="0"/>
          <a:chOff x="0" y="0"/>
          <a:chExt cx="0" cy="0"/>
        </a:xfrm>
      </p:grpSpPr>
      <p:sp>
        <p:nvSpPr>
          <p:cNvPr id="2" name="標題 1"/>
          <p:cNvSpPr>
            <a:spLocks noGrp="1"/>
          </p:cNvSpPr>
          <p:nvPr>
            <p:ph type="title"/>
          </p:nvPr>
        </p:nvSpPr>
        <p:spPr>
          <a:xfrm>
            <a:off x="914584" y="546163"/>
            <a:ext cx="6017671" cy="2324369"/>
          </a:xfrm>
        </p:spPr>
        <p:txBody>
          <a:bodyPr anchor="b"/>
          <a:lstStyle>
            <a:lvl1pPr algn="l">
              <a:defRPr sz="4000" b="1"/>
            </a:lvl1pPr>
          </a:lstStyle>
          <a:p>
            <a:r>
              <a:rPr lang="zh-TW" altLang="en-US"/>
              <a:t>按一下以編輯母片標題樣式</a:t>
            </a:r>
          </a:p>
        </p:txBody>
      </p:sp>
      <p:sp>
        <p:nvSpPr>
          <p:cNvPr id="3" name="內容版面配置區 2"/>
          <p:cNvSpPr>
            <a:spLocks noGrp="1"/>
          </p:cNvSpPr>
          <p:nvPr>
            <p:ph idx="1"/>
          </p:nvPr>
        </p:nvSpPr>
        <p:spPr>
          <a:xfrm>
            <a:off x="7151341" y="546188"/>
            <a:ext cx="10225275" cy="11707581"/>
          </a:xfrm>
        </p:spPr>
        <p:txBody>
          <a:bodyPr/>
          <a:lstStyle>
            <a:lvl1pPr>
              <a:defRPr sz="6400"/>
            </a:lvl1pPr>
            <a:lvl2pPr>
              <a:defRPr sz="5600"/>
            </a:lvl2pPr>
            <a:lvl3pPr>
              <a:defRPr sz="4800"/>
            </a:lvl3pPr>
            <a:lvl4pPr>
              <a:defRPr sz="4000"/>
            </a:lvl4pPr>
            <a:lvl5pPr>
              <a:defRPr sz="4000"/>
            </a:lvl5pPr>
            <a:lvl6pPr>
              <a:defRPr sz="4000"/>
            </a:lvl6pPr>
            <a:lvl7pPr>
              <a:defRPr sz="4000"/>
            </a:lvl7pPr>
            <a:lvl8pPr>
              <a:defRPr sz="4000"/>
            </a:lvl8pPr>
            <a:lvl9pPr>
              <a:defRPr sz="40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文字版面配置區 3"/>
          <p:cNvSpPr>
            <a:spLocks noGrp="1"/>
          </p:cNvSpPr>
          <p:nvPr>
            <p:ph type="body" sz="half" idx="2"/>
          </p:nvPr>
        </p:nvSpPr>
        <p:spPr>
          <a:xfrm>
            <a:off x="914584" y="2870533"/>
            <a:ext cx="6017671" cy="9383212"/>
          </a:xfrm>
        </p:spPr>
        <p:txBody>
          <a:bodyPr/>
          <a:lstStyle>
            <a:lvl1pPr marL="0" indent="0">
              <a:buNone/>
              <a:defRPr sz="2800"/>
            </a:lvl1pPr>
            <a:lvl2pPr marL="913387" indent="0">
              <a:buNone/>
              <a:defRPr sz="2400"/>
            </a:lvl2pPr>
            <a:lvl3pPr marL="1826799" indent="0">
              <a:buNone/>
              <a:defRPr sz="2000"/>
            </a:lvl3pPr>
            <a:lvl4pPr marL="2740186" indent="0">
              <a:buNone/>
              <a:defRPr sz="1800"/>
            </a:lvl4pPr>
            <a:lvl5pPr marL="3653573" indent="0">
              <a:buNone/>
              <a:defRPr sz="1800"/>
            </a:lvl5pPr>
            <a:lvl6pPr marL="4566973" indent="0">
              <a:buNone/>
              <a:defRPr sz="1800"/>
            </a:lvl6pPr>
            <a:lvl7pPr marL="5480370" indent="0">
              <a:buNone/>
              <a:defRPr sz="1800"/>
            </a:lvl7pPr>
            <a:lvl8pPr marL="6393759" indent="0">
              <a:buNone/>
              <a:defRPr sz="1800"/>
            </a:lvl8pPr>
            <a:lvl9pPr marL="7307153" indent="0">
              <a:buNone/>
              <a:defRPr sz="1800"/>
            </a:lvl9pPr>
          </a:lstStyle>
          <a:p>
            <a:pPr lvl="0"/>
            <a:r>
              <a:rPr lang="zh-TW" altLang="en-US"/>
              <a:t>按一下以編輯母片文字樣式</a:t>
            </a:r>
          </a:p>
        </p:txBody>
      </p:sp>
      <p:sp>
        <p:nvSpPr>
          <p:cNvPr id="5" name="日期版面配置區 3"/>
          <p:cNvSpPr>
            <a:spLocks noGrp="1"/>
          </p:cNvSpPr>
          <p:nvPr>
            <p:ph type="dt" sz="half" idx="10"/>
          </p:nvPr>
        </p:nvSpPr>
        <p:spPr/>
        <p:txBody>
          <a:bodyPr/>
          <a:lstStyle>
            <a:lvl1pPr>
              <a:defRPr/>
            </a:lvl1pPr>
          </a:lstStyle>
          <a:p>
            <a:pPr>
              <a:defRPr/>
            </a:pPr>
            <a:endParaRPr lang="zh-TW" altLang="en-US"/>
          </a:p>
        </p:txBody>
      </p:sp>
      <p:sp>
        <p:nvSpPr>
          <p:cNvPr id="6" name="頁尾版面配置區 4"/>
          <p:cNvSpPr>
            <a:spLocks noGrp="1"/>
          </p:cNvSpPr>
          <p:nvPr>
            <p:ph type="ftr" sz="quarter" idx="11"/>
          </p:nvPr>
        </p:nvSpPr>
        <p:spPr/>
        <p:txBody>
          <a:bodyPr/>
          <a:lstStyle>
            <a:lvl1pPr>
              <a:defRPr/>
            </a:lvl1pPr>
          </a:lstStyle>
          <a:p>
            <a:pPr>
              <a:defRPr/>
            </a:pPr>
            <a:endParaRPr lang="zh-TW" altLang="en-US"/>
          </a:p>
        </p:txBody>
      </p:sp>
      <p:sp>
        <p:nvSpPr>
          <p:cNvPr id="7" name="投影片編號版面配置區 5"/>
          <p:cNvSpPr>
            <a:spLocks noGrp="1"/>
          </p:cNvSpPr>
          <p:nvPr>
            <p:ph type="sldNum" sz="quarter" idx="12"/>
          </p:nvPr>
        </p:nvSpPr>
        <p:spPr/>
        <p:txBody>
          <a:bodyPr/>
          <a:lstStyle>
            <a:lvl1pPr>
              <a:defRPr/>
            </a:lvl1pPr>
          </a:lstStyle>
          <a:p>
            <a:fld id="{367DC499-90E5-49B6-A793-278159256873}" type="slidenum">
              <a:rPr lang="zh-TW" altLang="en-US"/>
              <a:pPr/>
              <a:t>‹#›</a:t>
            </a:fld>
            <a:endParaRPr lang="zh-TW" altLang="en-US"/>
          </a:p>
        </p:txBody>
      </p:sp>
    </p:spTree>
    <p:extLst>
      <p:ext uri="{BB962C8B-B14F-4D97-AF65-F5344CB8AC3E}">
        <p14:creationId xmlns:p14="http://schemas.microsoft.com/office/powerpoint/2010/main" val="4127313839"/>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picTx" preserve="1">
  <p:cSld name="含標題的圖片">
    <p:spTree>
      <p:nvGrpSpPr>
        <p:cNvPr id="1" name=""/>
        <p:cNvGrpSpPr/>
        <p:nvPr/>
      </p:nvGrpSpPr>
      <p:grpSpPr>
        <a:xfrm>
          <a:off x="0" y="0"/>
          <a:ext cx="0" cy="0"/>
          <a:chOff x="0" y="0"/>
          <a:chExt cx="0" cy="0"/>
        </a:xfrm>
      </p:grpSpPr>
      <p:sp>
        <p:nvSpPr>
          <p:cNvPr id="2" name="標題 1"/>
          <p:cNvSpPr>
            <a:spLocks noGrp="1"/>
          </p:cNvSpPr>
          <p:nvPr>
            <p:ph type="title"/>
          </p:nvPr>
        </p:nvSpPr>
        <p:spPr>
          <a:xfrm>
            <a:off x="3585198" y="9602312"/>
            <a:ext cx="10974705" cy="1133607"/>
          </a:xfrm>
        </p:spPr>
        <p:txBody>
          <a:bodyPr anchor="b"/>
          <a:lstStyle>
            <a:lvl1pPr algn="l">
              <a:defRPr sz="4000" b="1"/>
            </a:lvl1pPr>
          </a:lstStyle>
          <a:p>
            <a:r>
              <a:rPr lang="zh-TW" altLang="en-US"/>
              <a:t>按一下以編輯母片標題樣式</a:t>
            </a:r>
          </a:p>
        </p:txBody>
      </p:sp>
      <p:sp>
        <p:nvSpPr>
          <p:cNvPr id="3" name="圖片版面配置區 2"/>
          <p:cNvSpPr>
            <a:spLocks noGrp="1"/>
          </p:cNvSpPr>
          <p:nvPr>
            <p:ph type="pic" idx="1"/>
          </p:nvPr>
        </p:nvSpPr>
        <p:spPr>
          <a:xfrm>
            <a:off x="3585198" y="1225692"/>
            <a:ext cx="10974705" cy="8230553"/>
          </a:xfrm>
        </p:spPr>
        <p:txBody>
          <a:bodyPr rtlCol="0">
            <a:normAutofit/>
          </a:bodyPr>
          <a:lstStyle>
            <a:lvl1pPr marL="0" indent="0">
              <a:buNone/>
              <a:defRPr sz="6400"/>
            </a:lvl1pPr>
            <a:lvl2pPr marL="913387" indent="0">
              <a:buNone/>
              <a:defRPr sz="5600"/>
            </a:lvl2pPr>
            <a:lvl3pPr marL="1826799" indent="0">
              <a:buNone/>
              <a:defRPr sz="4800"/>
            </a:lvl3pPr>
            <a:lvl4pPr marL="2740186" indent="0">
              <a:buNone/>
              <a:defRPr sz="4000"/>
            </a:lvl4pPr>
            <a:lvl5pPr marL="3653573" indent="0">
              <a:buNone/>
              <a:defRPr sz="4000"/>
            </a:lvl5pPr>
            <a:lvl6pPr marL="4566973" indent="0">
              <a:buNone/>
              <a:defRPr sz="4000"/>
            </a:lvl6pPr>
            <a:lvl7pPr marL="5480370" indent="0">
              <a:buNone/>
              <a:defRPr sz="4000"/>
            </a:lvl7pPr>
            <a:lvl8pPr marL="6393759" indent="0">
              <a:buNone/>
              <a:defRPr sz="4000"/>
            </a:lvl8pPr>
            <a:lvl9pPr marL="7307153" indent="0">
              <a:buNone/>
              <a:defRPr sz="4000"/>
            </a:lvl9pPr>
          </a:lstStyle>
          <a:p>
            <a:pPr lvl="0"/>
            <a:endParaRPr lang="zh-TW" altLang="en-US" noProof="0"/>
          </a:p>
        </p:txBody>
      </p:sp>
      <p:sp>
        <p:nvSpPr>
          <p:cNvPr id="4" name="文字版面配置區 3"/>
          <p:cNvSpPr>
            <a:spLocks noGrp="1"/>
          </p:cNvSpPr>
          <p:nvPr>
            <p:ph type="body" sz="half" idx="2"/>
          </p:nvPr>
        </p:nvSpPr>
        <p:spPr>
          <a:xfrm>
            <a:off x="3585198" y="10735919"/>
            <a:ext cx="10974705" cy="1609910"/>
          </a:xfrm>
        </p:spPr>
        <p:txBody>
          <a:bodyPr/>
          <a:lstStyle>
            <a:lvl1pPr marL="0" indent="0">
              <a:buNone/>
              <a:defRPr sz="2800"/>
            </a:lvl1pPr>
            <a:lvl2pPr marL="913387" indent="0">
              <a:buNone/>
              <a:defRPr sz="2400"/>
            </a:lvl2pPr>
            <a:lvl3pPr marL="1826799" indent="0">
              <a:buNone/>
              <a:defRPr sz="2000"/>
            </a:lvl3pPr>
            <a:lvl4pPr marL="2740186" indent="0">
              <a:buNone/>
              <a:defRPr sz="1800"/>
            </a:lvl4pPr>
            <a:lvl5pPr marL="3653573" indent="0">
              <a:buNone/>
              <a:defRPr sz="1800"/>
            </a:lvl5pPr>
            <a:lvl6pPr marL="4566973" indent="0">
              <a:buNone/>
              <a:defRPr sz="1800"/>
            </a:lvl6pPr>
            <a:lvl7pPr marL="5480370" indent="0">
              <a:buNone/>
              <a:defRPr sz="1800"/>
            </a:lvl7pPr>
            <a:lvl8pPr marL="6393759" indent="0">
              <a:buNone/>
              <a:defRPr sz="1800"/>
            </a:lvl8pPr>
            <a:lvl9pPr marL="7307153" indent="0">
              <a:buNone/>
              <a:defRPr sz="1800"/>
            </a:lvl9pPr>
          </a:lstStyle>
          <a:p>
            <a:pPr lvl="0"/>
            <a:r>
              <a:rPr lang="zh-TW" altLang="en-US"/>
              <a:t>按一下以編輯母片文字樣式</a:t>
            </a:r>
          </a:p>
        </p:txBody>
      </p:sp>
      <p:sp>
        <p:nvSpPr>
          <p:cNvPr id="5" name="日期版面配置區 3"/>
          <p:cNvSpPr>
            <a:spLocks noGrp="1"/>
          </p:cNvSpPr>
          <p:nvPr>
            <p:ph type="dt" sz="half" idx="10"/>
          </p:nvPr>
        </p:nvSpPr>
        <p:spPr/>
        <p:txBody>
          <a:bodyPr/>
          <a:lstStyle>
            <a:lvl1pPr>
              <a:defRPr/>
            </a:lvl1pPr>
          </a:lstStyle>
          <a:p>
            <a:pPr>
              <a:defRPr/>
            </a:pPr>
            <a:endParaRPr lang="zh-TW" altLang="en-US"/>
          </a:p>
        </p:txBody>
      </p:sp>
      <p:sp>
        <p:nvSpPr>
          <p:cNvPr id="6" name="頁尾版面配置區 4"/>
          <p:cNvSpPr>
            <a:spLocks noGrp="1"/>
          </p:cNvSpPr>
          <p:nvPr>
            <p:ph type="ftr" sz="quarter" idx="11"/>
          </p:nvPr>
        </p:nvSpPr>
        <p:spPr/>
        <p:txBody>
          <a:bodyPr/>
          <a:lstStyle>
            <a:lvl1pPr>
              <a:defRPr/>
            </a:lvl1pPr>
          </a:lstStyle>
          <a:p>
            <a:pPr>
              <a:defRPr/>
            </a:pPr>
            <a:endParaRPr lang="zh-TW" altLang="en-US"/>
          </a:p>
        </p:txBody>
      </p:sp>
      <p:sp>
        <p:nvSpPr>
          <p:cNvPr id="7" name="投影片編號版面配置區 5"/>
          <p:cNvSpPr>
            <a:spLocks noGrp="1"/>
          </p:cNvSpPr>
          <p:nvPr>
            <p:ph type="sldNum" sz="quarter" idx="12"/>
          </p:nvPr>
        </p:nvSpPr>
        <p:spPr/>
        <p:txBody>
          <a:bodyPr/>
          <a:lstStyle>
            <a:lvl1pPr>
              <a:defRPr/>
            </a:lvl1pPr>
          </a:lstStyle>
          <a:p>
            <a:fld id="{D80C618E-8D82-4086-8F47-6A74C3F3CF18}" type="slidenum">
              <a:rPr lang="zh-TW" altLang="en-US"/>
              <a:pPr/>
              <a:t>‹#›</a:t>
            </a:fld>
            <a:endParaRPr lang="zh-TW" altLang="en-US"/>
          </a:p>
        </p:txBody>
      </p:sp>
    </p:spTree>
    <p:extLst>
      <p:ext uri="{BB962C8B-B14F-4D97-AF65-F5344CB8AC3E}">
        <p14:creationId xmlns:p14="http://schemas.microsoft.com/office/powerpoint/2010/main" val="1655513839"/>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vertTx" preserve="1">
  <p:cSld name="標題及直排文字">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a:t>按一下以編輯母片標題樣式</a:t>
            </a:r>
          </a:p>
        </p:txBody>
      </p:sp>
      <p:sp>
        <p:nvSpPr>
          <p:cNvPr id="3" name="直排文字版面配置區 2"/>
          <p:cNvSpPr>
            <a:spLocks noGrp="1"/>
          </p:cNvSpPr>
          <p:nvPr>
            <p:ph type="body" orient="vert" idx="1"/>
          </p:nvPr>
        </p:nvSpPr>
        <p:spPr/>
        <p:txBody>
          <a:bodyPr vert="eaVert"/>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日期版面配置區 3"/>
          <p:cNvSpPr>
            <a:spLocks noGrp="1"/>
          </p:cNvSpPr>
          <p:nvPr>
            <p:ph type="dt" sz="half" idx="10"/>
          </p:nvPr>
        </p:nvSpPr>
        <p:spPr/>
        <p:txBody>
          <a:bodyPr/>
          <a:lstStyle>
            <a:lvl1pPr>
              <a:defRPr/>
            </a:lvl1pPr>
          </a:lstStyle>
          <a:p>
            <a:pPr>
              <a:defRPr/>
            </a:pPr>
            <a:endParaRPr lang="zh-TW" altLang="en-US"/>
          </a:p>
        </p:txBody>
      </p:sp>
      <p:sp>
        <p:nvSpPr>
          <p:cNvPr id="5" name="頁尾版面配置區 4"/>
          <p:cNvSpPr>
            <a:spLocks noGrp="1"/>
          </p:cNvSpPr>
          <p:nvPr>
            <p:ph type="ftr" sz="quarter" idx="11"/>
          </p:nvPr>
        </p:nvSpPr>
        <p:spPr/>
        <p:txBody>
          <a:bodyPr/>
          <a:lstStyle>
            <a:lvl1pPr>
              <a:defRPr/>
            </a:lvl1pPr>
          </a:lstStyle>
          <a:p>
            <a:pPr>
              <a:defRPr/>
            </a:pPr>
            <a:endParaRPr lang="zh-TW" altLang="en-US"/>
          </a:p>
        </p:txBody>
      </p:sp>
      <p:sp>
        <p:nvSpPr>
          <p:cNvPr id="6" name="投影片編號版面配置區 5"/>
          <p:cNvSpPr>
            <a:spLocks noGrp="1"/>
          </p:cNvSpPr>
          <p:nvPr>
            <p:ph type="sldNum" sz="quarter" idx="12"/>
          </p:nvPr>
        </p:nvSpPr>
        <p:spPr/>
        <p:txBody>
          <a:bodyPr/>
          <a:lstStyle>
            <a:lvl1pPr>
              <a:defRPr/>
            </a:lvl1pPr>
          </a:lstStyle>
          <a:p>
            <a:fld id="{A0DA34E0-0DCF-4E92-A91D-9DEF82013E83}" type="slidenum">
              <a:rPr lang="zh-TW" altLang="en-US"/>
              <a:pPr/>
              <a:t>‹#›</a:t>
            </a:fld>
            <a:endParaRPr lang="zh-TW" altLang="en-US"/>
          </a:p>
        </p:txBody>
      </p:sp>
    </p:spTree>
    <p:extLst>
      <p:ext uri="{BB962C8B-B14F-4D97-AF65-F5344CB8AC3E}">
        <p14:creationId xmlns:p14="http://schemas.microsoft.com/office/powerpoint/2010/main" val="1391097329"/>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vertTitleAndTx" preserve="1">
  <p:cSld name="直排標題及文字">
    <p:spTree>
      <p:nvGrpSpPr>
        <p:cNvPr id="1" name=""/>
        <p:cNvGrpSpPr/>
        <p:nvPr/>
      </p:nvGrpSpPr>
      <p:grpSpPr>
        <a:xfrm>
          <a:off x="0" y="0"/>
          <a:ext cx="0" cy="0"/>
          <a:chOff x="0" y="0"/>
          <a:chExt cx="0" cy="0"/>
        </a:xfrm>
      </p:grpSpPr>
      <p:sp>
        <p:nvSpPr>
          <p:cNvPr id="2" name="直排標題 1"/>
          <p:cNvSpPr>
            <a:spLocks noGrp="1"/>
          </p:cNvSpPr>
          <p:nvPr>
            <p:ph type="title" orient="vert"/>
          </p:nvPr>
        </p:nvSpPr>
        <p:spPr>
          <a:xfrm>
            <a:off x="13261102" y="549365"/>
            <a:ext cx="4115514" cy="11704405"/>
          </a:xfrm>
        </p:spPr>
        <p:txBody>
          <a:bodyPr vert="eaVert"/>
          <a:lstStyle/>
          <a:p>
            <a:r>
              <a:rPr lang="zh-TW" altLang="en-US"/>
              <a:t>按一下以編輯母片標題樣式</a:t>
            </a:r>
          </a:p>
        </p:txBody>
      </p:sp>
      <p:sp>
        <p:nvSpPr>
          <p:cNvPr id="3" name="直排文字版面配置區 2"/>
          <p:cNvSpPr>
            <a:spLocks noGrp="1"/>
          </p:cNvSpPr>
          <p:nvPr>
            <p:ph type="body" orient="vert" idx="1"/>
          </p:nvPr>
        </p:nvSpPr>
        <p:spPr>
          <a:xfrm>
            <a:off x="914559" y="549365"/>
            <a:ext cx="12041690" cy="11704405"/>
          </a:xfrm>
        </p:spPr>
        <p:txBody>
          <a:bodyPr vert="eaVert"/>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日期版面配置區 3"/>
          <p:cNvSpPr>
            <a:spLocks noGrp="1"/>
          </p:cNvSpPr>
          <p:nvPr>
            <p:ph type="dt" sz="half" idx="10"/>
          </p:nvPr>
        </p:nvSpPr>
        <p:spPr/>
        <p:txBody>
          <a:bodyPr/>
          <a:lstStyle>
            <a:lvl1pPr>
              <a:defRPr/>
            </a:lvl1pPr>
          </a:lstStyle>
          <a:p>
            <a:pPr>
              <a:defRPr/>
            </a:pPr>
            <a:endParaRPr lang="zh-TW" altLang="en-US"/>
          </a:p>
        </p:txBody>
      </p:sp>
      <p:sp>
        <p:nvSpPr>
          <p:cNvPr id="5" name="頁尾版面配置區 4"/>
          <p:cNvSpPr>
            <a:spLocks noGrp="1"/>
          </p:cNvSpPr>
          <p:nvPr>
            <p:ph type="ftr" sz="quarter" idx="11"/>
          </p:nvPr>
        </p:nvSpPr>
        <p:spPr/>
        <p:txBody>
          <a:bodyPr/>
          <a:lstStyle>
            <a:lvl1pPr>
              <a:defRPr/>
            </a:lvl1pPr>
          </a:lstStyle>
          <a:p>
            <a:pPr>
              <a:defRPr/>
            </a:pPr>
            <a:endParaRPr lang="zh-TW" altLang="en-US"/>
          </a:p>
        </p:txBody>
      </p:sp>
      <p:sp>
        <p:nvSpPr>
          <p:cNvPr id="6" name="投影片編號版面配置區 5"/>
          <p:cNvSpPr>
            <a:spLocks noGrp="1"/>
          </p:cNvSpPr>
          <p:nvPr>
            <p:ph type="sldNum" sz="quarter" idx="12"/>
          </p:nvPr>
        </p:nvSpPr>
        <p:spPr/>
        <p:txBody>
          <a:bodyPr/>
          <a:lstStyle>
            <a:lvl1pPr>
              <a:defRPr/>
            </a:lvl1pPr>
          </a:lstStyle>
          <a:p>
            <a:fld id="{0B5A1608-0923-413A-AE9D-A2ED1DC69D3B}" type="slidenum">
              <a:rPr lang="zh-TW" altLang="en-US"/>
              <a:pPr/>
              <a:t>‹#›</a:t>
            </a:fld>
            <a:endParaRPr lang="zh-TW" altLang="en-US"/>
          </a:p>
        </p:txBody>
      </p:sp>
    </p:spTree>
    <p:extLst>
      <p:ext uri="{BB962C8B-B14F-4D97-AF65-F5344CB8AC3E}">
        <p14:creationId xmlns:p14="http://schemas.microsoft.com/office/powerpoint/2010/main" val="323227303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兩項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a:t>按一下以編輯母片標題樣式</a:t>
            </a:r>
          </a:p>
        </p:txBody>
      </p:sp>
      <p:sp>
        <p:nvSpPr>
          <p:cNvPr id="3" name="內容版面配置區 2"/>
          <p:cNvSpPr>
            <a:spLocks noGrp="1"/>
          </p:cNvSpPr>
          <p:nvPr>
            <p:ph sz="half" idx="1"/>
          </p:nvPr>
        </p:nvSpPr>
        <p:spPr>
          <a:xfrm>
            <a:off x="914400" y="3200401"/>
            <a:ext cx="8154988" cy="905351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內容版面配置區 3"/>
          <p:cNvSpPr>
            <a:spLocks noGrp="1"/>
          </p:cNvSpPr>
          <p:nvPr>
            <p:ph sz="half" idx="2"/>
          </p:nvPr>
        </p:nvSpPr>
        <p:spPr>
          <a:xfrm>
            <a:off x="9221789" y="3200401"/>
            <a:ext cx="8154988" cy="905351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zh-TW"/>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zh-TW"/>
          </a:p>
        </p:txBody>
      </p:sp>
      <p:sp>
        <p:nvSpPr>
          <p:cNvPr id="7" name="Rectangle 7"/>
          <p:cNvSpPr>
            <a:spLocks noGrp="1" noChangeArrowheads="1"/>
          </p:cNvSpPr>
          <p:nvPr>
            <p:ph type="sldNum" sz="quarter" idx="12"/>
          </p:nvPr>
        </p:nvSpPr>
        <p:spPr>
          <a:ln/>
        </p:spPr>
        <p:txBody>
          <a:bodyPr/>
          <a:lstStyle>
            <a:lvl1pPr>
              <a:defRPr/>
            </a:lvl1pPr>
          </a:lstStyle>
          <a:p>
            <a:fld id="{A037DE83-155E-414E-BF31-9A9B8440BF49}" type="slidenum">
              <a:rPr lang="en-US" altLang="zh-TW"/>
              <a:pPr/>
              <a:t>‹#›</a:t>
            </a:fld>
            <a:endParaRPr lang="en-US" altLang="zh-TW"/>
          </a:p>
        </p:txBody>
      </p:sp>
    </p:spTree>
    <p:extLst>
      <p:ext uri="{BB962C8B-B14F-4D97-AF65-F5344CB8AC3E}">
        <p14:creationId xmlns:p14="http://schemas.microsoft.com/office/powerpoint/2010/main" val="3429872193"/>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userDrawn="1">
  <p:cSld name="2_標題及物件">
    <p:spTree>
      <p:nvGrpSpPr>
        <p:cNvPr id="1" name=""/>
        <p:cNvGrpSpPr/>
        <p:nvPr/>
      </p:nvGrpSpPr>
      <p:grpSpPr>
        <a:xfrm>
          <a:off x="0" y="0"/>
          <a:ext cx="0" cy="0"/>
          <a:chOff x="0" y="0"/>
          <a:chExt cx="0" cy="0"/>
        </a:xfrm>
      </p:grpSpPr>
      <p:sp>
        <p:nvSpPr>
          <p:cNvPr id="4" name="投影片編號版面配置區 5"/>
          <p:cNvSpPr txBox="1">
            <a:spLocks/>
          </p:cNvSpPr>
          <p:nvPr userDrawn="1"/>
        </p:nvSpPr>
        <p:spPr>
          <a:xfrm>
            <a:off x="13900150" y="952500"/>
            <a:ext cx="4267200" cy="730250"/>
          </a:xfrm>
          <a:prstGeom prst="rect">
            <a:avLst/>
          </a:prstGeom>
        </p:spPr>
        <p:txBody>
          <a:bodyPr lIns="182682" tIns="91329" rIns="182682" bIns="91329" anchor="ctr"/>
          <a:lstStyle>
            <a:lvl1pPr>
              <a:defRPr kumimoji="1" sz="4000">
                <a:solidFill>
                  <a:schemeClr val="tx1"/>
                </a:solidFill>
                <a:latin typeface="Arial" pitchFamily="34" charset="0"/>
                <a:ea typeface="全真粗黑體" pitchFamily="49" charset="-120"/>
              </a:defRPr>
            </a:lvl1pPr>
            <a:lvl2pPr marL="457200">
              <a:defRPr kumimoji="1" sz="4000">
                <a:solidFill>
                  <a:schemeClr val="tx1"/>
                </a:solidFill>
                <a:latin typeface="Arial" pitchFamily="34" charset="0"/>
                <a:ea typeface="全真粗黑體" pitchFamily="49" charset="-120"/>
              </a:defRPr>
            </a:lvl2pPr>
            <a:lvl3pPr marL="914400">
              <a:defRPr kumimoji="1" sz="4000">
                <a:solidFill>
                  <a:schemeClr val="tx1"/>
                </a:solidFill>
                <a:latin typeface="Arial" pitchFamily="34" charset="0"/>
                <a:ea typeface="全真粗黑體" pitchFamily="49" charset="-120"/>
              </a:defRPr>
            </a:lvl3pPr>
            <a:lvl4pPr marL="1371600">
              <a:defRPr kumimoji="1" sz="4000">
                <a:solidFill>
                  <a:schemeClr val="tx1"/>
                </a:solidFill>
                <a:latin typeface="Arial" pitchFamily="34" charset="0"/>
                <a:ea typeface="全真粗黑體" pitchFamily="49" charset="-120"/>
              </a:defRPr>
            </a:lvl4pPr>
            <a:lvl5pPr marL="1828800">
              <a:defRPr kumimoji="1" sz="4000">
                <a:solidFill>
                  <a:schemeClr val="tx1"/>
                </a:solidFill>
                <a:latin typeface="Arial" pitchFamily="34" charset="0"/>
                <a:ea typeface="全真粗黑體" pitchFamily="49" charset="-120"/>
              </a:defRPr>
            </a:lvl5pPr>
            <a:lvl6pPr indent="3175" eaLnBrk="0" fontAlgn="base" hangingPunct="0">
              <a:spcBef>
                <a:spcPct val="0"/>
              </a:spcBef>
              <a:spcAft>
                <a:spcPct val="0"/>
              </a:spcAft>
              <a:defRPr kumimoji="1" sz="4000">
                <a:solidFill>
                  <a:schemeClr val="tx1"/>
                </a:solidFill>
                <a:latin typeface="Arial" pitchFamily="34" charset="0"/>
                <a:ea typeface="全真粗黑體" pitchFamily="49" charset="-120"/>
              </a:defRPr>
            </a:lvl6pPr>
            <a:lvl7pPr indent="3175" eaLnBrk="0" fontAlgn="base" hangingPunct="0">
              <a:spcBef>
                <a:spcPct val="0"/>
              </a:spcBef>
              <a:spcAft>
                <a:spcPct val="0"/>
              </a:spcAft>
              <a:defRPr kumimoji="1" sz="4000">
                <a:solidFill>
                  <a:schemeClr val="tx1"/>
                </a:solidFill>
                <a:latin typeface="Arial" pitchFamily="34" charset="0"/>
                <a:ea typeface="全真粗黑體" pitchFamily="49" charset="-120"/>
              </a:defRPr>
            </a:lvl7pPr>
            <a:lvl8pPr indent="3175" eaLnBrk="0" fontAlgn="base" hangingPunct="0">
              <a:spcBef>
                <a:spcPct val="0"/>
              </a:spcBef>
              <a:spcAft>
                <a:spcPct val="0"/>
              </a:spcAft>
              <a:defRPr kumimoji="1" sz="4000">
                <a:solidFill>
                  <a:schemeClr val="tx1"/>
                </a:solidFill>
                <a:latin typeface="Arial" pitchFamily="34" charset="0"/>
                <a:ea typeface="全真粗黑體" pitchFamily="49" charset="-120"/>
              </a:defRPr>
            </a:lvl8pPr>
            <a:lvl9pPr indent="3175" eaLnBrk="0" fontAlgn="base" hangingPunct="0">
              <a:spcBef>
                <a:spcPct val="0"/>
              </a:spcBef>
              <a:spcAft>
                <a:spcPct val="0"/>
              </a:spcAft>
              <a:defRPr kumimoji="1" sz="4000">
                <a:solidFill>
                  <a:schemeClr val="tx1"/>
                </a:solidFill>
                <a:latin typeface="Arial" pitchFamily="34" charset="0"/>
                <a:ea typeface="全真粗黑體" pitchFamily="49" charset="-120"/>
              </a:defRPr>
            </a:lvl9pPr>
          </a:lstStyle>
          <a:p>
            <a:pPr algn="r" eaLnBrk="1" hangingPunct="1"/>
            <a:fld id="{EE347DCE-6EC4-446A-8B4D-317BFF156315}" type="slidenum">
              <a:rPr kumimoji="0" lang="zh-TW" altLang="en-US" sz="1200">
                <a:solidFill>
                  <a:srgbClr val="000000"/>
                </a:solidFill>
                <a:latin typeface="Arial Unicode MS" pitchFamily="34" charset="-120"/>
                <a:ea typeface="Arial Unicode MS" pitchFamily="34" charset="-120"/>
                <a:cs typeface="Arial Unicode MS" pitchFamily="34" charset="-120"/>
              </a:rPr>
              <a:pPr algn="r" eaLnBrk="1" hangingPunct="1"/>
              <a:t>‹#›</a:t>
            </a:fld>
            <a:endParaRPr kumimoji="0" lang="zh-TW" altLang="en-US" sz="1200">
              <a:solidFill>
                <a:srgbClr val="000000"/>
              </a:solidFill>
              <a:latin typeface="Arial Unicode MS" pitchFamily="34" charset="-120"/>
              <a:ea typeface="Arial Unicode MS" pitchFamily="34" charset="-120"/>
              <a:cs typeface="Arial Unicode MS" pitchFamily="34" charset="-120"/>
            </a:endParaRPr>
          </a:p>
        </p:txBody>
      </p:sp>
      <p:sp>
        <p:nvSpPr>
          <p:cNvPr id="3" name="內容版面配置區 2"/>
          <p:cNvSpPr>
            <a:spLocks noGrp="1"/>
          </p:cNvSpPr>
          <p:nvPr>
            <p:ph idx="1"/>
          </p:nvPr>
        </p:nvSpPr>
        <p:spPr>
          <a:xfrm>
            <a:off x="914559" y="3200804"/>
            <a:ext cx="16462058" cy="9052974"/>
          </a:xfrm>
          <a:prstGeom prst="rect">
            <a:avLst/>
          </a:prstGeom>
        </p:spPr>
        <p:txBody>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Tree>
    <p:extLst>
      <p:ext uri="{BB962C8B-B14F-4D97-AF65-F5344CB8AC3E}">
        <p14:creationId xmlns:p14="http://schemas.microsoft.com/office/powerpoint/2010/main" val="138888867"/>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userDrawn="1">
  <p:cSld name="1_標題及物件">
    <p:spTree>
      <p:nvGrpSpPr>
        <p:cNvPr id="1" name=""/>
        <p:cNvGrpSpPr/>
        <p:nvPr/>
      </p:nvGrpSpPr>
      <p:grpSpPr>
        <a:xfrm>
          <a:off x="0" y="0"/>
          <a:ext cx="0" cy="0"/>
          <a:chOff x="0" y="0"/>
          <a:chExt cx="0" cy="0"/>
        </a:xfrm>
      </p:grpSpPr>
      <p:sp>
        <p:nvSpPr>
          <p:cNvPr id="4" name="投影片編號版面配置區 5"/>
          <p:cNvSpPr txBox="1">
            <a:spLocks/>
          </p:cNvSpPr>
          <p:nvPr userDrawn="1"/>
        </p:nvSpPr>
        <p:spPr>
          <a:xfrm>
            <a:off x="13900150" y="952500"/>
            <a:ext cx="4267200" cy="730250"/>
          </a:xfrm>
          <a:prstGeom prst="rect">
            <a:avLst/>
          </a:prstGeom>
        </p:spPr>
        <p:txBody>
          <a:bodyPr lIns="182682" tIns="91329" rIns="182682" bIns="91329" anchor="ctr"/>
          <a:lstStyle>
            <a:lvl1pPr>
              <a:defRPr kumimoji="1" sz="4000">
                <a:solidFill>
                  <a:schemeClr val="tx1"/>
                </a:solidFill>
                <a:latin typeface="Arial" pitchFamily="34" charset="0"/>
                <a:ea typeface="全真粗黑體" pitchFamily="49" charset="-120"/>
              </a:defRPr>
            </a:lvl1pPr>
            <a:lvl2pPr marL="457200">
              <a:defRPr kumimoji="1" sz="4000">
                <a:solidFill>
                  <a:schemeClr val="tx1"/>
                </a:solidFill>
                <a:latin typeface="Arial" pitchFamily="34" charset="0"/>
                <a:ea typeface="全真粗黑體" pitchFamily="49" charset="-120"/>
              </a:defRPr>
            </a:lvl2pPr>
            <a:lvl3pPr marL="914400">
              <a:defRPr kumimoji="1" sz="4000">
                <a:solidFill>
                  <a:schemeClr val="tx1"/>
                </a:solidFill>
                <a:latin typeface="Arial" pitchFamily="34" charset="0"/>
                <a:ea typeface="全真粗黑體" pitchFamily="49" charset="-120"/>
              </a:defRPr>
            </a:lvl3pPr>
            <a:lvl4pPr marL="1371600">
              <a:defRPr kumimoji="1" sz="4000">
                <a:solidFill>
                  <a:schemeClr val="tx1"/>
                </a:solidFill>
                <a:latin typeface="Arial" pitchFamily="34" charset="0"/>
                <a:ea typeface="全真粗黑體" pitchFamily="49" charset="-120"/>
              </a:defRPr>
            </a:lvl4pPr>
            <a:lvl5pPr marL="1828800">
              <a:defRPr kumimoji="1" sz="4000">
                <a:solidFill>
                  <a:schemeClr val="tx1"/>
                </a:solidFill>
                <a:latin typeface="Arial" pitchFamily="34" charset="0"/>
                <a:ea typeface="全真粗黑體" pitchFamily="49" charset="-120"/>
              </a:defRPr>
            </a:lvl5pPr>
            <a:lvl6pPr indent="3175" eaLnBrk="0" fontAlgn="base" hangingPunct="0">
              <a:spcBef>
                <a:spcPct val="0"/>
              </a:spcBef>
              <a:spcAft>
                <a:spcPct val="0"/>
              </a:spcAft>
              <a:defRPr kumimoji="1" sz="4000">
                <a:solidFill>
                  <a:schemeClr val="tx1"/>
                </a:solidFill>
                <a:latin typeface="Arial" pitchFamily="34" charset="0"/>
                <a:ea typeface="全真粗黑體" pitchFamily="49" charset="-120"/>
              </a:defRPr>
            </a:lvl6pPr>
            <a:lvl7pPr indent="3175" eaLnBrk="0" fontAlgn="base" hangingPunct="0">
              <a:spcBef>
                <a:spcPct val="0"/>
              </a:spcBef>
              <a:spcAft>
                <a:spcPct val="0"/>
              </a:spcAft>
              <a:defRPr kumimoji="1" sz="4000">
                <a:solidFill>
                  <a:schemeClr val="tx1"/>
                </a:solidFill>
                <a:latin typeface="Arial" pitchFamily="34" charset="0"/>
                <a:ea typeface="全真粗黑體" pitchFamily="49" charset="-120"/>
              </a:defRPr>
            </a:lvl7pPr>
            <a:lvl8pPr indent="3175" eaLnBrk="0" fontAlgn="base" hangingPunct="0">
              <a:spcBef>
                <a:spcPct val="0"/>
              </a:spcBef>
              <a:spcAft>
                <a:spcPct val="0"/>
              </a:spcAft>
              <a:defRPr kumimoji="1" sz="4000">
                <a:solidFill>
                  <a:schemeClr val="tx1"/>
                </a:solidFill>
                <a:latin typeface="Arial" pitchFamily="34" charset="0"/>
                <a:ea typeface="全真粗黑體" pitchFamily="49" charset="-120"/>
              </a:defRPr>
            </a:lvl8pPr>
            <a:lvl9pPr indent="3175" eaLnBrk="0" fontAlgn="base" hangingPunct="0">
              <a:spcBef>
                <a:spcPct val="0"/>
              </a:spcBef>
              <a:spcAft>
                <a:spcPct val="0"/>
              </a:spcAft>
              <a:defRPr kumimoji="1" sz="4000">
                <a:solidFill>
                  <a:schemeClr val="tx1"/>
                </a:solidFill>
                <a:latin typeface="Arial" pitchFamily="34" charset="0"/>
                <a:ea typeface="全真粗黑體" pitchFamily="49" charset="-120"/>
              </a:defRPr>
            </a:lvl9pPr>
          </a:lstStyle>
          <a:p>
            <a:pPr algn="r" eaLnBrk="1" hangingPunct="1"/>
            <a:fld id="{77D6C16E-D335-47BB-A480-961D6809CF05}" type="slidenum">
              <a:rPr kumimoji="0" lang="zh-TW" altLang="en-US" sz="1200">
                <a:solidFill>
                  <a:srgbClr val="000000"/>
                </a:solidFill>
                <a:latin typeface="Arial Unicode MS" pitchFamily="34" charset="-120"/>
                <a:ea typeface="Arial Unicode MS" pitchFamily="34" charset="-120"/>
                <a:cs typeface="Arial Unicode MS" pitchFamily="34" charset="-120"/>
              </a:rPr>
              <a:pPr algn="r" eaLnBrk="1" hangingPunct="1"/>
              <a:t>‹#›</a:t>
            </a:fld>
            <a:endParaRPr kumimoji="0" lang="zh-TW" altLang="en-US" sz="1200">
              <a:solidFill>
                <a:srgbClr val="000000"/>
              </a:solidFill>
              <a:latin typeface="Arial Unicode MS" pitchFamily="34" charset="-120"/>
              <a:ea typeface="Arial Unicode MS" pitchFamily="34" charset="-120"/>
              <a:cs typeface="Arial Unicode MS" pitchFamily="34" charset="-120"/>
            </a:endParaRPr>
          </a:p>
        </p:txBody>
      </p:sp>
      <p:sp>
        <p:nvSpPr>
          <p:cNvPr id="3" name="內容版面配置區 2"/>
          <p:cNvSpPr>
            <a:spLocks noGrp="1"/>
          </p:cNvSpPr>
          <p:nvPr>
            <p:ph idx="1"/>
          </p:nvPr>
        </p:nvSpPr>
        <p:spPr>
          <a:xfrm>
            <a:off x="914559" y="3200796"/>
            <a:ext cx="16462058" cy="9052974"/>
          </a:xfrm>
          <a:prstGeom prst="rect">
            <a:avLst/>
          </a:prstGeom>
        </p:spPr>
        <p:txBody>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Tree>
    <p:extLst>
      <p:ext uri="{BB962C8B-B14F-4D97-AF65-F5344CB8AC3E}">
        <p14:creationId xmlns:p14="http://schemas.microsoft.com/office/powerpoint/2010/main" val="1294190023"/>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userDrawn="1">
  <p:cSld name="1_自訂版面配置">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a:t>按一下以編輯母片標題樣式</a:t>
            </a:r>
          </a:p>
        </p:txBody>
      </p:sp>
    </p:spTree>
    <p:extLst>
      <p:ext uri="{BB962C8B-B14F-4D97-AF65-F5344CB8AC3E}">
        <p14:creationId xmlns:p14="http://schemas.microsoft.com/office/powerpoint/2010/main" val="3879992581"/>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7" name="文字版面配置區 1026"/>
          <p:cNvSpPr>
            <a:spLocks noGrp="1"/>
          </p:cNvSpPr>
          <p:nvPr>
            <p:ph type="body" idx="1"/>
          </p:nvPr>
        </p:nvSpPr>
        <p:spPr>
          <a:xfrm>
            <a:off x="914559" y="3200808"/>
            <a:ext cx="16462058" cy="9062499"/>
          </a:xfrm>
          <a:prstGeom prst="rect">
            <a:avLst/>
          </a:prstGeom>
          <a:noFill/>
          <a:ln>
            <a:noFill/>
          </a:ln>
        </p:spPr>
        <p:txBody>
          <a:bodyPr/>
          <a:lstStyle/>
          <a:p>
            <a:pPr lvl="0"/>
            <a:r>
              <a:rPr lang="en-US" altLang="en-US" dirty="0"/>
              <a:t>按一下以編輯母片</a:t>
            </a:r>
          </a:p>
          <a:p>
            <a:pPr lvl="1"/>
            <a:r>
              <a:rPr lang="en-US" altLang="en-US" dirty="0"/>
              <a:t>第二層</a:t>
            </a:r>
          </a:p>
          <a:p>
            <a:pPr lvl="2"/>
            <a:r>
              <a:rPr lang="en-US" altLang="en-US" dirty="0"/>
              <a:t>第三層</a:t>
            </a:r>
          </a:p>
          <a:p>
            <a:pPr lvl="3"/>
            <a:r>
              <a:rPr lang="en-US" altLang="en-US" dirty="0"/>
              <a:t>第四層</a:t>
            </a:r>
          </a:p>
          <a:p>
            <a:pPr lvl="4"/>
            <a:r>
              <a:rPr lang="en-US" altLang="en-US" dirty="0"/>
              <a:t>第五層</a:t>
            </a:r>
          </a:p>
        </p:txBody>
      </p:sp>
      <p:sp>
        <p:nvSpPr>
          <p:cNvPr id="1031" name="標題 1030"/>
          <p:cNvSpPr>
            <a:spLocks noGrp="1"/>
          </p:cNvSpPr>
          <p:nvPr>
            <p:ph type="title"/>
          </p:nvPr>
        </p:nvSpPr>
        <p:spPr>
          <a:xfrm>
            <a:off x="914559" y="549339"/>
            <a:ext cx="16462058" cy="2286265"/>
          </a:xfrm>
          <a:prstGeom prst="rect">
            <a:avLst/>
          </a:prstGeom>
          <a:noFill/>
          <a:ln>
            <a:noFill/>
          </a:ln>
        </p:spPr>
        <p:txBody>
          <a:bodyPr/>
          <a:lstStyle/>
          <a:p>
            <a:pPr lvl="0"/>
            <a:endParaRPr lang="en-US" altLang="en-US" dirty="0"/>
          </a:p>
        </p:txBody>
      </p:sp>
      <p:sp>
        <p:nvSpPr>
          <p:cNvPr id="4" name="日期版面配置區 9"/>
          <p:cNvSpPr>
            <a:spLocks noGrp="1"/>
          </p:cNvSpPr>
          <p:nvPr>
            <p:ph type="dt" sz="half" idx="10"/>
          </p:nvPr>
        </p:nvSpPr>
        <p:spPr/>
        <p:txBody>
          <a:bodyPr/>
          <a:lstStyle>
            <a:lvl1pPr>
              <a:defRPr kumimoji="1" b="0"/>
            </a:lvl1pPr>
          </a:lstStyle>
          <a:p>
            <a:pPr>
              <a:defRPr/>
            </a:pPr>
            <a:endParaRPr lang="en-US" altLang="en-US"/>
          </a:p>
        </p:txBody>
      </p:sp>
      <p:sp>
        <p:nvSpPr>
          <p:cNvPr id="5" name="頁尾版面配置區 21"/>
          <p:cNvSpPr>
            <a:spLocks noGrp="1"/>
          </p:cNvSpPr>
          <p:nvPr>
            <p:ph type="ftr" sz="quarter" idx="11"/>
          </p:nvPr>
        </p:nvSpPr>
        <p:spPr/>
        <p:txBody>
          <a:bodyPr/>
          <a:lstStyle>
            <a:lvl1pPr>
              <a:defRPr kumimoji="1" b="0"/>
            </a:lvl1pPr>
          </a:lstStyle>
          <a:p>
            <a:pPr>
              <a:defRPr/>
            </a:pPr>
            <a:endParaRPr lang="en-US" altLang="en-US"/>
          </a:p>
        </p:txBody>
      </p:sp>
      <p:sp>
        <p:nvSpPr>
          <p:cNvPr id="6" name="投影片編號版面配置區 17"/>
          <p:cNvSpPr>
            <a:spLocks noGrp="1"/>
          </p:cNvSpPr>
          <p:nvPr>
            <p:ph type="sldNum" sz="quarter" idx="12"/>
          </p:nvPr>
        </p:nvSpPr>
        <p:spPr/>
        <p:txBody>
          <a:bodyPr/>
          <a:lstStyle>
            <a:lvl1pPr>
              <a:defRPr kumimoji="1">
                <a:ea typeface="全真粗黑體" pitchFamily="49" charset="-120"/>
              </a:defRPr>
            </a:lvl1pPr>
          </a:lstStyle>
          <a:p>
            <a:fld id="{4DEEDC22-15A1-4FB1-96C4-C50B066BA12A}" type="slidenum">
              <a:rPr lang="en-US" altLang="en-US"/>
              <a:pPr/>
              <a:t>‹#›</a:t>
            </a:fld>
            <a:endParaRPr lang="en-US" altLang="en-US"/>
          </a:p>
        </p:txBody>
      </p:sp>
    </p:spTree>
    <p:extLst>
      <p:ext uri="{BB962C8B-B14F-4D97-AF65-F5344CB8AC3E}">
        <p14:creationId xmlns:p14="http://schemas.microsoft.com/office/powerpoint/2010/main" val="3372187172"/>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userDrawn="1">
  <p:cSld name="4_標題及物件">
    <p:spTree>
      <p:nvGrpSpPr>
        <p:cNvPr id="1" name=""/>
        <p:cNvGrpSpPr/>
        <p:nvPr/>
      </p:nvGrpSpPr>
      <p:grpSpPr>
        <a:xfrm>
          <a:off x="0" y="0"/>
          <a:ext cx="0" cy="0"/>
          <a:chOff x="0" y="0"/>
          <a:chExt cx="0" cy="0"/>
        </a:xfrm>
      </p:grpSpPr>
      <p:sp>
        <p:nvSpPr>
          <p:cNvPr id="3" name="橢圓 4"/>
          <p:cNvSpPr/>
          <p:nvPr userDrawn="1"/>
        </p:nvSpPr>
        <p:spPr>
          <a:xfrm>
            <a:off x="17230725" y="222250"/>
            <a:ext cx="720725" cy="720725"/>
          </a:xfrm>
          <a:prstGeom prst="ellipse">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lIns="182682" tIns="91329" rIns="182682" bIns="91329" anchor="ctr"/>
          <a:lstStyle/>
          <a:p>
            <a:pPr algn="ctr" eaLnBrk="1" hangingPunct="1">
              <a:defRPr/>
            </a:pPr>
            <a:endParaRPr lang="zh-TW" altLang="en-US" sz="1800">
              <a:solidFill>
                <a:prstClr val="white"/>
              </a:solidFill>
            </a:endParaRPr>
          </a:p>
        </p:txBody>
      </p:sp>
      <p:cxnSp>
        <p:nvCxnSpPr>
          <p:cNvPr id="4" name="直線接點 3"/>
          <p:cNvCxnSpPr/>
          <p:nvPr userDrawn="1"/>
        </p:nvCxnSpPr>
        <p:spPr>
          <a:xfrm>
            <a:off x="215900" y="1816100"/>
            <a:ext cx="15843250" cy="0"/>
          </a:xfrm>
          <a:prstGeom prst="line">
            <a:avLst/>
          </a:prstGeom>
          <a:ln/>
        </p:spPr>
        <p:style>
          <a:lnRef idx="3">
            <a:schemeClr val="accent1"/>
          </a:lnRef>
          <a:fillRef idx="0">
            <a:schemeClr val="accent1"/>
          </a:fillRef>
          <a:effectRef idx="2">
            <a:schemeClr val="accent1"/>
          </a:effectRef>
          <a:fontRef idx="minor">
            <a:schemeClr val="tx1"/>
          </a:fontRef>
        </p:style>
      </p:cxnSp>
      <p:sp>
        <p:nvSpPr>
          <p:cNvPr id="2" name="標題 1"/>
          <p:cNvSpPr>
            <a:spLocks noGrp="1"/>
          </p:cNvSpPr>
          <p:nvPr>
            <p:ph type="title"/>
          </p:nvPr>
        </p:nvSpPr>
        <p:spPr>
          <a:xfrm>
            <a:off x="503127" y="261274"/>
            <a:ext cx="16996838" cy="1844442"/>
          </a:xfrm>
        </p:spPr>
        <p:txBody>
          <a:bodyPr/>
          <a:lstStyle>
            <a:lvl1pPr>
              <a:defRPr sz="8800" b="1">
                <a:solidFill>
                  <a:srgbClr val="002060"/>
                </a:solidFill>
                <a:latin typeface="微軟正黑體" panose="020B0604030504040204" pitchFamily="34" charset="-120"/>
                <a:ea typeface="微軟正黑體" panose="020B0604030504040204" pitchFamily="34" charset="-120"/>
              </a:defRPr>
            </a:lvl1pPr>
          </a:lstStyle>
          <a:p>
            <a:r>
              <a:rPr lang="zh-TW" altLang="en-US" dirty="0"/>
              <a:t>按一下以編輯母片標題樣式</a:t>
            </a:r>
            <a:endParaRPr lang="en-US" dirty="0"/>
          </a:p>
        </p:txBody>
      </p:sp>
      <p:sp>
        <p:nvSpPr>
          <p:cNvPr id="5" name="投影片編號版面配置區 8"/>
          <p:cNvSpPr>
            <a:spLocks noGrp="1"/>
          </p:cNvSpPr>
          <p:nvPr>
            <p:ph type="sldNum" sz="quarter" idx="10"/>
          </p:nvPr>
        </p:nvSpPr>
        <p:spPr>
          <a:xfrm>
            <a:off x="17002125" y="53975"/>
            <a:ext cx="1219200" cy="1044575"/>
          </a:xfrm>
        </p:spPr>
        <p:txBody>
          <a:bodyPr/>
          <a:lstStyle>
            <a:lvl1pPr>
              <a:defRPr>
                <a:solidFill>
                  <a:srgbClr val="FFFFFF"/>
                </a:solidFill>
              </a:defRPr>
            </a:lvl1pPr>
          </a:lstStyle>
          <a:p>
            <a:fld id="{A92DCDE2-1D90-46E8-A1B1-7162D443DA2F}" type="slidenum">
              <a:rPr lang="zh-TW" altLang="en-US"/>
              <a:pPr/>
              <a:t>‹#›</a:t>
            </a:fld>
            <a:endParaRPr lang="zh-TW" altLang="en-US"/>
          </a:p>
        </p:txBody>
      </p:sp>
    </p:spTree>
    <p:extLst>
      <p:ext uri="{BB962C8B-B14F-4D97-AF65-F5344CB8AC3E}">
        <p14:creationId xmlns:p14="http://schemas.microsoft.com/office/powerpoint/2010/main" val="3485093139"/>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itle" preserve="1">
  <p:cSld name="標題投影片">
    <p:spTree>
      <p:nvGrpSpPr>
        <p:cNvPr id="1" name=""/>
        <p:cNvGrpSpPr/>
        <p:nvPr/>
      </p:nvGrpSpPr>
      <p:grpSpPr>
        <a:xfrm>
          <a:off x="0" y="0"/>
          <a:ext cx="0" cy="0"/>
          <a:chOff x="0" y="0"/>
          <a:chExt cx="0" cy="0"/>
        </a:xfrm>
      </p:grpSpPr>
      <p:sp>
        <p:nvSpPr>
          <p:cNvPr id="2" name="標題 1"/>
          <p:cNvSpPr>
            <a:spLocks noGrp="1"/>
          </p:cNvSpPr>
          <p:nvPr>
            <p:ph type="ctrTitle"/>
          </p:nvPr>
        </p:nvSpPr>
        <p:spPr>
          <a:xfrm>
            <a:off x="1371838" y="4261361"/>
            <a:ext cx="15547499" cy="2940390"/>
          </a:xfrm>
        </p:spPr>
        <p:txBody>
          <a:bodyPr/>
          <a:lstStyle/>
          <a:p>
            <a:r>
              <a:rPr lang="zh-TW" altLang="en-US"/>
              <a:t>按一下以編輯母片標題樣式</a:t>
            </a:r>
          </a:p>
        </p:txBody>
      </p:sp>
      <p:sp>
        <p:nvSpPr>
          <p:cNvPr id="3" name="副標題 2"/>
          <p:cNvSpPr>
            <a:spLocks noGrp="1"/>
          </p:cNvSpPr>
          <p:nvPr>
            <p:ph type="subTitle" idx="1"/>
          </p:nvPr>
        </p:nvSpPr>
        <p:spPr>
          <a:xfrm>
            <a:off x="2743676" y="7773300"/>
            <a:ext cx="12803823" cy="3505606"/>
          </a:xfrm>
        </p:spPr>
        <p:txBody>
          <a:bodyPr/>
          <a:lstStyle>
            <a:lvl1pPr marL="0" indent="0" algn="ctr">
              <a:buNone/>
              <a:defRPr>
                <a:solidFill>
                  <a:schemeClr val="tx1">
                    <a:tint val="75000"/>
                  </a:schemeClr>
                </a:solidFill>
              </a:defRPr>
            </a:lvl1pPr>
            <a:lvl2pPr marL="913755" indent="0" algn="ctr">
              <a:buNone/>
              <a:defRPr>
                <a:solidFill>
                  <a:schemeClr val="tx1">
                    <a:tint val="75000"/>
                  </a:schemeClr>
                </a:solidFill>
              </a:defRPr>
            </a:lvl2pPr>
            <a:lvl3pPr marL="1827527" indent="0" algn="ctr">
              <a:buNone/>
              <a:defRPr>
                <a:solidFill>
                  <a:schemeClr val="tx1">
                    <a:tint val="75000"/>
                  </a:schemeClr>
                </a:solidFill>
              </a:defRPr>
            </a:lvl3pPr>
            <a:lvl4pPr marL="2741282" indent="0" algn="ctr">
              <a:buNone/>
              <a:defRPr>
                <a:solidFill>
                  <a:schemeClr val="tx1">
                    <a:tint val="75000"/>
                  </a:schemeClr>
                </a:solidFill>
              </a:defRPr>
            </a:lvl4pPr>
            <a:lvl5pPr marL="3655037" indent="0" algn="ctr">
              <a:buNone/>
              <a:defRPr>
                <a:solidFill>
                  <a:schemeClr val="tx1">
                    <a:tint val="75000"/>
                  </a:schemeClr>
                </a:solidFill>
              </a:defRPr>
            </a:lvl5pPr>
            <a:lvl6pPr marL="4568797" indent="0" algn="ctr">
              <a:buNone/>
              <a:defRPr>
                <a:solidFill>
                  <a:schemeClr val="tx1">
                    <a:tint val="75000"/>
                  </a:schemeClr>
                </a:solidFill>
              </a:defRPr>
            </a:lvl6pPr>
            <a:lvl7pPr marL="5482562" indent="0" algn="ctr">
              <a:buNone/>
              <a:defRPr>
                <a:solidFill>
                  <a:schemeClr val="tx1">
                    <a:tint val="75000"/>
                  </a:schemeClr>
                </a:solidFill>
              </a:defRPr>
            </a:lvl7pPr>
            <a:lvl8pPr marL="6396320" indent="0" algn="ctr">
              <a:buNone/>
              <a:defRPr>
                <a:solidFill>
                  <a:schemeClr val="tx1">
                    <a:tint val="75000"/>
                  </a:schemeClr>
                </a:solidFill>
              </a:defRPr>
            </a:lvl8pPr>
            <a:lvl9pPr marL="7310075" indent="0" algn="ctr">
              <a:buNone/>
              <a:defRPr>
                <a:solidFill>
                  <a:schemeClr val="tx1">
                    <a:tint val="75000"/>
                  </a:schemeClr>
                </a:solidFill>
              </a:defRPr>
            </a:lvl9pPr>
          </a:lstStyle>
          <a:p>
            <a:r>
              <a:rPr lang="zh-TW" altLang="en-US"/>
              <a:t>按一下以編輯母片副標題樣式</a:t>
            </a:r>
          </a:p>
        </p:txBody>
      </p:sp>
      <p:sp>
        <p:nvSpPr>
          <p:cNvPr id="4" name="日期版面配置區 3"/>
          <p:cNvSpPr>
            <a:spLocks noGrp="1"/>
          </p:cNvSpPr>
          <p:nvPr>
            <p:ph type="dt" sz="half" idx="10"/>
          </p:nvPr>
        </p:nvSpPr>
        <p:spPr/>
        <p:txBody>
          <a:bodyPr/>
          <a:lstStyle>
            <a:lvl1pPr>
              <a:defRPr/>
            </a:lvl1pPr>
          </a:lstStyle>
          <a:p>
            <a:pPr>
              <a:defRPr/>
            </a:pPr>
            <a:endParaRPr lang="zh-TW" altLang="en-US"/>
          </a:p>
        </p:txBody>
      </p:sp>
      <p:sp>
        <p:nvSpPr>
          <p:cNvPr id="5" name="頁尾版面配置區 4"/>
          <p:cNvSpPr>
            <a:spLocks noGrp="1"/>
          </p:cNvSpPr>
          <p:nvPr>
            <p:ph type="ftr" sz="quarter" idx="11"/>
          </p:nvPr>
        </p:nvSpPr>
        <p:spPr/>
        <p:txBody>
          <a:bodyPr/>
          <a:lstStyle>
            <a:lvl1pPr>
              <a:defRPr/>
            </a:lvl1pPr>
          </a:lstStyle>
          <a:p>
            <a:pPr>
              <a:defRPr/>
            </a:pPr>
            <a:endParaRPr lang="zh-TW" altLang="en-US"/>
          </a:p>
        </p:txBody>
      </p:sp>
      <p:sp>
        <p:nvSpPr>
          <p:cNvPr id="6" name="投影片編號版面配置區 5"/>
          <p:cNvSpPr>
            <a:spLocks noGrp="1"/>
          </p:cNvSpPr>
          <p:nvPr>
            <p:ph type="sldNum" sz="quarter" idx="12"/>
          </p:nvPr>
        </p:nvSpPr>
        <p:spPr/>
        <p:txBody>
          <a:bodyPr/>
          <a:lstStyle>
            <a:lvl1pPr>
              <a:defRPr/>
            </a:lvl1pPr>
          </a:lstStyle>
          <a:p>
            <a:fld id="{71DEBE82-2150-42A5-A5B3-65F8EB5EC446}" type="slidenum">
              <a:rPr lang="zh-TW" altLang="en-US"/>
              <a:pPr/>
              <a:t>‹#›</a:t>
            </a:fld>
            <a:endParaRPr lang="zh-TW" altLang="en-US"/>
          </a:p>
        </p:txBody>
      </p:sp>
    </p:spTree>
    <p:extLst>
      <p:ext uri="{BB962C8B-B14F-4D97-AF65-F5344CB8AC3E}">
        <p14:creationId xmlns:p14="http://schemas.microsoft.com/office/powerpoint/2010/main" val="691094306"/>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標題及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a:t>按一下以編輯母片標題樣式</a:t>
            </a:r>
          </a:p>
        </p:txBody>
      </p:sp>
      <p:sp>
        <p:nvSpPr>
          <p:cNvPr id="3" name="內容版面配置區 2"/>
          <p:cNvSpPr>
            <a:spLocks noGrp="1"/>
          </p:cNvSpPr>
          <p:nvPr>
            <p:ph idx="1"/>
          </p:nvPr>
        </p:nvSpPr>
        <p:spPr/>
        <p:txBody>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日期版面配置區 3"/>
          <p:cNvSpPr>
            <a:spLocks noGrp="1"/>
          </p:cNvSpPr>
          <p:nvPr>
            <p:ph type="dt" sz="half" idx="10"/>
          </p:nvPr>
        </p:nvSpPr>
        <p:spPr/>
        <p:txBody>
          <a:bodyPr/>
          <a:lstStyle>
            <a:lvl1pPr>
              <a:defRPr/>
            </a:lvl1pPr>
          </a:lstStyle>
          <a:p>
            <a:pPr>
              <a:defRPr/>
            </a:pPr>
            <a:endParaRPr lang="zh-TW" altLang="en-US"/>
          </a:p>
        </p:txBody>
      </p:sp>
      <p:sp>
        <p:nvSpPr>
          <p:cNvPr id="5" name="頁尾版面配置區 4"/>
          <p:cNvSpPr>
            <a:spLocks noGrp="1"/>
          </p:cNvSpPr>
          <p:nvPr>
            <p:ph type="ftr" sz="quarter" idx="11"/>
          </p:nvPr>
        </p:nvSpPr>
        <p:spPr/>
        <p:txBody>
          <a:bodyPr/>
          <a:lstStyle>
            <a:lvl1pPr>
              <a:defRPr/>
            </a:lvl1pPr>
          </a:lstStyle>
          <a:p>
            <a:pPr>
              <a:defRPr/>
            </a:pPr>
            <a:endParaRPr lang="zh-TW" altLang="en-US"/>
          </a:p>
        </p:txBody>
      </p:sp>
      <p:sp>
        <p:nvSpPr>
          <p:cNvPr id="6" name="投影片編號版面配置區 5"/>
          <p:cNvSpPr>
            <a:spLocks noGrp="1"/>
          </p:cNvSpPr>
          <p:nvPr>
            <p:ph type="sldNum" sz="quarter" idx="12"/>
          </p:nvPr>
        </p:nvSpPr>
        <p:spPr/>
        <p:txBody>
          <a:bodyPr/>
          <a:lstStyle>
            <a:lvl1pPr>
              <a:defRPr/>
            </a:lvl1pPr>
          </a:lstStyle>
          <a:p>
            <a:fld id="{0E0CA420-F08F-4284-BB71-1644D085A870}" type="slidenum">
              <a:rPr lang="zh-TW" altLang="en-US"/>
              <a:pPr/>
              <a:t>‹#›</a:t>
            </a:fld>
            <a:endParaRPr lang="zh-TW" altLang="en-US"/>
          </a:p>
        </p:txBody>
      </p:sp>
    </p:spTree>
    <p:extLst>
      <p:ext uri="{BB962C8B-B14F-4D97-AF65-F5344CB8AC3E}">
        <p14:creationId xmlns:p14="http://schemas.microsoft.com/office/powerpoint/2010/main" val="4082145176"/>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secHead" preserve="1">
  <p:cSld name="章節標題">
    <p:spTree>
      <p:nvGrpSpPr>
        <p:cNvPr id="1" name=""/>
        <p:cNvGrpSpPr/>
        <p:nvPr/>
      </p:nvGrpSpPr>
      <p:grpSpPr>
        <a:xfrm>
          <a:off x="0" y="0"/>
          <a:ext cx="0" cy="0"/>
          <a:chOff x="0" y="0"/>
          <a:chExt cx="0" cy="0"/>
        </a:xfrm>
      </p:grpSpPr>
      <p:sp>
        <p:nvSpPr>
          <p:cNvPr id="2" name="標題 1"/>
          <p:cNvSpPr>
            <a:spLocks noGrp="1"/>
          </p:cNvSpPr>
          <p:nvPr>
            <p:ph type="title"/>
          </p:nvPr>
        </p:nvSpPr>
        <p:spPr>
          <a:xfrm>
            <a:off x="1444877" y="8814838"/>
            <a:ext cx="15547499" cy="2724465"/>
          </a:xfrm>
        </p:spPr>
        <p:txBody>
          <a:bodyPr anchor="t"/>
          <a:lstStyle>
            <a:lvl1pPr algn="l">
              <a:defRPr sz="8000" b="1" cap="all"/>
            </a:lvl1pPr>
          </a:lstStyle>
          <a:p>
            <a:r>
              <a:rPr lang="zh-TW" altLang="en-US"/>
              <a:t>按一下以編輯母片標題樣式</a:t>
            </a:r>
          </a:p>
        </p:txBody>
      </p:sp>
      <p:sp>
        <p:nvSpPr>
          <p:cNvPr id="3" name="文字版面配置區 2"/>
          <p:cNvSpPr>
            <a:spLocks noGrp="1"/>
          </p:cNvSpPr>
          <p:nvPr>
            <p:ph type="body" idx="1"/>
          </p:nvPr>
        </p:nvSpPr>
        <p:spPr>
          <a:xfrm>
            <a:off x="1444877" y="5814116"/>
            <a:ext cx="15547499" cy="3000721"/>
          </a:xfrm>
        </p:spPr>
        <p:txBody>
          <a:bodyPr anchor="b"/>
          <a:lstStyle>
            <a:lvl1pPr marL="0" indent="0">
              <a:buNone/>
              <a:defRPr sz="4000">
                <a:solidFill>
                  <a:schemeClr val="tx1">
                    <a:tint val="75000"/>
                  </a:schemeClr>
                </a:solidFill>
              </a:defRPr>
            </a:lvl1pPr>
            <a:lvl2pPr marL="913755" indent="0">
              <a:buNone/>
              <a:defRPr sz="3600">
                <a:solidFill>
                  <a:schemeClr val="tx1">
                    <a:tint val="75000"/>
                  </a:schemeClr>
                </a:solidFill>
              </a:defRPr>
            </a:lvl2pPr>
            <a:lvl3pPr marL="1827527" indent="0">
              <a:buNone/>
              <a:defRPr sz="3200">
                <a:solidFill>
                  <a:schemeClr val="tx1">
                    <a:tint val="75000"/>
                  </a:schemeClr>
                </a:solidFill>
              </a:defRPr>
            </a:lvl3pPr>
            <a:lvl4pPr marL="2741282" indent="0">
              <a:buNone/>
              <a:defRPr sz="2800">
                <a:solidFill>
                  <a:schemeClr val="tx1">
                    <a:tint val="75000"/>
                  </a:schemeClr>
                </a:solidFill>
              </a:defRPr>
            </a:lvl4pPr>
            <a:lvl5pPr marL="3655037" indent="0">
              <a:buNone/>
              <a:defRPr sz="2800">
                <a:solidFill>
                  <a:schemeClr val="tx1">
                    <a:tint val="75000"/>
                  </a:schemeClr>
                </a:solidFill>
              </a:defRPr>
            </a:lvl5pPr>
            <a:lvl6pPr marL="4568797" indent="0">
              <a:buNone/>
              <a:defRPr sz="2800">
                <a:solidFill>
                  <a:schemeClr val="tx1">
                    <a:tint val="75000"/>
                  </a:schemeClr>
                </a:solidFill>
              </a:defRPr>
            </a:lvl6pPr>
            <a:lvl7pPr marL="5482562" indent="0">
              <a:buNone/>
              <a:defRPr sz="2800">
                <a:solidFill>
                  <a:schemeClr val="tx1">
                    <a:tint val="75000"/>
                  </a:schemeClr>
                </a:solidFill>
              </a:defRPr>
            </a:lvl7pPr>
            <a:lvl8pPr marL="6396320" indent="0">
              <a:buNone/>
              <a:defRPr sz="2800">
                <a:solidFill>
                  <a:schemeClr val="tx1">
                    <a:tint val="75000"/>
                  </a:schemeClr>
                </a:solidFill>
              </a:defRPr>
            </a:lvl8pPr>
            <a:lvl9pPr marL="7310075" indent="0">
              <a:buNone/>
              <a:defRPr sz="2800">
                <a:solidFill>
                  <a:schemeClr val="tx1">
                    <a:tint val="75000"/>
                  </a:schemeClr>
                </a:solidFill>
              </a:defRPr>
            </a:lvl9pPr>
          </a:lstStyle>
          <a:p>
            <a:pPr lvl="0"/>
            <a:r>
              <a:rPr lang="zh-TW" altLang="en-US"/>
              <a:t>按一下以編輯母片文字樣式</a:t>
            </a:r>
          </a:p>
        </p:txBody>
      </p:sp>
      <p:sp>
        <p:nvSpPr>
          <p:cNvPr id="4" name="日期版面配置區 3"/>
          <p:cNvSpPr>
            <a:spLocks noGrp="1"/>
          </p:cNvSpPr>
          <p:nvPr>
            <p:ph type="dt" sz="half" idx="10"/>
          </p:nvPr>
        </p:nvSpPr>
        <p:spPr/>
        <p:txBody>
          <a:bodyPr/>
          <a:lstStyle>
            <a:lvl1pPr>
              <a:defRPr/>
            </a:lvl1pPr>
          </a:lstStyle>
          <a:p>
            <a:pPr>
              <a:defRPr/>
            </a:pPr>
            <a:endParaRPr lang="zh-TW" altLang="en-US"/>
          </a:p>
        </p:txBody>
      </p:sp>
      <p:sp>
        <p:nvSpPr>
          <p:cNvPr id="5" name="頁尾版面配置區 4"/>
          <p:cNvSpPr>
            <a:spLocks noGrp="1"/>
          </p:cNvSpPr>
          <p:nvPr>
            <p:ph type="ftr" sz="quarter" idx="11"/>
          </p:nvPr>
        </p:nvSpPr>
        <p:spPr/>
        <p:txBody>
          <a:bodyPr/>
          <a:lstStyle>
            <a:lvl1pPr>
              <a:defRPr/>
            </a:lvl1pPr>
          </a:lstStyle>
          <a:p>
            <a:pPr>
              <a:defRPr/>
            </a:pPr>
            <a:endParaRPr lang="zh-TW" altLang="en-US"/>
          </a:p>
        </p:txBody>
      </p:sp>
      <p:sp>
        <p:nvSpPr>
          <p:cNvPr id="6" name="投影片編號版面配置區 5"/>
          <p:cNvSpPr>
            <a:spLocks noGrp="1"/>
          </p:cNvSpPr>
          <p:nvPr>
            <p:ph type="sldNum" sz="quarter" idx="12"/>
          </p:nvPr>
        </p:nvSpPr>
        <p:spPr/>
        <p:txBody>
          <a:bodyPr/>
          <a:lstStyle>
            <a:lvl1pPr>
              <a:defRPr/>
            </a:lvl1pPr>
          </a:lstStyle>
          <a:p>
            <a:fld id="{897033EB-369A-4117-9107-CC73EABA7423}" type="slidenum">
              <a:rPr lang="zh-TW" altLang="en-US"/>
              <a:pPr/>
              <a:t>‹#›</a:t>
            </a:fld>
            <a:endParaRPr lang="zh-TW" altLang="en-US"/>
          </a:p>
        </p:txBody>
      </p:sp>
    </p:spTree>
    <p:extLst>
      <p:ext uri="{BB962C8B-B14F-4D97-AF65-F5344CB8AC3E}">
        <p14:creationId xmlns:p14="http://schemas.microsoft.com/office/powerpoint/2010/main" val="35425781"/>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兩項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a:t>按一下以編輯母片標題樣式</a:t>
            </a:r>
          </a:p>
        </p:txBody>
      </p:sp>
      <p:sp>
        <p:nvSpPr>
          <p:cNvPr id="3" name="內容版面配置區 2"/>
          <p:cNvSpPr>
            <a:spLocks noGrp="1"/>
          </p:cNvSpPr>
          <p:nvPr>
            <p:ph sz="half" idx="1"/>
          </p:nvPr>
        </p:nvSpPr>
        <p:spPr>
          <a:xfrm>
            <a:off x="914559" y="3200788"/>
            <a:ext cx="8078602" cy="9052974"/>
          </a:xfrm>
        </p:spPr>
        <p:txBody>
          <a:bodyPr/>
          <a:lstStyle>
            <a:lvl1pPr>
              <a:defRPr sz="5600"/>
            </a:lvl1pPr>
            <a:lvl2pPr>
              <a:defRPr sz="4800"/>
            </a:lvl2pPr>
            <a:lvl3pPr>
              <a:defRPr sz="4000"/>
            </a:lvl3pPr>
            <a:lvl4pPr>
              <a:defRPr sz="3600"/>
            </a:lvl4pPr>
            <a:lvl5pPr>
              <a:defRPr sz="3600"/>
            </a:lvl5pPr>
            <a:lvl6pPr>
              <a:defRPr sz="3600"/>
            </a:lvl6pPr>
            <a:lvl7pPr>
              <a:defRPr sz="3600"/>
            </a:lvl7pPr>
            <a:lvl8pPr>
              <a:defRPr sz="3600"/>
            </a:lvl8pPr>
            <a:lvl9pPr>
              <a:defRPr sz="36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內容版面配置區 3"/>
          <p:cNvSpPr>
            <a:spLocks noGrp="1"/>
          </p:cNvSpPr>
          <p:nvPr>
            <p:ph sz="half" idx="2"/>
          </p:nvPr>
        </p:nvSpPr>
        <p:spPr>
          <a:xfrm>
            <a:off x="9298014" y="3200788"/>
            <a:ext cx="8078602" cy="9052974"/>
          </a:xfrm>
        </p:spPr>
        <p:txBody>
          <a:bodyPr/>
          <a:lstStyle>
            <a:lvl1pPr>
              <a:defRPr sz="5600"/>
            </a:lvl1pPr>
            <a:lvl2pPr>
              <a:defRPr sz="4800"/>
            </a:lvl2pPr>
            <a:lvl3pPr>
              <a:defRPr sz="4000"/>
            </a:lvl3pPr>
            <a:lvl4pPr>
              <a:defRPr sz="3600"/>
            </a:lvl4pPr>
            <a:lvl5pPr>
              <a:defRPr sz="3600"/>
            </a:lvl5pPr>
            <a:lvl6pPr>
              <a:defRPr sz="3600"/>
            </a:lvl6pPr>
            <a:lvl7pPr>
              <a:defRPr sz="3600"/>
            </a:lvl7pPr>
            <a:lvl8pPr>
              <a:defRPr sz="3600"/>
            </a:lvl8pPr>
            <a:lvl9pPr>
              <a:defRPr sz="36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5" name="日期版面配置區 3"/>
          <p:cNvSpPr>
            <a:spLocks noGrp="1"/>
          </p:cNvSpPr>
          <p:nvPr>
            <p:ph type="dt" sz="half" idx="10"/>
          </p:nvPr>
        </p:nvSpPr>
        <p:spPr/>
        <p:txBody>
          <a:bodyPr/>
          <a:lstStyle>
            <a:lvl1pPr>
              <a:defRPr/>
            </a:lvl1pPr>
          </a:lstStyle>
          <a:p>
            <a:pPr>
              <a:defRPr/>
            </a:pPr>
            <a:endParaRPr lang="zh-TW" altLang="en-US"/>
          </a:p>
        </p:txBody>
      </p:sp>
      <p:sp>
        <p:nvSpPr>
          <p:cNvPr id="6" name="頁尾版面配置區 4"/>
          <p:cNvSpPr>
            <a:spLocks noGrp="1"/>
          </p:cNvSpPr>
          <p:nvPr>
            <p:ph type="ftr" sz="quarter" idx="11"/>
          </p:nvPr>
        </p:nvSpPr>
        <p:spPr/>
        <p:txBody>
          <a:bodyPr/>
          <a:lstStyle>
            <a:lvl1pPr>
              <a:defRPr/>
            </a:lvl1pPr>
          </a:lstStyle>
          <a:p>
            <a:pPr>
              <a:defRPr/>
            </a:pPr>
            <a:endParaRPr lang="zh-TW" altLang="en-US"/>
          </a:p>
        </p:txBody>
      </p:sp>
      <p:sp>
        <p:nvSpPr>
          <p:cNvPr id="7" name="投影片編號版面配置區 5"/>
          <p:cNvSpPr>
            <a:spLocks noGrp="1"/>
          </p:cNvSpPr>
          <p:nvPr>
            <p:ph type="sldNum" sz="quarter" idx="12"/>
          </p:nvPr>
        </p:nvSpPr>
        <p:spPr/>
        <p:txBody>
          <a:bodyPr/>
          <a:lstStyle>
            <a:lvl1pPr>
              <a:defRPr/>
            </a:lvl1pPr>
          </a:lstStyle>
          <a:p>
            <a:fld id="{FD8624B6-C0A2-4293-AB4B-DB2F1360F5EC}" type="slidenum">
              <a:rPr lang="zh-TW" altLang="en-US"/>
              <a:pPr/>
              <a:t>‹#›</a:t>
            </a:fld>
            <a:endParaRPr lang="zh-TW" altLang="en-US"/>
          </a:p>
        </p:txBody>
      </p:sp>
    </p:spTree>
    <p:extLst>
      <p:ext uri="{BB962C8B-B14F-4D97-AF65-F5344CB8AC3E}">
        <p14:creationId xmlns:p14="http://schemas.microsoft.com/office/powerpoint/2010/main" val="1357054485"/>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TxTwoObj" preserve="1">
  <p:cSld name="比對">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lvl1pPr>
              <a:defRPr/>
            </a:lvl1pPr>
          </a:lstStyle>
          <a:p>
            <a:r>
              <a:rPr lang="zh-TW" altLang="en-US"/>
              <a:t>按一下以編輯母片標題樣式</a:t>
            </a:r>
          </a:p>
        </p:txBody>
      </p:sp>
      <p:sp>
        <p:nvSpPr>
          <p:cNvPr id="3" name="文字版面配置區 2"/>
          <p:cNvSpPr>
            <a:spLocks noGrp="1"/>
          </p:cNvSpPr>
          <p:nvPr>
            <p:ph type="body" idx="1"/>
          </p:nvPr>
        </p:nvSpPr>
        <p:spPr>
          <a:xfrm>
            <a:off x="914559" y="3070582"/>
            <a:ext cx="8081779" cy="1279672"/>
          </a:xfrm>
        </p:spPr>
        <p:txBody>
          <a:bodyPr anchor="b"/>
          <a:lstStyle>
            <a:lvl1pPr marL="0" indent="0">
              <a:buNone/>
              <a:defRPr sz="4800" b="1"/>
            </a:lvl1pPr>
            <a:lvl2pPr marL="913755" indent="0">
              <a:buNone/>
              <a:defRPr sz="4000" b="1"/>
            </a:lvl2pPr>
            <a:lvl3pPr marL="1827527" indent="0">
              <a:buNone/>
              <a:defRPr sz="3600" b="1"/>
            </a:lvl3pPr>
            <a:lvl4pPr marL="2741282" indent="0">
              <a:buNone/>
              <a:defRPr sz="3200" b="1"/>
            </a:lvl4pPr>
            <a:lvl5pPr marL="3655037" indent="0">
              <a:buNone/>
              <a:defRPr sz="3200" b="1"/>
            </a:lvl5pPr>
            <a:lvl6pPr marL="4568797" indent="0">
              <a:buNone/>
              <a:defRPr sz="3200" b="1"/>
            </a:lvl6pPr>
            <a:lvl7pPr marL="5482562" indent="0">
              <a:buNone/>
              <a:defRPr sz="3200" b="1"/>
            </a:lvl7pPr>
            <a:lvl8pPr marL="6396320" indent="0">
              <a:buNone/>
              <a:defRPr sz="3200" b="1"/>
            </a:lvl8pPr>
            <a:lvl9pPr marL="7310075" indent="0">
              <a:buNone/>
              <a:defRPr sz="3200" b="1"/>
            </a:lvl9pPr>
          </a:lstStyle>
          <a:p>
            <a:pPr lvl="0"/>
            <a:r>
              <a:rPr lang="zh-TW" altLang="en-US"/>
              <a:t>按一下以編輯母片文字樣式</a:t>
            </a:r>
          </a:p>
        </p:txBody>
      </p:sp>
      <p:sp>
        <p:nvSpPr>
          <p:cNvPr id="4" name="內容版面配置區 3"/>
          <p:cNvSpPr>
            <a:spLocks noGrp="1"/>
          </p:cNvSpPr>
          <p:nvPr>
            <p:ph sz="half" idx="2"/>
          </p:nvPr>
        </p:nvSpPr>
        <p:spPr>
          <a:xfrm>
            <a:off x="914559" y="4350254"/>
            <a:ext cx="8081779" cy="7903491"/>
          </a:xfrm>
        </p:spPr>
        <p:txBody>
          <a:bodyPr/>
          <a:lstStyle>
            <a:lvl1pPr>
              <a:defRPr sz="4800"/>
            </a:lvl1pPr>
            <a:lvl2pPr>
              <a:defRPr sz="4000"/>
            </a:lvl2pPr>
            <a:lvl3pPr>
              <a:defRPr sz="3600"/>
            </a:lvl3pPr>
            <a:lvl4pPr>
              <a:defRPr sz="3200"/>
            </a:lvl4pPr>
            <a:lvl5pPr>
              <a:defRPr sz="3200"/>
            </a:lvl5pPr>
            <a:lvl6pPr>
              <a:defRPr sz="3200"/>
            </a:lvl6pPr>
            <a:lvl7pPr>
              <a:defRPr sz="3200"/>
            </a:lvl7pPr>
            <a:lvl8pPr>
              <a:defRPr sz="3200"/>
            </a:lvl8pPr>
            <a:lvl9pPr>
              <a:defRPr sz="32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5" name="文字版面配置區 4"/>
          <p:cNvSpPr>
            <a:spLocks noGrp="1"/>
          </p:cNvSpPr>
          <p:nvPr>
            <p:ph type="body" sz="quarter" idx="3"/>
          </p:nvPr>
        </p:nvSpPr>
        <p:spPr>
          <a:xfrm>
            <a:off x="9291680" y="3070582"/>
            <a:ext cx="8084953" cy="1279672"/>
          </a:xfrm>
        </p:spPr>
        <p:txBody>
          <a:bodyPr anchor="b"/>
          <a:lstStyle>
            <a:lvl1pPr marL="0" indent="0">
              <a:buNone/>
              <a:defRPr sz="4800" b="1"/>
            </a:lvl1pPr>
            <a:lvl2pPr marL="913755" indent="0">
              <a:buNone/>
              <a:defRPr sz="4000" b="1"/>
            </a:lvl2pPr>
            <a:lvl3pPr marL="1827527" indent="0">
              <a:buNone/>
              <a:defRPr sz="3600" b="1"/>
            </a:lvl3pPr>
            <a:lvl4pPr marL="2741282" indent="0">
              <a:buNone/>
              <a:defRPr sz="3200" b="1"/>
            </a:lvl4pPr>
            <a:lvl5pPr marL="3655037" indent="0">
              <a:buNone/>
              <a:defRPr sz="3200" b="1"/>
            </a:lvl5pPr>
            <a:lvl6pPr marL="4568797" indent="0">
              <a:buNone/>
              <a:defRPr sz="3200" b="1"/>
            </a:lvl6pPr>
            <a:lvl7pPr marL="5482562" indent="0">
              <a:buNone/>
              <a:defRPr sz="3200" b="1"/>
            </a:lvl7pPr>
            <a:lvl8pPr marL="6396320" indent="0">
              <a:buNone/>
              <a:defRPr sz="3200" b="1"/>
            </a:lvl8pPr>
            <a:lvl9pPr marL="7310075" indent="0">
              <a:buNone/>
              <a:defRPr sz="3200" b="1"/>
            </a:lvl9pPr>
          </a:lstStyle>
          <a:p>
            <a:pPr lvl="0"/>
            <a:r>
              <a:rPr lang="zh-TW" altLang="en-US"/>
              <a:t>按一下以編輯母片文字樣式</a:t>
            </a:r>
          </a:p>
        </p:txBody>
      </p:sp>
      <p:sp>
        <p:nvSpPr>
          <p:cNvPr id="6" name="內容版面配置區 5"/>
          <p:cNvSpPr>
            <a:spLocks noGrp="1"/>
          </p:cNvSpPr>
          <p:nvPr>
            <p:ph sz="quarter" idx="4"/>
          </p:nvPr>
        </p:nvSpPr>
        <p:spPr>
          <a:xfrm>
            <a:off x="9291680" y="4350254"/>
            <a:ext cx="8084953" cy="7903491"/>
          </a:xfrm>
        </p:spPr>
        <p:txBody>
          <a:bodyPr/>
          <a:lstStyle>
            <a:lvl1pPr>
              <a:defRPr sz="4800"/>
            </a:lvl1pPr>
            <a:lvl2pPr>
              <a:defRPr sz="4000"/>
            </a:lvl2pPr>
            <a:lvl3pPr>
              <a:defRPr sz="3600"/>
            </a:lvl3pPr>
            <a:lvl4pPr>
              <a:defRPr sz="3200"/>
            </a:lvl4pPr>
            <a:lvl5pPr>
              <a:defRPr sz="3200"/>
            </a:lvl5pPr>
            <a:lvl6pPr>
              <a:defRPr sz="3200"/>
            </a:lvl6pPr>
            <a:lvl7pPr>
              <a:defRPr sz="3200"/>
            </a:lvl7pPr>
            <a:lvl8pPr>
              <a:defRPr sz="3200"/>
            </a:lvl8pPr>
            <a:lvl9pPr>
              <a:defRPr sz="32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7" name="日期版面配置區 3"/>
          <p:cNvSpPr>
            <a:spLocks noGrp="1"/>
          </p:cNvSpPr>
          <p:nvPr>
            <p:ph type="dt" sz="half" idx="10"/>
          </p:nvPr>
        </p:nvSpPr>
        <p:spPr/>
        <p:txBody>
          <a:bodyPr/>
          <a:lstStyle>
            <a:lvl1pPr>
              <a:defRPr/>
            </a:lvl1pPr>
          </a:lstStyle>
          <a:p>
            <a:pPr>
              <a:defRPr/>
            </a:pPr>
            <a:endParaRPr lang="zh-TW" altLang="en-US"/>
          </a:p>
        </p:txBody>
      </p:sp>
      <p:sp>
        <p:nvSpPr>
          <p:cNvPr id="8" name="頁尾版面配置區 4"/>
          <p:cNvSpPr>
            <a:spLocks noGrp="1"/>
          </p:cNvSpPr>
          <p:nvPr>
            <p:ph type="ftr" sz="quarter" idx="11"/>
          </p:nvPr>
        </p:nvSpPr>
        <p:spPr/>
        <p:txBody>
          <a:bodyPr/>
          <a:lstStyle>
            <a:lvl1pPr>
              <a:defRPr/>
            </a:lvl1pPr>
          </a:lstStyle>
          <a:p>
            <a:pPr>
              <a:defRPr/>
            </a:pPr>
            <a:endParaRPr lang="zh-TW" altLang="en-US"/>
          </a:p>
        </p:txBody>
      </p:sp>
      <p:sp>
        <p:nvSpPr>
          <p:cNvPr id="9" name="投影片編號版面配置區 5"/>
          <p:cNvSpPr>
            <a:spLocks noGrp="1"/>
          </p:cNvSpPr>
          <p:nvPr>
            <p:ph type="sldNum" sz="quarter" idx="12"/>
          </p:nvPr>
        </p:nvSpPr>
        <p:spPr/>
        <p:txBody>
          <a:bodyPr/>
          <a:lstStyle>
            <a:lvl1pPr>
              <a:defRPr/>
            </a:lvl1pPr>
          </a:lstStyle>
          <a:p>
            <a:fld id="{62F039C2-40A4-4F08-A6E1-54BCCC75E564}" type="slidenum">
              <a:rPr lang="zh-TW" altLang="en-US"/>
              <a:pPr/>
              <a:t>‹#›</a:t>
            </a:fld>
            <a:endParaRPr lang="zh-TW" altLang="en-US"/>
          </a:p>
        </p:txBody>
      </p:sp>
    </p:spTree>
    <p:extLst>
      <p:ext uri="{BB962C8B-B14F-4D97-AF65-F5344CB8AC3E}">
        <p14:creationId xmlns:p14="http://schemas.microsoft.com/office/powerpoint/2010/main" val="304648233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對">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lvl1pPr>
              <a:defRPr/>
            </a:lvl1pPr>
          </a:lstStyle>
          <a:p>
            <a:r>
              <a:rPr lang="zh-TW" altLang="en-US"/>
              <a:t>按一下以編輯母片標題樣式</a:t>
            </a:r>
          </a:p>
        </p:txBody>
      </p:sp>
      <p:sp>
        <p:nvSpPr>
          <p:cNvPr id="3" name="文字版面配置區 2"/>
          <p:cNvSpPr>
            <a:spLocks noGrp="1"/>
          </p:cNvSpPr>
          <p:nvPr>
            <p:ph type="body" idx="1"/>
          </p:nvPr>
        </p:nvSpPr>
        <p:spPr>
          <a:xfrm>
            <a:off x="914401" y="3070225"/>
            <a:ext cx="8081963" cy="1279524"/>
          </a:xfrm>
        </p:spPr>
        <p:txBody>
          <a:bodyPr anchor="b"/>
          <a:lstStyle>
            <a:lvl1pPr marL="0" indent="0">
              <a:buNone/>
              <a:defRPr sz="2400" b="1"/>
            </a:lvl1pPr>
            <a:lvl2pPr marL="456648" indent="0">
              <a:buNone/>
              <a:defRPr sz="2000" b="1"/>
            </a:lvl2pPr>
            <a:lvl3pPr marL="913297" indent="0">
              <a:buNone/>
              <a:defRPr sz="1800" b="1"/>
            </a:lvl3pPr>
            <a:lvl4pPr marL="1369945" indent="0">
              <a:buNone/>
              <a:defRPr sz="1600" b="1"/>
            </a:lvl4pPr>
            <a:lvl5pPr marL="1826615" indent="0">
              <a:buNone/>
              <a:defRPr sz="1600" b="1"/>
            </a:lvl5pPr>
            <a:lvl6pPr marL="2283260" indent="0">
              <a:buNone/>
              <a:defRPr sz="1600" b="1"/>
            </a:lvl6pPr>
            <a:lvl7pPr marL="2739912" indent="0">
              <a:buNone/>
              <a:defRPr sz="1600" b="1"/>
            </a:lvl7pPr>
            <a:lvl8pPr marL="3196560" indent="0">
              <a:buNone/>
              <a:defRPr sz="1600" b="1"/>
            </a:lvl8pPr>
            <a:lvl9pPr marL="3653207" indent="0">
              <a:buNone/>
              <a:defRPr sz="1600" b="1"/>
            </a:lvl9pPr>
          </a:lstStyle>
          <a:p>
            <a:pPr lvl="0"/>
            <a:r>
              <a:rPr lang="zh-TW" altLang="en-US"/>
              <a:t>按一下以編輯母片文字樣式</a:t>
            </a:r>
          </a:p>
        </p:txBody>
      </p:sp>
      <p:sp>
        <p:nvSpPr>
          <p:cNvPr id="4" name="內容版面配置區 3"/>
          <p:cNvSpPr>
            <a:spLocks noGrp="1"/>
          </p:cNvSpPr>
          <p:nvPr>
            <p:ph sz="half" idx="2"/>
          </p:nvPr>
        </p:nvSpPr>
        <p:spPr>
          <a:xfrm>
            <a:off x="914401" y="4349750"/>
            <a:ext cx="8081963" cy="7904163"/>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5" name="文字版面配置區 4"/>
          <p:cNvSpPr>
            <a:spLocks noGrp="1"/>
          </p:cNvSpPr>
          <p:nvPr>
            <p:ph type="body" sz="quarter" idx="3"/>
          </p:nvPr>
        </p:nvSpPr>
        <p:spPr>
          <a:xfrm>
            <a:off x="9291662" y="3070225"/>
            <a:ext cx="8085137" cy="1279524"/>
          </a:xfrm>
        </p:spPr>
        <p:txBody>
          <a:bodyPr anchor="b"/>
          <a:lstStyle>
            <a:lvl1pPr marL="0" indent="0">
              <a:buNone/>
              <a:defRPr sz="2400" b="1"/>
            </a:lvl1pPr>
            <a:lvl2pPr marL="456648" indent="0">
              <a:buNone/>
              <a:defRPr sz="2000" b="1"/>
            </a:lvl2pPr>
            <a:lvl3pPr marL="913297" indent="0">
              <a:buNone/>
              <a:defRPr sz="1800" b="1"/>
            </a:lvl3pPr>
            <a:lvl4pPr marL="1369945" indent="0">
              <a:buNone/>
              <a:defRPr sz="1600" b="1"/>
            </a:lvl4pPr>
            <a:lvl5pPr marL="1826615" indent="0">
              <a:buNone/>
              <a:defRPr sz="1600" b="1"/>
            </a:lvl5pPr>
            <a:lvl6pPr marL="2283260" indent="0">
              <a:buNone/>
              <a:defRPr sz="1600" b="1"/>
            </a:lvl6pPr>
            <a:lvl7pPr marL="2739912" indent="0">
              <a:buNone/>
              <a:defRPr sz="1600" b="1"/>
            </a:lvl7pPr>
            <a:lvl8pPr marL="3196560" indent="0">
              <a:buNone/>
              <a:defRPr sz="1600" b="1"/>
            </a:lvl8pPr>
            <a:lvl9pPr marL="3653207" indent="0">
              <a:buNone/>
              <a:defRPr sz="1600" b="1"/>
            </a:lvl9pPr>
          </a:lstStyle>
          <a:p>
            <a:pPr lvl="0"/>
            <a:r>
              <a:rPr lang="zh-TW" altLang="en-US"/>
              <a:t>按一下以編輯母片文字樣式</a:t>
            </a:r>
          </a:p>
        </p:txBody>
      </p:sp>
      <p:sp>
        <p:nvSpPr>
          <p:cNvPr id="6" name="內容版面配置區 5"/>
          <p:cNvSpPr>
            <a:spLocks noGrp="1"/>
          </p:cNvSpPr>
          <p:nvPr>
            <p:ph sz="quarter" idx="4"/>
          </p:nvPr>
        </p:nvSpPr>
        <p:spPr>
          <a:xfrm>
            <a:off x="9291662" y="4349750"/>
            <a:ext cx="8085137" cy="7904163"/>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7" name="Rectangle 4"/>
          <p:cNvSpPr>
            <a:spLocks noGrp="1" noChangeArrowheads="1"/>
          </p:cNvSpPr>
          <p:nvPr>
            <p:ph type="dt" sz="half" idx="10"/>
          </p:nvPr>
        </p:nvSpPr>
        <p:spPr>
          <a:ln/>
        </p:spPr>
        <p:txBody>
          <a:bodyPr/>
          <a:lstStyle>
            <a:lvl1pPr>
              <a:defRPr/>
            </a:lvl1pPr>
          </a:lstStyle>
          <a:p>
            <a:pPr>
              <a:defRPr/>
            </a:pPr>
            <a:endParaRPr lang="en-US" altLang="zh-TW"/>
          </a:p>
        </p:txBody>
      </p:sp>
      <p:sp>
        <p:nvSpPr>
          <p:cNvPr id="8" name="Rectangle 5"/>
          <p:cNvSpPr>
            <a:spLocks noGrp="1" noChangeArrowheads="1"/>
          </p:cNvSpPr>
          <p:nvPr>
            <p:ph type="ftr" sz="quarter" idx="11"/>
          </p:nvPr>
        </p:nvSpPr>
        <p:spPr>
          <a:ln/>
        </p:spPr>
        <p:txBody>
          <a:bodyPr/>
          <a:lstStyle>
            <a:lvl1pPr>
              <a:defRPr/>
            </a:lvl1pPr>
          </a:lstStyle>
          <a:p>
            <a:pPr>
              <a:defRPr/>
            </a:pPr>
            <a:endParaRPr lang="en-US" altLang="zh-TW"/>
          </a:p>
        </p:txBody>
      </p:sp>
      <p:sp>
        <p:nvSpPr>
          <p:cNvPr id="9" name="Rectangle 7"/>
          <p:cNvSpPr>
            <a:spLocks noGrp="1" noChangeArrowheads="1"/>
          </p:cNvSpPr>
          <p:nvPr>
            <p:ph type="sldNum" sz="quarter" idx="12"/>
          </p:nvPr>
        </p:nvSpPr>
        <p:spPr>
          <a:ln/>
        </p:spPr>
        <p:txBody>
          <a:bodyPr/>
          <a:lstStyle>
            <a:lvl1pPr>
              <a:defRPr/>
            </a:lvl1pPr>
          </a:lstStyle>
          <a:p>
            <a:fld id="{D5B7A107-E551-451A-A920-635BB19BA04F}" type="slidenum">
              <a:rPr lang="en-US" altLang="zh-TW"/>
              <a:pPr/>
              <a:t>‹#›</a:t>
            </a:fld>
            <a:endParaRPr lang="en-US" altLang="zh-TW"/>
          </a:p>
        </p:txBody>
      </p:sp>
    </p:spTree>
    <p:extLst>
      <p:ext uri="{BB962C8B-B14F-4D97-AF65-F5344CB8AC3E}">
        <p14:creationId xmlns:p14="http://schemas.microsoft.com/office/powerpoint/2010/main" val="3619916366"/>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只有標題">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a:t>按一下以編輯母片標題樣式</a:t>
            </a:r>
          </a:p>
        </p:txBody>
      </p:sp>
      <p:sp>
        <p:nvSpPr>
          <p:cNvPr id="3" name="日期版面配置區 3"/>
          <p:cNvSpPr>
            <a:spLocks noGrp="1"/>
          </p:cNvSpPr>
          <p:nvPr>
            <p:ph type="dt" sz="half" idx="10"/>
          </p:nvPr>
        </p:nvSpPr>
        <p:spPr/>
        <p:txBody>
          <a:bodyPr/>
          <a:lstStyle>
            <a:lvl1pPr>
              <a:defRPr/>
            </a:lvl1pPr>
          </a:lstStyle>
          <a:p>
            <a:pPr>
              <a:defRPr/>
            </a:pPr>
            <a:endParaRPr lang="zh-TW" altLang="en-US"/>
          </a:p>
        </p:txBody>
      </p:sp>
      <p:sp>
        <p:nvSpPr>
          <p:cNvPr id="4" name="頁尾版面配置區 4"/>
          <p:cNvSpPr>
            <a:spLocks noGrp="1"/>
          </p:cNvSpPr>
          <p:nvPr>
            <p:ph type="ftr" sz="quarter" idx="11"/>
          </p:nvPr>
        </p:nvSpPr>
        <p:spPr/>
        <p:txBody>
          <a:bodyPr/>
          <a:lstStyle>
            <a:lvl1pPr>
              <a:defRPr/>
            </a:lvl1pPr>
          </a:lstStyle>
          <a:p>
            <a:pPr>
              <a:defRPr/>
            </a:pPr>
            <a:endParaRPr lang="zh-TW" altLang="en-US"/>
          </a:p>
        </p:txBody>
      </p:sp>
      <p:sp>
        <p:nvSpPr>
          <p:cNvPr id="5" name="投影片編號版面配置區 5"/>
          <p:cNvSpPr>
            <a:spLocks noGrp="1"/>
          </p:cNvSpPr>
          <p:nvPr>
            <p:ph type="sldNum" sz="quarter" idx="12"/>
          </p:nvPr>
        </p:nvSpPr>
        <p:spPr/>
        <p:txBody>
          <a:bodyPr/>
          <a:lstStyle>
            <a:lvl1pPr>
              <a:defRPr/>
            </a:lvl1pPr>
          </a:lstStyle>
          <a:p>
            <a:fld id="{D0971395-1A9A-4E72-B5E6-924A8237E74F}" type="slidenum">
              <a:rPr lang="zh-TW" altLang="en-US"/>
              <a:pPr/>
              <a:t>‹#›</a:t>
            </a:fld>
            <a:endParaRPr lang="zh-TW" altLang="en-US"/>
          </a:p>
        </p:txBody>
      </p:sp>
    </p:spTree>
    <p:extLst>
      <p:ext uri="{BB962C8B-B14F-4D97-AF65-F5344CB8AC3E}">
        <p14:creationId xmlns:p14="http://schemas.microsoft.com/office/powerpoint/2010/main" val="1410132727"/>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版面配置區 3"/>
          <p:cNvSpPr>
            <a:spLocks noGrp="1"/>
          </p:cNvSpPr>
          <p:nvPr>
            <p:ph type="dt" sz="half" idx="10"/>
          </p:nvPr>
        </p:nvSpPr>
        <p:spPr/>
        <p:txBody>
          <a:bodyPr/>
          <a:lstStyle>
            <a:lvl1pPr>
              <a:defRPr/>
            </a:lvl1pPr>
          </a:lstStyle>
          <a:p>
            <a:pPr>
              <a:defRPr/>
            </a:pPr>
            <a:endParaRPr lang="zh-TW" altLang="en-US"/>
          </a:p>
        </p:txBody>
      </p:sp>
      <p:sp>
        <p:nvSpPr>
          <p:cNvPr id="3" name="頁尾版面配置區 4"/>
          <p:cNvSpPr>
            <a:spLocks noGrp="1"/>
          </p:cNvSpPr>
          <p:nvPr>
            <p:ph type="ftr" sz="quarter" idx="11"/>
          </p:nvPr>
        </p:nvSpPr>
        <p:spPr/>
        <p:txBody>
          <a:bodyPr/>
          <a:lstStyle>
            <a:lvl1pPr>
              <a:defRPr/>
            </a:lvl1pPr>
          </a:lstStyle>
          <a:p>
            <a:pPr>
              <a:defRPr/>
            </a:pPr>
            <a:endParaRPr lang="zh-TW" altLang="en-US"/>
          </a:p>
        </p:txBody>
      </p:sp>
      <p:sp>
        <p:nvSpPr>
          <p:cNvPr id="4" name="投影片編號版面配置區 5"/>
          <p:cNvSpPr>
            <a:spLocks noGrp="1"/>
          </p:cNvSpPr>
          <p:nvPr>
            <p:ph type="sldNum" sz="quarter" idx="12"/>
          </p:nvPr>
        </p:nvSpPr>
        <p:spPr/>
        <p:txBody>
          <a:bodyPr/>
          <a:lstStyle>
            <a:lvl1pPr>
              <a:defRPr/>
            </a:lvl1pPr>
          </a:lstStyle>
          <a:p>
            <a:fld id="{3F3006C5-06D4-4807-9E03-A2F8EF214E71}" type="slidenum">
              <a:rPr lang="zh-TW" altLang="en-US"/>
              <a:pPr/>
              <a:t>‹#›</a:t>
            </a:fld>
            <a:endParaRPr lang="zh-TW" altLang="en-US"/>
          </a:p>
        </p:txBody>
      </p:sp>
    </p:spTree>
    <p:extLst>
      <p:ext uri="{BB962C8B-B14F-4D97-AF65-F5344CB8AC3E}">
        <p14:creationId xmlns:p14="http://schemas.microsoft.com/office/powerpoint/2010/main" val="880446806"/>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objTx" preserve="1">
  <p:cSld name="含標題的內容">
    <p:spTree>
      <p:nvGrpSpPr>
        <p:cNvPr id="1" name=""/>
        <p:cNvGrpSpPr/>
        <p:nvPr/>
      </p:nvGrpSpPr>
      <p:grpSpPr>
        <a:xfrm>
          <a:off x="0" y="0"/>
          <a:ext cx="0" cy="0"/>
          <a:chOff x="0" y="0"/>
          <a:chExt cx="0" cy="0"/>
        </a:xfrm>
      </p:grpSpPr>
      <p:sp>
        <p:nvSpPr>
          <p:cNvPr id="2" name="標題 1"/>
          <p:cNvSpPr>
            <a:spLocks noGrp="1"/>
          </p:cNvSpPr>
          <p:nvPr>
            <p:ph type="title"/>
          </p:nvPr>
        </p:nvSpPr>
        <p:spPr>
          <a:xfrm>
            <a:off x="914576" y="546163"/>
            <a:ext cx="6017671" cy="2324369"/>
          </a:xfrm>
        </p:spPr>
        <p:txBody>
          <a:bodyPr anchor="b"/>
          <a:lstStyle>
            <a:lvl1pPr algn="l">
              <a:defRPr sz="4000" b="1"/>
            </a:lvl1pPr>
          </a:lstStyle>
          <a:p>
            <a:r>
              <a:rPr lang="zh-TW" altLang="en-US"/>
              <a:t>按一下以編輯母片標題樣式</a:t>
            </a:r>
          </a:p>
        </p:txBody>
      </p:sp>
      <p:sp>
        <p:nvSpPr>
          <p:cNvPr id="3" name="內容版面配置區 2"/>
          <p:cNvSpPr>
            <a:spLocks noGrp="1"/>
          </p:cNvSpPr>
          <p:nvPr>
            <p:ph idx="1"/>
          </p:nvPr>
        </p:nvSpPr>
        <p:spPr>
          <a:xfrm>
            <a:off x="7151341" y="546180"/>
            <a:ext cx="10225275" cy="11707581"/>
          </a:xfrm>
        </p:spPr>
        <p:txBody>
          <a:bodyPr/>
          <a:lstStyle>
            <a:lvl1pPr>
              <a:defRPr sz="6400"/>
            </a:lvl1pPr>
            <a:lvl2pPr>
              <a:defRPr sz="5600"/>
            </a:lvl2pPr>
            <a:lvl3pPr>
              <a:defRPr sz="4800"/>
            </a:lvl3pPr>
            <a:lvl4pPr>
              <a:defRPr sz="4000"/>
            </a:lvl4pPr>
            <a:lvl5pPr>
              <a:defRPr sz="4000"/>
            </a:lvl5pPr>
            <a:lvl6pPr>
              <a:defRPr sz="4000"/>
            </a:lvl6pPr>
            <a:lvl7pPr>
              <a:defRPr sz="4000"/>
            </a:lvl7pPr>
            <a:lvl8pPr>
              <a:defRPr sz="4000"/>
            </a:lvl8pPr>
            <a:lvl9pPr>
              <a:defRPr sz="40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文字版面配置區 3"/>
          <p:cNvSpPr>
            <a:spLocks noGrp="1"/>
          </p:cNvSpPr>
          <p:nvPr>
            <p:ph type="body" sz="half" idx="2"/>
          </p:nvPr>
        </p:nvSpPr>
        <p:spPr>
          <a:xfrm>
            <a:off x="914576" y="2870533"/>
            <a:ext cx="6017671" cy="9383212"/>
          </a:xfrm>
        </p:spPr>
        <p:txBody>
          <a:bodyPr/>
          <a:lstStyle>
            <a:lvl1pPr marL="0" indent="0">
              <a:buNone/>
              <a:defRPr sz="2800"/>
            </a:lvl1pPr>
            <a:lvl2pPr marL="913755" indent="0">
              <a:buNone/>
              <a:defRPr sz="2400"/>
            </a:lvl2pPr>
            <a:lvl3pPr marL="1827527" indent="0">
              <a:buNone/>
              <a:defRPr sz="2000"/>
            </a:lvl3pPr>
            <a:lvl4pPr marL="2741282" indent="0">
              <a:buNone/>
              <a:defRPr sz="1800"/>
            </a:lvl4pPr>
            <a:lvl5pPr marL="3655037" indent="0">
              <a:buNone/>
              <a:defRPr sz="1800"/>
            </a:lvl5pPr>
            <a:lvl6pPr marL="4568797" indent="0">
              <a:buNone/>
              <a:defRPr sz="1800"/>
            </a:lvl6pPr>
            <a:lvl7pPr marL="5482562" indent="0">
              <a:buNone/>
              <a:defRPr sz="1800"/>
            </a:lvl7pPr>
            <a:lvl8pPr marL="6396320" indent="0">
              <a:buNone/>
              <a:defRPr sz="1800"/>
            </a:lvl8pPr>
            <a:lvl9pPr marL="7310075" indent="0">
              <a:buNone/>
              <a:defRPr sz="1800"/>
            </a:lvl9pPr>
          </a:lstStyle>
          <a:p>
            <a:pPr lvl="0"/>
            <a:r>
              <a:rPr lang="zh-TW" altLang="en-US"/>
              <a:t>按一下以編輯母片文字樣式</a:t>
            </a:r>
          </a:p>
        </p:txBody>
      </p:sp>
      <p:sp>
        <p:nvSpPr>
          <p:cNvPr id="5" name="日期版面配置區 3"/>
          <p:cNvSpPr>
            <a:spLocks noGrp="1"/>
          </p:cNvSpPr>
          <p:nvPr>
            <p:ph type="dt" sz="half" idx="10"/>
          </p:nvPr>
        </p:nvSpPr>
        <p:spPr/>
        <p:txBody>
          <a:bodyPr/>
          <a:lstStyle>
            <a:lvl1pPr>
              <a:defRPr/>
            </a:lvl1pPr>
          </a:lstStyle>
          <a:p>
            <a:pPr>
              <a:defRPr/>
            </a:pPr>
            <a:endParaRPr lang="zh-TW" altLang="en-US"/>
          </a:p>
        </p:txBody>
      </p:sp>
      <p:sp>
        <p:nvSpPr>
          <p:cNvPr id="6" name="頁尾版面配置區 4"/>
          <p:cNvSpPr>
            <a:spLocks noGrp="1"/>
          </p:cNvSpPr>
          <p:nvPr>
            <p:ph type="ftr" sz="quarter" idx="11"/>
          </p:nvPr>
        </p:nvSpPr>
        <p:spPr/>
        <p:txBody>
          <a:bodyPr/>
          <a:lstStyle>
            <a:lvl1pPr>
              <a:defRPr/>
            </a:lvl1pPr>
          </a:lstStyle>
          <a:p>
            <a:pPr>
              <a:defRPr/>
            </a:pPr>
            <a:endParaRPr lang="zh-TW" altLang="en-US"/>
          </a:p>
        </p:txBody>
      </p:sp>
      <p:sp>
        <p:nvSpPr>
          <p:cNvPr id="7" name="投影片編號版面配置區 5"/>
          <p:cNvSpPr>
            <a:spLocks noGrp="1"/>
          </p:cNvSpPr>
          <p:nvPr>
            <p:ph type="sldNum" sz="quarter" idx="12"/>
          </p:nvPr>
        </p:nvSpPr>
        <p:spPr/>
        <p:txBody>
          <a:bodyPr/>
          <a:lstStyle>
            <a:lvl1pPr>
              <a:defRPr/>
            </a:lvl1pPr>
          </a:lstStyle>
          <a:p>
            <a:fld id="{273A8A70-B395-40DA-A5E3-0B6AD7808311}" type="slidenum">
              <a:rPr lang="zh-TW" altLang="en-US"/>
              <a:pPr/>
              <a:t>‹#›</a:t>
            </a:fld>
            <a:endParaRPr lang="zh-TW" altLang="en-US"/>
          </a:p>
        </p:txBody>
      </p:sp>
    </p:spTree>
    <p:extLst>
      <p:ext uri="{BB962C8B-B14F-4D97-AF65-F5344CB8AC3E}">
        <p14:creationId xmlns:p14="http://schemas.microsoft.com/office/powerpoint/2010/main" val="1843232270"/>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picTx" preserve="1">
  <p:cSld name="含標題的圖片">
    <p:spTree>
      <p:nvGrpSpPr>
        <p:cNvPr id="1" name=""/>
        <p:cNvGrpSpPr/>
        <p:nvPr/>
      </p:nvGrpSpPr>
      <p:grpSpPr>
        <a:xfrm>
          <a:off x="0" y="0"/>
          <a:ext cx="0" cy="0"/>
          <a:chOff x="0" y="0"/>
          <a:chExt cx="0" cy="0"/>
        </a:xfrm>
      </p:grpSpPr>
      <p:sp>
        <p:nvSpPr>
          <p:cNvPr id="2" name="標題 1"/>
          <p:cNvSpPr>
            <a:spLocks noGrp="1"/>
          </p:cNvSpPr>
          <p:nvPr>
            <p:ph type="title"/>
          </p:nvPr>
        </p:nvSpPr>
        <p:spPr>
          <a:xfrm>
            <a:off x="3585198" y="9602312"/>
            <a:ext cx="10974705" cy="1133607"/>
          </a:xfrm>
        </p:spPr>
        <p:txBody>
          <a:bodyPr anchor="b"/>
          <a:lstStyle>
            <a:lvl1pPr algn="l">
              <a:defRPr sz="4000" b="1"/>
            </a:lvl1pPr>
          </a:lstStyle>
          <a:p>
            <a:r>
              <a:rPr lang="zh-TW" altLang="en-US"/>
              <a:t>按一下以編輯母片標題樣式</a:t>
            </a:r>
          </a:p>
        </p:txBody>
      </p:sp>
      <p:sp>
        <p:nvSpPr>
          <p:cNvPr id="3" name="圖片版面配置區 2"/>
          <p:cNvSpPr>
            <a:spLocks noGrp="1"/>
          </p:cNvSpPr>
          <p:nvPr>
            <p:ph type="pic" idx="1"/>
          </p:nvPr>
        </p:nvSpPr>
        <p:spPr>
          <a:xfrm>
            <a:off x="3585198" y="1225692"/>
            <a:ext cx="10974705" cy="8230553"/>
          </a:xfrm>
        </p:spPr>
        <p:txBody>
          <a:bodyPr rtlCol="0">
            <a:normAutofit/>
          </a:bodyPr>
          <a:lstStyle>
            <a:lvl1pPr marL="0" indent="0">
              <a:buNone/>
              <a:defRPr sz="6400"/>
            </a:lvl1pPr>
            <a:lvl2pPr marL="913755" indent="0">
              <a:buNone/>
              <a:defRPr sz="5600"/>
            </a:lvl2pPr>
            <a:lvl3pPr marL="1827527" indent="0">
              <a:buNone/>
              <a:defRPr sz="4800"/>
            </a:lvl3pPr>
            <a:lvl4pPr marL="2741282" indent="0">
              <a:buNone/>
              <a:defRPr sz="4000"/>
            </a:lvl4pPr>
            <a:lvl5pPr marL="3655037" indent="0">
              <a:buNone/>
              <a:defRPr sz="4000"/>
            </a:lvl5pPr>
            <a:lvl6pPr marL="4568797" indent="0">
              <a:buNone/>
              <a:defRPr sz="4000"/>
            </a:lvl6pPr>
            <a:lvl7pPr marL="5482562" indent="0">
              <a:buNone/>
              <a:defRPr sz="4000"/>
            </a:lvl7pPr>
            <a:lvl8pPr marL="6396320" indent="0">
              <a:buNone/>
              <a:defRPr sz="4000"/>
            </a:lvl8pPr>
            <a:lvl9pPr marL="7310075" indent="0">
              <a:buNone/>
              <a:defRPr sz="4000"/>
            </a:lvl9pPr>
          </a:lstStyle>
          <a:p>
            <a:pPr lvl="0"/>
            <a:endParaRPr lang="zh-TW" altLang="en-US" noProof="0"/>
          </a:p>
        </p:txBody>
      </p:sp>
      <p:sp>
        <p:nvSpPr>
          <p:cNvPr id="4" name="文字版面配置區 3"/>
          <p:cNvSpPr>
            <a:spLocks noGrp="1"/>
          </p:cNvSpPr>
          <p:nvPr>
            <p:ph type="body" sz="half" idx="2"/>
          </p:nvPr>
        </p:nvSpPr>
        <p:spPr>
          <a:xfrm>
            <a:off x="3585198" y="10735919"/>
            <a:ext cx="10974705" cy="1609910"/>
          </a:xfrm>
        </p:spPr>
        <p:txBody>
          <a:bodyPr/>
          <a:lstStyle>
            <a:lvl1pPr marL="0" indent="0">
              <a:buNone/>
              <a:defRPr sz="2800"/>
            </a:lvl1pPr>
            <a:lvl2pPr marL="913755" indent="0">
              <a:buNone/>
              <a:defRPr sz="2400"/>
            </a:lvl2pPr>
            <a:lvl3pPr marL="1827527" indent="0">
              <a:buNone/>
              <a:defRPr sz="2000"/>
            </a:lvl3pPr>
            <a:lvl4pPr marL="2741282" indent="0">
              <a:buNone/>
              <a:defRPr sz="1800"/>
            </a:lvl4pPr>
            <a:lvl5pPr marL="3655037" indent="0">
              <a:buNone/>
              <a:defRPr sz="1800"/>
            </a:lvl5pPr>
            <a:lvl6pPr marL="4568797" indent="0">
              <a:buNone/>
              <a:defRPr sz="1800"/>
            </a:lvl6pPr>
            <a:lvl7pPr marL="5482562" indent="0">
              <a:buNone/>
              <a:defRPr sz="1800"/>
            </a:lvl7pPr>
            <a:lvl8pPr marL="6396320" indent="0">
              <a:buNone/>
              <a:defRPr sz="1800"/>
            </a:lvl8pPr>
            <a:lvl9pPr marL="7310075" indent="0">
              <a:buNone/>
              <a:defRPr sz="1800"/>
            </a:lvl9pPr>
          </a:lstStyle>
          <a:p>
            <a:pPr lvl="0"/>
            <a:r>
              <a:rPr lang="zh-TW" altLang="en-US"/>
              <a:t>按一下以編輯母片文字樣式</a:t>
            </a:r>
          </a:p>
        </p:txBody>
      </p:sp>
      <p:sp>
        <p:nvSpPr>
          <p:cNvPr id="5" name="日期版面配置區 3"/>
          <p:cNvSpPr>
            <a:spLocks noGrp="1"/>
          </p:cNvSpPr>
          <p:nvPr>
            <p:ph type="dt" sz="half" idx="10"/>
          </p:nvPr>
        </p:nvSpPr>
        <p:spPr/>
        <p:txBody>
          <a:bodyPr/>
          <a:lstStyle>
            <a:lvl1pPr>
              <a:defRPr/>
            </a:lvl1pPr>
          </a:lstStyle>
          <a:p>
            <a:pPr>
              <a:defRPr/>
            </a:pPr>
            <a:endParaRPr lang="zh-TW" altLang="en-US"/>
          </a:p>
        </p:txBody>
      </p:sp>
      <p:sp>
        <p:nvSpPr>
          <p:cNvPr id="6" name="頁尾版面配置區 4"/>
          <p:cNvSpPr>
            <a:spLocks noGrp="1"/>
          </p:cNvSpPr>
          <p:nvPr>
            <p:ph type="ftr" sz="quarter" idx="11"/>
          </p:nvPr>
        </p:nvSpPr>
        <p:spPr/>
        <p:txBody>
          <a:bodyPr/>
          <a:lstStyle>
            <a:lvl1pPr>
              <a:defRPr/>
            </a:lvl1pPr>
          </a:lstStyle>
          <a:p>
            <a:pPr>
              <a:defRPr/>
            </a:pPr>
            <a:endParaRPr lang="zh-TW" altLang="en-US"/>
          </a:p>
        </p:txBody>
      </p:sp>
      <p:sp>
        <p:nvSpPr>
          <p:cNvPr id="7" name="投影片編號版面配置區 5"/>
          <p:cNvSpPr>
            <a:spLocks noGrp="1"/>
          </p:cNvSpPr>
          <p:nvPr>
            <p:ph type="sldNum" sz="quarter" idx="12"/>
          </p:nvPr>
        </p:nvSpPr>
        <p:spPr/>
        <p:txBody>
          <a:bodyPr/>
          <a:lstStyle>
            <a:lvl1pPr>
              <a:defRPr/>
            </a:lvl1pPr>
          </a:lstStyle>
          <a:p>
            <a:fld id="{883E4929-A169-41EB-A913-74E7CFF9A3AE}" type="slidenum">
              <a:rPr lang="zh-TW" altLang="en-US"/>
              <a:pPr/>
              <a:t>‹#›</a:t>
            </a:fld>
            <a:endParaRPr lang="zh-TW" altLang="en-US"/>
          </a:p>
        </p:txBody>
      </p:sp>
    </p:spTree>
    <p:extLst>
      <p:ext uri="{BB962C8B-B14F-4D97-AF65-F5344CB8AC3E}">
        <p14:creationId xmlns:p14="http://schemas.microsoft.com/office/powerpoint/2010/main" val="772550364"/>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vertTx" preserve="1">
  <p:cSld name="標題及直排文字">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a:t>按一下以編輯母片標題樣式</a:t>
            </a:r>
          </a:p>
        </p:txBody>
      </p:sp>
      <p:sp>
        <p:nvSpPr>
          <p:cNvPr id="3" name="直排文字版面配置區 2"/>
          <p:cNvSpPr>
            <a:spLocks noGrp="1"/>
          </p:cNvSpPr>
          <p:nvPr>
            <p:ph type="body" orient="vert" idx="1"/>
          </p:nvPr>
        </p:nvSpPr>
        <p:spPr/>
        <p:txBody>
          <a:bodyPr vert="eaVert"/>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日期版面配置區 3"/>
          <p:cNvSpPr>
            <a:spLocks noGrp="1"/>
          </p:cNvSpPr>
          <p:nvPr>
            <p:ph type="dt" sz="half" idx="10"/>
          </p:nvPr>
        </p:nvSpPr>
        <p:spPr/>
        <p:txBody>
          <a:bodyPr/>
          <a:lstStyle>
            <a:lvl1pPr>
              <a:defRPr/>
            </a:lvl1pPr>
          </a:lstStyle>
          <a:p>
            <a:pPr>
              <a:defRPr/>
            </a:pPr>
            <a:endParaRPr lang="zh-TW" altLang="en-US"/>
          </a:p>
        </p:txBody>
      </p:sp>
      <p:sp>
        <p:nvSpPr>
          <p:cNvPr id="5" name="頁尾版面配置區 4"/>
          <p:cNvSpPr>
            <a:spLocks noGrp="1"/>
          </p:cNvSpPr>
          <p:nvPr>
            <p:ph type="ftr" sz="quarter" idx="11"/>
          </p:nvPr>
        </p:nvSpPr>
        <p:spPr/>
        <p:txBody>
          <a:bodyPr/>
          <a:lstStyle>
            <a:lvl1pPr>
              <a:defRPr/>
            </a:lvl1pPr>
          </a:lstStyle>
          <a:p>
            <a:pPr>
              <a:defRPr/>
            </a:pPr>
            <a:endParaRPr lang="zh-TW" altLang="en-US"/>
          </a:p>
        </p:txBody>
      </p:sp>
      <p:sp>
        <p:nvSpPr>
          <p:cNvPr id="6" name="投影片編號版面配置區 5"/>
          <p:cNvSpPr>
            <a:spLocks noGrp="1"/>
          </p:cNvSpPr>
          <p:nvPr>
            <p:ph type="sldNum" sz="quarter" idx="12"/>
          </p:nvPr>
        </p:nvSpPr>
        <p:spPr/>
        <p:txBody>
          <a:bodyPr/>
          <a:lstStyle>
            <a:lvl1pPr>
              <a:defRPr/>
            </a:lvl1pPr>
          </a:lstStyle>
          <a:p>
            <a:fld id="{68840933-0A1F-4B35-B891-EA17DFD0B7EC}" type="slidenum">
              <a:rPr lang="zh-TW" altLang="en-US"/>
              <a:pPr/>
              <a:t>‹#›</a:t>
            </a:fld>
            <a:endParaRPr lang="zh-TW" altLang="en-US"/>
          </a:p>
        </p:txBody>
      </p:sp>
    </p:spTree>
    <p:extLst>
      <p:ext uri="{BB962C8B-B14F-4D97-AF65-F5344CB8AC3E}">
        <p14:creationId xmlns:p14="http://schemas.microsoft.com/office/powerpoint/2010/main" val="3366325381"/>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vertTitleAndTx" preserve="1">
  <p:cSld name="直排標題及文字">
    <p:spTree>
      <p:nvGrpSpPr>
        <p:cNvPr id="1" name=""/>
        <p:cNvGrpSpPr/>
        <p:nvPr/>
      </p:nvGrpSpPr>
      <p:grpSpPr>
        <a:xfrm>
          <a:off x="0" y="0"/>
          <a:ext cx="0" cy="0"/>
          <a:chOff x="0" y="0"/>
          <a:chExt cx="0" cy="0"/>
        </a:xfrm>
      </p:grpSpPr>
      <p:sp>
        <p:nvSpPr>
          <p:cNvPr id="2" name="直排標題 1"/>
          <p:cNvSpPr>
            <a:spLocks noGrp="1"/>
          </p:cNvSpPr>
          <p:nvPr>
            <p:ph type="title" orient="vert"/>
          </p:nvPr>
        </p:nvSpPr>
        <p:spPr>
          <a:xfrm>
            <a:off x="13261102" y="549357"/>
            <a:ext cx="4115514" cy="11704405"/>
          </a:xfrm>
        </p:spPr>
        <p:txBody>
          <a:bodyPr vert="eaVert"/>
          <a:lstStyle/>
          <a:p>
            <a:r>
              <a:rPr lang="zh-TW" altLang="en-US"/>
              <a:t>按一下以編輯母片標題樣式</a:t>
            </a:r>
          </a:p>
        </p:txBody>
      </p:sp>
      <p:sp>
        <p:nvSpPr>
          <p:cNvPr id="3" name="直排文字版面配置區 2"/>
          <p:cNvSpPr>
            <a:spLocks noGrp="1"/>
          </p:cNvSpPr>
          <p:nvPr>
            <p:ph type="body" orient="vert" idx="1"/>
          </p:nvPr>
        </p:nvSpPr>
        <p:spPr>
          <a:xfrm>
            <a:off x="914559" y="549357"/>
            <a:ext cx="12041690" cy="11704405"/>
          </a:xfrm>
        </p:spPr>
        <p:txBody>
          <a:bodyPr vert="eaVert"/>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日期版面配置區 3"/>
          <p:cNvSpPr>
            <a:spLocks noGrp="1"/>
          </p:cNvSpPr>
          <p:nvPr>
            <p:ph type="dt" sz="half" idx="10"/>
          </p:nvPr>
        </p:nvSpPr>
        <p:spPr/>
        <p:txBody>
          <a:bodyPr/>
          <a:lstStyle>
            <a:lvl1pPr>
              <a:defRPr/>
            </a:lvl1pPr>
          </a:lstStyle>
          <a:p>
            <a:pPr>
              <a:defRPr/>
            </a:pPr>
            <a:endParaRPr lang="zh-TW" altLang="en-US"/>
          </a:p>
        </p:txBody>
      </p:sp>
      <p:sp>
        <p:nvSpPr>
          <p:cNvPr id="5" name="頁尾版面配置區 4"/>
          <p:cNvSpPr>
            <a:spLocks noGrp="1"/>
          </p:cNvSpPr>
          <p:nvPr>
            <p:ph type="ftr" sz="quarter" idx="11"/>
          </p:nvPr>
        </p:nvSpPr>
        <p:spPr/>
        <p:txBody>
          <a:bodyPr/>
          <a:lstStyle>
            <a:lvl1pPr>
              <a:defRPr/>
            </a:lvl1pPr>
          </a:lstStyle>
          <a:p>
            <a:pPr>
              <a:defRPr/>
            </a:pPr>
            <a:endParaRPr lang="zh-TW" altLang="en-US"/>
          </a:p>
        </p:txBody>
      </p:sp>
      <p:sp>
        <p:nvSpPr>
          <p:cNvPr id="6" name="投影片編號版面配置區 5"/>
          <p:cNvSpPr>
            <a:spLocks noGrp="1"/>
          </p:cNvSpPr>
          <p:nvPr>
            <p:ph type="sldNum" sz="quarter" idx="12"/>
          </p:nvPr>
        </p:nvSpPr>
        <p:spPr/>
        <p:txBody>
          <a:bodyPr/>
          <a:lstStyle>
            <a:lvl1pPr>
              <a:defRPr/>
            </a:lvl1pPr>
          </a:lstStyle>
          <a:p>
            <a:fld id="{2916558F-1F2F-4470-8258-1EA6EBE9F13E}" type="slidenum">
              <a:rPr lang="zh-TW" altLang="en-US"/>
              <a:pPr/>
              <a:t>‹#›</a:t>
            </a:fld>
            <a:endParaRPr lang="zh-TW" altLang="en-US"/>
          </a:p>
        </p:txBody>
      </p:sp>
    </p:spTree>
    <p:extLst>
      <p:ext uri="{BB962C8B-B14F-4D97-AF65-F5344CB8AC3E}">
        <p14:creationId xmlns:p14="http://schemas.microsoft.com/office/powerpoint/2010/main" val="1490267161"/>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7" name="文字版面配置區 1026"/>
          <p:cNvSpPr>
            <a:spLocks noGrp="1"/>
          </p:cNvSpPr>
          <p:nvPr>
            <p:ph type="body" idx="1"/>
          </p:nvPr>
        </p:nvSpPr>
        <p:spPr>
          <a:xfrm>
            <a:off x="914559" y="3200800"/>
            <a:ext cx="16462058" cy="9062499"/>
          </a:xfrm>
          <a:prstGeom prst="rect">
            <a:avLst/>
          </a:prstGeom>
          <a:noFill/>
          <a:ln>
            <a:noFill/>
          </a:ln>
        </p:spPr>
        <p:txBody>
          <a:bodyPr/>
          <a:lstStyle/>
          <a:p>
            <a:pPr lvl="0"/>
            <a:r>
              <a:rPr lang="en-US" altLang="en-US" dirty="0"/>
              <a:t>按一下以編輯母片</a:t>
            </a:r>
          </a:p>
          <a:p>
            <a:pPr lvl="1"/>
            <a:r>
              <a:rPr lang="en-US" altLang="en-US" dirty="0"/>
              <a:t>第二層</a:t>
            </a:r>
          </a:p>
          <a:p>
            <a:pPr lvl="2"/>
            <a:r>
              <a:rPr lang="en-US" altLang="en-US" dirty="0"/>
              <a:t>第三層</a:t>
            </a:r>
          </a:p>
          <a:p>
            <a:pPr lvl="3"/>
            <a:r>
              <a:rPr lang="en-US" altLang="en-US" dirty="0"/>
              <a:t>第四層</a:t>
            </a:r>
          </a:p>
          <a:p>
            <a:pPr lvl="4"/>
            <a:r>
              <a:rPr lang="en-US" altLang="en-US" dirty="0"/>
              <a:t>第五層</a:t>
            </a:r>
          </a:p>
        </p:txBody>
      </p:sp>
      <p:sp>
        <p:nvSpPr>
          <p:cNvPr id="1031" name="標題 1030"/>
          <p:cNvSpPr>
            <a:spLocks noGrp="1"/>
          </p:cNvSpPr>
          <p:nvPr>
            <p:ph type="title"/>
          </p:nvPr>
        </p:nvSpPr>
        <p:spPr>
          <a:xfrm>
            <a:off x="914559" y="549339"/>
            <a:ext cx="16462058" cy="2286265"/>
          </a:xfrm>
          <a:prstGeom prst="rect">
            <a:avLst/>
          </a:prstGeom>
          <a:noFill/>
          <a:ln>
            <a:noFill/>
          </a:ln>
        </p:spPr>
        <p:txBody>
          <a:bodyPr/>
          <a:lstStyle/>
          <a:p>
            <a:pPr lvl="0"/>
            <a:endParaRPr lang="en-US" altLang="en-US" dirty="0"/>
          </a:p>
        </p:txBody>
      </p:sp>
      <p:sp>
        <p:nvSpPr>
          <p:cNvPr id="4" name="日期版面配置區 9"/>
          <p:cNvSpPr>
            <a:spLocks noGrp="1"/>
          </p:cNvSpPr>
          <p:nvPr>
            <p:ph type="dt" sz="half" idx="10"/>
          </p:nvPr>
        </p:nvSpPr>
        <p:spPr/>
        <p:txBody>
          <a:bodyPr/>
          <a:lstStyle>
            <a:lvl1pPr>
              <a:defRPr kumimoji="1" b="0"/>
            </a:lvl1pPr>
          </a:lstStyle>
          <a:p>
            <a:pPr>
              <a:defRPr/>
            </a:pPr>
            <a:endParaRPr lang="en-US" altLang="en-US"/>
          </a:p>
        </p:txBody>
      </p:sp>
      <p:sp>
        <p:nvSpPr>
          <p:cNvPr id="5" name="頁尾版面配置區 21"/>
          <p:cNvSpPr>
            <a:spLocks noGrp="1"/>
          </p:cNvSpPr>
          <p:nvPr>
            <p:ph type="ftr" sz="quarter" idx="11"/>
          </p:nvPr>
        </p:nvSpPr>
        <p:spPr/>
        <p:txBody>
          <a:bodyPr/>
          <a:lstStyle>
            <a:lvl1pPr>
              <a:defRPr kumimoji="1" b="0"/>
            </a:lvl1pPr>
          </a:lstStyle>
          <a:p>
            <a:pPr>
              <a:defRPr/>
            </a:pPr>
            <a:endParaRPr lang="en-US" altLang="en-US"/>
          </a:p>
        </p:txBody>
      </p:sp>
      <p:sp>
        <p:nvSpPr>
          <p:cNvPr id="6" name="投影片編號版面配置區 17"/>
          <p:cNvSpPr>
            <a:spLocks noGrp="1"/>
          </p:cNvSpPr>
          <p:nvPr>
            <p:ph type="sldNum" sz="quarter" idx="12"/>
          </p:nvPr>
        </p:nvSpPr>
        <p:spPr/>
        <p:txBody>
          <a:bodyPr/>
          <a:lstStyle>
            <a:lvl1pPr>
              <a:defRPr kumimoji="1">
                <a:ea typeface="全真粗黑體" pitchFamily="49" charset="-120"/>
              </a:defRPr>
            </a:lvl1pPr>
          </a:lstStyle>
          <a:p>
            <a:fld id="{90BAD024-2863-41CC-A607-0002C98E7E47}" type="slidenum">
              <a:rPr lang="en-US" altLang="en-US"/>
              <a:pPr/>
              <a:t>‹#›</a:t>
            </a:fld>
            <a:endParaRPr lang="en-US" altLang="en-US"/>
          </a:p>
        </p:txBody>
      </p:sp>
    </p:spTree>
    <p:extLst>
      <p:ext uri="{BB962C8B-B14F-4D97-AF65-F5344CB8AC3E}">
        <p14:creationId xmlns:p14="http://schemas.microsoft.com/office/powerpoint/2010/main" val="57613260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只有標題">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a:t>按一下以編輯母片標題樣式</a:t>
            </a:r>
          </a:p>
        </p:txBody>
      </p:sp>
      <p:sp>
        <p:nvSpPr>
          <p:cNvPr id="3" name="Rectangle 4"/>
          <p:cNvSpPr>
            <a:spLocks noGrp="1" noChangeArrowheads="1"/>
          </p:cNvSpPr>
          <p:nvPr>
            <p:ph type="dt" sz="half" idx="10"/>
          </p:nvPr>
        </p:nvSpPr>
        <p:spPr>
          <a:ln/>
        </p:spPr>
        <p:txBody>
          <a:bodyPr/>
          <a:lstStyle>
            <a:lvl1pPr>
              <a:defRPr/>
            </a:lvl1pPr>
          </a:lstStyle>
          <a:p>
            <a:pPr>
              <a:defRPr/>
            </a:pPr>
            <a:endParaRPr lang="en-US" altLang="zh-TW"/>
          </a:p>
        </p:txBody>
      </p:sp>
      <p:sp>
        <p:nvSpPr>
          <p:cNvPr id="4" name="Rectangle 5"/>
          <p:cNvSpPr>
            <a:spLocks noGrp="1" noChangeArrowheads="1"/>
          </p:cNvSpPr>
          <p:nvPr>
            <p:ph type="ftr" sz="quarter" idx="11"/>
          </p:nvPr>
        </p:nvSpPr>
        <p:spPr>
          <a:ln/>
        </p:spPr>
        <p:txBody>
          <a:bodyPr/>
          <a:lstStyle>
            <a:lvl1pPr>
              <a:defRPr/>
            </a:lvl1pPr>
          </a:lstStyle>
          <a:p>
            <a:pPr>
              <a:defRPr/>
            </a:pPr>
            <a:endParaRPr lang="en-US" altLang="zh-TW"/>
          </a:p>
        </p:txBody>
      </p:sp>
      <p:sp>
        <p:nvSpPr>
          <p:cNvPr id="5" name="Rectangle 7"/>
          <p:cNvSpPr>
            <a:spLocks noGrp="1" noChangeArrowheads="1"/>
          </p:cNvSpPr>
          <p:nvPr>
            <p:ph type="sldNum" sz="quarter" idx="12"/>
          </p:nvPr>
        </p:nvSpPr>
        <p:spPr>
          <a:ln/>
        </p:spPr>
        <p:txBody>
          <a:bodyPr/>
          <a:lstStyle>
            <a:lvl1pPr>
              <a:defRPr/>
            </a:lvl1pPr>
          </a:lstStyle>
          <a:p>
            <a:fld id="{91342B9C-798C-4B83-898E-8217564ADB6C}" type="slidenum">
              <a:rPr lang="en-US" altLang="zh-TW"/>
              <a:pPr/>
              <a:t>‹#›</a:t>
            </a:fld>
            <a:endParaRPr lang="en-US" altLang="zh-TW"/>
          </a:p>
        </p:txBody>
      </p:sp>
    </p:spTree>
    <p:extLst>
      <p:ext uri="{BB962C8B-B14F-4D97-AF65-F5344CB8AC3E}">
        <p14:creationId xmlns:p14="http://schemas.microsoft.com/office/powerpoint/2010/main" val="224802323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ltLang="zh-TW"/>
          </a:p>
        </p:txBody>
      </p:sp>
      <p:sp>
        <p:nvSpPr>
          <p:cNvPr id="3" name="Rectangle 5"/>
          <p:cNvSpPr>
            <a:spLocks noGrp="1" noChangeArrowheads="1"/>
          </p:cNvSpPr>
          <p:nvPr>
            <p:ph type="ftr" sz="quarter" idx="11"/>
          </p:nvPr>
        </p:nvSpPr>
        <p:spPr>
          <a:ln/>
        </p:spPr>
        <p:txBody>
          <a:bodyPr/>
          <a:lstStyle>
            <a:lvl1pPr>
              <a:defRPr/>
            </a:lvl1pPr>
          </a:lstStyle>
          <a:p>
            <a:pPr>
              <a:defRPr/>
            </a:pPr>
            <a:endParaRPr lang="en-US" altLang="zh-TW"/>
          </a:p>
        </p:txBody>
      </p:sp>
      <p:sp>
        <p:nvSpPr>
          <p:cNvPr id="4" name="Rectangle 7"/>
          <p:cNvSpPr>
            <a:spLocks noGrp="1" noChangeArrowheads="1"/>
          </p:cNvSpPr>
          <p:nvPr>
            <p:ph type="sldNum" sz="quarter" idx="12"/>
          </p:nvPr>
        </p:nvSpPr>
        <p:spPr>
          <a:ln/>
        </p:spPr>
        <p:txBody>
          <a:bodyPr/>
          <a:lstStyle>
            <a:lvl1pPr>
              <a:defRPr/>
            </a:lvl1pPr>
          </a:lstStyle>
          <a:p>
            <a:fld id="{CFAC57C0-C9FF-4E4F-880F-308700969D16}" type="slidenum">
              <a:rPr lang="en-US" altLang="zh-TW"/>
              <a:pPr/>
              <a:t>‹#›</a:t>
            </a:fld>
            <a:endParaRPr lang="en-US" altLang="zh-TW"/>
          </a:p>
        </p:txBody>
      </p:sp>
    </p:spTree>
    <p:extLst>
      <p:ext uri="{BB962C8B-B14F-4D97-AF65-F5344CB8AC3E}">
        <p14:creationId xmlns:p14="http://schemas.microsoft.com/office/powerpoint/2010/main" val="135167542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含標題的內容">
    <p:spTree>
      <p:nvGrpSpPr>
        <p:cNvPr id="1" name=""/>
        <p:cNvGrpSpPr/>
        <p:nvPr/>
      </p:nvGrpSpPr>
      <p:grpSpPr>
        <a:xfrm>
          <a:off x="0" y="0"/>
          <a:ext cx="0" cy="0"/>
          <a:chOff x="0" y="0"/>
          <a:chExt cx="0" cy="0"/>
        </a:xfrm>
      </p:grpSpPr>
      <p:sp>
        <p:nvSpPr>
          <p:cNvPr id="2" name="標題 1"/>
          <p:cNvSpPr>
            <a:spLocks noGrp="1"/>
          </p:cNvSpPr>
          <p:nvPr>
            <p:ph type="title"/>
          </p:nvPr>
        </p:nvSpPr>
        <p:spPr>
          <a:xfrm>
            <a:off x="914401" y="546124"/>
            <a:ext cx="6018213" cy="2324099"/>
          </a:xfrm>
        </p:spPr>
        <p:txBody>
          <a:bodyPr anchor="b"/>
          <a:lstStyle>
            <a:lvl1pPr algn="l">
              <a:defRPr sz="2000" b="1"/>
            </a:lvl1pPr>
          </a:lstStyle>
          <a:p>
            <a:r>
              <a:rPr lang="zh-TW" altLang="en-US"/>
              <a:t>按一下以編輯母片標題樣式</a:t>
            </a:r>
          </a:p>
        </p:txBody>
      </p:sp>
      <p:sp>
        <p:nvSpPr>
          <p:cNvPr id="3" name="內容版面配置區 2"/>
          <p:cNvSpPr>
            <a:spLocks noGrp="1"/>
          </p:cNvSpPr>
          <p:nvPr>
            <p:ph idx="1"/>
          </p:nvPr>
        </p:nvSpPr>
        <p:spPr>
          <a:xfrm>
            <a:off x="7151689" y="546124"/>
            <a:ext cx="10225087" cy="117078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文字版面配置區 3"/>
          <p:cNvSpPr>
            <a:spLocks noGrp="1"/>
          </p:cNvSpPr>
          <p:nvPr>
            <p:ph type="body" sz="half" idx="2"/>
          </p:nvPr>
        </p:nvSpPr>
        <p:spPr>
          <a:xfrm>
            <a:off x="914401" y="2870201"/>
            <a:ext cx="6018213" cy="9383712"/>
          </a:xfrm>
        </p:spPr>
        <p:txBody>
          <a:bodyPr/>
          <a:lstStyle>
            <a:lvl1pPr marL="0" indent="0">
              <a:buNone/>
              <a:defRPr sz="1400"/>
            </a:lvl1pPr>
            <a:lvl2pPr marL="456648" indent="0">
              <a:buNone/>
              <a:defRPr sz="1200"/>
            </a:lvl2pPr>
            <a:lvl3pPr marL="913297" indent="0">
              <a:buNone/>
              <a:defRPr sz="1000"/>
            </a:lvl3pPr>
            <a:lvl4pPr marL="1369945" indent="0">
              <a:buNone/>
              <a:defRPr sz="800"/>
            </a:lvl4pPr>
            <a:lvl5pPr marL="1826615" indent="0">
              <a:buNone/>
              <a:defRPr sz="800"/>
            </a:lvl5pPr>
            <a:lvl6pPr marL="2283260" indent="0">
              <a:buNone/>
              <a:defRPr sz="800"/>
            </a:lvl6pPr>
            <a:lvl7pPr marL="2739912" indent="0">
              <a:buNone/>
              <a:defRPr sz="800"/>
            </a:lvl7pPr>
            <a:lvl8pPr marL="3196560" indent="0">
              <a:buNone/>
              <a:defRPr sz="800"/>
            </a:lvl8pPr>
            <a:lvl9pPr marL="3653207" indent="0">
              <a:buNone/>
              <a:defRPr sz="800"/>
            </a:lvl9pPr>
          </a:lstStyle>
          <a:p>
            <a:pPr lvl="0"/>
            <a:r>
              <a:rPr lang="zh-TW" altLang="en-US"/>
              <a:t>按一下以編輯母片文字樣式</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zh-TW"/>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zh-TW"/>
          </a:p>
        </p:txBody>
      </p:sp>
      <p:sp>
        <p:nvSpPr>
          <p:cNvPr id="7" name="Rectangle 7"/>
          <p:cNvSpPr>
            <a:spLocks noGrp="1" noChangeArrowheads="1"/>
          </p:cNvSpPr>
          <p:nvPr>
            <p:ph type="sldNum" sz="quarter" idx="12"/>
          </p:nvPr>
        </p:nvSpPr>
        <p:spPr>
          <a:ln/>
        </p:spPr>
        <p:txBody>
          <a:bodyPr/>
          <a:lstStyle>
            <a:lvl1pPr>
              <a:defRPr/>
            </a:lvl1pPr>
          </a:lstStyle>
          <a:p>
            <a:fld id="{59BC841D-2232-44B6-A27C-9D2E6CCE2935}" type="slidenum">
              <a:rPr lang="en-US" altLang="zh-TW"/>
              <a:pPr/>
              <a:t>‹#›</a:t>
            </a:fld>
            <a:endParaRPr lang="en-US" altLang="zh-TW"/>
          </a:p>
        </p:txBody>
      </p:sp>
    </p:spTree>
    <p:extLst>
      <p:ext uri="{BB962C8B-B14F-4D97-AF65-F5344CB8AC3E}">
        <p14:creationId xmlns:p14="http://schemas.microsoft.com/office/powerpoint/2010/main" val="240539309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含標題的圖片">
    <p:spTree>
      <p:nvGrpSpPr>
        <p:cNvPr id="1" name=""/>
        <p:cNvGrpSpPr/>
        <p:nvPr/>
      </p:nvGrpSpPr>
      <p:grpSpPr>
        <a:xfrm>
          <a:off x="0" y="0"/>
          <a:ext cx="0" cy="0"/>
          <a:chOff x="0" y="0"/>
          <a:chExt cx="0" cy="0"/>
        </a:xfrm>
      </p:grpSpPr>
      <p:sp>
        <p:nvSpPr>
          <p:cNvPr id="2" name="標題 1"/>
          <p:cNvSpPr>
            <a:spLocks noGrp="1"/>
          </p:cNvSpPr>
          <p:nvPr>
            <p:ph type="title"/>
          </p:nvPr>
        </p:nvSpPr>
        <p:spPr>
          <a:xfrm>
            <a:off x="3584599" y="9602788"/>
            <a:ext cx="10975975" cy="1133475"/>
          </a:xfrm>
        </p:spPr>
        <p:txBody>
          <a:bodyPr anchor="b"/>
          <a:lstStyle>
            <a:lvl1pPr algn="l">
              <a:defRPr sz="2000" b="1"/>
            </a:lvl1pPr>
          </a:lstStyle>
          <a:p>
            <a:r>
              <a:rPr lang="zh-TW" altLang="en-US"/>
              <a:t>按一下以編輯母片標題樣式</a:t>
            </a:r>
          </a:p>
        </p:txBody>
      </p:sp>
      <p:sp>
        <p:nvSpPr>
          <p:cNvPr id="3" name="圖片版面配置區 2"/>
          <p:cNvSpPr>
            <a:spLocks noGrp="1"/>
          </p:cNvSpPr>
          <p:nvPr>
            <p:ph type="pic" idx="1"/>
          </p:nvPr>
        </p:nvSpPr>
        <p:spPr>
          <a:xfrm>
            <a:off x="3584599" y="1225550"/>
            <a:ext cx="10975975" cy="8231189"/>
          </a:xfrm>
        </p:spPr>
        <p:txBody>
          <a:bodyPr/>
          <a:lstStyle>
            <a:lvl1pPr marL="0" indent="0">
              <a:buNone/>
              <a:defRPr sz="3200"/>
            </a:lvl1pPr>
            <a:lvl2pPr marL="456648" indent="0">
              <a:buNone/>
              <a:defRPr sz="2800"/>
            </a:lvl2pPr>
            <a:lvl3pPr marL="913297" indent="0">
              <a:buNone/>
              <a:defRPr sz="2400"/>
            </a:lvl3pPr>
            <a:lvl4pPr marL="1369945" indent="0">
              <a:buNone/>
              <a:defRPr sz="2000"/>
            </a:lvl4pPr>
            <a:lvl5pPr marL="1826615" indent="0">
              <a:buNone/>
              <a:defRPr sz="2000"/>
            </a:lvl5pPr>
            <a:lvl6pPr marL="2283260" indent="0">
              <a:buNone/>
              <a:defRPr sz="2000"/>
            </a:lvl6pPr>
            <a:lvl7pPr marL="2739912" indent="0">
              <a:buNone/>
              <a:defRPr sz="2000"/>
            </a:lvl7pPr>
            <a:lvl8pPr marL="3196560" indent="0">
              <a:buNone/>
              <a:defRPr sz="2000"/>
            </a:lvl8pPr>
            <a:lvl9pPr marL="3653207" indent="0">
              <a:buNone/>
              <a:defRPr sz="2000"/>
            </a:lvl9pPr>
          </a:lstStyle>
          <a:p>
            <a:pPr lvl="0"/>
            <a:endParaRPr lang="zh-TW" altLang="en-US" noProof="0"/>
          </a:p>
        </p:txBody>
      </p:sp>
      <p:sp>
        <p:nvSpPr>
          <p:cNvPr id="4" name="文字版面配置區 3"/>
          <p:cNvSpPr>
            <a:spLocks noGrp="1"/>
          </p:cNvSpPr>
          <p:nvPr>
            <p:ph type="body" sz="half" idx="2"/>
          </p:nvPr>
        </p:nvSpPr>
        <p:spPr>
          <a:xfrm>
            <a:off x="3584599" y="10736264"/>
            <a:ext cx="10975975" cy="1609724"/>
          </a:xfrm>
        </p:spPr>
        <p:txBody>
          <a:bodyPr/>
          <a:lstStyle>
            <a:lvl1pPr marL="0" indent="0">
              <a:buNone/>
              <a:defRPr sz="1400"/>
            </a:lvl1pPr>
            <a:lvl2pPr marL="456648" indent="0">
              <a:buNone/>
              <a:defRPr sz="1200"/>
            </a:lvl2pPr>
            <a:lvl3pPr marL="913297" indent="0">
              <a:buNone/>
              <a:defRPr sz="1000"/>
            </a:lvl3pPr>
            <a:lvl4pPr marL="1369945" indent="0">
              <a:buNone/>
              <a:defRPr sz="800"/>
            </a:lvl4pPr>
            <a:lvl5pPr marL="1826615" indent="0">
              <a:buNone/>
              <a:defRPr sz="800"/>
            </a:lvl5pPr>
            <a:lvl6pPr marL="2283260" indent="0">
              <a:buNone/>
              <a:defRPr sz="800"/>
            </a:lvl6pPr>
            <a:lvl7pPr marL="2739912" indent="0">
              <a:buNone/>
              <a:defRPr sz="800"/>
            </a:lvl7pPr>
            <a:lvl8pPr marL="3196560" indent="0">
              <a:buNone/>
              <a:defRPr sz="800"/>
            </a:lvl8pPr>
            <a:lvl9pPr marL="3653207" indent="0">
              <a:buNone/>
              <a:defRPr sz="800"/>
            </a:lvl9pPr>
          </a:lstStyle>
          <a:p>
            <a:pPr lvl="0"/>
            <a:r>
              <a:rPr lang="zh-TW" altLang="en-US"/>
              <a:t>按一下以編輯母片文字樣式</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zh-TW"/>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zh-TW"/>
          </a:p>
        </p:txBody>
      </p:sp>
      <p:sp>
        <p:nvSpPr>
          <p:cNvPr id="7" name="Rectangle 7"/>
          <p:cNvSpPr>
            <a:spLocks noGrp="1" noChangeArrowheads="1"/>
          </p:cNvSpPr>
          <p:nvPr>
            <p:ph type="sldNum" sz="quarter" idx="12"/>
          </p:nvPr>
        </p:nvSpPr>
        <p:spPr>
          <a:ln/>
        </p:spPr>
        <p:txBody>
          <a:bodyPr/>
          <a:lstStyle>
            <a:lvl1pPr>
              <a:defRPr/>
            </a:lvl1pPr>
          </a:lstStyle>
          <a:p>
            <a:fld id="{0549F6CA-378E-457D-8AC3-657609D4601A}" type="slidenum">
              <a:rPr lang="en-US" altLang="zh-TW"/>
              <a:pPr/>
              <a:t>‹#›</a:t>
            </a:fld>
            <a:endParaRPr lang="en-US" altLang="zh-TW"/>
          </a:p>
        </p:txBody>
      </p:sp>
    </p:spTree>
    <p:extLst>
      <p:ext uri="{BB962C8B-B14F-4D97-AF65-F5344CB8AC3E}">
        <p14:creationId xmlns:p14="http://schemas.microsoft.com/office/powerpoint/2010/main" val="207530760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4.xml"/><Relationship Id="rId13" Type="http://schemas.openxmlformats.org/officeDocument/2006/relationships/theme" Target="../theme/theme2.xml"/><Relationship Id="rId3" Type="http://schemas.openxmlformats.org/officeDocument/2006/relationships/slideLayout" Target="../slideLayouts/slideLayout19.xml"/><Relationship Id="rId7" Type="http://schemas.openxmlformats.org/officeDocument/2006/relationships/slideLayout" Target="../slideLayouts/slideLayout23.xml"/><Relationship Id="rId12" Type="http://schemas.openxmlformats.org/officeDocument/2006/relationships/slideLayout" Target="../slideLayouts/slideLayout28.xml"/><Relationship Id="rId2" Type="http://schemas.openxmlformats.org/officeDocument/2006/relationships/slideLayout" Target="../slideLayouts/slideLayout18.xml"/><Relationship Id="rId1" Type="http://schemas.openxmlformats.org/officeDocument/2006/relationships/slideLayout" Target="../slideLayouts/slideLayout17.xml"/><Relationship Id="rId6" Type="http://schemas.openxmlformats.org/officeDocument/2006/relationships/slideLayout" Target="../slideLayouts/slideLayout22.xml"/><Relationship Id="rId11" Type="http://schemas.openxmlformats.org/officeDocument/2006/relationships/slideLayout" Target="../slideLayouts/slideLayout27.xml"/><Relationship Id="rId5" Type="http://schemas.openxmlformats.org/officeDocument/2006/relationships/slideLayout" Target="../slideLayouts/slideLayout21.xml"/><Relationship Id="rId10" Type="http://schemas.openxmlformats.org/officeDocument/2006/relationships/slideLayout" Target="../slideLayouts/slideLayout26.xml"/><Relationship Id="rId4" Type="http://schemas.openxmlformats.org/officeDocument/2006/relationships/slideLayout" Target="../slideLayouts/slideLayout20.xml"/><Relationship Id="rId9" Type="http://schemas.openxmlformats.org/officeDocument/2006/relationships/slideLayout" Target="../slideLayouts/slideLayout25.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6.xml"/><Relationship Id="rId13" Type="http://schemas.openxmlformats.org/officeDocument/2006/relationships/slideLayout" Target="../slideLayouts/slideLayout41.xml"/><Relationship Id="rId3" Type="http://schemas.openxmlformats.org/officeDocument/2006/relationships/slideLayout" Target="../slideLayouts/slideLayout31.xml"/><Relationship Id="rId7" Type="http://schemas.openxmlformats.org/officeDocument/2006/relationships/slideLayout" Target="../slideLayouts/slideLayout35.xml"/><Relationship Id="rId12" Type="http://schemas.openxmlformats.org/officeDocument/2006/relationships/slideLayout" Target="../slideLayouts/slideLayout40.xml"/><Relationship Id="rId17" Type="http://schemas.openxmlformats.org/officeDocument/2006/relationships/theme" Target="../theme/theme3.xml"/><Relationship Id="rId2" Type="http://schemas.openxmlformats.org/officeDocument/2006/relationships/slideLayout" Target="../slideLayouts/slideLayout30.xml"/><Relationship Id="rId16" Type="http://schemas.openxmlformats.org/officeDocument/2006/relationships/slideLayout" Target="../slideLayouts/slideLayout44.xml"/><Relationship Id="rId1" Type="http://schemas.openxmlformats.org/officeDocument/2006/relationships/slideLayout" Target="../slideLayouts/slideLayout29.xml"/><Relationship Id="rId6" Type="http://schemas.openxmlformats.org/officeDocument/2006/relationships/slideLayout" Target="../slideLayouts/slideLayout34.xml"/><Relationship Id="rId11" Type="http://schemas.openxmlformats.org/officeDocument/2006/relationships/slideLayout" Target="../slideLayouts/slideLayout39.xml"/><Relationship Id="rId5" Type="http://schemas.openxmlformats.org/officeDocument/2006/relationships/slideLayout" Target="../slideLayouts/slideLayout33.xml"/><Relationship Id="rId15" Type="http://schemas.openxmlformats.org/officeDocument/2006/relationships/slideLayout" Target="../slideLayouts/slideLayout43.xml"/><Relationship Id="rId10" Type="http://schemas.openxmlformats.org/officeDocument/2006/relationships/slideLayout" Target="../slideLayouts/slideLayout38.xml"/><Relationship Id="rId4" Type="http://schemas.openxmlformats.org/officeDocument/2006/relationships/slideLayout" Target="../slideLayouts/slideLayout32.xml"/><Relationship Id="rId9" Type="http://schemas.openxmlformats.org/officeDocument/2006/relationships/slideLayout" Target="../slideLayouts/slideLayout37.xml"/><Relationship Id="rId14" Type="http://schemas.openxmlformats.org/officeDocument/2006/relationships/slideLayout" Target="../slideLayouts/slideLayout42.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52.xml"/><Relationship Id="rId13" Type="http://schemas.openxmlformats.org/officeDocument/2006/relationships/theme" Target="../theme/theme4.xml"/><Relationship Id="rId3" Type="http://schemas.openxmlformats.org/officeDocument/2006/relationships/slideLayout" Target="../slideLayouts/slideLayout47.xml"/><Relationship Id="rId7" Type="http://schemas.openxmlformats.org/officeDocument/2006/relationships/slideLayout" Target="../slideLayouts/slideLayout51.xml"/><Relationship Id="rId12" Type="http://schemas.openxmlformats.org/officeDocument/2006/relationships/slideLayout" Target="../slideLayouts/slideLayout56.xml"/><Relationship Id="rId2" Type="http://schemas.openxmlformats.org/officeDocument/2006/relationships/slideLayout" Target="../slideLayouts/slideLayout46.xml"/><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5" Type="http://schemas.openxmlformats.org/officeDocument/2006/relationships/slideLayout" Target="../slideLayouts/slideLayout49.xml"/><Relationship Id="rId10" Type="http://schemas.openxmlformats.org/officeDocument/2006/relationships/slideLayout" Target="../slideLayouts/slideLayout54.xml"/><Relationship Id="rId4" Type="http://schemas.openxmlformats.org/officeDocument/2006/relationships/slideLayout" Target="../slideLayouts/slideLayout48.xml"/><Relationship Id="rId9" Type="http://schemas.openxmlformats.org/officeDocument/2006/relationships/slideLayout" Target="../slideLayouts/slideLayout53.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914400" y="549275"/>
            <a:ext cx="16462375" cy="228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82202" tIns="91067" rIns="182202" bIns="91067" numCol="1" anchor="ctr" anchorCtr="0" compatLnSpc="1">
            <a:prstTxWarp prst="textNoShape">
              <a:avLst/>
            </a:prstTxWarp>
          </a:bodyPr>
          <a:lstStyle/>
          <a:p>
            <a:pPr lvl="0"/>
            <a:r>
              <a:rPr lang="zh-TW" altLang="en-US" smtClean="0"/>
              <a:t>按一下以編輯母片標題樣式</a:t>
            </a:r>
          </a:p>
        </p:txBody>
      </p:sp>
      <p:sp>
        <p:nvSpPr>
          <p:cNvPr id="1027" name="Rectangle 3"/>
          <p:cNvSpPr>
            <a:spLocks noGrp="1" noChangeArrowheads="1"/>
          </p:cNvSpPr>
          <p:nvPr>
            <p:ph type="body" idx="1"/>
          </p:nvPr>
        </p:nvSpPr>
        <p:spPr bwMode="auto">
          <a:xfrm>
            <a:off x="914400" y="3200400"/>
            <a:ext cx="16462375" cy="9053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82202" tIns="91067" rIns="182202" bIns="91067" numCol="1" anchor="t" anchorCtr="0" compatLnSpc="1">
            <a:prstTxWarp prst="textNoShape">
              <a:avLst/>
            </a:prstTxWarp>
          </a:bodyPr>
          <a:lstStyle/>
          <a:p>
            <a:pPr lvl="0"/>
            <a:r>
              <a:rPr lang="zh-TW" altLang="en-US" smtClean="0"/>
              <a:t>按一下以編輯母片</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p>
        </p:txBody>
      </p:sp>
      <p:sp>
        <p:nvSpPr>
          <p:cNvPr id="24580" name="Rectangle 4"/>
          <p:cNvSpPr>
            <a:spLocks noGrp="1" noChangeArrowheads="1"/>
          </p:cNvSpPr>
          <p:nvPr>
            <p:ph type="dt" sz="half" idx="2"/>
          </p:nvPr>
        </p:nvSpPr>
        <p:spPr bwMode="auto">
          <a:xfrm>
            <a:off x="914400" y="12492038"/>
            <a:ext cx="4268788" cy="952500"/>
          </a:xfrm>
          <a:prstGeom prst="rect">
            <a:avLst/>
          </a:prstGeom>
          <a:noFill/>
          <a:ln>
            <a:noFill/>
          </a:ln>
        </p:spPr>
        <p:txBody>
          <a:bodyPr vert="horz" wrap="square" lIns="182202" tIns="91067" rIns="182202" bIns="91067" numCol="1" anchor="t" anchorCtr="0" compatLnSpc="1">
            <a:prstTxWarp prst="textNoShape">
              <a:avLst/>
            </a:prstTxWarp>
          </a:bodyPr>
          <a:lstStyle>
            <a:lvl1pPr defTabSz="1826615" eaLnBrk="1" hangingPunct="1">
              <a:defRPr sz="2800">
                <a:latin typeface="Arial" charset="0"/>
                <a:ea typeface="+mn-ea"/>
              </a:defRPr>
            </a:lvl1pPr>
          </a:lstStyle>
          <a:p>
            <a:pPr>
              <a:defRPr/>
            </a:pPr>
            <a:endParaRPr lang="en-US" altLang="zh-TW"/>
          </a:p>
        </p:txBody>
      </p:sp>
      <p:sp>
        <p:nvSpPr>
          <p:cNvPr id="24581" name="Rectangle 5"/>
          <p:cNvSpPr>
            <a:spLocks noGrp="1" noChangeArrowheads="1"/>
          </p:cNvSpPr>
          <p:nvPr>
            <p:ph type="ftr" sz="quarter" idx="3"/>
          </p:nvPr>
        </p:nvSpPr>
        <p:spPr bwMode="auto">
          <a:xfrm>
            <a:off x="6249988" y="12492038"/>
            <a:ext cx="5791200" cy="952500"/>
          </a:xfrm>
          <a:prstGeom prst="rect">
            <a:avLst/>
          </a:prstGeom>
          <a:noFill/>
          <a:ln>
            <a:noFill/>
          </a:ln>
        </p:spPr>
        <p:txBody>
          <a:bodyPr vert="horz" wrap="square" lIns="182202" tIns="91067" rIns="182202" bIns="91067" numCol="1" anchor="t" anchorCtr="0" compatLnSpc="1">
            <a:prstTxWarp prst="textNoShape">
              <a:avLst/>
            </a:prstTxWarp>
          </a:bodyPr>
          <a:lstStyle>
            <a:lvl1pPr algn="ctr" defTabSz="1826615" eaLnBrk="1" hangingPunct="1">
              <a:defRPr sz="2800">
                <a:latin typeface="Arial" charset="0"/>
                <a:ea typeface="+mn-ea"/>
              </a:defRPr>
            </a:lvl1pPr>
          </a:lstStyle>
          <a:p>
            <a:pPr>
              <a:defRPr/>
            </a:pPr>
            <a:endParaRPr lang="en-US" altLang="zh-TW"/>
          </a:p>
        </p:txBody>
      </p:sp>
      <p:sp>
        <p:nvSpPr>
          <p:cNvPr id="3078" name="Rectangle 6"/>
          <p:cNvSpPr>
            <a:spLocks noChangeAspect="1" noChangeArrowheads="1"/>
          </p:cNvSpPr>
          <p:nvPr userDrawn="1"/>
        </p:nvSpPr>
        <p:spPr bwMode="auto">
          <a:xfrm>
            <a:off x="419100" y="377825"/>
            <a:ext cx="17370425" cy="13025438"/>
          </a:xfrm>
          <a:prstGeom prst="rect">
            <a:avLst/>
          </a:prstGeom>
          <a:noFill/>
          <a:ln w="9525">
            <a:solidFill>
              <a:schemeClr val="bg2"/>
            </a:solidFill>
            <a:miter lim="800000"/>
            <a:headEnd/>
            <a:tailEnd/>
          </a:ln>
        </p:spPr>
        <p:txBody>
          <a:bodyPr wrap="none" lIns="182202" tIns="91067" rIns="182202" bIns="91067" anchor="ctr"/>
          <a:lstStyle>
            <a:lvl1pPr defTabSz="1828800">
              <a:defRPr kumimoji="1">
                <a:solidFill>
                  <a:schemeClr val="tx1"/>
                </a:solidFill>
                <a:latin typeface="Arial" charset="0"/>
                <a:ea typeface="新細明體" charset="-120"/>
              </a:defRPr>
            </a:lvl1pPr>
            <a:lvl2pPr marL="1485900" indent="-571500" defTabSz="1828800">
              <a:defRPr kumimoji="1">
                <a:solidFill>
                  <a:schemeClr val="tx1"/>
                </a:solidFill>
                <a:latin typeface="Arial" charset="0"/>
                <a:ea typeface="新細明體" charset="-120"/>
              </a:defRPr>
            </a:lvl2pPr>
            <a:lvl3pPr marL="2286000" indent="-457200" defTabSz="1828800">
              <a:defRPr kumimoji="1">
                <a:solidFill>
                  <a:schemeClr val="tx1"/>
                </a:solidFill>
                <a:latin typeface="Arial" charset="0"/>
                <a:ea typeface="新細明體" charset="-120"/>
              </a:defRPr>
            </a:lvl3pPr>
            <a:lvl4pPr marL="3200400" indent="-457200" defTabSz="1828800">
              <a:defRPr kumimoji="1">
                <a:solidFill>
                  <a:schemeClr val="tx1"/>
                </a:solidFill>
                <a:latin typeface="Arial" charset="0"/>
                <a:ea typeface="新細明體" charset="-120"/>
              </a:defRPr>
            </a:lvl4pPr>
            <a:lvl5pPr marL="4114800" indent="-457200" defTabSz="1828800">
              <a:defRPr kumimoji="1">
                <a:solidFill>
                  <a:schemeClr val="tx1"/>
                </a:solidFill>
                <a:latin typeface="Arial" charset="0"/>
                <a:ea typeface="新細明體" charset="-120"/>
              </a:defRPr>
            </a:lvl5pPr>
            <a:lvl6pPr marL="4572000" indent="-457200" defTabSz="1828800" fontAlgn="base">
              <a:spcBef>
                <a:spcPct val="0"/>
              </a:spcBef>
              <a:spcAft>
                <a:spcPct val="0"/>
              </a:spcAft>
              <a:defRPr kumimoji="1">
                <a:solidFill>
                  <a:schemeClr val="tx1"/>
                </a:solidFill>
                <a:latin typeface="Arial" charset="0"/>
                <a:ea typeface="新細明體" charset="-120"/>
              </a:defRPr>
            </a:lvl6pPr>
            <a:lvl7pPr marL="5029200" indent="-457200" defTabSz="1828800" fontAlgn="base">
              <a:spcBef>
                <a:spcPct val="0"/>
              </a:spcBef>
              <a:spcAft>
                <a:spcPct val="0"/>
              </a:spcAft>
              <a:defRPr kumimoji="1">
                <a:solidFill>
                  <a:schemeClr val="tx1"/>
                </a:solidFill>
                <a:latin typeface="Arial" charset="0"/>
                <a:ea typeface="新細明體" charset="-120"/>
              </a:defRPr>
            </a:lvl7pPr>
            <a:lvl8pPr marL="5486400" indent="-457200" defTabSz="1828800" fontAlgn="base">
              <a:spcBef>
                <a:spcPct val="0"/>
              </a:spcBef>
              <a:spcAft>
                <a:spcPct val="0"/>
              </a:spcAft>
              <a:defRPr kumimoji="1">
                <a:solidFill>
                  <a:schemeClr val="tx1"/>
                </a:solidFill>
                <a:latin typeface="Arial" charset="0"/>
                <a:ea typeface="新細明體" charset="-120"/>
              </a:defRPr>
            </a:lvl8pPr>
            <a:lvl9pPr marL="5943600" indent="-457200" defTabSz="1828800" fontAlgn="base">
              <a:spcBef>
                <a:spcPct val="0"/>
              </a:spcBef>
              <a:spcAft>
                <a:spcPct val="0"/>
              </a:spcAft>
              <a:defRPr kumimoji="1">
                <a:solidFill>
                  <a:schemeClr val="tx1"/>
                </a:solidFill>
                <a:latin typeface="Arial" charset="0"/>
                <a:ea typeface="新細明體" charset="-120"/>
              </a:defRPr>
            </a:lvl9pPr>
          </a:lstStyle>
          <a:p>
            <a:pPr eaLnBrk="1" hangingPunct="1">
              <a:defRPr/>
            </a:pPr>
            <a:endParaRPr lang="zh-TW" altLang="zh-TW">
              <a:ea typeface="全真粗黑體" pitchFamily="49" charset="-120"/>
            </a:endParaRPr>
          </a:p>
        </p:txBody>
      </p:sp>
      <p:sp>
        <p:nvSpPr>
          <p:cNvPr id="24583" name="Rectangle 7"/>
          <p:cNvSpPr>
            <a:spLocks noGrp="1" noChangeArrowheads="1"/>
          </p:cNvSpPr>
          <p:nvPr>
            <p:ph type="sldNum" sz="quarter" idx="4"/>
          </p:nvPr>
        </p:nvSpPr>
        <p:spPr bwMode="auto">
          <a:xfrm>
            <a:off x="12746038" y="13050838"/>
            <a:ext cx="5329237" cy="666750"/>
          </a:xfrm>
          <a:prstGeom prst="rect">
            <a:avLst/>
          </a:prstGeom>
          <a:noFill/>
          <a:ln>
            <a:noFill/>
          </a:ln>
        </p:spPr>
        <p:txBody>
          <a:bodyPr vert="horz" wrap="square" lIns="182202" tIns="91067" rIns="182202" bIns="91067" numCol="1" anchor="t" anchorCtr="0" compatLnSpc="1">
            <a:prstTxWarp prst="textNoShape">
              <a:avLst/>
            </a:prstTxWarp>
          </a:bodyPr>
          <a:lstStyle>
            <a:lvl1pPr algn="r" defTabSz="1825625" eaLnBrk="1" hangingPunct="1">
              <a:defRPr sz="3200">
                <a:ea typeface="新細明體" pitchFamily="18" charset="-120"/>
              </a:defRPr>
            </a:lvl1pPr>
          </a:lstStyle>
          <a:p>
            <a:fld id="{19F7FECA-AC1E-4B89-8544-E92368E59479}" type="slidenum">
              <a:rPr lang="en-US" altLang="zh-TW"/>
              <a:pPr/>
              <a:t>‹#›</a:t>
            </a:fld>
            <a:endParaRPr lang="en-US" altLang="zh-TW"/>
          </a:p>
        </p:txBody>
      </p:sp>
    </p:spTree>
  </p:cSld>
  <p:clrMap bg1="lt1" tx1="dk1" bg2="lt2" tx2="dk2" accent1="accent1" accent2="accent2" accent3="accent3" accent4="accent4" accent5="accent5" accent6="accent6" hlink="hlink" folHlink="folHlink"/>
  <p:sldLayoutIdLst>
    <p:sldLayoutId id="2147484907" r:id="rId1"/>
    <p:sldLayoutId id="2147484908" r:id="rId2"/>
    <p:sldLayoutId id="2147484909" r:id="rId3"/>
    <p:sldLayoutId id="2147484910" r:id="rId4"/>
    <p:sldLayoutId id="2147484911" r:id="rId5"/>
    <p:sldLayoutId id="2147484912" r:id="rId6"/>
    <p:sldLayoutId id="2147484913" r:id="rId7"/>
    <p:sldLayoutId id="2147484914" r:id="rId8"/>
    <p:sldLayoutId id="2147484915" r:id="rId9"/>
    <p:sldLayoutId id="2147484916" r:id="rId10"/>
    <p:sldLayoutId id="2147484917" r:id="rId11"/>
    <p:sldLayoutId id="2147484918" r:id="rId12"/>
    <p:sldLayoutId id="2147484919" r:id="rId13"/>
    <p:sldLayoutId id="2147484954" r:id="rId14"/>
    <p:sldLayoutId id="2147484955" r:id="rId15"/>
    <p:sldLayoutId id="2147484957" r:id="rId16"/>
  </p:sldLayoutIdLst>
  <p:hf hdr="0" ftr="0" dt="0"/>
  <p:txStyles>
    <p:titleStyle>
      <a:lvl1pPr algn="ctr" defTabSz="1825625" rtl="0" eaLnBrk="0" fontAlgn="base" hangingPunct="0">
        <a:spcBef>
          <a:spcPct val="0"/>
        </a:spcBef>
        <a:spcAft>
          <a:spcPct val="0"/>
        </a:spcAft>
        <a:defRPr kumimoji="1" sz="8800">
          <a:solidFill>
            <a:schemeClr val="tx2"/>
          </a:solidFill>
          <a:latin typeface="+mj-lt"/>
          <a:ea typeface="+mj-ea"/>
          <a:cs typeface="+mj-cs"/>
        </a:defRPr>
      </a:lvl1pPr>
      <a:lvl2pPr algn="ctr" defTabSz="1825625" rtl="0" eaLnBrk="0" fontAlgn="base" hangingPunct="0">
        <a:spcBef>
          <a:spcPct val="0"/>
        </a:spcBef>
        <a:spcAft>
          <a:spcPct val="0"/>
        </a:spcAft>
        <a:defRPr kumimoji="1" sz="8800">
          <a:solidFill>
            <a:schemeClr val="tx2"/>
          </a:solidFill>
          <a:latin typeface="Arial" charset="0"/>
          <a:ea typeface="新細明體" charset="-120"/>
        </a:defRPr>
      </a:lvl2pPr>
      <a:lvl3pPr algn="ctr" defTabSz="1825625" rtl="0" eaLnBrk="0" fontAlgn="base" hangingPunct="0">
        <a:spcBef>
          <a:spcPct val="0"/>
        </a:spcBef>
        <a:spcAft>
          <a:spcPct val="0"/>
        </a:spcAft>
        <a:defRPr kumimoji="1" sz="8800">
          <a:solidFill>
            <a:schemeClr val="tx2"/>
          </a:solidFill>
          <a:latin typeface="Arial" charset="0"/>
          <a:ea typeface="新細明體" charset="-120"/>
        </a:defRPr>
      </a:lvl3pPr>
      <a:lvl4pPr algn="ctr" defTabSz="1825625" rtl="0" eaLnBrk="0" fontAlgn="base" hangingPunct="0">
        <a:spcBef>
          <a:spcPct val="0"/>
        </a:spcBef>
        <a:spcAft>
          <a:spcPct val="0"/>
        </a:spcAft>
        <a:defRPr kumimoji="1" sz="8800">
          <a:solidFill>
            <a:schemeClr val="tx2"/>
          </a:solidFill>
          <a:latin typeface="Arial" charset="0"/>
          <a:ea typeface="新細明體" charset="-120"/>
        </a:defRPr>
      </a:lvl4pPr>
      <a:lvl5pPr algn="ctr" defTabSz="1825625" rtl="0" eaLnBrk="0" fontAlgn="base" hangingPunct="0">
        <a:spcBef>
          <a:spcPct val="0"/>
        </a:spcBef>
        <a:spcAft>
          <a:spcPct val="0"/>
        </a:spcAft>
        <a:defRPr kumimoji="1" sz="8800">
          <a:solidFill>
            <a:schemeClr val="tx2"/>
          </a:solidFill>
          <a:latin typeface="Arial" charset="0"/>
          <a:ea typeface="新細明體" charset="-120"/>
        </a:defRPr>
      </a:lvl5pPr>
      <a:lvl6pPr marL="456648" algn="ctr" defTabSz="1826615" rtl="0" fontAlgn="base">
        <a:spcBef>
          <a:spcPct val="0"/>
        </a:spcBef>
        <a:spcAft>
          <a:spcPct val="0"/>
        </a:spcAft>
        <a:defRPr kumimoji="1" sz="8800">
          <a:solidFill>
            <a:schemeClr val="tx2"/>
          </a:solidFill>
          <a:latin typeface="Arial" charset="0"/>
          <a:ea typeface="新細明體" charset="-120"/>
        </a:defRPr>
      </a:lvl6pPr>
      <a:lvl7pPr marL="913297" algn="ctr" defTabSz="1826615" rtl="0" fontAlgn="base">
        <a:spcBef>
          <a:spcPct val="0"/>
        </a:spcBef>
        <a:spcAft>
          <a:spcPct val="0"/>
        </a:spcAft>
        <a:defRPr kumimoji="1" sz="8800">
          <a:solidFill>
            <a:schemeClr val="tx2"/>
          </a:solidFill>
          <a:latin typeface="Arial" charset="0"/>
          <a:ea typeface="新細明體" charset="-120"/>
        </a:defRPr>
      </a:lvl7pPr>
      <a:lvl8pPr marL="1369945" algn="ctr" defTabSz="1826615" rtl="0" fontAlgn="base">
        <a:spcBef>
          <a:spcPct val="0"/>
        </a:spcBef>
        <a:spcAft>
          <a:spcPct val="0"/>
        </a:spcAft>
        <a:defRPr kumimoji="1" sz="8800">
          <a:solidFill>
            <a:schemeClr val="tx2"/>
          </a:solidFill>
          <a:latin typeface="Arial" charset="0"/>
          <a:ea typeface="新細明體" charset="-120"/>
        </a:defRPr>
      </a:lvl8pPr>
      <a:lvl9pPr marL="1826615" algn="ctr" defTabSz="1826615" rtl="0" fontAlgn="base">
        <a:spcBef>
          <a:spcPct val="0"/>
        </a:spcBef>
        <a:spcAft>
          <a:spcPct val="0"/>
        </a:spcAft>
        <a:defRPr kumimoji="1" sz="8800">
          <a:solidFill>
            <a:schemeClr val="tx2"/>
          </a:solidFill>
          <a:latin typeface="Arial" charset="0"/>
          <a:ea typeface="新細明體" charset="-120"/>
        </a:defRPr>
      </a:lvl9pPr>
    </p:titleStyle>
    <p:bodyStyle>
      <a:lvl1pPr marL="684213" indent="-684213" algn="l" defTabSz="1825625" rtl="0" eaLnBrk="0" fontAlgn="base" hangingPunct="0">
        <a:spcBef>
          <a:spcPct val="20000"/>
        </a:spcBef>
        <a:spcAft>
          <a:spcPct val="0"/>
        </a:spcAft>
        <a:buChar char="•"/>
        <a:defRPr kumimoji="1" sz="6400">
          <a:solidFill>
            <a:schemeClr val="tx1"/>
          </a:solidFill>
          <a:latin typeface="+mn-lt"/>
          <a:ea typeface="+mn-ea"/>
          <a:cs typeface="+mn-cs"/>
        </a:defRPr>
      </a:lvl1pPr>
      <a:lvl2pPr marL="1482725" indent="-569913" algn="l" defTabSz="1825625" rtl="0" eaLnBrk="0" fontAlgn="base" hangingPunct="0">
        <a:spcBef>
          <a:spcPct val="20000"/>
        </a:spcBef>
        <a:spcAft>
          <a:spcPct val="0"/>
        </a:spcAft>
        <a:buChar char="–"/>
        <a:defRPr kumimoji="1" sz="5600">
          <a:solidFill>
            <a:schemeClr val="tx1"/>
          </a:solidFill>
          <a:latin typeface="+mn-lt"/>
          <a:ea typeface="+mn-ea"/>
        </a:defRPr>
      </a:lvl2pPr>
      <a:lvl3pPr marL="2282825" indent="-455613" algn="l" defTabSz="1825625" rtl="0" eaLnBrk="0" fontAlgn="base" hangingPunct="0">
        <a:spcBef>
          <a:spcPct val="20000"/>
        </a:spcBef>
        <a:spcAft>
          <a:spcPct val="0"/>
        </a:spcAft>
        <a:buChar char="•"/>
        <a:defRPr kumimoji="1" sz="4800">
          <a:solidFill>
            <a:schemeClr val="tx1"/>
          </a:solidFill>
          <a:latin typeface="+mn-lt"/>
          <a:ea typeface="+mn-ea"/>
        </a:defRPr>
      </a:lvl3pPr>
      <a:lvl4pPr marL="3195638" indent="-455613" algn="l" defTabSz="1825625" rtl="0" eaLnBrk="0" fontAlgn="base" hangingPunct="0">
        <a:spcBef>
          <a:spcPct val="20000"/>
        </a:spcBef>
        <a:spcAft>
          <a:spcPct val="0"/>
        </a:spcAft>
        <a:buChar char="–"/>
        <a:defRPr kumimoji="1" sz="4000">
          <a:solidFill>
            <a:schemeClr val="tx1"/>
          </a:solidFill>
          <a:latin typeface="+mn-lt"/>
          <a:ea typeface="+mn-ea"/>
        </a:defRPr>
      </a:lvl4pPr>
      <a:lvl5pPr marL="4108450" indent="-455613" algn="l" defTabSz="1825625" rtl="0" eaLnBrk="0" fontAlgn="base" hangingPunct="0">
        <a:spcBef>
          <a:spcPct val="20000"/>
        </a:spcBef>
        <a:spcAft>
          <a:spcPct val="0"/>
        </a:spcAft>
        <a:buChar char="»"/>
        <a:defRPr kumimoji="1" sz="4000">
          <a:solidFill>
            <a:schemeClr val="tx1"/>
          </a:solidFill>
          <a:latin typeface="+mn-lt"/>
          <a:ea typeface="+mn-ea"/>
        </a:defRPr>
      </a:lvl5pPr>
      <a:lvl6pPr marL="4566519" indent="-456648" algn="l" defTabSz="1826615" rtl="0" fontAlgn="base">
        <a:spcBef>
          <a:spcPct val="20000"/>
        </a:spcBef>
        <a:spcAft>
          <a:spcPct val="0"/>
        </a:spcAft>
        <a:buChar char="»"/>
        <a:defRPr kumimoji="1" sz="4000">
          <a:solidFill>
            <a:schemeClr val="tx1"/>
          </a:solidFill>
          <a:latin typeface="+mn-lt"/>
          <a:ea typeface="+mn-ea"/>
        </a:defRPr>
      </a:lvl6pPr>
      <a:lvl7pPr marL="5023172" indent="-456648" algn="l" defTabSz="1826615" rtl="0" fontAlgn="base">
        <a:spcBef>
          <a:spcPct val="20000"/>
        </a:spcBef>
        <a:spcAft>
          <a:spcPct val="0"/>
        </a:spcAft>
        <a:buChar char="»"/>
        <a:defRPr kumimoji="1" sz="4000">
          <a:solidFill>
            <a:schemeClr val="tx1"/>
          </a:solidFill>
          <a:latin typeface="+mn-lt"/>
          <a:ea typeface="+mn-ea"/>
        </a:defRPr>
      </a:lvl7pPr>
      <a:lvl8pPr marL="5479820" indent="-456648" algn="l" defTabSz="1826615" rtl="0" fontAlgn="base">
        <a:spcBef>
          <a:spcPct val="20000"/>
        </a:spcBef>
        <a:spcAft>
          <a:spcPct val="0"/>
        </a:spcAft>
        <a:buChar char="»"/>
        <a:defRPr kumimoji="1" sz="4000">
          <a:solidFill>
            <a:schemeClr val="tx1"/>
          </a:solidFill>
          <a:latin typeface="+mn-lt"/>
          <a:ea typeface="+mn-ea"/>
        </a:defRPr>
      </a:lvl8pPr>
      <a:lvl9pPr marL="5936472" indent="-456648" algn="l" defTabSz="1826615" rtl="0" fontAlgn="base">
        <a:spcBef>
          <a:spcPct val="20000"/>
        </a:spcBef>
        <a:spcAft>
          <a:spcPct val="0"/>
        </a:spcAft>
        <a:buChar char="»"/>
        <a:defRPr kumimoji="1" sz="4000">
          <a:solidFill>
            <a:schemeClr val="tx1"/>
          </a:solidFill>
          <a:latin typeface="+mn-lt"/>
          <a:ea typeface="+mn-ea"/>
        </a:defRPr>
      </a:lvl9pPr>
    </p:bodyStyle>
    <p:otherStyle>
      <a:defPPr>
        <a:defRPr lang="zh-TW"/>
      </a:defPPr>
      <a:lvl1pPr marL="0" algn="l" defTabSz="913297" rtl="0" eaLnBrk="1" latinLnBrk="0" hangingPunct="1">
        <a:defRPr sz="1800" kern="1200">
          <a:solidFill>
            <a:schemeClr val="tx1"/>
          </a:solidFill>
          <a:latin typeface="+mn-lt"/>
          <a:ea typeface="+mn-ea"/>
          <a:cs typeface="+mn-cs"/>
        </a:defRPr>
      </a:lvl1pPr>
      <a:lvl2pPr marL="456648" algn="l" defTabSz="913297" rtl="0" eaLnBrk="1" latinLnBrk="0" hangingPunct="1">
        <a:defRPr sz="1800" kern="1200">
          <a:solidFill>
            <a:schemeClr val="tx1"/>
          </a:solidFill>
          <a:latin typeface="+mn-lt"/>
          <a:ea typeface="+mn-ea"/>
          <a:cs typeface="+mn-cs"/>
        </a:defRPr>
      </a:lvl2pPr>
      <a:lvl3pPr marL="913297" algn="l" defTabSz="913297" rtl="0" eaLnBrk="1" latinLnBrk="0" hangingPunct="1">
        <a:defRPr sz="1800" kern="1200">
          <a:solidFill>
            <a:schemeClr val="tx1"/>
          </a:solidFill>
          <a:latin typeface="+mn-lt"/>
          <a:ea typeface="+mn-ea"/>
          <a:cs typeface="+mn-cs"/>
        </a:defRPr>
      </a:lvl3pPr>
      <a:lvl4pPr marL="1369945" algn="l" defTabSz="913297" rtl="0" eaLnBrk="1" latinLnBrk="0" hangingPunct="1">
        <a:defRPr sz="1800" kern="1200">
          <a:solidFill>
            <a:schemeClr val="tx1"/>
          </a:solidFill>
          <a:latin typeface="+mn-lt"/>
          <a:ea typeface="+mn-ea"/>
          <a:cs typeface="+mn-cs"/>
        </a:defRPr>
      </a:lvl4pPr>
      <a:lvl5pPr marL="1826615" algn="l" defTabSz="913297" rtl="0" eaLnBrk="1" latinLnBrk="0" hangingPunct="1">
        <a:defRPr sz="1800" kern="1200">
          <a:solidFill>
            <a:schemeClr val="tx1"/>
          </a:solidFill>
          <a:latin typeface="+mn-lt"/>
          <a:ea typeface="+mn-ea"/>
          <a:cs typeface="+mn-cs"/>
        </a:defRPr>
      </a:lvl5pPr>
      <a:lvl6pPr marL="2283260" algn="l" defTabSz="913297" rtl="0" eaLnBrk="1" latinLnBrk="0" hangingPunct="1">
        <a:defRPr sz="1800" kern="1200">
          <a:solidFill>
            <a:schemeClr val="tx1"/>
          </a:solidFill>
          <a:latin typeface="+mn-lt"/>
          <a:ea typeface="+mn-ea"/>
          <a:cs typeface="+mn-cs"/>
        </a:defRPr>
      </a:lvl6pPr>
      <a:lvl7pPr marL="2739912" algn="l" defTabSz="913297" rtl="0" eaLnBrk="1" latinLnBrk="0" hangingPunct="1">
        <a:defRPr sz="1800" kern="1200">
          <a:solidFill>
            <a:schemeClr val="tx1"/>
          </a:solidFill>
          <a:latin typeface="+mn-lt"/>
          <a:ea typeface="+mn-ea"/>
          <a:cs typeface="+mn-cs"/>
        </a:defRPr>
      </a:lvl7pPr>
      <a:lvl8pPr marL="3196560" algn="l" defTabSz="913297" rtl="0" eaLnBrk="1" latinLnBrk="0" hangingPunct="1">
        <a:defRPr sz="1800" kern="1200">
          <a:solidFill>
            <a:schemeClr val="tx1"/>
          </a:solidFill>
          <a:latin typeface="+mn-lt"/>
          <a:ea typeface="+mn-ea"/>
          <a:cs typeface="+mn-cs"/>
        </a:defRPr>
      </a:lvl8pPr>
      <a:lvl9pPr marL="3653207" algn="l" defTabSz="913297"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bwMode="auto">
          <a:xfrm>
            <a:off x="914400" y="549275"/>
            <a:ext cx="16462375" cy="2286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82520" tIns="91239" rIns="182520" bIns="91239" numCol="1" anchor="ctr" anchorCtr="0" compatLnSpc="1">
            <a:prstTxWarp prst="textNoShape">
              <a:avLst/>
            </a:prstTxWarp>
          </a:bodyPr>
          <a:lstStyle/>
          <a:p>
            <a:pPr lvl="0"/>
            <a:r>
              <a:rPr lang="zh-TW" altLang="en-US" smtClean="0"/>
              <a:t>按一下以編輯母片標題樣式</a:t>
            </a:r>
          </a:p>
        </p:txBody>
      </p:sp>
      <p:sp>
        <p:nvSpPr>
          <p:cNvPr id="2051" name="Rectangle 3"/>
          <p:cNvSpPr>
            <a:spLocks noGrp="1" noChangeArrowheads="1"/>
          </p:cNvSpPr>
          <p:nvPr>
            <p:ph type="body" idx="1"/>
          </p:nvPr>
        </p:nvSpPr>
        <p:spPr bwMode="auto">
          <a:xfrm>
            <a:off x="914400" y="3200400"/>
            <a:ext cx="16462375" cy="90535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82520" tIns="91239" rIns="182520" bIns="91239" numCol="1" anchor="t" anchorCtr="0" compatLnSpc="1">
            <a:prstTxWarp prst="textNoShape">
              <a:avLst/>
            </a:prstTxWarp>
          </a:bodyPr>
          <a:lstStyle/>
          <a:p>
            <a:pPr lvl="0"/>
            <a:r>
              <a:rPr lang="zh-TW" altLang="en-US" smtClean="0"/>
              <a:t>按一下以編輯母片</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p>
        </p:txBody>
      </p:sp>
      <p:sp>
        <p:nvSpPr>
          <p:cNvPr id="14340" name="Rectangle 4"/>
          <p:cNvSpPr>
            <a:spLocks noGrp="1" noChangeArrowheads="1"/>
          </p:cNvSpPr>
          <p:nvPr>
            <p:ph type="dt" sz="half" idx="2"/>
          </p:nvPr>
        </p:nvSpPr>
        <p:spPr bwMode="auto">
          <a:xfrm>
            <a:off x="914400" y="12492038"/>
            <a:ext cx="4268788" cy="952500"/>
          </a:xfrm>
          <a:prstGeom prst="rect">
            <a:avLst/>
          </a:prstGeom>
          <a:noFill/>
          <a:ln>
            <a:noFill/>
          </a:ln>
          <a:effectLst/>
        </p:spPr>
        <p:txBody>
          <a:bodyPr vert="horz" wrap="square" lIns="182520" tIns="91239" rIns="182520" bIns="91239" numCol="1" anchor="t" anchorCtr="0" compatLnSpc="1">
            <a:prstTxWarp prst="textNoShape">
              <a:avLst/>
            </a:prstTxWarp>
          </a:bodyPr>
          <a:lstStyle>
            <a:lvl1pPr defTabSz="1826615" eaLnBrk="1" hangingPunct="1">
              <a:defRPr sz="2800">
                <a:latin typeface="Arial" charset="0"/>
                <a:ea typeface="+mn-ea"/>
              </a:defRPr>
            </a:lvl1pPr>
          </a:lstStyle>
          <a:p>
            <a:pPr>
              <a:defRPr/>
            </a:pPr>
            <a:endParaRPr lang="en-US" altLang="zh-TW"/>
          </a:p>
        </p:txBody>
      </p:sp>
      <p:sp>
        <p:nvSpPr>
          <p:cNvPr id="14341" name="Rectangle 5"/>
          <p:cNvSpPr>
            <a:spLocks noGrp="1" noChangeArrowheads="1"/>
          </p:cNvSpPr>
          <p:nvPr>
            <p:ph type="ftr" sz="quarter" idx="3"/>
          </p:nvPr>
        </p:nvSpPr>
        <p:spPr bwMode="auto">
          <a:xfrm>
            <a:off x="6249988" y="12492038"/>
            <a:ext cx="5791200" cy="952500"/>
          </a:xfrm>
          <a:prstGeom prst="rect">
            <a:avLst/>
          </a:prstGeom>
          <a:noFill/>
          <a:ln>
            <a:noFill/>
          </a:ln>
          <a:effectLst/>
        </p:spPr>
        <p:txBody>
          <a:bodyPr vert="horz" wrap="square" lIns="182520" tIns="91239" rIns="182520" bIns="91239" numCol="1" anchor="t" anchorCtr="0" compatLnSpc="1">
            <a:prstTxWarp prst="textNoShape">
              <a:avLst/>
            </a:prstTxWarp>
          </a:bodyPr>
          <a:lstStyle>
            <a:lvl1pPr algn="ctr" defTabSz="1826615" eaLnBrk="1" hangingPunct="1">
              <a:defRPr sz="2800">
                <a:latin typeface="Arial" charset="0"/>
                <a:ea typeface="+mn-ea"/>
              </a:defRPr>
            </a:lvl1pPr>
          </a:lstStyle>
          <a:p>
            <a:pPr>
              <a:defRPr/>
            </a:pPr>
            <a:endParaRPr lang="en-US" altLang="zh-TW"/>
          </a:p>
        </p:txBody>
      </p:sp>
      <p:sp>
        <p:nvSpPr>
          <p:cNvPr id="24583" name="Rectangle 7"/>
          <p:cNvSpPr>
            <a:spLocks noGrp="1" noChangeArrowheads="1"/>
          </p:cNvSpPr>
          <p:nvPr>
            <p:ph type="sldNum" sz="quarter" idx="4"/>
          </p:nvPr>
        </p:nvSpPr>
        <p:spPr bwMode="auto">
          <a:xfrm>
            <a:off x="12746038" y="13050838"/>
            <a:ext cx="5329237" cy="666750"/>
          </a:xfrm>
          <a:prstGeom prst="rect">
            <a:avLst/>
          </a:prstGeom>
          <a:noFill/>
          <a:ln>
            <a:noFill/>
          </a:ln>
        </p:spPr>
        <p:txBody>
          <a:bodyPr vert="horz" wrap="square" lIns="182202" tIns="91067" rIns="182202" bIns="91067" numCol="1" anchor="t" anchorCtr="0" compatLnSpc="1">
            <a:prstTxWarp prst="textNoShape">
              <a:avLst/>
            </a:prstTxWarp>
          </a:bodyPr>
          <a:lstStyle>
            <a:lvl1pPr algn="r" defTabSz="1825625" eaLnBrk="1" hangingPunct="1">
              <a:defRPr sz="3200">
                <a:ea typeface="新細明體" pitchFamily="18" charset="-120"/>
              </a:defRPr>
            </a:lvl1pPr>
          </a:lstStyle>
          <a:p>
            <a:fld id="{2963EFB6-1CE3-4113-B778-CED8CC2AFBB1}" type="slidenum">
              <a:rPr lang="en-US" altLang="zh-TW"/>
              <a:pPr/>
              <a:t>‹#›</a:t>
            </a:fld>
            <a:endParaRPr lang="en-US" altLang="zh-TW"/>
          </a:p>
        </p:txBody>
      </p:sp>
    </p:spTree>
  </p:cSld>
  <p:clrMap bg1="lt1" tx1="dk1" bg2="lt2" tx2="dk2" accent1="accent1" accent2="accent2" accent3="accent3" accent4="accent4" accent5="accent5" accent6="accent6" hlink="hlink" folHlink="folHlink"/>
  <p:sldLayoutIdLst>
    <p:sldLayoutId id="2147484920" r:id="rId1"/>
    <p:sldLayoutId id="2147484921" r:id="rId2"/>
    <p:sldLayoutId id="2147484922" r:id="rId3"/>
    <p:sldLayoutId id="2147484923" r:id="rId4"/>
    <p:sldLayoutId id="2147484924" r:id="rId5"/>
    <p:sldLayoutId id="2147484925" r:id="rId6"/>
    <p:sldLayoutId id="2147484926" r:id="rId7"/>
    <p:sldLayoutId id="2147484927" r:id="rId8"/>
    <p:sldLayoutId id="2147484928" r:id="rId9"/>
    <p:sldLayoutId id="2147484929" r:id="rId10"/>
    <p:sldLayoutId id="2147484930" r:id="rId11"/>
    <p:sldLayoutId id="2147484931" r:id="rId12"/>
  </p:sldLayoutIdLst>
  <p:hf hdr="0" ftr="0" dt="0"/>
  <p:txStyles>
    <p:titleStyle>
      <a:lvl1pPr algn="ctr" defTabSz="1825625" rtl="0" eaLnBrk="0" fontAlgn="base" hangingPunct="0">
        <a:spcBef>
          <a:spcPct val="0"/>
        </a:spcBef>
        <a:spcAft>
          <a:spcPct val="0"/>
        </a:spcAft>
        <a:defRPr kumimoji="1" sz="8800">
          <a:solidFill>
            <a:schemeClr val="tx2"/>
          </a:solidFill>
          <a:latin typeface="+mj-lt"/>
          <a:ea typeface="+mj-ea"/>
          <a:cs typeface="+mj-cs"/>
        </a:defRPr>
      </a:lvl1pPr>
      <a:lvl2pPr algn="ctr" defTabSz="1825625" rtl="0" eaLnBrk="0" fontAlgn="base" hangingPunct="0">
        <a:spcBef>
          <a:spcPct val="0"/>
        </a:spcBef>
        <a:spcAft>
          <a:spcPct val="0"/>
        </a:spcAft>
        <a:defRPr kumimoji="1" sz="8800">
          <a:solidFill>
            <a:schemeClr val="tx2"/>
          </a:solidFill>
          <a:latin typeface="Arial" charset="0"/>
          <a:ea typeface="新細明體" charset="-120"/>
        </a:defRPr>
      </a:lvl2pPr>
      <a:lvl3pPr algn="ctr" defTabSz="1825625" rtl="0" eaLnBrk="0" fontAlgn="base" hangingPunct="0">
        <a:spcBef>
          <a:spcPct val="0"/>
        </a:spcBef>
        <a:spcAft>
          <a:spcPct val="0"/>
        </a:spcAft>
        <a:defRPr kumimoji="1" sz="8800">
          <a:solidFill>
            <a:schemeClr val="tx2"/>
          </a:solidFill>
          <a:latin typeface="Arial" charset="0"/>
          <a:ea typeface="新細明體" charset="-120"/>
        </a:defRPr>
      </a:lvl3pPr>
      <a:lvl4pPr algn="ctr" defTabSz="1825625" rtl="0" eaLnBrk="0" fontAlgn="base" hangingPunct="0">
        <a:spcBef>
          <a:spcPct val="0"/>
        </a:spcBef>
        <a:spcAft>
          <a:spcPct val="0"/>
        </a:spcAft>
        <a:defRPr kumimoji="1" sz="8800">
          <a:solidFill>
            <a:schemeClr val="tx2"/>
          </a:solidFill>
          <a:latin typeface="Arial" charset="0"/>
          <a:ea typeface="新細明體" charset="-120"/>
        </a:defRPr>
      </a:lvl4pPr>
      <a:lvl5pPr algn="ctr" defTabSz="1825625" rtl="0" eaLnBrk="0" fontAlgn="base" hangingPunct="0">
        <a:spcBef>
          <a:spcPct val="0"/>
        </a:spcBef>
        <a:spcAft>
          <a:spcPct val="0"/>
        </a:spcAft>
        <a:defRPr kumimoji="1" sz="8800">
          <a:solidFill>
            <a:schemeClr val="tx2"/>
          </a:solidFill>
          <a:latin typeface="Arial" charset="0"/>
          <a:ea typeface="新細明體" charset="-120"/>
        </a:defRPr>
      </a:lvl5pPr>
      <a:lvl6pPr marL="456648" algn="ctr" defTabSz="1826615" rtl="0" fontAlgn="base">
        <a:spcBef>
          <a:spcPct val="0"/>
        </a:spcBef>
        <a:spcAft>
          <a:spcPct val="0"/>
        </a:spcAft>
        <a:defRPr kumimoji="1" sz="8800">
          <a:solidFill>
            <a:schemeClr val="tx2"/>
          </a:solidFill>
          <a:latin typeface="Arial" charset="0"/>
          <a:ea typeface="新細明體" charset="-120"/>
        </a:defRPr>
      </a:lvl6pPr>
      <a:lvl7pPr marL="913297" algn="ctr" defTabSz="1826615" rtl="0" fontAlgn="base">
        <a:spcBef>
          <a:spcPct val="0"/>
        </a:spcBef>
        <a:spcAft>
          <a:spcPct val="0"/>
        </a:spcAft>
        <a:defRPr kumimoji="1" sz="8800">
          <a:solidFill>
            <a:schemeClr val="tx2"/>
          </a:solidFill>
          <a:latin typeface="Arial" charset="0"/>
          <a:ea typeface="新細明體" charset="-120"/>
        </a:defRPr>
      </a:lvl7pPr>
      <a:lvl8pPr marL="1369945" algn="ctr" defTabSz="1826615" rtl="0" fontAlgn="base">
        <a:spcBef>
          <a:spcPct val="0"/>
        </a:spcBef>
        <a:spcAft>
          <a:spcPct val="0"/>
        </a:spcAft>
        <a:defRPr kumimoji="1" sz="8800">
          <a:solidFill>
            <a:schemeClr val="tx2"/>
          </a:solidFill>
          <a:latin typeface="Arial" charset="0"/>
          <a:ea typeface="新細明體" charset="-120"/>
        </a:defRPr>
      </a:lvl8pPr>
      <a:lvl9pPr marL="1826615" algn="ctr" defTabSz="1826615" rtl="0" fontAlgn="base">
        <a:spcBef>
          <a:spcPct val="0"/>
        </a:spcBef>
        <a:spcAft>
          <a:spcPct val="0"/>
        </a:spcAft>
        <a:defRPr kumimoji="1" sz="8800">
          <a:solidFill>
            <a:schemeClr val="tx2"/>
          </a:solidFill>
          <a:latin typeface="Arial" charset="0"/>
          <a:ea typeface="新細明體" charset="-120"/>
        </a:defRPr>
      </a:lvl9pPr>
    </p:titleStyle>
    <p:bodyStyle>
      <a:lvl1pPr marL="684213" indent="-684213" algn="l" defTabSz="1825625" rtl="0" eaLnBrk="0" fontAlgn="base" hangingPunct="0">
        <a:spcBef>
          <a:spcPct val="20000"/>
        </a:spcBef>
        <a:spcAft>
          <a:spcPct val="0"/>
        </a:spcAft>
        <a:buChar char="•"/>
        <a:defRPr kumimoji="1" sz="6400">
          <a:solidFill>
            <a:schemeClr val="tx1"/>
          </a:solidFill>
          <a:latin typeface="+mn-lt"/>
          <a:ea typeface="+mn-ea"/>
          <a:cs typeface="+mn-cs"/>
        </a:defRPr>
      </a:lvl1pPr>
      <a:lvl2pPr marL="1482725" indent="-569913" algn="l" defTabSz="1825625" rtl="0" eaLnBrk="0" fontAlgn="base" hangingPunct="0">
        <a:spcBef>
          <a:spcPct val="20000"/>
        </a:spcBef>
        <a:spcAft>
          <a:spcPct val="0"/>
        </a:spcAft>
        <a:buChar char="–"/>
        <a:defRPr kumimoji="1" sz="5600">
          <a:solidFill>
            <a:schemeClr val="tx1"/>
          </a:solidFill>
          <a:latin typeface="+mn-lt"/>
          <a:ea typeface="+mn-ea"/>
        </a:defRPr>
      </a:lvl2pPr>
      <a:lvl3pPr marL="2282825" indent="-455613" algn="l" defTabSz="1825625" rtl="0" eaLnBrk="0" fontAlgn="base" hangingPunct="0">
        <a:spcBef>
          <a:spcPct val="20000"/>
        </a:spcBef>
        <a:spcAft>
          <a:spcPct val="0"/>
        </a:spcAft>
        <a:buChar char="•"/>
        <a:defRPr kumimoji="1" sz="4800">
          <a:solidFill>
            <a:schemeClr val="tx1"/>
          </a:solidFill>
          <a:latin typeface="+mn-lt"/>
          <a:ea typeface="+mn-ea"/>
        </a:defRPr>
      </a:lvl3pPr>
      <a:lvl4pPr marL="3195638" indent="-455613" algn="l" defTabSz="1825625" rtl="0" eaLnBrk="0" fontAlgn="base" hangingPunct="0">
        <a:spcBef>
          <a:spcPct val="20000"/>
        </a:spcBef>
        <a:spcAft>
          <a:spcPct val="0"/>
        </a:spcAft>
        <a:buChar char="–"/>
        <a:defRPr kumimoji="1" sz="4000">
          <a:solidFill>
            <a:schemeClr val="tx1"/>
          </a:solidFill>
          <a:latin typeface="+mn-lt"/>
          <a:ea typeface="+mn-ea"/>
        </a:defRPr>
      </a:lvl4pPr>
      <a:lvl5pPr marL="4108450" indent="-455613" algn="l" defTabSz="1825625" rtl="0" eaLnBrk="0" fontAlgn="base" hangingPunct="0">
        <a:spcBef>
          <a:spcPct val="20000"/>
        </a:spcBef>
        <a:spcAft>
          <a:spcPct val="0"/>
        </a:spcAft>
        <a:buChar char="»"/>
        <a:defRPr kumimoji="1" sz="4000">
          <a:solidFill>
            <a:schemeClr val="tx1"/>
          </a:solidFill>
          <a:latin typeface="+mn-lt"/>
          <a:ea typeface="+mn-ea"/>
        </a:defRPr>
      </a:lvl5pPr>
      <a:lvl6pPr marL="4566519" indent="-456648" algn="l" defTabSz="1826615" rtl="0" fontAlgn="base">
        <a:spcBef>
          <a:spcPct val="20000"/>
        </a:spcBef>
        <a:spcAft>
          <a:spcPct val="0"/>
        </a:spcAft>
        <a:buChar char="»"/>
        <a:defRPr kumimoji="1" sz="4000">
          <a:solidFill>
            <a:schemeClr val="tx1"/>
          </a:solidFill>
          <a:latin typeface="+mn-lt"/>
          <a:ea typeface="+mn-ea"/>
        </a:defRPr>
      </a:lvl6pPr>
      <a:lvl7pPr marL="5023172" indent="-456648" algn="l" defTabSz="1826615" rtl="0" fontAlgn="base">
        <a:spcBef>
          <a:spcPct val="20000"/>
        </a:spcBef>
        <a:spcAft>
          <a:spcPct val="0"/>
        </a:spcAft>
        <a:buChar char="»"/>
        <a:defRPr kumimoji="1" sz="4000">
          <a:solidFill>
            <a:schemeClr val="tx1"/>
          </a:solidFill>
          <a:latin typeface="+mn-lt"/>
          <a:ea typeface="+mn-ea"/>
        </a:defRPr>
      </a:lvl7pPr>
      <a:lvl8pPr marL="5479820" indent="-456648" algn="l" defTabSz="1826615" rtl="0" fontAlgn="base">
        <a:spcBef>
          <a:spcPct val="20000"/>
        </a:spcBef>
        <a:spcAft>
          <a:spcPct val="0"/>
        </a:spcAft>
        <a:buChar char="»"/>
        <a:defRPr kumimoji="1" sz="4000">
          <a:solidFill>
            <a:schemeClr val="tx1"/>
          </a:solidFill>
          <a:latin typeface="+mn-lt"/>
          <a:ea typeface="+mn-ea"/>
        </a:defRPr>
      </a:lvl8pPr>
      <a:lvl9pPr marL="5936472" indent="-456648" algn="l" defTabSz="1826615" rtl="0" fontAlgn="base">
        <a:spcBef>
          <a:spcPct val="20000"/>
        </a:spcBef>
        <a:spcAft>
          <a:spcPct val="0"/>
        </a:spcAft>
        <a:buChar char="»"/>
        <a:defRPr kumimoji="1" sz="4000">
          <a:solidFill>
            <a:schemeClr val="tx1"/>
          </a:solidFill>
          <a:latin typeface="+mn-lt"/>
          <a:ea typeface="+mn-ea"/>
        </a:defRPr>
      </a:lvl9pPr>
    </p:bodyStyle>
    <p:otherStyle>
      <a:defPPr>
        <a:defRPr lang="zh-TW"/>
      </a:defPPr>
      <a:lvl1pPr marL="0" algn="l" defTabSz="913297" rtl="0" eaLnBrk="1" latinLnBrk="0" hangingPunct="1">
        <a:defRPr sz="1800" kern="1200">
          <a:solidFill>
            <a:schemeClr val="tx1"/>
          </a:solidFill>
          <a:latin typeface="+mn-lt"/>
          <a:ea typeface="+mn-ea"/>
          <a:cs typeface="+mn-cs"/>
        </a:defRPr>
      </a:lvl1pPr>
      <a:lvl2pPr marL="456648" algn="l" defTabSz="913297" rtl="0" eaLnBrk="1" latinLnBrk="0" hangingPunct="1">
        <a:defRPr sz="1800" kern="1200">
          <a:solidFill>
            <a:schemeClr val="tx1"/>
          </a:solidFill>
          <a:latin typeface="+mn-lt"/>
          <a:ea typeface="+mn-ea"/>
          <a:cs typeface="+mn-cs"/>
        </a:defRPr>
      </a:lvl2pPr>
      <a:lvl3pPr marL="913297" algn="l" defTabSz="913297" rtl="0" eaLnBrk="1" latinLnBrk="0" hangingPunct="1">
        <a:defRPr sz="1800" kern="1200">
          <a:solidFill>
            <a:schemeClr val="tx1"/>
          </a:solidFill>
          <a:latin typeface="+mn-lt"/>
          <a:ea typeface="+mn-ea"/>
          <a:cs typeface="+mn-cs"/>
        </a:defRPr>
      </a:lvl3pPr>
      <a:lvl4pPr marL="1369945" algn="l" defTabSz="913297" rtl="0" eaLnBrk="1" latinLnBrk="0" hangingPunct="1">
        <a:defRPr sz="1800" kern="1200">
          <a:solidFill>
            <a:schemeClr val="tx1"/>
          </a:solidFill>
          <a:latin typeface="+mn-lt"/>
          <a:ea typeface="+mn-ea"/>
          <a:cs typeface="+mn-cs"/>
        </a:defRPr>
      </a:lvl4pPr>
      <a:lvl5pPr marL="1826615" algn="l" defTabSz="913297" rtl="0" eaLnBrk="1" latinLnBrk="0" hangingPunct="1">
        <a:defRPr sz="1800" kern="1200">
          <a:solidFill>
            <a:schemeClr val="tx1"/>
          </a:solidFill>
          <a:latin typeface="+mn-lt"/>
          <a:ea typeface="+mn-ea"/>
          <a:cs typeface="+mn-cs"/>
        </a:defRPr>
      </a:lvl5pPr>
      <a:lvl6pPr marL="2283260" algn="l" defTabSz="913297" rtl="0" eaLnBrk="1" latinLnBrk="0" hangingPunct="1">
        <a:defRPr sz="1800" kern="1200">
          <a:solidFill>
            <a:schemeClr val="tx1"/>
          </a:solidFill>
          <a:latin typeface="+mn-lt"/>
          <a:ea typeface="+mn-ea"/>
          <a:cs typeface="+mn-cs"/>
        </a:defRPr>
      </a:lvl6pPr>
      <a:lvl7pPr marL="2739912" algn="l" defTabSz="913297" rtl="0" eaLnBrk="1" latinLnBrk="0" hangingPunct="1">
        <a:defRPr sz="1800" kern="1200">
          <a:solidFill>
            <a:schemeClr val="tx1"/>
          </a:solidFill>
          <a:latin typeface="+mn-lt"/>
          <a:ea typeface="+mn-ea"/>
          <a:cs typeface="+mn-cs"/>
        </a:defRPr>
      </a:lvl7pPr>
      <a:lvl8pPr marL="3196560" algn="l" defTabSz="913297" rtl="0" eaLnBrk="1" latinLnBrk="0" hangingPunct="1">
        <a:defRPr sz="1800" kern="1200">
          <a:solidFill>
            <a:schemeClr val="tx1"/>
          </a:solidFill>
          <a:latin typeface="+mn-lt"/>
          <a:ea typeface="+mn-ea"/>
          <a:cs typeface="+mn-cs"/>
        </a:defRPr>
      </a:lvl8pPr>
      <a:lvl9pPr marL="3653207" algn="l" defTabSz="913297"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3074" name="標題版面配置區 1"/>
          <p:cNvSpPr>
            <a:spLocks noGrp="1"/>
          </p:cNvSpPr>
          <p:nvPr>
            <p:ph type="title"/>
          </p:nvPr>
        </p:nvSpPr>
        <p:spPr bwMode="auto">
          <a:xfrm>
            <a:off x="914400" y="549275"/>
            <a:ext cx="16462375" cy="228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82682" tIns="91329" rIns="182682" bIns="91329" numCol="1" anchor="ctr" anchorCtr="0" compatLnSpc="1">
            <a:prstTxWarp prst="textNoShape">
              <a:avLst/>
            </a:prstTxWarp>
          </a:bodyPr>
          <a:lstStyle/>
          <a:p>
            <a:pPr lvl="0"/>
            <a:r>
              <a:rPr lang="zh-TW" altLang="en-US" smtClean="0"/>
              <a:t>按一下以編輯母片標題樣式</a:t>
            </a:r>
          </a:p>
        </p:txBody>
      </p:sp>
      <p:sp>
        <p:nvSpPr>
          <p:cNvPr id="3075" name="文字版面配置區 2"/>
          <p:cNvSpPr>
            <a:spLocks noGrp="1"/>
          </p:cNvSpPr>
          <p:nvPr>
            <p:ph type="body" idx="1"/>
          </p:nvPr>
        </p:nvSpPr>
        <p:spPr bwMode="auto">
          <a:xfrm>
            <a:off x="914400" y="3200400"/>
            <a:ext cx="16462375" cy="9053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82682" tIns="91329" rIns="182682" bIns="91329" numCol="1" anchor="t" anchorCtr="0" compatLnSpc="1">
            <a:prstTxWarp prst="textNoShape">
              <a:avLst/>
            </a:prstTxWarp>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p>
        </p:txBody>
      </p:sp>
      <p:sp>
        <p:nvSpPr>
          <p:cNvPr id="4" name="日期版面配置區 3"/>
          <p:cNvSpPr>
            <a:spLocks noGrp="1"/>
          </p:cNvSpPr>
          <p:nvPr>
            <p:ph type="dt" sz="half" idx="2"/>
          </p:nvPr>
        </p:nvSpPr>
        <p:spPr>
          <a:xfrm>
            <a:off x="914400" y="12714288"/>
            <a:ext cx="4268788" cy="730250"/>
          </a:xfrm>
          <a:prstGeom prst="rect">
            <a:avLst/>
          </a:prstGeom>
        </p:spPr>
        <p:txBody>
          <a:bodyPr vert="horz" lIns="182682" tIns="91329" rIns="182682" bIns="91329" rtlCol="0" anchor="ctr"/>
          <a:lstStyle>
            <a:lvl1pPr algn="l" eaLnBrk="1" fontAlgn="auto" hangingPunct="1">
              <a:spcBef>
                <a:spcPts val="0"/>
              </a:spcBef>
              <a:spcAft>
                <a:spcPts val="0"/>
              </a:spcAft>
              <a:defRPr kumimoji="0" sz="2400">
                <a:solidFill>
                  <a:prstClr val="black">
                    <a:tint val="75000"/>
                  </a:prstClr>
                </a:solidFill>
                <a:latin typeface="+mn-lt"/>
                <a:ea typeface="+mn-ea"/>
              </a:defRPr>
            </a:lvl1pPr>
          </a:lstStyle>
          <a:p>
            <a:pPr>
              <a:defRPr/>
            </a:pPr>
            <a:endParaRPr lang="zh-TW" altLang="en-US"/>
          </a:p>
        </p:txBody>
      </p:sp>
      <p:sp>
        <p:nvSpPr>
          <p:cNvPr id="5" name="頁尾版面配置區 4"/>
          <p:cNvSpPr>
            <a:spLocks noGrp="1"/>
          </p:cNvSpPr>
          <p:nvPr>
            <p:ph type="ftr" sz="quarter" idx="3"/>
          </p:nvPr>
        </p:nvSpPr>
        <p:spPr>
          <a:xfrm>
            <a:off x="6249988" y="12714288"/>
            <a:ext cx="5791200" cy="730250"/>
          </a:xfrm>
          <a:prstGeom prst="rect">
            <a:avLst/>
          </a:prstGeom>
        </p:spPr>
        <p:txBody>
          <a:bodyPr vert="horz" lIns="182682" tIns="91329" rIns="182682" bIns="91329" rtlCol="0" anchor="ctr"/>
          <a:lstStyle>
            <a:lvl1pPr algn="ctr" eaLnBrk="1" fontAlgn="auto" hangingPunct="1">
              <a:spcBef>
                <a:spcPts val="0"/>
              </a:spcBef>
              <a:spcAft>
                <a:spcPts val="0"/>
              </a:spcAft>
              <a:defRPr kumimoji="0" sz="2400">
                <a:solidFill>
                  <a:prstClr val="black">
                    <a:tint val="75000"/>
                  </a:prstClr>
                </a:solidFill>
                <a:latin typeface="+mn-lt"/>
                <a:ea typeface="+mn-ea"/>
              </a:defRPr>
            </a:lvl1pPr>
          </a:lstStyle>
          <a:p>
            <a:pPr>
              <a:defRPr/>
            </a:pPr>
            <a:endParaRPr lang="zh-TW" altLang="en-US"/>
          </a:p>
        </p:txBody>
      </p:sp>
      <p:sp>
        <p:nvSpPr>
          <p:cNvPr id="6" name="投影片編號版面配置區 5"/>
          <p:cNvSpPr>
            <a:spLocks noGrp="1"/>
          </p:cNvSpPr>
          <p:nvPr>
            <p:ph type="sldNum" sz="quarter" idx="4"/>
          </p:nvPr>
        </p:nvSpPr>
        <p:spPr>
          <a:xfrm>
            <a:off x="13107988" y="12714288"/>
            <a:ext cx="4268787" cy="730250"/>
          </a:xfrm>
          <a:prstGeom prst="rect">
            <a:avLst/>
          </a:prstGeom>
        </p:spPr>
        <p:txBody>
          <a:bodyPr vert="horz" wrap="square" lIns="182682" tIns="91329" rIns="182682" bIns="91329" numCol="1" anchor="ctr" anchorCtr="0" compatLnSpc="1">
            <a:prstTxWarp prst="textNoShape">
              <a:avLst/>
            </a:prstTxWarp>
          </a:bodyPr>
          <a:lstStyle>
            <a:lvl1pPr algn="r" eaLnBrk="1" hangingPunct="1">
              <a:defRPr kumimoji="0" sz="2400">
                <a:solidFill>
                  <a:srgbClr val="898989"/>
                </a:solidFill>
                <a:latin typeface="Calibri" pitchFamily="34" charset="0"/>
                <a:ea typeface="新細明體" pitchFamily="18" charset="-120"/>
              </a:defRPr>
            </a:lvl1pPr>
          </a:lstStyle>
          <a:p>
            <a:fld id="{B6B39544-CBFB-43B2-B5D3-FE2E7C277F24}" type="slidenum">
              <a:rPr lang="zh-TW" altLang="en-US"/>
              <a:pPr/>
              <a:t>‹#›</a:t>
            </a:fld>
            <a:endParaRPr lang="zh-TW" altLang="en-US"/>
          </a:p>
        </p:txBody>
      </p:sp>
    </p:spTree>
  </p:cSld>
  <p:clrMap bg1="lt1" tx1="dk1" bg2="lt2" tx2="dk2" accent1="accent1" accent2="accent2" accent3="accent3" accent4="accent4" accent5="accent5" accent6="accent6" hlink="hlink" folHlink="folHlink"/>
  <p:sldLayoutIdLst>
    <p:sldLayoutId id="2147484932" r:id="rId1"/>
    <p:sldLayoutId id="2147484933" r:id="rId2"/>
    <p:sldLayoutId id="2147484934" r:id="rId3"/>
    <p:sldLayoutId id="2147484935" r:id="rId4"/>
    <p:sldLayoutId id="2147484936" r:id="rId5"/>
    <p:sldLayoutId id="2147484937" r:id="rId6"/>
    <p:sldLayoutId id="2147484938" r:id="rId7"/>
    <p:sldLayoutId id="2147484939" r:id="rId8"/>
    <p:sldLayoutId id="2147484940" r:id="rId9"/>
    <p:sldLayoutId id="2147484941" r:id="rId10"/>
    <p:sldLayoutId id="2147484942" r:id="rId11"/>
    <p:sldLayoutId id="2147484958" r:id="rId12"/>
    <p:sldLayoutId id="2147484959" r:id="rId13"/>
    <p:sldLayoutId id="2147484960" r:id="rId14"/>
    <p:sldLayoutId id="2147484961" r:id="rId15"/>
    <p:sldLayoutId id="2147484962" r:id="rId16"/>
  </p:sldLayoutIdLst>
  <p:timing>
    <p:tnLst>
      <p:par>
        <p:cTn id="1" dur="indefinite" restart="never" nodeType="tmRoot"/>
      </p:par>
    </p:tnLst>
  </p:timing>
  <p:hf sldNum="0" hdr="0" ftr="0" dt="0"/>
  <p:txStyles>
    <p:titleStyle>
      <a:lvl1pPr algn="ctr" rtl="0" eaLnBrk="0" fontAlgn="base" hangingPunct="0">
        <a:spcBef>
          <a:spcPct val="0"/>
        </a:spcBef>
        <a:spcAft>
          <a:spcPct val="0"/>
        </a:spcAft>
        <a:defRPr sz="8800" kern="1200">
          <a:solidFill>
            <a:schemeClr val="tx1"/>
          </a:solidFill>
          <a:latin typeface="+mj-lt"/>
          <a:ea typeface="+mj-ea"/>
          <a:cs typeface="+mj-cs"/>
        </a:defRPr>
      </a:lvl1pPr>
      <a:lvl2pPr algn="ctr" rtl="0" eaLnBrk="0" fontAlgn="base" hangingPunct="0">
        <a:spcBef>
          <a:spcPct val="0"/>
        </a:spcBef>
        <a:spcAft>
          <a:spcPct val="0"/>
        </a:spcAft>
        <a:defRPr sz="8800">
          <a:solidFill>
            <a:schemeClr val="tx1"/>
          </a:solidFill>
          <a:latin typeface="Calibri" pitchFamily="34" charset="0"/>
          <a:ea typeface="新細明體" charset="-120"/>
        </a:defRPr>
      </a:lvl2pPr>
      <a:lvl3pPr algn="ctr" rtl="0" eaLnBrk="0" fontAlgn="base" hangingPunct="0">
        <a:spcBef>
          <a:spcPct val="0"/>
        </a:spcBef>
        <a:spcAft>
          <a:spcPct val="0"/>
        </a:spcAft>
        <a:defRPr sz="8800">
          <a:solidFill>
            <a:schemeClr val="tx1"/>
          </a:solidFill>
          <a:latin typeface="Calibri" pitchFamily="34" charset="0"/>
          <a:ea typeface="新細明體" charset="-120"/>
        </a:defRPr>
      </a:lvl3pPr>
      <a:lvl4pPr algn="ctr" rtl="0" eaLnBrk="0" fontAlgn="base" hangingPunct="0">
        <a:spcBef>
          <a:spcPct val="0"/>
        </a:spcBef>
        <a:spcAft>
          <a:spcPct val="0"/>
        </a:spcAft>
        <a:defRPr sz="8800">
          <a:solidFill>
            <a:schemeClr val="tx1"/>
          </a:solidFill>
          <a:latin typeface="Calibri" pitchFamily="34" charset="0"/>
          <a:ea typeface="新細明體" charset="-120"/>
        </a:defRPr>
      </a:lvl4pPr>
      <a:lvl5pPr algn="ctr" rtl="0" eaLnBrk="0" fontAlgn="base" hangingPunct="0">
        <a:spcBef>
          <a:spcPct val="0"/>
        </a:spcBef>
        <a:spcAft>
          <a:spcPct val="0"/>
        </a:spcAft>
        <a:defRPr sz="8800">
          <a:solidFill>
            <a:schemeClr val="tx1"/>
          </a:solidFill>
          <a:latin typeface="Calibri" pitchFamily="34" charset="0"/>
          <a:ea typeface="新細明體" charset="-120"/>
        </a:defRPr>
      </a:lvl5pPr>
      <a:lvl6pPr marL="913387" algn="ctr" rtl="0" fontAlgn="base">
        <a:spcBef>
          <a:spcPct val="0"/>
        </a:spcBef>
        <a:spcAft>
          <a:spcPct val="0"/>
        </a:spcAft>
        <a:defRPr sz="8800">
          <a:solidFill>
            <a:schemeClr val="tx1"/>
          </a:solidFill>
          <a:latin typeface="Calibri" pitchFamily="34" charset="0"/>
          <a:ea typeface="新細明體" charset="-120"/>
        </a:defRPr>
      </a:lvl6pPr>
      <a:lvl7pPr marL="1826799" algn="ctr" rtl="0" fontAlgn="base">
        <a:spcBef>
          <a:spcPct val="0"/>
        </a:spcBef>
        <a:spcAft>
          <a:spcPct val="0"/>
        </a:spcAft>
        <a:defRPr sz="8800">
          <a:solidFill>
            <a:schemeClr val="tx1"/>
          </a:solidFill>
          <a:latin typeface="Calibri" pitchFamily="34" charset="0"/>
          <a:ea typeface="新細明體" charset="-120"/>
        </a:defRPr>
      </a:lvl7pPr>
      <a:lvl8pPr marL="2740186" algn="ctr" rtl="0" fontAlgn="base">
        <a:spcBef>
          <a:spcPct val="0"/>
        </a:spcBef>
        <a:spcAft>
          <a:spcPct val="0"/>
        </a:spcAft>
        <a:defRPr sz="8800">
          <a:solidFill>
            <a:schemeClr val="tx1"/>
          </a:solidFill>
          <a:latin typeface="Calibri" pitchFamily="34" charset="0"/>
          <a:ea typeface="新細明體" charset="-120"/>
        </a:defRPr>
      </a:lvl8pPr>
      <a:lvl9pPr marL="3653573" algn="ctr" rtl="0" fontAlgn="base">
        <a:spcBef>
          <a:spcPct val="0"/>
        </a:spcBef>
        <a:spcAft>
          <a:spcPct val="0"/>
        </a:spcAft>
        <a:defRPr sz="8800">
          <a:solidFill>
            <a:schemeClr val="tx1"/>
          </a:solidFill>
          <a:latin typeface="Calibri" pitchFamily="34" charset="0"/>
          <a:ea typeface="新細明體" charset="-120"/>
        </a:defRPr>
      </a:lvl9pPr>
    </p:titleStyle>
    <p:bodyStyle>
      <a:lvl1pPr marL="684213" indent="-684213" algn="l" rtl="0" eaLnBrk="0" fontAlgn="base" hangingPunct="0">
        <a:spcBef>
          <a:spcPct val="20000"/>
        </a:spcBef>
        <a:spcAft>
          <a:spcPct val="0"/>
        </a:spcAft>
        <a:buFont typeface="Arial" pitchFamily="34" charset="0"/>
        <a:buChar char="•"/>
        <a:defRPr sz="6400" kern="1200">
          <a:solidFill>
            <a:schemeClr val="tx1"/>
          </a:solidFill>
          <a:latin typeface="+mn-lt"/>
          <a:ea typeface="+mn-ea"/>
          <a:cs typeface="+mn-cs"/>
        </a:defRPr>
      </a:lvl1pPr>
      <a:lvl2pPr marL="1482725" indent="-569913" algn="l" rtl="0" eaLnBrk="0" fontAlgn="base" hangingPunct="0">
        <a:spcBef>
          <a:spcPct val="20000"/>
        </a:spcBef>
        <a:spcAft>
          <a:spcPct val="0"/>
        </a:spcAft>
        <a:buFont typeface="Arial" pitchFamily="34" charset="0"/>
        <a:buChar char="–"/>
        <a:defRPr sz="5600" kern="1200">
          <a:solidFill>
            <a:schemeClr val="tx1"/>
          </a:solidFill>
          <a:latin typeface="+mn-lt"/>
          <a:ea typeface="+mn-ea"/>
          <a:cs typeface="+mn-cs"/>
        </a:defRPr>
      </a:lvl2pPr>
      <a:lvl3pPr marL="2282825" indent="-455613" algn="l" rtl="0" eaLnBrk="0" fontAlgn="base" hangingPunct="0">
        <a:spcBef>
          <a:spcPct val="20000"/>
        </a:spcBef>
        <a:spcAft>
          <a:spcPct val="0"/>
        </a:spcAft>
        <a:buFont typeface="Arial" pitchFamily="34" charset="0"/>
        <a:buChar char="•"/>
        <a:defRPr sz="4800" kern="1200">
          <a:solidFill>
            <a:schemeClr val="tx1"/>
          </a:solidFill>
          <a:latin typeface="+mn-lt"/>
          <a:ea typeface="+mn-ea"/>
          <a:cs typeface="+mn-cs"/>
        </a:defRPr>
      </a:lvl3pPr>
      <a:lvl4pPr marL="3195638" indent="-455613" algn="l" rtl="0" eaLnBrk="0" fontAlgn="base" hangingPunct="0">
        <a:spcBef>
          <a:spcPct val="20000"/>
        </a:spcBef>
        <a:spcAft>
          <a:spcPct val="0"/>
        </a:spcAft>
        <a:buFont typeface="Arial" pitchFamily="34" charset="0"/>
        <a:buChar char="–"/>
        <a:defRPr sz="4000" kern="1200">
          <a:solidFill>
            <a:schemeClr val="tx1"/>
          </a:solidFill>
          <a:latin typeface="+mn-lt"/>
          <a:ea typeface="+mn-ea"/>
          <a:cs typeface="+mn-cs"/>
        </a:defRPr>
      </a:lvl4pPr>
      <a:lvl5pPr marL="4108450" indent="-455613" algn="l" rtl="0" eaLnBrk="0" fontAlgn="base" hangingPunct="0">
        <a:spcBef>
          <a:spcPct val="20000"/>
        </a:spcBef>
        <a:spcAft>
          <a:spcPct val="0"/>
        </a:spcAft>
        <a:buFont typeface="Arial" pitchFamily="34" charset="0"/>
        <a:buChar char="»"/>
        <a:defRPr sz="4000" kern="1200">
          <a:solidFill>
            <a:schemeClr val="tx1"/>
          </a:solidFill>
          <a:latin typeface="+mn-lt"/>
          <a:ea typeface="+mn-ea"/>
          <a:cs typeface="+mn-cs"/>
        </a:defRPr>
      </a:lvl5pPr>
      <a:lvl6pPr marL="5023676" indent="-456694" algn="l" defTabSz="1826799" rtl="0" eaLnBrk="1" latinLnBrk="0" hangingPunct="1">
        <a:spcBef>
          <a:spcPct val="20000"/>
        </a:spcBef>
        <a:buFont typeface="Arial" panose="020B0604020202020204" pitchFamily="34" charset="0"/>
        <a:buChar char="•"/>
        <a:defRPr sz="4000" kern="1200">
          <a:solidFill>
            <a:schemeClr val="tx1"/>
          </a:solidFill>
          <a:latin typeface="+mn-lt"/>
          <a:ea typeface="+mn-ea"/>
          <a:cs typeface="+mn-cs"/>
        </a:defRPr>
      </a:lvl6pPr>
      <a:lvl7pPr marL="5937066" indent="-456694" algn="l" defTabSz="1826799" rtl="0" eaLnBrk="1" latinLnBrk="0" hangingPunct="1">
        <a:spcBef>
          <a:spcPct val="20000"/>
        </a:spcBef>
        <a:buFont typeface="Arial" panose="020B0604020202020204" pitchFamily="34" charset="0"/>
        <a:buChar char="•"/>
        <a:defRPr sz="4000" kern="1200">
          <a:solidFill>
            <a:schemeClr val="tx1"/>
          </a:solidFill>
          <a:latin typeface="+mn-lt"/>
          <a:ea typeface="+mn-ea"/>
          <a:cs typeface="+mn-cs"/>
        </a:defRPr>
      </a:lvl7pPr>
      <a:lvl8pPr marL="6850453" indent="-456694" algn="l" defTabSz="1826799" rtl="0" eaLnBrk="1" latinLnBrk="0" hangingPunct="1">
        <a:spcBef>
          <a:spcPct val="20000"/>
        </a:spcBef>
        <a:buFont typeface="Arial" panose="020B0604020202020204" pitchFamily="34" charset="0"/>
        <a:buChar char="•"/>
        <a:defRPr sz="4000" kern="1200">
          <a:solidFill>
            <a:schemeClr val="tx1"/>
          </a:solidFill>
          <a:latin typeface="+mn-lt"/>
          <a:ea typeface="+mn-ea"/>
          <a:cs typeface="+mn-cs"/>
        </a:defRPr>
      </a:lvl8pPr>
      <a:lvl9pPr marL="7763852" indent="-456694" algn="l" defTabSz="1826799" rtl="0" eaLnBrk="1" latinLnBrk="0" hangingPunct="1">
        <a:spcBef>
          <a:spcPct val="20000"/>
        </a:spcBef>
        <a:buFont typeface="Arial" panose="020B0604020202020204" pitchFamily="34" charset="0"/>
        <a:buChar char="•"/>
        <a:defRPr sz="4000" kern="1200">
          <a:solidFill>
            <a:schemeClr val="tx1"/>
          </a:solidFill>
          <a:latin typeface="+mn-lt"/>
          <a:ea typeface="+mn-ea"/>
          <a:cs typeface="+mn-cs"/>
        </a:defRPr>
      </a:lvl9pPr>
    </p:bodyStyle>
    <p:otherStyle>
      <a:defPPr>
        <a:defRPr lang="zh-TW"/>
      </a:defPPr>
      <a:lvl1pPr marL="0" algn="l" defTabSz="1826799" rtl="0" eaLnBrk="1" latinLnBrk="0" hangingPunct="1">
        <a:defRPr sz="3600" kern="1200">
          <a:solidFill>
            <a:schemeClr val="tx1"/>
          </a:solidFill>
          <a:latin typeface="+mn-lt"/>
          <a:ea typeface="+mn-ea"/>
          <a:cs typeface="+mn-cs"/>
        </a:defRPr>
      </a:lvl1pPr>
      <a:lvl2pPr marL="913387" algn="l" defTabSz="1826799" rtl="0" eaLnBrk="1" latinLnBrk="0" hangingPunct="1">
        <a:defRPr sz="3600" kern="1200">
          <a:solidFill>
            <a:schemeClr val="tx1"/>
          </a:solidFill>
          <a:latin typeface="+mn-lt"/>
          <a:ea typeface="+mn-ea"/>
          <a:cs typeface="+mn-cs"/>
        </a:defRPr>
      </a:lvl2pPr>
      <a:lvl3pPr marL="1826799" algn="l" defTabSz="1826799" rtl="0" eaLnBrk="1" latinLnBrk="0" hangingPunct="1">
        <a:defRPr sz="3600" kern="1200">
          <a:solidFill>
            <a:schemeClr val="tx1"/>
          </a:solidFill>
          <a:latin typeface="+mn-lt"/>
          <a:ea typeface="+mn-ea"/>
          <a:cs typeface="+mn-cs"/>
        </a:defRPr>
      </a:lvl3pPr>
      <a:lvl4pPr marL="2740186" algn="l" defTabSz="1826799" rtl="0" eaLnBrk="1" latinLnBrk="0" hangingPunct="1">
        <a:defRPr sz="3600" kern="1200">
          <a:solidFill>
            <a:schemeClr val="tx1"/>
          </a:solidFill>
          <a:latin typeface="+mn-lt"/>
          <a:ea typeface="+mn-ea"/>
          <a:cs typeface="+mn-cs"/>
        </a:defRPr>
      </a:lvl4pPr>
      <a:lvl5pPr marL="3653573" algn="l" defTabSz="1826799" rtl="0" eaLnBrk="1" latinLnBrk="0" hangingPunct="1">
        <a:defRPr sz="3600" kern="1200">
          <a:solidFill>
            <a:schemeClr val="tx1"/>
          </a:solidFill>
          <a:latin typeface="+mn-lt"/>
          <a:ea typeface="+mn-ea"/>
          <a:cs typeface="+mn-cs"/>
        </a:defRPr>
      </a:lvl5pPr>
      <a:lvl6pPr marL="4566973" algn="l" defTabSz="1826799" rtl="0" eaLnBrk="1" latinLnBrk="0" hangingPunct="1">
        <a:defRPr sz="3600" kern="1200">
          <a:solidFill>
            <a:schemeClr val="tx1"/>
          </a:solidFill>
          <a:latin typeface="+mn-lt"/>
          <a:ea typeface="+mn-ea"/>
          <a:cs typeface="+mn-cs"/>
        </a:defRPr>
      </a:lvl6pPr>
      <a:lvl7pPr marL="5480370" algn="l" defTabSz="1826799" rtl="0" eaLnBrk="1" latinLnBrk="0" hangingPunct="1">
        <a:defRPr sz="3600" kern="1200">
          <a:solidFill>
            <a:schemeClr val="tx1"/>
          </a:solidFill>
          <a:latin typeface="+mn-lt"/>
          <a:ea typeface="+mn-ea"/>
          <a:cs typeface="+mn-cs"/>
        </a:defRPr>
      </a:lvl7pPr>
      <a:lvl8pPr marL="6393759" algn="l" defTabSz="1826799" rtl="0" eaLnBrk="1" latinLnBrk="0" hangingPunct="1">
        <a:defRPr sz="3600" kern="1200">
          <a:solidFill>
            <a:schemeClr val="tx1"/>
          </a:solidFill>
          <a:latin typeface="+mn-lt"/>
          <a:ea typeface="+mn-ea"/>
          <a:cs typeface="+mn-cs"/>
        </a:defRPr>
      </a:lvl8pPr>
      <a:lvl9pPr marL="7307153" algn="l" defTabSz="1826799" rtl="0" eaLnBrk="1" latinLnBrk="0" hangingPunct="1">
        <a:defRPr sz="36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4098" name="標題版面配置區 1"/>
          <p:cNvSpPr>
            <a:spLocks noGrp="1"/>
          </p:cNvSpPr>
          <p:nvPr>
            <p:ph type="title"/>
          </p:nvPr>
        </p:nvSpPr>
        <p:spPr bwMode="auto">
          <a:xfrm>
            <a:off x="914400" y="549275"/>
            <a:ext cx="16462375" cy="228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82754" tIns="91369" rIns="182754" bIns="91369" numCol="1" anchor="ctr" anchorCtr="0" compatLnSpc="1">
            <a:prstTxWarp prst="textNoShape">
              <a:avLst/>
            </a:prstTxWarp>
          </a:bodyPr>
          <a:lstStyle/>
          <a:p>
            <a:pPr lvl="0"/>
            <a:r>
              <a:rPr lang="zh-TW" altLang="en-US" smtClean="0"/>
              <a:t>按一下以編輯母片標題樣式</a:t>
            </a:r>
          </a:p>
        </p:txBody>
      </p:sp>
      <p:sp>
        <p:nvSpPr>
          <p:cNvPr id="4099" name="文字版面配置區 2"/>
          <p:cNvSpPr>
            <a:spLocks noGrp="1"/>
          </p:cNvSpPr>
          <p:nvPr>
            <p:ph type="body" idx="1"/>
          </p:nvPr>
        </p:nvSpPr>
        <p:spPr bwMode="auto">
          <a:xfrm>
            <a:off x="914400" y="3200400"/>
            <a:ext cx="16462375" cy="9053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82754" tIns="91369" rIns="182754" bIns="91369" numCol="1" anchor="t" anchorCtr="0" compatLnSpc="1">
            <a:prstTxWarp prst="textNoShape">
              <a:avLst/>
            </a:prstTxWarp>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p>
        </p:txBody>
      </p:sp>
      <p:sp>
        <p:nvSpPr>
          <p:cNvPr id="4" name="日期版面配置區 3"/>
          <p:cNvSpPr>
            <a:spLocks noGrp="1"/>
          </p:cNvSpPr>
          <p:nvPr>
            <p:ph type="dt" sz="half" idx="2"/>
          </p:nvPr>
        </p:nvSpPr>
        <p:spPr>
          <a:xfrm>
            <a:off x="914400" y="12714288"/>
            <a:ext cx="4268788" cy="730250"/>
          </a:xfrm>
          <a:prstGeom prst="rect">
            <a:avLst/>
          </a:prstGeom>
        </p:spPr>
        <p:txBody>
          <a:bodyPr vert="horz" lIns="182754" tIns="91369" rIns="182754" bIns="91369" rtlCol="0" anchor="ctr"/>
          <a:lstStyle>
            <a:lvl1pPr algn="l" eaLnBrk="1" fontAlgn="auto" hangingPunct="1">
              <a:spcBef>
                <a:spcPts val="0"/>
              </a:spcBef>
              <a:spcAft>
                <a:spcPts val="0"/>
              </a:spcAft>
              <a:defRPr kumimoji="0" sz="2400">
                <a:solidFill>
                  <a:prstClr val="black">
                    <a:tint val="75000"/>
                  </a:prstClr>
                </a:solidFill>
                <a:latin typeface="+mn-lt"/>
                <a:ea typeface="+mn-ea"/>
              </a:defRPr>
            </a:lvl1pPr>
          </a:lstStyle>
          <a:p>
            <a:pPr>
              <a:defRPr/>
            </a:pPr>
            <a:endParaRPr lang="zh-TW" altLang="en-US"/>
          </a:p>
        </p:txBody>
      </p:sp>
      <p:sp>
        <p:nvSpPr>
          <p:cNvPr id="5" name="頁尾版面配置區 4"/>
          <p:cNvSpPr>
            <a:spLocks noGrp="1"/>
          </p:cNvSpPr>
          <p:nvPr>
            <p:ph type="ftr" sz="quarter" idx="3"/>
          </p:nvPr>
        </p:nvSpPr>
        <p:spPr>
          <a:xfrm>
            <a:off x="6249988" y="12714288"/>
            <a:ext cx="5791200" cy="730250"/>
          </a:xfrm>
          <a:prstGeom prst="rect">
            <a:avLst/>
          </a:prstGeom>
        </p:spPr>
        <p:txBody>
          <a:bodyPr vert="horz" lIns="182754" tIns="91369" rIns="182754" bIns="91369" rtlCol="0" anchor="ctr"/>
          <a:lstStyle>
            <a:lvl1pPr algn="ctr" eaLnBrk="1" fontAlgn="auto" hangingPunct="1">
              <a:spcBef>
                <a:spcPts val="0"/>
              </a:spcBef>
              <a:spcAft>
                <a:spcPts val="0"/>
              </a:spcAft>
              <a:defRPr kumimoji="0" sz="2400">
                <a:solidFill>
                  <a:prstClr val="black">
                    <a:tint val="75000"/>
                  </a:prstClr>
                </a:solidFill>
                <a:latin typeface="+mn-lt"/>
                <a:ea typeface="+mn-ea"/>
              </a:defRPr>
            </a:lvl1pPr>
          </a:lstStyle>
          <a:p>
            <a:pPr>
              <a:defRPr/>
            </a:pPr>
            <a:endParaRPr lang="zh-TW" altLang="en-US"/>
          </a:p>
        </p:txBody>
      </p:sp>
      <p:sp>
        <p:nvSpPr>
          <p:cNvPr id="6" name="投影片編號版面配置區 5"/>
          <p:cNvSpPr>
            <a:spLocks noGrp="1"/>
          </p:cNvSpPr>
          <p:nvPr>
            <p:ph type="sldNum" sz="quarter" idx="4"/>
          </p:nvPr>
        </p:nvSpPr>
        <p:spPr>
          <a:xfrm>
            <a:off x="13107988" y="12714288"/>
            <a:ext cx="4268787" cy="730250"/>
          </a:xfrm>
          <a:prstGeom prst="rect">
            <a:avLst/>
          </a:prstGeom>
        </p:spPr>
        <p:txBody>
          <a:bodyPr vert="horz" wrap="square" lIns="182754" tIns="91369" rIns="182754" bIns="91369" numCol="1" anchor="ctr" anchorCtr="0" compatLnSpc="1">
            <a:prstTxWarp prst="textNoShape">
              <a:avLst/>
            </a:prstTxWarp>
          </a:bodyPr>
          <a:lstStyle>
            <a:lvl1pPr algn="r" eaLnBrk="1" hangingPunct="1">
              <a:defRPr kumimoji="0" sz="2400">
                <a:solidFill>
                  <a:srgbClr val="898989"/>
                </a:solidFill>
                <a:latin typeface="Calibri" pitchFamily="34" charset="0"/>
                <a:ea typeface="新細明體" pitchFamily="18" charset="-120"/>
              </a:defRPr>
            </a:lvl1pPr>
          </a:lstStyle>
          <a:p>
            <a:fld id="{6630C828-99A7-49BF-8DD2-EE260F8165EE}" type="slidenum">
              <a:rPr lang="zh-TW" altLang="en-US"/>
              <a:pPr/>
              <a:t>‹#›</a:t>
            </a:fld>
            <a:endParaRPr lang="zh-TW" altLang="en-US"/>
          </a:p>
        </p:txBody>
      </p:sp>
    </p:spTree>
  </p:cSld>
  <p:clrMap bg1="lt1" tx1="dk1" bg2="lt2" tx2="dk2" accent1="accent1" accent2="accent2" accent3="accent3" accent4="accent4" accent5="accent5" accent6="accent6" hlink="hlink" folHlink="folHlink"/>
  <p:sldLayoutIdLst>
    <p:sldLayoutId id="2147484943" r:id="rId1"/>
    <p:sldLayoutId id="2147484944" r:id="rId2"/>
    <p:sldLayoutId id="2147484945" r:id="rId3"/>
    <p:sldLayoutId id="2147484946" r:id="rId4"/>
    <p:sldLayoutId id="2147484947" r:id="rId5"/>
    <p:sldLayoutId id="2147484948" r:id="rId6"/>
    <p:sldLayoutId id="2147484949" r:id="rId7"/>
    <p:sldLayoutId id="2147484950" r:id="rId8"/>
    <p:sldLayoutId id="2147484951" r:id="rId9"/>
    <p:sldLayoutId id="2147484952" r:id="rId10"/>
    <p:sldLayoutId id="2147484953" r:id="rId11"/>
    <p:sldLayoutId id="2147484963" r:id="rId12"/>
  </p:sldLayoutIdLst>
  <p:timing>
    <p:tnLst>
      <p:par>
        <p:cTn id="1" dur="indefinite" restart="never" nodeType="tmRoot"/>
      </p:par>
    </p:tnLst>
  </p:timing>
  <p:hf hdr="0" ftr="0" dt="0"/>
  <p:txStyles>
    <p:titleStyle>
      <a:lvl1pPr algn="ctr" rtl="0" eaLnBrk="0" fontAlgn="base" hangingPunct="0">
        <a:spcBef>
          <a:spcPct val="0"/>
        </a:spcBef>
        <a:spcAft>
          <a:spcPct val="0"/>
        </a:spcAft>
        <a:defRPr sz="8800" kern="1200">
          <a:solidFill>
            <a:schemeClr val="tx1"/>
          </a:solidFill>
          <a:latin typeface="+mj-lt"/>
          <a:ea typeface="+mj-ea"/>
          <a:cs typeface="+mj-cs"/>
        </a:defRPr>
      </a:lvl1pPr>
      <a:lvl2pPr algn="ctr" rtl="0" eaLnBrk="0" fontAlgn="base" hangingPunct="0">
        <a:spcBef>
          <a:spcPct val="0"/>
        </a:spcBef>
        <a:spcAft>
          <a:spcPct val="0"/>
        </a:spcAft>
        <a:defRPr sz="8800">
          <a:solidFill>
            <a:schemeClr val="tx1"/>
          </a:solidFill>
          <a:latin typeface="Calibri" pitchFamily="34" charset="0"/>
          <a:ea typeface="新細明體" charset="-120"/>
        </a:defRPr>
      </a:lvl2pPr>
      <a:lvl3pPr algn="ctr" rtl="0" eaLnBrk="0" fontAlgn="base" hangingPunct="0">
        <a:spcBef>
          <a:spcPct val="0"/>
        </a:spcBef>
        <a:spcAft>
          <a:spcPct val="0"/>
        </a:spcAft>
        <a:defRPr sz="8800">
          <a:solidFill>
            <a:schemeClr val="tx1"/>
          </a:solidFill>
          <a:latin typeface="Calibri" pitchFamily="34" charset="0"/>
          <a:ea typeface="新細明體" charset="-120"/>
        </a:defRPr>
      </a:lvl3pPr>
      <a:lvl4pPr algn="ctr" rtl="0" eaLnBrk="0" fontAlgn="base" hangingPunct="0">
        <a:spcBef>
          <a:spcPct val="0"/>
        </a:spcBef>
        <a:spcAft>
          <a:spcPct val="0"/>
        </a:spcAft>
        <a:defRPr sz="8800">
          <a:solidFill>
            <a:schemeClr val="tx1"/>
          </a:solidFill>
          <a:latin typeface="Calibri" pitchFamily="34" charset="0"/>
          <a:ea typeface="新細明體" charset="-120"/>
        </a:defRPr>
      </a:lvl4pPr>
      <a:lvl5pPr algn="ctr" rtl="0" eaLnBrk="0" fontAlgn="base" hangingPunct="0">
        <a:spcBef>
          <a:spcPct val="0"/>
        </a:spcBef>
        <a:spcAft>
          <a:spcPct val="0"/>
        </a:spcAft>
        <a:defRPr sz="8800">
          <a:solidFill>
            <a:schemeClr val="tx1"/>
          </a:solidFill>
          <a:latin typeface="Calibri" pitchFamily="34" charset="0"/>
          <a:ea typeface="新細明體" charset="-120"/>
        </a:defRPr>
      </a:lvl5pPr>
      <a:lvl6pPr marL="913755" algn="ctr" rtl="0" fontAlgn="base">
        <a:spcBef>
          <a:spcPct val="0"/>
        </a:spcBef>
        <a:spcAft>
          <a:spcPct val="0"/>
        </a:spcAft>
        <a:defRPr sz="8800">
          <a:solidFill>
            <a:schemeClr val="tx1"/>
          </a:solidFill>
          <a:latin typeface="Calibri" pitchFamily="34" charset="0"/>
          <a:ea typeface="新細明體" charset="-120"/>
        </a:defRPr>
      </a:lvl6pPr>
      <a:lvl7pPr marL="1827527" algn="ctr" rtl="0" fontAlgn="base">
        <a:spcBef>
          <a:spcPct val="0"/>
        </a:spcBef>
        <a:spcAft>
          <a:spcPct val="0"/>
        </a:spcAft>
        <a:defRPr sz="8800">
          <a:solidFill>
            <a:schemeClr val="tx1"/>
          </a:solidFill>
          <a:latin typeface="Calibri" pitchFamily="34" charset="0"/>
          <a:ea typeface="新細明體" charset="-120"/>
        </a:defRPr>
      </a:lvl7pPr>
      <a:lvl8pPr marL="2741282" algn="ctr" rtl="0" fontAlgn="base">
        <a:spcBef>
          <a:spcPct val="0"/>
        </a:spcBef>
        <a:spcAft>
          <a:spcPct val="0"/>
        </a:spcAft>
        <a:defRPr sz="8800">
          <a:solidFill>
            <a:schemeClr val="tx1"/>
          </a:solidFill>
          <a:latin typeface="Calibri" pitchFamily="34" charset="0"/>
          <a:ea typeface="新細明體" charset="-120"/>
        </a:defRPr>
      </a:lvl8pPr>
      <a:lvl9pPr marL="3655037" algn="ctr" rtl="0" fontAlgn="base">
        <a:spcBef>
          <a:spcPct val="0"/>
        </a:spcBef>
        <a:spcAft>
          <a:spcPct val="0"/>
        </a:spcAft>
        <a:defRPr sz="8800">
          <a:solidFill>
            <a:schemeClr val="tx1"/>
          </a:solidFill>
          <a:latin typeface="Calibri" pitchFamily="34" charset="0"/>
          <a:ea typeface="新細明體" charset="-120"/>
        </a:defRPr>
      </a:lvl9pPr>
    </p:titleStyle>
    <p:bodyStyle>
      <a:lvl1pPr marL="684213" indent="-684213" algn="l" rtl="0" eaLnBrk="0" fontAlgn="base" hangingPunct="0">
        <a:spcBef>
          <a:spcPct val="20000"/>
        </a:spcBef>
        <a:spcAft>
          <a:spcPct val="0"/>
        </a:spcAft>
        <a:buFont typeface="Arial" pitchFamily="34" charset="0"/>
        <a:buChar char="•"/>
        <a:defRPr sz="6400" kern="1200">
          <a:solidFill>
            <a:schemeClr val="tx1"/>
          </a:solidFill>
          <a:latin typeface="+mn-lt"/>
          <a:ea typeface="+mn-ea"/>
          <a:cs typeface="+mn-cs"/>
        </a:defRPr>
      </a:lvl1pPr>
      <a:lvl2pPr marL="1484313" indent="-569913" algn="l" rtl="0" eaLnBrk="0" fontAlgn="base" hangingPunct="0">
        <a:spcBef>
          <a:spcPct val="20000"/>
        </a:spcBef>
        <a:spcAft>
          <a:spcPct val="0"/>
        </a:spcAft>
        <a:buFont typeface="Arial" pitchFamily="34" charset="0"/>
        <a:buChar char="–"/>
        <a:defRPr sz="5600" kern="1200">
          <a:solidFill>
            <a:schemeClr val="tx1"/>
          </a:solidFill>
          <a:latin typeface="+mn-lt"/>
          <a:ea typeface="+mn-ea"/>
          <a:cs typeface="+mn-cs"/>
        </a:defRPr>
      </a:lvl2pPr>
      <a:lvl3pPr marL="2282825" indent="-455613" algn="l" rtl="0" eaLnBrk="0" fontAlgn="base" hangingPunct="0">
        <a:spcBef>
          <a:spcPct val="20000"/>
        </a:spcBef>
        <a:spcAft>
          <a:spcPct val="0"/>
        </a:spcAft>
        <a:buFont typeface="Arial" pitchFamily="34" charset="0"/>
        <a:buChar char="•"/>
        <a:defRPr sz="4800" kern="1200">
          <a:solidFill>
            <a:schemeClr val="tx1"/>
          </a:solidFill>
          <a:latin typeface="+mn-lt"/>
          <a:ea typeface="+mn-ea"/>
          <a:cs typeface="+mn-cs"/>
        </a:defRPr>
      </a:lvl3pPr>
      <a:lvl4pPr marL="3197225" indent="-455613" algn="l" rtl="0" eaLnBrk="0" fontAlgn="base" hangingPunct="0">
        <a:spcBef>
          <a:spcPct val="20000"/>
        </a:spcBef>
        <a:spcAft>
          <a:spcPct val="0"/>
        </a:spcAft>
        <a:buFont typeface="Arial" pitchFamily="34" charset="0"/>
        <a:buChar char="–"/>
        <a:defRPr sz="4000" kern="1200">
          <a:solidFill>
            <a:schemeClr val="tx1"/>
          </a:solidFill>
          <a:latin typeface="+mn-lt"/>
          <a:ea typeface="+mn-ea"/>
          <a:cs typeface="+mn-cs"/>
        </a:defRPr>
      </a:lvl4pPr>
      <a:lvl5pPr marL="4111625" indent="-455613" algn="l" rtl="0" eaLnBrk="0" fontAlgn="base" hangingPunct="0">
        <a:spcBef>
          <a:spcPct val="20000"/>
        </a:spcBef>
        <a:spcAft>
          <a:spcPct val="0"/>
        </a:spcAft>
        <a:buFont typeface="Arial" pitchFamily="34" charset="0"/>
        <a:buChar char="»"/>
        <a:defRPr sz="4000" kern="1200">
          <a:solidFill>
            <a:schemeClr val="tx1"/>
          </a:solidFill>
          <a:latin typeface="+mn-lt"/>
          <a:ea typeface="+mn-ea"/>
          <a:cs typeface="+mn-cs"/>
        </a:defRPr>
      </a:lvl5pPr>
      <a:lvl6pPr marL="5025687" indent="-456878" algn="l" defTabSz="1827527" rtl="0" eaLnBrk="1" latinLnBrk="0" hangingPunct="1">
        <a:spcBef>
          <a:spcPct val="20000"/>
        </a:spcBef>
        <a:buFont typeface="Arial" panose="020B0604020202020204" pitchFamily="34" charset="0"/>
        <a:buChar char="•"/>
        <a:defRPr sz="4000" kern="1200">
          <a:solidFill>
            <a:schemeClr val="tx1"/>
          </a:solidFill>
          <a:latin typeface="+mn-lt"/>
          <a:ea typeface="+mn-ea"/>
          <a:cs typeface="+mn-cs"/>
        </a:defRPr>
      </a:lvl6pPr>
      <a:lvl7pPr marL="5939442" indent="-456878" algn="l" defTabSz="1827527" rtl="0" eaLnBrk="1" latinLnBrk="0" hangingPunct="1">
        <a:spcBef>
          <a:spcPct val="20000"/>
        </a:spcBef>
        <a:buFont typeface="Arial" panose="020B0604020202020204" pitchFamily="34" charset="0"/>
        <a:buChar char="•"/>
        <a:defRPr sz="4000" kern="1200">
          <a:solidFill>
            <a:schemeClr val="tx1"/>
          </a:solidFill>
          <a:latin typeface="+mn-lt"/>
          <a:ea typeface="+mn-ea"/>
          <a:cs typeface="+mn-cs"/>
        </a:defRPr>
      </a:lvl7pPr>
      <a:lvl8pPr marL="6853197" indent="-456878" algn="l" defTabSz="1827527" rtl="0" eaLnBrk="1" latinLnBrk="0" hangingPunct="1">
        <a:spcBef>
          <a:spcPct val="20000"/>
        </a:spcBef>
        <a:buFont typeface="Arial" panose="020B0604020202020204" pitchFamily="34" charset="0"/>
        <a:buChar char="•"/>
        <a:defRPr sz="4000" kern="1200">
          <a:solidFill>
            <a:schemeClr val="tx1"/>
          </a:solidFill>
          <a:latin typeface="+mn-lt"/>
          <a:ea typeface="+mn-ea"/>
          <a:cs typeface="+mn-cs"/>
        </a:defRPr>
      </a:lvl8pPr>
      <a:lvl9pPr marL="7766959" indent="-456878" algn="l" defTabSz="1827527" rtl="0" eaLnBrk="1" latinLnBrk="0" hangingPunct="1">
        <a:spcBef>
          <a:spcPct val="20000"/>
        </a:spcBef>
        <a:buFont typeface="Arial" panose="020B0604020202020204" pitchFamily="34" charset="0"/>
        <a:buChar char="•"/>
        <a:defRPr sz="4000" kern="1200">
          <a:solidFill>
            <a:schemeClr val="tx1"/>
          </a:solidFill>
          <a:latin typeface="+mn-lt"/>
          <a:ea typeface="+mn-ea"/>
          <a:cs typeface="+mn-cs"/>
        </a:defRPr>
      </a:lvl9pPr>
    </p:bodyStyle>
    <p:otherStyle>
      <a:defPPr>
        <a:defRPr lang="zh-TW"/>
      </a:defPPr>
      <a:lvl1pPr marL="0" algn="l" defTabSz="1827527" rtl="0" eaLnBrk="1" latinLnBrk="0" hangingPunct="1">
        <a:defRPr sz="3600" kern="1200">
          <a:solidFill>
            <a:schemeClr val="tx1"/>
          </a:solidFill>
          <a:latin typeface="+mn-lt"/>
          <a:ea typeface="+mn-ea"/>
          <a:cs typeface="+mn-cs"/>
        </a:defRPr>
      </a:lvl1pPr>
      <a:lvl2pPr marL="913755" algn="l" defTabSz="1827527" rtl="0" eaLnBrk="1" latinLnBrk="0" hangingPunct="1">
        <a:defRPr sz="3600" kern="1200">
          <a:solidFill>
            <a:schemeClr val="tx1"/>
          </a:solidFill>
          <a:latin typeface="+mn-lt"/>
          <a:ea typeface="+mn-ea"/>
          <a:cs typeface="+mn-cs"/>
        </a:defRPr>
      </a:lvl2pPr>
      <a:lvl3pPr marL="1827527" algn="l" defTabSz="1827527" rtl="0" eaLnBrk="1" latinLnBrk="0" hangingPunct="1">
        <a:defRPr sz="3600" kern="1200">
          <a:solidFill>
            <a:schemeClr val="tx1"/>
          </a:solidFill>
          <a:latin typeface="+mn-lt"/>
          <a:ea typeface="+mn-ea"/>
          <a:cs typeface="+mn-cs"/>
        </a:defRPr>
      </a:lvl3pPr>
      <a:lvl4pPr marL="2741282" algn="l" defTabSz="1827527" rtl="0" eaLnBrk="1" latinLnBrk="0" hangingPunct="1">
        <a:defRPr sz="3600" kern="1200">
          <a:solidFill>
            <a:schemeClr val="tx1"/>
          </a:solidFill>
          <a:latin typeface="+mn-lt"/>
          <a:ea typeface="+mn-ea"/>
          <a:cs typeface="+mn-cs"/>
        </a:defRPr>
      </a:lvl4pPr>
      <a:lvl5pPr marL="3655037" algn="l" defTabSz="1827527" rtl="0" eaLnBrk="1" latinLnBrk="0" hangingPunct="1">
        <a:defRPr sz="3600" kern="1200">
          <a:solidFill>
            <a:schemeClr val="tx1"/>
          </a:solidFill>
          <a:latin typeface="+mn-lt"/>
          <a:ea typeface="+mn-ea"/>
          <a:cs typeface="+mn-cs"/>
        </a:defRPr>
      </a:lvl5pPr>
      <a:lvl6pPr marL="4568797" algn="l" defTabSz="1827527" rtl="0" eaLnBrk="1" latinLnBrk="0" hangingPunct="1">
        <a:defRPr sz="3600" kern="1200">
          <a:solidFill>
            <a:schemeClr val="tx1"/>
          </a:solidFill>
          <a:latin typeface="+mn-lt"/>
          <a:ea typeface="+mn-ea"/>
          <a:cs typeface="+mn-cs"/>
        </a:defRPr>
      </a:lvl6pPr>
      <a:lvl7pPr marL="5482562" algn="l" defTabSz="1827527" rtl="0" eaLnBrk="1" latinLnBrk="0" hangingPunct="1">
        <a:defRPr sz="3600" kern="1200">
          <a:solidFill>
            <a:schemeClr val="tx1"/>
          </a:solidFill>
          <a:latin typeface="+mn-lt"/>
          <a:ea typeface="+mn-ea"/>
          <a:cs typeface="+mn-cs"/>
        </a:defRPr>
      </a:lvl7pPr>
      <a:lvl8pPr marL="6396320" algn="l" defTabSz="1827527" rtl="0" eaLnBrk="1" latinLnBrk="0" hangingPunct="1">
        <a:defRPr sz="3600" kern="1200">
          <a:solidFill>
            <a:schemeClr val="tx1"/>
          </a:solidFill>
          <a:latin typeface="+mn-lt"/>
          <a:ea typeface="+mn-ea"/>
          <a:cs typeface="+mn-cs"/>
        </a:defRPr>
      </a:lvl8pPr>
      <a:lvl9pPr marL="7310075" algn="l" defTabSz="1827527" rtl="0" eaLnBrk="1" latinLnBrk="0" hangingPunct="1">
        <a:defRPr sz="36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image" Target="../media/image8.jpeg"/><Relationship Id="rId7" Type="http://schemas.openxmlformats.org/officeDocument/2006/relationships/image" Target="../media/image12.png"/><Relationship Id="rId2" Type="http://schemas.openxmlformats.org/officeDocument/2006/relationships/notesSlide" Target="../notesSlides/notesSlide1.xml"/><Relationship Id="rId1" Type="http://schemas.openxmlformats.org/officeDocument/2006/relationships/slideLayout" Target="../slideLayouts/slideLayout14.xml"/><Relationship Id="rId6" Type="http://schemas.openxmlformats.org/officeDocument/2006/relationships/image" Target="../media/image11.jpeg"/><Relationship Id="rId5" Type="http://schemas.openxmlformats.org/officeDocument/2006/relationships/image" Target="../media/image10.jpeg"/><Relationship Id="rId4" Type="http://schemas.openxmlformats.org/officeDocument/2006/relationships/image" Target="../media/image9.jpeg"/><Relationship Id="rId9" Type="http://schemas.openxmlformats.org/officeDocument/2006/relationships/image" Target="../media/image14.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emf"/><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6.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1.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0.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20.png"/><Relationship Id="rId1" Type="http://schemas.openxmlformats.org/officeDocument/2006/relationships/slideLayout" Target="../slideLayouts/slideLayout18.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2.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6.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投影片編號版面配置區 5"/>
          <p:cNvSpPr>
            <a:spLocks noGrp="1"/>
          </p:cNvSpPr>
          <p:nvPr>
            <p:ph type="sldNum" sz="quarter" idx="12"/>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1825625">
              <a:spcBef>
                <a:spcPct val="20000"/>
              </a:spcBef>
              <a:buChar char="•"/>
              <a:defRPr kumimoji="1" sz="6400">
                <a:solidFill>
                  <a:schemeClr val="tx1"/>
                </a:solidFill>
                <a:latin typeface="Arial" pitchFamily="34" charset="0"/>
                <a:ea typeface="新細明體" pitchFamily="18" charset="-120"/>
              </a:defRPr>
            </a:lvl1pPr>
            <a:lvl2pPr marL="1482725" indent="-569913" defTabSz="1825625">
              <a:spcBef>
                <a:spcPct val="20000"/>
              </a:spcBef>
              <a:buChar char="–"/>
              <a:defRPr kumimoji="1" sz="5600">
                <a:solidFill>
                  <a:schemeClr val="tx1"/>
                </a:solidFill>
                <a:latin typeface="Arial" pitchFamily="34" charset="0"/>
                <a:ea typeface="新細明體" pitchFamily="18" charset="-120"/>
              </a:defRPr>
            </a:lvl2pPr>
            <a:lvl3pPr marL="2282825" indent="-455613" defTabSz="1825625">
              <a:spcBef>
                <a:spcPct val="20000"/>
              </a:spcBef>
              <a:buChar char="•"/>
              <a:defRPr kumimoji="1" sz="4800">
                <a:solidFill>
                  <a:schemeClr val="tx1"/>
                </a:solidFill>
                <a:latin typeface="Arial" pitchFamily="34" charset="0"/>
                <a:ea typeface="新細明體" pitchFamily="18" charset="-120"/>
              </a:defRPr>
            </a:lvl3pPr>
            <a:lvl4pPr marL="3195638" indent="-455613" defTabSz="1825625">
              <a:spcBef>
                <a:spcPct val="20000"/>
              </a:spcBef>
              <a:buChar char="–"/>
              <a:defRPr kumimoji="1" sz="4000">
                <a:solidFill>
                  <a:schemeClr val="tx1"/>
                </a:solidFill>
                <a:latin typeface="Arial" pitchFamily="34" charset="0"/>
                <a:ea typeface="新細明體" pitchFamily="18" charset="-120"/>
              </a:defRPr>
            </a:lvl4pPr>
            <a:lvl5pPr marL="4108450" indent="-455613" defTabSz="1825625">
              <a:spcBef>
                <a:spcPct val="20000"/>
              </a:spcBef>
              <a:buChar char="»"/>
              <a:defRPr kumimoji="1" sz="4000">
                <a:solidFill>
                  <a:schemeClr val="tx1"/>
                </a:solidFill>
                <a:latin typeface="Arial" pitchFamily="34" charset="0"/>
                <a:ea typeface="新細明體" pitchFamily="18" charset="-120"/>
              </a:defRPr>
            </a:lvl5pPr>
            <a:lvl6pPr marL="4565650" indent="-455613" defTabSz="1825625" eaLnBrk="0" fontAlgn="base" hangingPunct="0">
              <a:spcBef>
                <a:spcPct val="20000"/>
              </a:spcBef>
              <a:spcAft>
                <a:spcPct val="0"/>
              </a:spcAft>
              <a:buChar char="»"/>
              <a:defRPr kumimoji="1" sz="4000">
                <a:solidFill>
                  <a:schemeClr val="tx1"/>
                </a:solidFill>
                <a:latin typeface="Arial" pitchFamily="34" charset="0"/>
                <a:ea typeface="新細明體" pitchFamily="18" charset="-120"/>
              </a:defRPr>
            </a:lvl6pPr>
            <a:lvl7pPr marL="5022850" indent="-455613" defTabSz="1825625" eaLnBrk="0" fontAlgn="base" hangingPunct="0">
              <a:spcBef>
                <a:spcPct val="20000"/>
              </a:spcBef>
              <a:spcAft>
                <a:spcPct val="0"/>
              </a:spcAft>
              <a:buChar char="»"/>
              <a:defRPr kumimoji="1" sz="4000">
                <a:solidFill>
                  <a:schemeClr val="tx1"/>
                </a:solidFill>
                <a:latin typeface="Arial" pitchFamily="34" charset="0"/>
                <a:ea typeface="新細明體" pitchFamily="18" charset="-120"/>
              </a:defRPr>
            </a:lvl7pPr>
            <a:lvl8pPr marL="5480050" indent="-455613" defTabSz="1825625" eaLnBrk="0" fontAlgn="base" hangingPunct="0">
              <a:spcBef>
                <a:spcPct val="20000"/>
              </a:spcBef>
              <a:spcAft>
                <a:spcPct val="0"/>
              </a:spcAft>
              <a:buChar char="»"/>
              <a:defRPr kumimoji="1" sz="4000">
                <a:solidFill>
                  <a:schemeClr val="tx1"/>
                </a:solidFill>
                <a:latin typeface="Arial" pitchFamily="34" charset="0"/>
                <a:ea typeface="新細明體" pitchFamily="18" charset="-120"/>
              </a:defRPr>
            </a:lvl8pPr>
            <a:lvl9pPr marL="5937250" indent="-455613" defTabSz="1825625" eaLnBrk="0" fontAlgn="base" hangingPunct="0">
              <a:spcBef>
                <a:spcPct val="20000"/>
              </a:spcBef>
              <a:spcAft>
                <a:spcPct val="0"/>
              </a:spcAft>
              <a:buChar char="»"/>
              <a:defRPr kumimoji="1" sz="4000">
                <a:solidFill>
                  <a:schemeClr val="tx1"/>
                </a:solidFill>
                <a:latin typeface="Arial" pitchFamily="34" charset="0"/>
                <a:ea typeface="新細明體" pitchFamily="18" charset="-120"/>
              </a:defRPr>
            </a:lvl9pPr>
          </a:lstStyle>
          <a:p>
            <a:pPr>
              <a:spcBef>
                <a:spcPct val="0"/>
              </a:spcBef>
              <a:buFontTx/>
              <a:buNone/>
            </a:pPr>
            <a:fld id="{D27E118E-BC34-4E93-B72D-FD1B4D027766}" type="slidenum">
              <a:rPr lang="en-US" altLang="zh-TW" sz="3200"/>
              <a:pPr>
                <a:spcBef>
                  <a:spcPct val="0"/>
                </a:spcBef>
                <a:buFontTx/>
                <a:buNone/>
              </a:pPr>
              <a:t>1</a:t>
            </a:fld>
            <a:endParaRPr lang="en-US" altLang="zh-TW" sz="3200"/>
          </a:p>
        </p:txBody>
      </p:sp>
      <p:sp>
        <p:nvSpPr>
          <p:cNvPr id="16387" name="WordArt 9"/>
          <p:cNvSpPr>
            <a:spLocks noChangeArrowheads="1" noChangeShapeType="1" noTextEdit="1"/>
          </p:cNvSpPr>
          <p:nvPr/>
        </p:nvSpPr>
        <p:spPr bwMode="auto">
          <a:xfrm>
            <a:off x="1944688" y="4667250"/>
            <a:ext cx="14041437" cy="1181100"/>
          </a:xfrm>
          <a:prstGeom prst="rect">
            <a:avLst/>
          </a:prstGeom>
          <a:extLst>
            <a:ext uri="{91240B29-F687-4F45-9708-019B960494DF}">
              <a14:hiddenLine xmlns:a14="http://schemas.microsoft.com/office/drawing/2010/main" w="9525">
                <a:solidFill>
                  <a:srgbClr val="000000"/>
                </a:solidFill>
                <a:round/>
                <a:headEnd/>
                <a:tailEnd/>
              </a14:hiddenLine>
            </a:ext>
          </a:extLst>
        </p:spPr>
        <p:txBody>
          <a:bodyPr wrap="none" fromWordArt="1">
            <a:prstTxWarp prst="textPlain">
              <a:avLst>
                <a:gd name="adj" fmla="val 50000"/>
              </a:avLst>
            </a:prstTxWarp>
          </a:bodyPr>
          <a:lstStyle/>
          <a:p>
            <a:pPr algn="ctr"/>
            <a:r>
              <a:rPr lang="zh-TW" altLang="en-US" sz="3600" b="1" kern="10">
                <a:latin typeface="全真粗黑體"/>
              </a:rPr>
              <a:t>國土計畫法內容簡介</a:t>
            </a:r>
          </a:p>
        </p:txBody>
      </p:sp>
      <p:sp>
        <p:nvSpPr>
          <p:cNvPr id="16388" name="Rectangle 6"/>
          <p:cNvSpPr>
            <a:spLocks noChangeAspect="1" noChangeArrowheads="1"/>
          </p:cNvSpPr>
          <p:nvPr/>
        </p:nvSpPr>
        <p:spPr bwMode="auto">
          <a:xfrm>
            <a:off x="419100" y="377825"/>
            <a:ext cx="17370425" cy="13025438"/>
          </a:xfrm>
          <a:prstGeom prst="rect">
            <a:avLst/>
          </a:prstGeom>
          <a:noFill/>
          <a:ln w="9525">
            <a:solidFill>
              <a:schemeClr val="bg1"/>
            </a:solidFill>
            <a:miter lim="800000"/>
            <a:headEnd/>
            <a:tailEnd/>
          </a:ln>
          <a:extLst>
            <a:ext uri="{909E8E84-426E-40DD-AFC4-6F175D3DCCD1}">
              <a14:hiddenFill xmlns:a14="http://schemas.microsoft.com/office/drawing/2010/main">
                <a:solidFill>
                  <a:srgbClr val="FFFFFF"/>
                </a:solidFill>
              </a14:hiddenFill>
            </a:ext>
          </a:extLst>
        </p:spPr>
        <p:txBody>
          <a:bodyPr wrap="none" lIns="182202" tIns="91067" rIns="182202" bIns="91067" anchor="ctr"/>
          <a:lstStyle>
            <a:lvl1pPr defTabSz="1828800">
              <a:spcBef>
                <a:spcPct val="20000"/>
              </a:spcBef>
              <a:buChar char="•"/>
              <a:defRPr kumimoji="1" sz="6400">
                <a:solidFill>
                  <a:schemeClr val="tx1"/>
                </a:solidFill>
                <a:latin typeface="Arial" pitchFamily="34" charset="0"/>
                <a:ea typeface="新細明體" pitchFamily="18" charset="-120"/>
              </a:defRPr>
            </a:lvl1pPr>
            <a:lvl2pPr marL="1485900" indent="-571500" defTabSz="1828800">
              <a:spcBef>
                <a:spcPct val="20000"/>
              </a:spcBef>
              <a:buChar char="–"/>
              <a:defRPr kumimoji="1" sz="5600">
                <a:solidFill>
                  <a:schemeClr val="tx1"/>
                </a:solidFill>
                <a:latin typeface="Arial" pitchFamily="34" charset="0"/>
                <a:ea typeface="新細明體" pitchFamily="18" charset="-120"/>
              </a:defRPr>
            </a:lvl2pPr>
            <a:lvl3pPr marL="2286000" indent="-457200" defTabSz="1828800">
              <a:spcBef>
                <a:spcPct val="20000"/>
              </a:spcBef>
              <a:buChar char="•"/>
              <a:defRPr kumimoji="1" sz="4800">
                <a:solidFill>
                  <a:schemeClr val="tx1"/>
                </a:solidFill>
                <a:latin typeface="Arial" pitchFamily="34" charset="0"/>
                <a:ea typeface="新細明體" pitchFamily="18" charset="-120"/>
              </a:defRPr>
            </a:lvl3pPr>
            <a:lvl4pPr marL="3200400" indent="-457200" defTabSz="1828800">
              <a:spcBef>
                <a:spcPct val="20000"/>
              </a:spcBef>
              <a:buChar char="–"/>
              <a:defRPr kumimoji="1" sz="4000">
                <a:solidFill>
                  <a:schemeClr val="tx1"/>
                </a:solidFill>
                <a:latin typeface="Arial" pitchFamily="34" charset="0"/>
                <a:ea typeface="新細明體" pitchFamily="18" charset="-120"/>
              </a:defRPr>
            </a:lvl4pPr>
            <a:lvl5pPr marL="4114800" indent="-457200" defTabSz="1828800">
              <a:spcBef>
                <a:spcPct val="20000"/>
              </a:spcBef>
              <a:buChar char="»"/>
              <a:defRPr kumimoji="1" sz="4000">
                <a:solidFill>
                  <a:schemeClr val="tx1"/>
                </a:solidFill>
                <a:latin typeface="Arial" pitchFamily="34" charset="0"/>
                <a:ea typeface="新細明體" pitchFamily="18" charset="-120"/>
              </a:defRPr>
            </a:lvl5pPr>
            <a:lvl6pPr marL="4572000" indent="-457200" defTabSz="1828800" eaLnBrk="0" fontAlgn="base" hangingPunct="0">
              <a:spcBef>
                <a:spcPct val="20000"/>
              </a:spcBef>
              <a:spcAft>
                <a:spcPct val="0"/>
              </a:spcAft>
              <a:buChar char="»"/>
              <a:defRPr kumimoji="1" sz="4000">
                <a:solidFill>
                  <a:schemeClr val="tx1"/>
                </a:solidFill>
                <a:latin typeface="Arial" pitchFamily="34" charset="0"/>
                <a:ea typeface="新細明體" pitchFamily="18" charset="-120"/>
              </a:defRPr>
            </a:lvl6pPr>
            <a:lvl7pPr marL="5029200" indent="-457200" defTabSz="1828800" eaLnBrk="0" fontAlgn="base" hangingPunct="0">
              <a:spcBef>
                <a:spcPct val="20000"/>
              </a:spcBef>
              <a:spcAft>
                <a:spcPct val="0"/>
              </a:spcAft>
              <a:buChar char="»"/>
              <a:defRPr kumimoji="1" sz="4000">
                <a:solidFill>
                  <a:schemeClr val="tx1"/>
                </a:solidFill>
                <a:latin typeface="Arial" pitchFamily="34" charset="0"/>
                <a:ea typeface="新細明體" pitchFamily="18" charset="-120"/>
              </a:defRPr>
            </a:lvl7pPr>
            <a:lvl8pPr marL="5486400" indent="-457200" defTabSz="1828800" eaLnBrk="0" fontAlgn="base" hangingPunct="0">
              <a:spcBef>
                <a:spcPct val="20000"/>
              </a:spcBef>
              <a:spcAft>
                <a:spcPct val="0"/>
              </a:spcAft>
              <a:buChar char="»"/>
              <a:defRPr kumimoji="1" sz="4000">
                <a:solidFill>
                  <a:schemeClr val="tx1"/>
                </a:solidFill>
                <a:latin typeface="Arial" pitchFamily="34" charset="0"/>
                <a:ea typeface="新細明體" pitchFamily="18" charset="-120"/>
              </a:defRPr>
            </a:lvl8pPr>
            <a:lvl9pPr marL="5943600" indent="-457200" defTabSz="1828800" eaLnBrk="0" fontAlgn="base" hangingPunct="0">
              <a:spcBef>
                <a:spcPct val="20000"/>
              </a:spcBef>
              <a:spcAft>
                <a:spcPct val="0"/>
              </a:spcAft>
              <a:buChar char="»"/>
              <a:defRPr kumimoji="1" sz="4000">
                <a:solidFill>
                  <a:schemeClr val="tx1"/>
                </a:solidFill>
                <a:latin typeface="Arial" pitchFamily="34" charset="0"/>
                <a:ea typeface="新細明體" pitchFamily="18" charset="-120"/>
              </a:defRPr>
            </a:lvl9pPr>
          </a:lstStyle>
          <a:p>
            <a:pPr eaLnBrk="1" hangingPunct="1">
              <a:spcBef>
                <a:spcPct val="0"/>
              </a:spcBef>
              <a:buFontTx/>
              <a:buNone/>
            </a:pPr>
            <a:endParaRPr lang="zh-TW" altLang="zh-TW" sz="4000">
              <a:ea typeface="全真粗黑體" pitchFamily="49" charset="-120"/>
            </a:endParaRPr>
          </a:p>
        </p:txBody>
      </p:sp>
      <p:sp>
        <p:nvSpPr>
          <p:cNvPr id="16389" name="AutoShape 11"/>
          <p:cNvSpPr>
            <a:spLocks noChangeArrowheads="1"/>
          </p:cNvSpPr>
          <p:nvPr/>
        </p:nvSpPr>
        <p:spPr bwMode="auto">
          <a:xfrm>
            <a:off x="5905500" y="11806238"/>
            <a:ext cx="5761038" cy="749300"/>
          </a:xfrm>
          <a:prstGeom prst="roundRect">
            <a:avLst>
              <a:gd name="adj" fmla="val 16667"/>
            </a:avLst>
          </a:pr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182628" tIns="91299" rIns="182628" bIns="91299">
            <a:spAutoFit/>
          </a:bodyPr>
          <a:lstStyle>
            <a:lvl1pPr defTabSz="1828800">
              <a:spcBef>
                <a:spcPct val="20000"/>
              </a:spcBef>
              <a:buChar char="•"/>
              <a:defRPr kumimoji="1" sz="6400">
                <a:solidFill>
                  <a:schemeClr val="tx1"/>
                </a:solidFill>
                <a:latin typeface="Arial" pitchFamily="34" charset="0"/>
                <a:ea typeface="新細明體" pitchFamily="18" charset="-120"/>
              </a:defRPr>
            </a:lvl1pPr>
            <a:lvl2pPr marL="914400" indent="-571500" defTabSz="1828800">
              <a:spcBef>
                <a:spcPct val="20000"/>
              </a:spcBef>
              <a:buChar char="–"/>
              <a:defRPr kumimoji="1" sz="5600">
                <a:solidFill>
                  <a:schemeClr val="tx1"/>
                </a:solidFill>
                <a:latin typeface="Arial" pitchFamily="34" charset="0"/>
                <a:ea typeface="新細明體" pitchFamily="18" charset="-120"/>
              </a:defRPr>
            </a:lvl2pPr>
            <a:lvl3pPr marL="1828800" indent="-457200" defTabSz="1828800">
              <a:spcBef>
                <a:spcPct val="20000"/>
              </a:spcBef>
              <a:buChar char="•"/>
              <a:defRPr kumimoji="1" sz="4800">
                <a:solidFill>
                  <a:schemeClr val="tx1"/>
                </a:solidFill>
                <a:latin typeface="Arial" pitchFamily="34" charset="0"/>
                <a:ea typeface="新細明體" pitchFamily="18" charset="-120"/>
              </a:defRPr>
            </a:lvl3pPr>
            <a:lvl4pPr marL="2743200" indent="-457200" defTabSz="1828800">
              <a:spcBef>
                <a:spcPct val="20000"/>
              </a:spcBef>
              <a:buChar char="–"/>
              <a:defRPr kumimoji="1" sz="4000">
                <a:solidFill>
                  <a:schemeClr val="tx1"/>
                </a:solidFill>
                <a:latin typeface="Arial" pitchFamily="34" charset="0"/>
                <a:ea typeface="新細明體" pitchFamily="18" charset="-120"/>
              </a:defRPr>
            </a:lvl4pPr>
            <a:lvl5pPr marL="3657600" indent="-457200" defTabSz="1828800">
              <a:spcBef>
                <a:spcPct val="20000"/>
              </a:spcBef>
              <a:buChar char="»"/>
              <a:defRPr kumimoji="1" sz="4000">
                <a:solidFill>
                  <a:schemeClr val="tx1"/>
                </a:solidFill>
                <a:latin typeface="Arial" pitchFamily="34" charset="0"/>
                <a:ea typeface="新細明體" pitchFamily="18" charset="-120"/>
              </a:defRPr>
            </a:lvl5pPr>
            <a:lvl6pPr marL="4114800" indent="-457200" defTabSz="1828800" eaLnBrk="0" fontAlgn="base" hangingPunct="0">
              <a:spcBef>
                <a:spcPct val="20000"/>
              </a:spcBef>
              <a:spcAft>
                <a:spcPct val="0"/>
              </a:spcAft>
              <a:buChar char="»"/>
              <a:defRPr kumimoji="1" sz="4000">
                <a:solidFill>
                  <a:schemeClr val="tx1"/>
                </a:solidFill>
                <a:latin typeface="Arial" pitchFamily="34" charset="0"/>
                <a:ea typeface="新細明體" pitchFamily="18" charset="-120"/>
              </a:defRPr>
            </a:lvl6pPr>
            <a:lvl7pPr marL="4572000" indent="-457200" defTabSz="1828800" eaLnBrk="0" fontAlgn="base" hangingPunct="0">
              <a:spcBef>
                <a:spcPct val="20000"/>
              </a:spcBef>
              <a:spcAft>
                <a:spcPct val="0"/>
              </a:spcAft>
              <a:buChar char="»"/>
              <a:defRPr kumimoji="1" sz="4000">
                <a:solidFill>
                  <a:schemeClr val="tx1"/>
                </a:solidFill>
                <a:latin typeface="Arial" pitchFamily="34" charset="0"/>
                <a:ea typeface="新細明體" pitchFamily="18" charset="-120"/>
              </a:defRPr>
            </a:lvl7pPr>
            <a:lvl8pPr marL="5029200" indent="-457200" defTabSz="1828800" eaLnBrk="0" fontAlgn="base" hangingPunct="0">
              <a:spcBef>
                <a:spcPct val="20000"/>
              </a:spcBef>
              <a:spcAft>
                <a:spcPct val="0"/>
              </a:spcAft>
              <a:buChar char="»"/>
              <a:defRPr kumimoji="1" sz="4000">
                <a:solidFill>
                  <a:schemeClr val="tx1"/>
                </a:solidFill>
                <a:latin typeface="Arial" pitchFamily="34" charset="0"/>
                <a:ea typeface="新細明體" pitchFamily="18" charset="-120"/>
              </a:defRPr>
            </a:lvl8pPr>
            <a:lvl9pPr marL="5486400" indent="-457200" defTabSz="1828800" eaLnBrk="0" fontAlgn="base" hangingPunct="0">
              <a:spcBef>
                <a:spcPct val="20000"/>
              </a:spcBef>
              <a:spcAft>
                <a:spcPct val="0"/>
              </a:spcAft>
              <a:buChar char="»"/>
              <a:defRPr kumimoji="1" sz="4000">
                <a:solidFill>
                  <a:schemeClr val="tx1"/>
                </a:solidFill>
                <a:latin typeface="Arial" pitchFamily="34" charset="0"/>
                <a:ea typeface="新細明體" pitchFamily="18" charset="-120"/>
              </a:defRPr>
            </a:lvl9pPr>
          </a:lstStyle>
          <a:p>
            <a:pPr eaLnBrk="1" hangingPunct="1">
              <a:buFontTx/>
              <a:buNone/>
            </a:pPr>
            <a:r>
              <a:rPr lang="zh-TW" altLang="en-US" sz="3200" b="1">
                <a:ea typeface="全真粗黑體" pitchFamily="49" charset="-120"/>
              </a:rPr>
              <a:t>簡報部分來源：內政部營建署</a:t>
            </a:r>
          </a:p>
        </p:txBody>
      </p:sp>
      <p:sp>
        <p:nvSpPr>
          <p:cNvPr id="16390" name="文字方塊 1"/>
          <p:cNvSpPr txBox="1">
            <a:spLocks noChangeArrowheads="1"/>
          </p:cNvSpPr>
          <p:nvPr/>
        </p:nvSpPr>
        <p:spPr bwMode="auto">
          <a:xfrm>
            <a:off x="4392613" y="7507288"/>
            <a:ext cx="8640762" cy="38317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321" tIns="45671" rIns="91321" bIns="45671">
            <a:spAutoFit/>
          </a:bodyPr>
          <a:lstStyle>
            <a:lvl1pPr>
              <a:spcBef>
                <a:spcPct val="20000"/>
              </a:spcBef>
              <a:buChar char="•"/>
              <a:defRPr kumimoji="1" sz="6400">
                <a:solidFill>
                  <a:schemeClr val="tx1"/>
                </a:solidFill>
                <a:latin typeface="Arial" pitchFamily="34" charset="0"/>
                <a:ea typeface="新細明體" pitchFamily="18" charset="-120"/>
              </a:defRPr>
            </a:lvl1pPr>
            <a:lvl2pPr marL="742950" indent="-285750">
              <a:spcBef>
                <a:spcPct val="20000"/>
              </a:spcBef>
              <a:buChar char="–"/>
              <a:defRPr kumimoji="1" sz="5600">
                <a:solidFill>
                  <a:schemeClr val="tx1"/>
                </a:solidFill>
                <a:latin typeface="Arial" pitchFamily="34" charset="0"/>
                <a:ea typeface="新細明體" pitchFamily="18" charset="-120"/>
              </a:defRPr>
            </a:lvl2pPr>
            <a:lvl3pPr marL="1143000" indent="-228600">
              <a:spcBef>
                <a:spcPct val="20000"/>
              </a:spcBef>
              <a:buChar char="•"/>
              <a:defRPr kumimoji="1" sz="4800">
                <a:solidFill>
                  <a:schemeClr val="tx1"/>
                </a:solidFill>
                <a:latin typeface="Arial" pitchFamily="34" charset="0"/>
                <a:ea typeface="新細明體" pitchFamily="18" charset="-120"/>
              </a:defRPr>
            </a:lvl3pPr>
            <a:lvl4pPr marL="1600200" indent="-228600">
              <a:spcBef>
                <a:spcPct val="20000"/>
              </a:spcBef>
              <a:buChar char="–"/>
              <a:defRPr kumimoji="1" sz="4000">
                <a:solidFill>
                  <a:schemeClr val="tx1"/>
                </a:solidFill>
                <a:latin typeface="Arial" pitchFamily="34" charset="0"/>
                <a:ea typeface="新細明體" pitchFamily="18" charset="-120"/>
              </a:defRPr>
            </a:lvl4pPr>
            <a:lvl5pPr marL="2057400" indent="-228600">
              <a:spcBef>
                <a:spcPct val="20000"/>
              </a:spcBef>
              <a:buChar char="»"/>
              <a:defRPr kumimoji="1" sz="4000">
                <a:solidFill>
                  <a:schemeClr val="tx1"/>
                </a:solidFill>
                <a:latin typeface="Arial" pitchFamily="34" charset="0"/>
                <a:ea typeface="新細明體" pitchFamily="18" charset="-120"/>
              </a:defRPr>
            </a:lvl5pPr>
            <a:lvl6pPr marL="2514600" indent="-228600" eaLnBrk="0" fontAlgn="base" hangingPunct="0">
              <a:spcBef>
                <a:spcPct val="20000"/>
              </a:spcBef>
              <a:spcAft>
                <a:spcPct val="0"/>
              </a:spcAft>
              <a:buChar char="»"/>
              <a:defRPr kumimoji="1" sz="4000">
                <a:solidFill>
                  <a:schemeClr val="tx1"/>
                </a:solidFill>
                <a:latin typeface="Arial" pitchFamily="34" charset="0"/>
                <a:ea typeface="新細明體" pitchFamily="18" charset="-120"/>
              </a:defRPr>
            </a:lvl6pPr>
            <a:lvl7pPr marL="2971800" indent="-228600" eaLnBrk="0" fontAlgn="base" hangingPunct="0">
              <a:spcBef>
                <a:spcPct val="20000"/>
              </a:spcBef>
              <a:spcAft>
                <a:spcPct val="0"/>
              </a:spcAft>
              <a:buChar char="»"/>
              <a:defRPr kumimoji="1" sz="4000">
                <a:solidFill>
                  <a:schemeClr val="tx1"/>
                </a:solidFill>
                <a:latin typeface="Arial" pitchFamily="34" charset="0"/>
                <a:ea typeface="新細明體" pitchFamily="18" charset="-120"/>
              </a:defRPr>
            </a:lvl7pPr>
            <a:lvl8pPr marL="3429000" indent="-228600" eaLnBrk="0" fontAlgn="base" hangingPunct="0">
              <a:spcBef>
                <a:spcPct val="20000"/>
              </a:spcBef>
              <a:spcAft>
                <a:spcPct val="0"/>
              </a:spcAft>
              <a:buChar char="»"/>
              <a:defRPr kumimoji="1" sz="4000">
                <a:solidFill>
                  <a:schemeClr val="tx1"/>
                </a:solidFill>
                <a:latin typeface="Arial" pitchFamily="34" charset="0"/>
                <a:ea typeface="新細明體" pitchFamily="18" charset="-120"/>
              </a:defRPr>
            </a:lvl8pPr>
            <a:lvl9pPr marL="3886200" indent="-228600" eaLnBrk="0" fontAlgn="base" hangingPunct="0">
              <a:spcBef>
                <a:spcPct val="20000"/>
              </a:spcBef>
              <a:spcAft>
                <a:spcPct val="0"/>
              </a:spcAft>
              <a:buChar char="»"/>
              <a:defRPr kumimoji="1" sz="4000">
                <a:solidFill>
                  <a:schemeClr val="tx1"/>
                </a:solidFill>
                <a:latin typeface="Arial" pitchFamily="34" charset="0"/>
                <a:ea typeface="新細明體" pitchFamily="18" charset="-120"/>
              </a:defRPr>
            </a:lvl9pPr>
          </a:lstStyle>
          <a:p>
            <a:pPr algn="r" eaLnBrk="1" hangingPunct="1">
              <a:lnSpc>
                <a:spcPct val="150000"/>
              </a:lnSpc>
              <a:spcBef>
                <a:spcPct val="0"/>
              </a:spcBef>
              <a:buFontTx/>
              <a:buNone/>
            </a:pPr>
            <a:r>
              <a:rPr lang="zh-TW" altLang="en-US" sz="5400" b="1" dirty="0">
                <a:ea typeface="全真粗黑體" pitchFamily="49" charset="-120"/>
              </a:rPr>
              <a:t>行政院農業委員會企劃處</a:t>
            </a:r>
            <a:endParaRPr lang="en-US" altLang="zh-TW" sz="5400" b="1" dirty="0">
              <a:ea typeface="全真粗黑體" pitchFamily="49" charset="-120"/>
            </a:endParaRPr>
          </a:p>
          <a:p>
            <a:pPr algn="r" eaLnBrk="1" hangingPunct="1">
              <a:lnSpc>
                <a:spcPct val="150000"/>
              </a:lnSpc>
              <a:spcBef>
                <a:spcPct val="0"/>
              </a:spcBef>
              <a:buFontTx/>
              <a:buNone/>
            </a:pPr>
            <a:r>
              <a:rPr lang="zh-TW" altLang="en-US" sz="5400" b="1" dirty="0" smtClean="0">
                <a:ea typeface="全真粗黑體" pitchFamily="49" charset="-120"/>
              </a:rPr>
              <a:t>劉泰安</a:t>
            </a:r>
            <a:endParaRPr lang="en-US" altLang="zh-TW" sz="5400" b="1" dirty="0" smtClean="0">
              <a:ea typeface="全真粗黑體" pitchFamily="49" charset="-120"/>
            </a:endParaRPr>
          </a:p>
          <a:p>
            <a:pPr algn="r" eaLnBrk="1" hangingPunct="1">
              <a:lnSpc>
                <a:spcPct val="150000"/>
              </a:lnSpc>
              <a:spcBef>
                <a:spcPct val="0"/>
              </a:spcBef>
              <a:buFontTx/>
              <a:buNone/>
            </a:pPr>
            <a:r>
              <a:rPr lang="en-US" altLang="zh-TW" sz="5400" b="1" dirty="0" smtClean="0">
                <a:ea typeface="全真粗黑體" pitchFamily="49" charset="-120"/>
              </a:rPr>
              <a:t>111.3.30</a:t>
            </a:r>
            <a:endParaRPr lang="zh-TW" altLang="en-US" sz="5400" b="1" dirty="0">
              <a:ea typeface="全真粗黑體" pitchFamily="49" charset="-120"/>
            </a:endParaRPr>
          </a:p>
        </p:txBody>
      </p:sp>
      <p:sp>
        <p:nvSpPr>
          <p:cNvPr id="16391" name="文字方塊 1"/>
          <p:cNvSpPr txBox="1">
            <a:spLocks noChangeArrowheads="1"/>
          </p:cNvSpPr>
          <p:nvPr/>
        </p:nvSpPr>
        <p:spPr bwMode="auto">
          <a:xfrm>
            <a:off x="2376488" y="738188"/>
            <a:ext cx="128905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321" tIns="45671" rIns="91321" bIns="45671">
            <a:spAutoFit/>
          </a:bodyPr>
          <a:lstStyle>
            <a:lvl1pPr>
              <a:spcBef>
                <a:spcPct val="20000"/>
              </a:spcBef>
              <a:buChar char="•"/>
              <a:defRPr kumimoji="1" sz="6400">
                <a:solidFill>
                  <a:schemeClr val="tx1"/>
                </a:solidFill>
                <a:latin typeface="Arial" pitchFamily="34" charset="0"/>
                <a:ea typeface="新細明體" pitchFamily="18" charset="-120"/>
              </a:defRPr>
            </a:lvl1pPr>
            <a:lvl2pPr marL="742950" indent="-285750">
              <a:spcBef>
                <a:spcPct val="20000"/>
              </a:spcBef>
              <a:buChar char="–"/>
              <a:defRPr kumimoji="1" sz="5600">
                <a:solidFill>
                  <a:schemeClr val="tx1"/>
                </a:solidFill>
                <a:latin typeface="Arial" pitchFamily="34" charset="0"/>
                <a:ea typeface="新細明體" pitchFamily="18" charset="-120"/>
              </a:defRPr>
            </a:lvl2pPr>
            <a:lvl3pPr marL="1143000" indent="-228600">
              <a:spcBef>
                <a:spcPct val="20000"/>
              </a:spcBef>
              <a:buChar char="•"/>
              <a:defRPr kumimoji="1" sz="4800">
                <a:solidFill>
                  <a:schemeClr val="tx1"/>
                </a:solidFill>
                <a:latin typeface="Arial" pitchFamily="34" charset="0"/>
                <a:ea typeface="新細明體" pitchFamily="18" charset="-120"/>
              </a:defRPr>
            </a:lvl3pPr>
            <a:lvl4pPr marL="1600200" indent="-228600">
              <a:spcBef>
                <a:spcPct val="20000"/>
              </a:spcBef>
              <a:buChar char="–"/>
              <a:defRPr kumimoji="1" sz="4000">
                <a:solidFill>
                  <a:schemeClr val="tx1"/>
                </a:solidFill>
                <a:latin typeface="Arial" pitchFamily="34" charset="0"/>
                <a:ea typeface="新細明體" pitchFamily="18" charset="-120"/>
              </a:defRPr>
            </a:lvl4pPr>
            <a:lvl5pPr marL="2057400" indent="-228600">
              <a:spcBef>
                <a:spcPct val="20000"/>
              </a:spcBef>
              <a:buChar char="»"/>
              <a:defRPr kumimoji="1" sz="4000">
                <a:solidFill>
                  <a:schemeClr val="tx1"/>
                </a:solidFill>
                <a:latin typeface="Arial" pitchFamily="34" charset="0"/>
                <a:ea typeface="新細明體" pitchFamily="18" charset="-120"/>
              </a:defRPr>
            </a:lvl5pPr>
            <a:lvl6pPr marL="2514600" indent="-228600" eaLnBrk="0" fontAlgn="base" hangingPunct="0">
              <a:spcBef>
                <a:spcPct val="20000"/>
              </a:spcBef>
              <a:spcAft>
                <a:spcPct val="0"/>
              </a:spcAft>
              <a:buChar char="»"/>
              <a:defRPr kumimoji="1" sz="4000">
                <a:solidFill>
                  <a:schemeClr val="tx1"/>
                </a:solidFill>
                <a:latin typeface="Arial" pitchFamily="34" charset="0"/>
                <a:ea typeface="新細明體" pitchFamily="18" charset="-120"/>
              </a:defRPr>
            </a:lvl6pPr>
            <a:lvl7pPr marL="2971800" indent="-228600" eaLnBrk="0" fontAlgn="base" hangingPunct="0">
              <a:spcBef>
                <a:spcPct val="20000"/>
              </a:spcBef>
              <a:spcAft>
                <a:spcPct val="0"/>
              </a:spcAft>
              <a:buChar char="»"/>
              <a:defRPr kumimoji="1" sz="4000">
                <a:solidFill>
                  <a:schemeClr val="tx1"/>
                </a:solidFill>
                <a:latin typeface="Arial" pitchFamily="34" charset="0"/>
                <a:ea typeface="新細明體" pitchFamily="18" charset="-120"/>
              </a:defRPr>
            </a:lvl7pPr>
            <a:lvl8pPr marL="3429000" indent="-228600" eaLnBrk="0" fontAlgn="base" hangingPunct="0">
              <a:spcBef>
                <a:spcPct val="20000"/>
              </a:spcBef>
              <a:spcAft>
                <a:spcPct val="0"/>
              </a:spcAft>
              <a:buChar char="»"/>
              <a:defRPr kumimoji="1" sz="4000">
                <a:solidFill>
                  <a:schemeClr val="tx1"/>
                </a:solidFill>
                <a:latin typeface="Arial" pitchFamily="34" charset="0"/>
                <a:ea typeface="新細明體" pitchFamily="18" charset="-120"/>
              </a:defRPr>
            </a:lvl8pPr>
            <a:lvl9pPr marL="3886200" indent="-228600" eaLnBrk="0" fontAlgn="base" hangingPunct="0">
              <a:spcBef>
                <a:spcPct val="20000"/>
              </a:spcBef>
              <a:spcAft>
                <a:spcPct val="0"/>
              </a:spcAft>
              <a:buChar char="»"/>
              <a:defRPr kumimoji="1" sz="4000">
                <a:solidFill>
                  <a:schemeClr val="tx1"/>
                </a:solidFill>
                <a:latin typeface="Arial" pitchFamily="34" charset="0"/>
                <a:ea typeface="新細明體" pitchFamily="18" charset="-120"/>
              </a:defRPr>
            </a:lvl9pPr>
          </a:lstStyle>
          <a:p>
            <a:pPr algn="ctr" eaLnBrk="1" hangingPunct="1">
              <a:spcBef>
                <a:spcPct val="0"/>
              </a:spcBef>
              <a:buFontTx/>
              <a:buNone/>
            </a:pPr>
            <a:r>
              <a:rPr lang="en-US" altLang="zh-TW" sz="3200" b="1" dirty="0" smtClean="0">
                <a:ea typeface="全真粗黑體" pitchFamily="49" charset="-120"/>
              </a:rPr>
              <a:t>111</a:t>
            </a:r>
            <a:r>
              <a:rPr lang="zh-TW" altLang="en-US" sz="3200" b="1" dirty="0" smtClean="0">
                <a:ea typeface="全真粗黑體" pitchFamily="49" charset="-120"/>
              </a:rPr>
              <a:t>年度農地管理法規及規劃利用講習</a:t>
            </a:r>
            <a:endParaRPr lang="zh-TW" altLang="en-US" sz="3200" b="1" dirty="0">
              <a:ea typeface="全真粗黑體" pitchFamily="49" charset="-120"/>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標題 2"/>
          <p:cNvSpPr>
            <a:spLocks noGrp="1" noChangeArrowheads="1"/>
          </p:cNvSpPr>
          <p:nvPr>
            <p:ph type="title"/>
          </p:nvPr>
        </p:nvSpPr>
        <p:spPr>
          <a:xfrm>
            <a:off x="914400" y="5849938"/>
            <a:ext cx="16462375" cy="1628775"/>
          </a:xfrm>
        </p:spPr>
        <p:txBody>
          <a:bodyPr/>
          <a:lstStyle/>
          <a:p>
            <a:pPr>
              <a:lnSpc>
                <a:spcPct val="150000"/>
              </a:lnSpc>
            </a:pPr>
            <a:r>
              <a:rPr lang="zh-TW" altLang="en-US" sz="6000" b="1" smtClean="0"/>
              <a:t>貳、國土計畫法重點說明</a:t>
            </a:r>
            <a:endParaRPr lang="zh-TW" altLang="en-US" sz="6000" smtClean="0"/>
          </a:p>
        </p:txBody>
      </p:sp>
      <p:sp>
        <p:nvSpPr>
          <p:cNvPr id="24579" name="投影片編號版面配置區 1"/>
          <p:cNvSpPr>
            <a:spLocks noGrp="1"/>
          </p:cNvSpPr>
          <p:nvPr>
            <p:ph type="sldNum" sz="quarter" idx="12"/>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1825625">
              <a:spcBef>
                <a:spcPct val="20000"/>
              </a:spcBef>
              <a:buChar char="•"/>
              <a:defRPr kumimoji="1" sz="6400">
                <a:solidFill>
                  <a:schemeClr val="tx1"/>
                </a:solidFill>
                <a:latin typeface="Arial" pitchFamily="34" charset="0"/>
                <a:ea typeface="新細明體" pitchFamily="18" charset="-120"/>
              </a:defRPr>
            </a:lvl1pPr>
            <a:lvl2pPr marL="1482725" indent="-569913" defTabSz="1825625">
              <a:spcBef>
                <a:spcPct val="20000"/>
              </a:spcBef>
              <a:buChar char="–"/>
              <a:defRPr kumimoji="1" sz="5600">
                <a:solidFill>
                  <a:schemeClr val="tx1"/>
                </a:solidFill>
                <a:latin typeface="Arial" pitchFamily="34" charset="0"/>
                <a:ea typeface="新細明體" pitchFamily="18" charset="-120"/>
              </a:defRPr>
            </a:lvl2pPr>
            <a:lvl3pPr marL="2282825" indent="-455613" defTabSz="1825625">
              <a:spcBef>
                <a:spcPct val="20000"/>
              </a:spcBef>
              <a:buChar char="•"/>
              <a:defRPr kumimoji="1" sz="4800">
                <a:solidFill>
                  <a:schemeClr val="tx1"/>
                </a:solidFill>
                <a:latin typeface="Arial" pitchFamily="34" charset="0"/>
                <a:ea typeface="新細明體" pitchFamily="18" charset="-120"/>
              </a:defRPr>
            </a:lvl3pPr>
            <a:lvl4pPr marL="3195638" indent="-455613" defTabSz="1825625">
              <a:spcBef>
                <a:spcPct val="20000"/>
              </a:spcBef>
              <a:buChar char="–"/>
              <a:defRPr kumimoji="1" sz="4000">
                <a:solidFill>
                  <a:schemeClr val="tx1"/>
                </a:solidFill>
                <a:latin typeface="Arial" pitchFamily="34" charset="0"/>
                <a:ea typeface="新細明體" pitchFamily="18" charset="-120"/>
              </a:defRPr>
            </a:lvl4pPr>
            <a:lvl5pPr marL="4108450" indent="-455613" defTabSz="1825625">
              <a:spcBef>
                <a:spcPct val="20000"/>
              </a:spcBef>
              <a:buChar char="»"/>
              <a:defRPr kumimoji="1" sz="4000">
                <a:solidFill>
                  <a:schemeClr val="tx1"/>
                </a:solidFill>
                <a:latin typeface="Arial" pitchFamily="34" charset="0"/>
                <a:ea typeface="新細明體" pitchFamily="18" charset="-120"/>
              </a:defRPr>
            </a:lvl5pPr>
            <a:lvl6pPr marL="4565650" indent="-455613" defTabSz="1825625" eaLnBrk="0" fontAlgn="base" hangingPunct="0">
              <a:spcBef>
                <a:spcPct val="20000"/>
              </a:spcBef>
              <a:spcAft>
                <a:spcPct val="0"/>
              </a:spcAft>
              <a:buChar char="»"/>
              <a:defRPr kumimoji="1" sz="4000">
                <a:solidFill>
                  <a:schemeClr val="tx1"/>
                </a:solidFill>
                <a:latin typeface="Arial" pitchFamily="34" charset="0"/>
                <a:ea typeface="新細明體" pitchFamily="18" charset="-120"/>
              </a:defRPr>
            </a:lvl6pPr>
            <a:lvl7pPr marL="5022850" indent="-455613" defTabSz="1825625" eaLnBrk="0" fontAlgn="base" hangingPunct="0">
              <a:spcBef>
                <a:spcPct val="20000"/>
              </a:spcBef>
              <a:spcAft>
                <a:spcPct val="0"/>
              </a:spcAft>
              <a:buChar char="»"/>
              <a:defRPr kumimoji="1" sz="4000">
                <a:solidFill>
                  <a:schemeClr val="tx1"/>
                </a:solidFill>
                <a:latin typeface="Arial" pitchFamily="34" charset="0"/>
                <a:ea typeface="新細明體" pitchFamily="18" charset="-120"/>
              </a:defRPr>
            </a:lvl7pPr>
            <a:lvl8pPr marL="5480050" indent="-455613" defTabSz="1825625" eaLnBrk="0" fontAlgn="base" hangingPunct="0">
              <a:spcBef>
                <a:spcPct val="20000"/>
              </a:spcBef>
              <a:spcAft>
                <a:spcPct val="0"/>
              </a:spcAft>
              <a:buChar char="»"/>
              <a:defRPr kumimoji="1" sz="4000">
                <a:solidFill>
                  <a:schemeClr val="tx1"/>
                </a:solidFill>
                <a:latin typeface="Arial" pitchFamily="34" charset="0"/>
                <a:ea typeface="新細明體" pitchFamily="18" charset="-120"/>
              </a:defRPr>
            </a:lvl8pPr>
            <a:lvl9pPr marL="5937250" indent="-455613" defTabSz="1825625" eaLnBrk="0" fontAlgn="base" hangingPunct="0">
              <a:spcBef>
                <a:spcPct val="20000"/>
              </a:spcBef>
              <a:spcAft>
                <a:spcPct val="0"/>
              </a:spcAft>
              <a:buChar char="»"/>
              <a:defRPr kumimoji="1" sz="4000">
                <a:solidFill>
                  <a:schemeClr val="tx1"/>
                </a:solidFill>
                <a:latin typeface="Arial" pitchFamily="34" charset="0"/>
                <a:ea typeface="新細明體" pitchFamily="18" charset="-120"/>
              </a:defRPr>
            </a:lvl9pPr>
          </a:lstStyle>
          <a:p>
            <a:pPr>
              <a:spcBef>
                <a:spcPct val="0"/>
              </a:spcBef>
              <a:buFontTx/>
              <a:buNone/>
            </a:pPr>
            <a:fld id="{122ED7B9-B3DF-4BC3-A787-69EA60F98E84}" type="slidenum">
              <a:rPr lang="en-US" altLang="zh-TW" sz="3200"/>
              <a:pPr>
                <a:spcBef>
                  <a:spcPct val="0"/>
                </a:spcBef>
                <a:buFontTx/>
                <a:buNone/>
              </a:pPr>
              <a:t>10</a:t>
            </a:fld>
            <a:endParaRPr lang="en-US" altLang="zh-TW" sz="320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投影片編號版面配置區 5"/>
          <p:cNvSpPr>
            <a:spLocks noGrp="1"/>
          </p:cNvSpPr>
          <p:nvPr>
            <p:ph type="sldNum" sz="quarter" idx="12"/>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1825625">
              <a:spcBef>
                <a:spcPct val="20000"/>
              </a:spcBef>
              <a:buChar char="•"/>
              <a:defRPr kumimoji="1" sz="6400">
                <a:solidFill>
                  <a:schemeClr val="tx1"/>
                </a:solidFill>
                <a:latin typeface="Arial" pitchFamily="34" charset="0"/>
                <a:ea typeface="新細明體" pitchFamily="18" charset="-120"/>
              </a:defRPr>
            </a:lvl1pPr>
            <a:lvl2pPr marL="1482725" indent="-569913" defTabSz="1825625">
              <a:spcBef>
                <a:spcPct val="20000"/>
              </a:spcBef>
              <a:buChar char="–"/>
              <a:defRPr kumimoji="1" sz="5600">
                <a:solidFill>
                  <a:schemeClr val="tx1"/>
                </a:solidFill>
                <a:latin typeface="Arial" pitchFamily="34" charset="0"/>
                <a:ea typeface="新細明體" pitchFamily="18" charset="-120"/>
              </a:defRPr>
            </a:lvl2pPr>
            <a:lvl3pPr marL="2282825" indent="-455613" defTabSz="1825625">
              <a:spcBef>
                <a:spcPct val="20000"/>
              </a:spcBef>
              <a:buChar char="•"/>
              <a:defRPr kumimoji="1" sz="4800">
                <a:solidFill>
                  <a:schemeClr val="tx1"/>
                </a:solidFill>
                <a:latin typeface="Arial" pitchFamily="34" charset="0"/>
                <a:ea typeface="新細明體" pitchFamily="18" charset="-120"/>
              </a:defRPr>
            </a:lvl3pPr>
            <a:lvl4pPr marL="3195638" indent="-455613" defTabSz="1825625">
              <a:spcBef>
                <a:spcPct val="20000"/>
              </a:spcBef>
              <a:buChar char="–"/>
              <a:defRPr kumimoji="1" sz="4000">
                <a:solidFill>
                  <a:schemeClr val="tx1"/>
                </a:solidFill>
                <a:latin typeface="Arial" pitchFamily="34" charset="0"/>
                <a:ea typeface="新細明體" pitchFamily="18" charset="-120"/>
              </a:defRPr>
            </a:lvl4pPr>
            <a:lvl5pPr marL="4108450" indent="-455613" defTabSz="1825625">
              <a:spcBef>
                <a:spcPct val="20000"/>
              </a:spcBef>
              <a:buChar char="»"/>
              <a:defRPr kumimoji="1" sz="4000">
                <a:solidFill>
                  <a:schemeClr val="tx1"/>
                </a:solidFill>
                <a:latin typeface="Arial" pitchFamily="34" charset="0"/>
                <a:ea typeface="新細明體" pitchFamily="18" charset="-120"/>
              </a:defRPr>
            </a:lvl5pPr>
            <a:lvl6pPr marL="4565650" indent="-455613" defTabSz="1825625" eaLnBrk="0" fontAlgn="base" hangingPunct="0">
              <a:spcBef>
                <a:spcPct val="20000"/>
              </a:spcBef>
              <a:spcAft>
                <a:spcPct val="0"/>
              </a:spcAft>
              <a:buChar char="»"/>
              <a:defRPr kumimoji="1" sz="4000">
                <a:solidFill>
                  <a:schemeClr val="tx1"/>
                </a:solidFill>
                <a:latin typeface="Arial" pitchFamily="34" charset="0"/>
                <a:ea typeface="新細明體" pitchFamily="18" charset="-120"/>
              </a:defRPr>
            </a:lvl6pPr>
            <a:lvl7pPr marL="5022850" indent="-455613" defTabSz="1825625" eaLnBrk="0" fontAlgn="base" hangingPunct="0">
              <a:spcBef>
                <a:spcPct val="20000"/>
              </a:spcBef>
              <a:spcAft>
                <a:spcPct val="0"/>
              </a:spcAft>
              <a:buChar char="»"/>
              <a:defRPr kumimoji="1" sz="4000">
                <a:solidFill>
                  <a:schemeClr val="tx1"/>
                </a:solidFill>
                <a:latin typeface="Arial" pitchFamily="34" charset="0"/>
                <a:ea typeface="新細明體" pitchFamily="18" charset="-120"/>
              </a:defRPr>
            </a:lvl7pPr>
            <a:lvl8pPr marL="5480050" indent="-455613" defTabSz="1825625" eaLnBrk="0" fontAlgn="base" hangingPunct="0">
              <a:spcBef>
                <a:spcPct val="20000"/>
              </a:spcBef>
              <a:spcAft>
                <a:spcPct val="0"/>
              </a:spcAft>
              <a:buChar char="»"/>
              <a:defRPr kumimoji="1" sz="4000">
                <a:solidFill>
                  <a:schemeClr val="tx1"/>
                </a:solidFill>
                <a:latin typeface="Arial" pitchFamily="34" charset="0"/>
                <a:ea typeface="新細明體" pitchFamily="18" charset="-120"/>
              </a:defRPr>
            </a:lvl8pPr>
            <a:lvl9pPr marL="5937250" indent="-455613" defTabSz="1825625" eaLnBrk="0" fontAlgn="base" hangingPunct="0">
              <a:spcBef>
                <a:spcPct val="20000"/>
              </a:spcBef>
              <a:spcAft>
                <a:spcPct val="0"/>
              </a:spcAft>
              <a:buChar char="»"/>
              <a:defRPr kumimoji="1" sz="4000">
                <a:solidFill>
                  <a:schemeClr val="tx1"/>
                </a:solidFill>
                <a:latin typeface="Arial" pitchFamily="34" charset="0"/>
                <a:ea typeface="新細明體" pitchFamily="18" charset="-120"/>
              </a:defRPr>
            </a:lvl9pPr>
          </a:lstStyle>
          <a:p>
            <a:pPr>
              <a:spcBef>
                <a:spcPct val="0"/>
              </a:spcBef>
              <a:buFontTx/>
              <a:buNone/>
            </a:pPr>
            <a:fld id="{F1D56838-F368-4A99-93BF-9BAB14337B5D}" type="slidenum">
              <a:rPr lang="en-US" altLang="zh-TW" sz="3200"/>
              <a:pPr>
                <a:spcBef>
                  <a:spcPct val="0"/>
                </a:spcBef>
                <a:buFontTx/>
                <a:buNone/>
              </a:pPr>
              <a:t>11</a:t>
            </a:fld>
            <a:endParaRPr lang="en-US" altLang="zh-TW" sz="3200"/>
          </a:p>
        </p:txBody>
      </p:sp>
      <p:sp>
        <p:nvSpPr>
          <p:cNvPr id="25603" name="Text Box 2"/>
          <p:cNvSpPr txBox="1">
            <a:spLocks noChangeArrowheads="1"/>
          </p:cNvSpPr>
          <p:nvPr/>
        </p:nvSpPr>
        <p:spPr bwMode="auto">
          <a:xfrm>
            <a:off x="0" y="520700"/>
            <a:ext cx="18291175" cy="1079500"/>
          </a:xfrm>
          <a:prstGeom prst="rect">
            <a:avLst/>
          </a:prstGeom>
          <a:solidFill>
            <a:srgbClr val="FFCCCC"/>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82556" tIns="91259" rIns="182556" bIns="91259" anchor="ctr"/>
          <a:lstStyle>
            <a:lvl1pPr defTabSz="1828800">
              <a:spcBef>
                <a:spcPct val="20000"/>
              </a:spcBef>
              <a:buChar char="•"/>
              <a:defRPr kumimoji="1" sz="6400">
                <a:solidFill>
                  <a:schemeClr val="tx1"/>
                </a:solidFill>
                <a:latin typeface="Arial" pitchFamily="34" charset="0"/>
                <a:ea typeface="新細明體" pitchFamily="18" charset="-120"/>
              </a:defRPr>
            </a:lvl1pPr>
            <a:lvl2pPr marL="914400" indent="-571500" defTabSz="1828800">
              <a:spcBef>
                <a:spcPct val="20000"/>
              </a:spcBef>
              <a:buChar char="–"/>
              <a:defRPr kumimoji="1" sz="5600">
                <a:solidFill>
                  <a:schemeClr val="tx1"/>
                </a:solidFill>
                <a:latin typeface="Arial" pitchFamily="34" charset="0"/>
                <a:ea typeface="新細明體" pitchFamily="18" charset="-120"/>
              </a:defRPr>
            </a:lvl2pPr>
            <a:lvl3pPr marL="1828800" indent="-457200" defTabSz="1828800">
              <a:spcBef>
                <a:spcPct val="20000"/>
              </a:spcBef>
              <a:buChar char="•"/>
              <a:defRPr kumimoji="1" sz="4800">
                <a:solidFill>
                  <a:schemeClr val="tx1"/>
                </a:solidFill>
                <a:latin typeface="Arial" pitchFamily="34" charset="0"/>
                <a:ea typeface="新細明體" pitchFamily="18" charset="-120"/>
              </a:defRPr>
            </a:lvl3pPr>
            <a:lvl4pPr marL="2743200" indent="-457200" defTabSz="1828800">
              <a:spcBef>
                <a:spcPct val="20000"/>
              </a:spcBef>
              <a:buChar char="–"/>
              <a:defRPr kumimoji="1" sz="4000">
                <a:solidFill>
                  <a:schemeClr val="tx1"/>
                </a:solidFill>
                <a:latin typeface="Arial" pitchFamily="34" charset="0"/>
                <a:ea typeface="新細明體" pitchFamily="18" charset="-120"/>
              </a:defRPr>
            </a:lvl4pPr>
            <a:lvl5pPr marL="3657600" indent="-457200" defTabSz="1828800">
              <a:spcBef>
                <a:spcPct val="20000"/>
              </a:spcBef>
              <a:buChar char="»"/>
              <a:defRPr kumimoji="1" sz="4000">
                <a:solidFill>
                  <a:schemeClr val="tx1"/>
                </a:solidFill>
                <a:latin typeface="Arial" pitchFamily="34" charset="0"/>
                <a:ea typeface="新細明體" pitchFamily="18" charset="-120"/>
              </a:defRPr>
            </a:lvl5pPr>
            <a:lvl6pPr marL="4114800" indent="-457200" defTabSz="1828800" eaLnBrk="0" fontAlgn="base" hangingPunct="0">
              <a:spcBef>
                <a:spcPct val="20000"/>
              </a:spcBef>
              <a:spcAft>
                <a:spcPct val="0"/>
              </a:spcAft>
              <a:buChar char="»"/>
              <a:defRPr kumimoji="1" sz="4000">
                <a:solidFill>
                  <a:schemeClr val="tx1"/>
                </a:solidFill>
                <a:latin typeface="Arial" pitchFamily="34" charset="0"/>
                <a:ea typeface="新細明體" pitchFamily="18" charset="-120"/>
              </a:defRPr>
            </a:lvl6pPr>
            <a:lvl7pPr marL="4572000" indent="-457200" defTabSz="1828800" eaLnBrk="0" fontAlgn="base" hangingPunct="0">
              <a:spcBef>
                <a:spcPct val="20000"/>
              </a:spcBef>
              <a:spcAft>
                <a:spcPct val="0"/>
              </a:spcAft>
              <a:buChar char="»"/>
              <a:defRPr kumimoji="1" sz="4000">
                <a:solidFill>
                  <a:schemeClr val="tx1"/>
                </a:solidFill>
                <a:latin typeface="Arial" pitchFamily="34" charset="0"/>
                <a:ea typeface="新細明體" pitchFamily="18" charset="-120"/>
              </a:defRPr>
            </a:lvl7pPr>
            <a:lvl8pPr marL="5029200" indent="-457200" defTabSz="1828800" eaLnBrk="0" fontAlgn="base" hangingPunct="0">
              <a:spcBef>
                <a:spcPct val="20000"/>
              </a:spcBef>
              <a:spcAft>
                <a:spcPct val="0"/>
              </a:spcAft>
              <a:buChar char="»"/>
              <a:defRPr kumimoji="1" sz="4000">
                <a:solidFill>
                  <a:schemeClr val="tx1"/>
                </a:solidFill>
                <a:latin typeface="Arial" pitchFamily="34" charset="0"/>
                <a:ea typeface="新細明體" pitchFamily="18" charset="-120"/>
              </a:defRPr>
            </a:lvl8pPr>
            <a:lvl9pPr marL="5486400" indent="-457200" defTabSz="1828800" eaLnBrk="0" fontAlgn="base" hangingPunct="0">
              <a:spcBef>
                <a:spcPct val="20000"/>
              </a:spcBef>
              <a:spcAft>
                <a:spcPct val="0"/>
              </a:spcAft>
              <a:buChar char="»"/>
              <a:defRPr kumimoji="1" sz="4000">
                <a:solidFill>
                  <a:schemeClr val="tx1"/>
                </a:solidFill>
                <a:latin typeface="Arial" pitchFamily="34" charset="0"/>
                <a:ea typeface="新細明體" pitchFamily="18" charset="-120"/>
              </a:defRPr>
            </a:lvl9pPr>
          </a:lstStyle>
          <a:p>
            <a:pPr algn="ctr" eaLnBrk="1" hangingPunct="1">
              <a:spcBef>
                <a:spcPct val="50000"/>
              </a:spcBef>
              <a:buFontTx/>
              <a:buNone/>
            </a:pPr>
            <a:r>
              <a:rPr lang="zh-TW" altLang="en-US" sz="4800">
                <a:latin typeface="全真超特黑" pitchFamily="49" charset="-120"/>
                <a:ea typeface="全真超特黑" pitchFamily="49" charset="-120"/>
              </a:rPr>
              <a:t>一、建立國土計畫體系，確認國土計畫優位</a:t>
            </a:r>
          </a:p>
        </p:txBody>
      </p:sp>
      <p:sp>
        <p:nvSpPr>
          <p:cNvPr id="25604" name="Rectangle 38"/>
          <p:cNvSpPr>
            <a:spLocks noChangeArrowheads="1"/>
          </p:cNvSpPr>
          <p:nvPr/>
        </p:nvSpPr>
        <p:spPr bwMode="auto">
          <a:xfrm>
            <a:off x="501650" y="4914900"/>
            <a:ext cx="11669713" cy="8047038"/>
          </a:xfrm>
          <a:prstGeom prst="rect">
            <a:avLst/>
          </a:prstGeom>
          <a:solidFill>
            <a:srgbClr val="EAEAEA"/>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182538" tIns="91249" rIns="182538" bIns="91249" anchor="ctr"/>
          <a:lstStyle>
            <a:lvl1pPr defTabSz="1828800">
              <a:spcBef>
                <a:spcPct val="20000"/>
              </a:spcBef>
              <a:buChar char="•"/>
              <a:defRPr kumimoji="1" sz="6400">
                <a:solidFill>
                  <a:schemeClr val="tx1"/>
                </a:solidFill>
                <a:latin typeface="Arial" pitchFamily="34" charset="0"/>
                <a:ea typeface="新細明體" pitchFamily="18" charset="-120"/>
              </a:defRPr>
            </a:lvl1pPr>
            <a:lvl2pPr marL="1485900" indent="-571500" defTabSz="1828800">
              <a:spcBef>
                <a:spcPct val="20000"/>
              </a:spcBef>
              <a:buChar char="–"/>
              <a:defRPr kumimoji="1" sz="5600">
                <a:solidFill>
                  <a:schemeClr val="tx1"/>
                </a:solidFill>
                <a:latin typeface="Arial" pitchFamily="34" charset="0"/>
                <a:ea typeface="新細明體" pitchFamily="18" charset="-120"/>
              </a:defRPr>
            </a:lvl2pPr>
            <a:lvl3pPr marL="2286000" indent="-457200" defTabSz="1828800">
              <a:spcBef>
                <a:spcPct val="20000"/>
              </a:spcBef>
              <a:buChar char="•"/>
              <a:defRPr kumimoji="1" sz="4800">
                <a:solidFill>
                  <a:schemeClr val="tx1"/>
                </a:solidFill>
                <a:latin typeface="Arial" pitchFamily="34" charset="0"/>
                <a:ea typeface="新細明體" pitchFamily="18" charset="-120"/>
              </a:defRPr>
            </a:lvl3pPr>
            <a:lvl4pPr marL="3200400" indent="-457200" defTabSz="1828800">
              <a:spcBef>
                <a:spcPct val="20000"/>
              </a:spcBef>
              <a:buChar char="–"/>
              <a:defRPr kumimoji="1" sz="4000">
                <a:solidFill>
                  <a:schemeClr val="tx1"/>
                </a:solidFill>
                <a:latin typeface="Arial" pitchFamily="34" charset="0"/>
                <a:ea typeface="新細明體" pitchFamily="18" charset="-120"/>
              </a:defRPr>
            </a:lvl4pPr>
            <a:lvl5pPr marL="4114800" indent="-457200" defTabSz="1828800">
              <a:spcBef>
                <a:spcPct val="20000"/>
              </a:spcBef>
              <a:buChar char="»"/>
              <a:defRPr kumimoji="1" sz="4000">
                <a:solidFill>
                  <a:schemeClr val="tx1"/>
                </a:solidFill>
                <a:latin typeface="Arial" pitchFamily="34" charset="0"/>
                <a:ea typeface="新細明體" pitchFamily="18" charset="-120"/>
              </a:defRPr>
            </a:lvl5pPr>
            <a:lvl6pPr marL="4572000" indent="-457200" defTabSz="1828800" eaLnBrk="0" fontAlgn="base" hangingPunct="0">
              <a:spcBef>
                <a:spcPct val="20000"/>
              </a:spcBef>
              <a:spcAft>
                <a:spcPct val="0"/>
              </a:spcAft>
              <a:buChar char="»"/>
              <a:defRPr kumimoji="1" sz="4000">
                <a:solidFill>
                  <a:schemeClr val="tx1"/>
                </a:solidFill>
                <a:latin typeface="Arial" pitchFamily="34" charset="0"/>
                <a:ea typeface="新細明體" pitchFamily="18" charset="-120"/>
              </a:defRPr>
            </a:lvl6pPr>
            <a:lvl7pPr marL="5029200" indent="-457200" defTabSz="1828800" eaLnBrk="0" fontAlgn="base" hangingPunct="0">
              <a:spcBef>
                <a:spcPct val="20000"/>
              </a:spcBef>
              <a:spcAft>
                <a:spcPct val="0"/>
              </a:spcAft>
              <a:buChar char="»"/>
              <a:defRPr kumimoji="1" sz="4000">
                <a:solidFill>
                  <a:schemeClr val="tx1"/>
                </a:solidFill>
                <a:latin typeface="Arial" pitchFamily="34" charset="0"/>
                <a:ea typeface="新細明體" pitchFamily="18" charset="-120"/>
              </a:defRPr>
            </a:lvl7pPr>
            <a:lvl8pPr marL="5486400" indent="-457200" defTabSz="1828800" eaLnBrk="0" fontAlgn="base" hangingPunct="0">
              <a:spcBef>
                <a:spcPct val="20000"/>
              </a:spcBef>
              <a:spcAft>
                <a:spcPct val="0"/>
              </a:spcAft>
              <a:buChar char="»"/>
              <a:defRPr kumimoji="1" sz="4000">
                <a:solidFill>
                  <a:schemeClr val="tx1"/>
                </a:solidFill>
                <a:latin typeface="Arial" pitchFamily="34" charset="0"/>
                <a:ea typeface="新細明體" pitchFamily="18" charset="-120"/>
              </a:defRPr>
            </a:lvl8pPr>
            <a:lvl9pPr marL="5943600" indent="-457200" defTabSz="1828800" eaLnBrk="0" fontAlgn="base" hangingPunct="0">
              <a:spcBef>
                <a:spcPct val="20000"/>
              </a:spcBef>
              <a:spcAft>
                <a:spcPct val="0"/>
              </a:spcAft>
              <a:buChar char="»"/>
              <a:defRPr kumimoji="1" sz="4000">
                <a:solidFill>
                  <a:schemeClr val="tx1"/>
                </a:solidFill>
                <a:latin typeface="Arial" pitchFamily="34" charset="0"/>
                <a:ea typeface="新細明體" pitchFamily="18" charset="-120"/>
              </a:defRPr>
            </a:lvl9pPr>
          </a:lstStyle>
          <a:p>
            <a:pPr eaLnBrk="1" hangingPunct="1">
              <a:spcBef>
                <a:spcPct val="0"/>
              </a:spcBef>
              <a:buFontTx/>
              <a:buNone/>
            </a:pPr>
            <a:endParaRPr lang="zh-TW" altLang="zh-TW" sz="4000">
              <a:ea typeface="全真粗黑體" pitchFamily="49" charset="-120"/>
            </a:endParaRPr>
          </a:p>
        </p:txBody>
      </p:sp>
      <p:sp>
        <p:nvSpPr>
          <p:cNvPr id="25605" name="Rectangle 37"/>
          <p:cNvSpPr>
            <a:spLocks noChangeArrowheads="1"/>
          </p:cNvSpPr>
          <p:nvPr/>
        </p:nvSpPr>
        <p:spPr bwMode="auto">
          <a:xfrm>
            <a:off x="12457113" y="4914900"/>
            <a:ext cx="5186362" cy="8047038"/>
          </a:xfrm>
          <a:prstGeom prst="rect">
            <a:avLst/>
          </a:prstGeom>
          <a:solidFill>
            <a:srgbClr val="EAEAEA"/>
          </a:solidFill>
          <a:ln>
            <a:noFill/>
          </a:ln>
          <a:effectLst/>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182538" tIns="91249" rIns="182538" bIns="91249" anchor="ctr"/>
          <a:lstStyle>
            <a:lvl1pPr defTabSz="1828800">
              <a:spcBef>
                <a:spcPct val="20000"/>
              </a:spcBef>
              <a:buChar char="•"/>
              <a:defRPr kumimoji="1" sz="6400">
                <a:solidFill>
                  <a:schemeClr val="tx1"/>
                </a:solidFill>
                <a:latin typeface="Arial" pitchFamily="34" charset="0"/>
                <a:ea typeface="新細明體" pitchFamily="18" charset="-120"/>
              </a:defRPr>
            </a:lvl1pPr>
            <a:lvl2pPr marL="1485900" indent="-571500" defTabSz="1828800">
              <a:spcBef>
                <a:spcPct val="20000"/>
              </a:spcBef>
              <a:buChar char="–"/>
              <a:defRPr kumimoji="1" sz="5600">
                <a:solidFill>
                  <a:schemeClr val="tx1"/>
                </a:solidFill>
                <a:latin typeface="Arial" pitchFamily="34" charset="0"/>
                <a:ea typeface="新細明體" pitchFamily="18" charset="-120"/>
              </a:defRPr>
            </a:lvl2pPr>
            <a:lvl3pPr marL="2286000" indent="-457200" defTabSz="1828800">
              <a:spcBef>
                <a:spcPct val="20000"/>
              </a:spcBef>
              <a:buChar char="•"/>
              <a:defRPr kumimoji="1" sz="4800">
                <a:solidFill>
                  <a:schemeClr val="tx1"/>
                </a:solidFill>
                <a:latin typeface="Arial" pitchFamily="34" charset="0"/>
                <a:ea typeface="新細明體" pitchFamily="18" charset="-120"/>
              </a:defRPr>
            </a:lvl3pPr>
            <a:lvl4pPr marL="3200400" indent="-457200" defTabSz="1828800">
              <a:spcBef>
                <a:spcPct val="20000"/>
              </a:spcBef>
              <a:buChar char="–"/>
              <a:defRPr kumimoji="1" sz="4000">
                <a:solidFill>
                  <a:schemeClr val="tx1"/>
                </a:solidFill>
                <a:latin typeface="Arial" pitchFamily="34" charset="0"/>
                <a:ea typeface="新細明體" pitchFamily="18" charset="-120"/>
              </a:defRPr>
            </a:lvl4pPr>
            <a:lvl5pPr marL="4114800" indent="-457200" defTabSz="1828800">
              <a:spcBef>
                <a:spcPct val="20000"/>
              </a:spcBef>
              <a:buChar char="»"/>
              <a:defRPr kumimoji="1" sz="4000">
                <a:solidFill>
                  <a:schemeClr val="tx1"/>
                </a:solidFill>
                <a:latin typeface="Arial" pitchFamily="34" charset="0"/>
                <a:ea typeface="新細明體" pitchFamily="18" charset="-120"/>
              </a:defRPr>
            </a:lvl5pPr>
            <a:lvl6pPr marL="4572000" indent="-457200" defTabSz="1828800" eaLnBrk="0" fontAlgn="base" hangingPunct="0">
              <a:spcBef>
                <a:spcPct val="20000"/>
              </a:spcBef>
              <a:spcAft>
                <a:spcPct val="0"/>
              </a:spcAft>
              <a:buChar char="»"/>
              <a:defRPr kumimoji="1" sz="4000">
                <a:solidFill>
                  <a:schemeClr val="tx1"/>
                </a:solidFill>
                <a:latin typeface="Arial" pitchFamily="34" charset="0"/>
                <a:ea typeface="新細明體" pitchFamily="18" charset="-120"/>
              </a:defRPr>
            </a:lvl6pPr>
            <a:lvl7pPr marL="5029200" indent="-457200" defTabSz="1828800" eaLnBrk="0" fontAlgn="base" hangingPunct="0">
              <a:spcBef>
                <a:spcPct val="20000"/>
              </a:spcBef>
              <a:spcAft>
                <a:spcPct val="0"/>
              </a:spcAft>
              <a:buChar char="»"/>
              <a:defRPr kumimoji="1" sz="4000">
                <a:solidFill>
                  <a:schemeClr val="tx1"/>
                </a:solidFill>
                <a:latin typeface="Arial" pitchFamily="34" charset="0"/>
                <a:ea typeface="新細明體" pitchFamily="18" charset="-120"/>
              </a:defRPr>
            </a:lvl7pPr>
            <a:lvl8pPr marL="5486400" indent="-457200" defTabSz="1828800" eaLnBrk="0" fontAlgn="base" hangingPunct="0">
              <a:spcBef>
                <a:spcPct val="20000"/>
              </a:spcBef>
              <a:spcAft>
                <a:spcPct val="0"/>
              </a:spcAft>
              <a:buChar char="»"/>
              <a:defRPr kumimoji="1" sz="4000">
                <a:solidFill>
                  <a:schemeClr val="tx1"/>
                </a:solidFill>
                <a:latin typeface="Arial" pitchFamily="34" charset="0"/>
                <a:ea typeface="新細明體" pitchFamily="18" charset="-120"/>
              </a:defRPr>
            </a:lvl8pPr>
            <a:lvl9pPr marL="5943600" indent="-457200" defTabSz="1828800" eaLnBrk="0" fontAlgn="base" hangingPunct="0">
              <a:spcBef>
                <a:spcPct val="20000"/>
              </a:spcBef>
              <a:spcAft>
                <a:spcPct val="0"/>
              </a:spcAft>
              <a:buChar char="»"/>
              <a:defRPr kumimoji="1" sz="4000">
                <a:solidFill>
                  <a:schemeClr val="tx1"/>
                </a:solidFill>
                <a:latin typeface="Arial" pitchFamily="34" charset="0"/>
                <a:ea typeface="新細明體" pitchFamily="18" charset="-120"/>
              </a:defRPr>
            </a:lvl9pPr>
          </a:lstStyle>
          <a:p>
            <a:pPr eaLnBrk="1" hangingPunct="1">
              <a:spcBef>
                <a:spcPct val="0"/>
              </a:spcBef>
              <a:buFontTx/>
              <a:buNone/>
            </a:pPr>
            <a:endParaRPr lang="zh-TW" altLang="zh-TW" sz="4000">
              <a:ea typeface="全真粗黑體" pitchFamily="49" charset="-120"/>
            </a:endParaRPr>
          </a:p>
        </p:txBody>
      </p:sp>
      <p:sp>
        <p:nvSpPr>
          <p:cNvPr id="25606" name="Text Box 8"/>
          <p:cNvSpPr txBox="1">
            <a:spLocks noChangeArrowheads="1"/>
          </p:cNvSpPr>
          <p:nvPr/>
        </p:nvSpPr>
        <p:spPr bwMode="auto">
          <a:xfrm>
            <a:off x="6840538" y="7100888"/>
            <a:ext cx="4606925" cy="1492250"/>
          </a:xfrm>
          <a:prstGeom prst="rect">
            <a:avLst/>
          </a:prstGeom>
          <a:solidFill>
            <a:srgbClr val="FFFF66"/>
          </a:solidFill>
          <a:ln w="9525">
            <a:solidFill>
              <a:schemeClr val="tx1"/>
            </a:solidFill>
            <a:miter lim="800000"/>
            <a:headEnd/>
            <a:tailEnd/>
          </a:ln>
        </p:spPr>
        <p:txBody>
          <a:bodyPr lIns="182520" tIns="91239" rIns="182520" bIns="91239" anchor="ctr"/>
          <a:lstStyle>
            <a:lvl1pPr defTabSz="1828800">
              <a:spcBef>
                <a:spcPct val="20000"/>
              </a:spcBef>
              <a:buChar char="•"/>
              <a:defRPr kumimoji="1" sz="6400">
                <a:solidFill>
                  <a:schemeClr val="tx1"/>
                </a:solidFill>
                <a:latin typeface="Arial" pitchFamily="34" charset="0"/>
                <a:ea typeface="新細明體" pitchFamily="18" charset="-120"/>
              </a:defRPr>
            </a:lvl1pPr>
            <a:lvl2pPr marL="1485900" indent="-571500" defTabSz="1828800">
              <a:spcBef>
                <a:spcPct val="20000"/>
              </a:spcBef>
              <a:buChar char="–"/>
              <a:defRPr kumimoji="1" sz="5600">
                <a:solidFill>
                  <a:schemeClr val="tx1"/>
                </a:solidFill>
                <a:latin typeface="Arial" pitchFamily="34" charset="0"/>
                <a:ea typeface="新細明體" pitchFamily="18" charset="-120"/>
              </a:defRPr>
            </a:lvl2pPr>
            <a:lvl3pPr marL="2286000" indent="-457200" defTabSz="1828800">
              <a:spcBef>
                <a:spcPct val="20000"/>
              </a:spcBef>
              <a:buChar char="•"/>
              <a:defRPr kumimoji="1" sz="4800">
                <a:solidFill>
                  <a:schemeClr val="tx1"/>
                </a:solidFill>
                <a:latin typeface="Arial" pitchFamily="34" charset="0"/>
                <a:ea typeface="新細明體" pitchFamily="18" charset="-120"/>
              </a:defRPr>
            </a:lvl3pPr>
            <a:lvl4pPr marL="3200400" indent="-457200" defTabSz="1828800">
              <a:spcBef>
                <a:spcPct val="20000"/>
              </a:spcBef>
              <a:buChar char="–"/>
              <a:defRPr kumimoji="1" sz="4000">
                <a:solidFill>
                  <a:schemeClr val="tx1"/>
                </a:solidFill>
                <a:latin typeface="Arial" pitchFamily="34" charset="0"/>
                <a:ea typeface="新細明體" pitchFamily="18" charset="-120"/>
              </a:defRPr>
            </a:lvl4pPr>
            <a:lvl5pPr marL="4114800" indent="-457200" defTabSz="1828800">
              <a:spcBef>
                <a:spcPct val="20000"/>
              </a:spcBef>
              <a:buChar char="»"/>
              <a:defRPr kumimoji="1" sz="4000">
                <a:solidFill>
                  <a:schemeClr val="tx1"/>
                </a:solidFill>
                <a:latin typeface="Arial" pitchFamily="34" charset="0"/>
                <a:ea typeface="新細明體" pitchFamily="18" charset="-120"/>
              </a:defRPr>
            </a:lvl5pPr>
            <a:lvl6pPr marL="4572000" indent="-457200" defTabSz="1828800" eaLnBrk="0" fontAlgn="base" hangingPunct="0">
              <a:spcBef>
                <a:spcPct val="20000"/>
              </a:spcBef>
              <a:spcAft>
                <a:spcPct val="0"/>
              </a:spcAft>
              <a:buChar char="»"/>
              <a:defRPr kumimoji="1" sz="4000">
                <a:solidFill>
                  <a:schemeClr val="tx1"/>
                </a:solidFill>
                <a:latin typeface="Arial" pitchFamily="34" charset="0"/>
                <a:ea typeface="新細明體" pitchFamily="18" charset="-120"/>
              </a:defRPr>
            </a:lvl6pPr>
            <a:lvl7pPr marL="5029200" indent="-457200" defTabSz="1828800" eaLnBrk="0" fontAlgn="base" hangingPunct="0">
              <a:spcBef>
                <a:spcPct val="20000"/>
              </a:spcBef>
              <a:spcAft>
                <a:spcPct val="0"/>
              </a:spcAft>
              <a:buChar char="»"/>
              <a:defRPr kumimoji="1" sz="4000">
                <a:solidFill>
                  <a:schemeClr val="tx1"/>
                </a:solidFill>
                <a:latin typeface="Arial" pitchFamily="34" charset="0"/>
                <a:ea typeface="新細明體" pitchFamily="18" charset="-120"/>
              </a:defRPr>
            </a:lvl7pPr>
            <a:lvl8pPr marL="5486400" indent="-457200" defTabSz="1828800" eaLnBrk="0" fontAlgn="base" hangingPunct="0">
              <a:spcBef>
                <a:spcPct val="20000"/>
              </a:spcBef>
              <a:spcAft>
                <a:spcPct val="0"/>
              </a:spcAft>
              <a:buChar char="»"/>
              <a:defRPr kumimoji="1" sz="4000">
                <a:solidFill>
                  <a:schemeClr val="tx1"/>
                </a:solidFill>
                <a:latin typeface="Arial" pitchFamily="34" charset="0"/>
                <a:ea typeface="新細明體" pitchFamily="18" charset="-120"/>
              </a:defRPr>
            </a:lvl8pPr>
            <a:lvl9pPr marL="5943600" indent="-457200" defTabSz="1828800" eaLnBrk="0" fontAlgn="base" hangingPunct="0">
              <a:spcBef>
                <a:spcPct val="20000"/>
              </a:spcBef>
              <a:spcAft>
                <a:spcPct val="0"/>
              </a:spcAft>
              <a:buChar char="»"/>
              <a:defRPr kumimoji="1" sz="4000">
                <a:solidFill>
                  <a:schemeClr val="tx1"/>
                </a:solidFill>
                <a:latin typeface="Arial" pitchFamily="34" charset="0"/>
                <a:ea typeface="新細明體" pitchFamily="18" charset="-120"/>
              </a:defRPr>
            </a:lvl9pPr>
          </a:lstStyle>
          <a:p>
            <a:pPr algn="ctr" eaLnBrk="1" hangingPunct="1">
              <a:spcBef>
                <a:spcPct val="0"/>
              </a:spcBef>
              <a:buFontTx/>
              <a:buNone/>
            </a:pPr>
            <a:r>
              <a:rPr lang="zh-TW" altLang="en-US" sz="4000">
                <a:latin typeface="全真粗黑體" pitchFamily="49" charset="-120"/>
                <a:ea typeface="全真粗黑體" pitchFamily="49" charset="-120"/>
              </a:rPr>
              <a:t>全國區域計畫</a:t>
            </a:r>
          </a:p>
          <a:p>
            <a:pPr algn="ctr" eaLnBrk="1" hangingPunct="1">
              <a:spcBef>
                <a:spcPct val="50000"/>
              </a:spcBef>
              <a:buFontTx/>
              <a:buNone/>
            </a:pPr>
            <a:r>
              <a:rPr lang="en-US" altLang="zh-TW" sz="2400">
                <a:ea typeface="全真粗黑體" pitchFamily="49" charset="-120"/>
              </a:rPr>
              <a:t>(</a:t>
            </a:r>
            <a:r>
              <a:rPr lang="zh-TW" altLang="en-US" sz="2400">
                <a:ea typeface="全真粗黑體" pitchFamily="49" charset="-120"/>
              </a:rPr>
              <a:t>都會區域</a:t>
            </a:r>
            <a:r>
              <a:rPr lang="en-US" altLang="zh-TW" sz="2400">
                <a:ea typeface="全真粗黑體" pitchFamily="49" charset="-120"/>
              </a:rPr>
              <a:t>+</a:t>
            </a:r>
            <a:r>
              <a:rPr lang="zh-TW" altLang="en-US" sz="2400">
                <a:ea typeface="全真粗黑體" pitchFamily="49" charset="-120"/>
              </a:rPr>
              <a:t>特定區域</a:t>
            </a:r>
            <a:r>
              <a:rPr lang="en-US" altLang="zh-TW" sz="2400">
                <a:ea typeface="全真粗黑體" pitchFamily="49" charset="-120"/>
              </a:rPr>
              <a:t>)</a:t>
            </a:r>
          </a:p>
        </p:txBody>
      </p:sp>
      <p:sp>
        <p:nvSpPr>
          <p:cNvPr id="25607" name="Text Box 9"/>
          <p:cNvSpPr txBox="1">
            <a:spLocks noChangeArrowheads="1"/>
          </p:cNvSpPr>
          <p:nvPr/>
        </p:nvSpPr>
        <p:spPr bwMode="auto">
          <a:xfrm>
            <a:off x="12888913" y="7100888"/>
            <a:ext cx="4608512" cy="1492250"/>
          </a:xfrm>
          <a:prstGeom prst="rect">
            <a:avLst/>
          </a:prstGeom>
          <a:solidFill>
            <a:srgbClr val="FFFF66"/>
          </a:solidFill>
          <a:ln w="9525">
            <a:solidFill>
              <a:schemeClr val="tx1"/>
            </a:solidFill>
            <a:miter lim="800000"/>
            <a:headEnd/>
            <a:tailEnd/>
          </a:ln>
        </p:spPr>
        <p:txBody>
          <a:bodyPr lIns="182520" tIns="91239" rIns="182520" bIns="91239" anchor="ctr"/>
          <a:lstStyle>
            <a:lvl1pPr defTabSz="1828800">
              <a:spcBef>
                <a:spcPct val="20000"/>
              </a:spcBef>
              <a:buChar char="•"/>
              <a:defRPr kumimoji="1" sz="6400">
                <a:solidFill>
                  <a:schemeClr val="tx1"/>
                </a:solidFill>
                <a:latin typeface="Arial" pitchFamily="34" charset="0"/>
                <a:ea typeface="新細明體" pitchFamily="18" charset="-120"/>
              </a:defRPr>
            </a:lvl1pPr>
            <a:lvl2pPr marL="1485900" indent="-571500" defTabSz="1828800">
              <a:spcBef>
                <a:spcPct val="20000"/>
              </a:spcBef>
              <a:buChar char="–"/>
              <a:defRPr kumimoji="1" sz="5600">
                <a:solidFill>
                  <a:schemeClr val="tx1"/>
                </a:solidFill>
                <a:latin typeface="Arial" pitchFamily="34" charset="0"/>
                <a:ea typeface="新細明體" pitchFamily="18" charset="-120"/>
              </a:defRPr>
            </a:lvl2pPr>
            <a:lvl3pPr marL="2286000" indent="-457200" defTabSz="1828800">
              <a:spcBef>
                <a:spcPct val="20000"/>
              </a:spcBef>
              <a:buChar char="•"/>
              <a:defRPr kumimoji="1" sz="4800">
                <a:solidFill>
                  <a:schemeClr val="tx1"/>
                </a:solidFill>
                <a:latin typeface="Arial" pitchFamily="34" charset="0"/>
                <a:ea typeface="新細明體" pitchFamily="18" charset="-120"/>
              </a:defRPr>
            </a:lvl3pPr>
            <a:lvl4pPr marL="3200400" indent="-457200" defTabSz="1828800">
              <a:spcBef>
                <a:spcPct val="20000"/>
              </a:spcBef>
              <a:buChar char="–"/>
              <a:defRPr kumimoji="1" sz="4000">
                <a:solidFill>
                  <a:schemeClr val="tx1"/>
                </a:solidFill>
                <a:latin typeface="Arial" pitchFamily="34" charset="0"/>
                <a:ea typeface="新細明體" pitchFamily="18" charset="-120"/>
              </a:defRPr>
            </a:lvl4pPr>
            <a:lvl5pPr marL="4114800" indent="-457200" defTabSz="1828800">
              <a:spcBef>
                <a:spcPct val="20000"/>
              </a:spcBef>
              <a:buChar char="»"/>
              <a:defRPr kumimoji="1" sz="4000">
                <a:solidFill>
                  <a:schemeClr val="tx1"/>
                </a:solidFill>
                <a:latin typeface="Arial" pitchFamily="34" charset="0"/>
                <a:ea typeface="新細明體" pitchFamily="18" charset="-120"/>
              </a:defRPr>
            </a:lvl5pPr>
            <a:lvl6pPr marL="4572000" indent="-457200" defTabSz="1828800" eaLnBrk="0" fontAlgn="base" hangingPunct="0">
              <a:spcBef>
                <a:spcPct val="20000"/>
              </a:spcBef>
              <a:spcAft>
                <a:spcPct val="0"/>
              </a:spcAft>
              <a:buChar char="»"/>
              <a:defRPr kumimoji="1" sz="4000">
                <a:solidFill>
                  <a:schemeClr val="tx1"/>
                </a:solidFill>
                <a:latin typeface="Arial" pitchFamily="34" charset="0"/>
                <a:ea typeface="新細明體" pitchFamily="18" charset="-120"/>
              </a:defRPr>
            </a:lvl6pPr>
            <a:lvl7pPr marL="5029200" indent="-457200" defTabSz="1828800" eaLnBrk="0" fontAlgn="base" hangingPunct="0">
              <a:spcBef>
                <a:spcPct val="20000"/>
              </a:spcBef>
              <a:spcAft>
                <a:spcPct val="0"/>
              </a:spcAft>
              <a:buChar char="»"/>
              <a:defRPr kumimoji="1" sz="4000">
                <a:solidFill>
                  <a:schemeClr val="tx1"/>
                </a:solidFill>
                <a:latin typeface="Arial" pitchFamily="34" charset="0"/>
                <a:ea typeface="新細明體" pitchFamily="18" charset="-120"/>
              </a:defRPr>
            </a:lvl7pPr>
            <a:lvl8pPr marL="5486400" indent="-457200" defTabSz="1828800" eaLnBrk="0" fontAlgn="base" hangingPunct="0">
              <a:spcBef>
                <a:spcPct val="20000"/>
              </a:spcBef>
              <a:spcAft>
                <a:spcPct val="0"/>
              </a:spcAft>
              <a:buChar char="»"/>
              <a:defRPr kumimoji="1" sz="4000">
                <a:solidFill>
                  <a:schemeClr val="tx1"/>
                </a:solidFill>
                <a:latin typeface="Arial" pitchFamily="34" charset="0"/>
                <a:ea typeface="新細明體" pitchFamily="18" charset="-120"/>
              </a:defRPr>
            </a:lvl8pPr>
            <a:lvl9pPr marL="5943600" indent="-457200" defTabSz="1828800" eaLnBrk="0" fontAlgn="base" hangingPunct="0">
              <a:spcBef>
                <a:spcPct val="20000"/>
              </a:spcBef>
              <a:spcAft>
                <a:spcPct val="0"/>
              </a:spcAft>
              <a:buChar char="»"/>
              <a:defRPr kumimoji="1" sz="4000">
                <a:solidFill>
                  <a:schemeClr val="tx1"/>
                </a:solidFill>
                <a:latin typeface="Arial" pitchFamily="34" charset="0"/>
                <a:ea typeface="新細明體" pitchFamily="18" charset="-120"/>
              </a:defRPr>
            </a:lvl9pPr>
          </a:lstStyle>
          <a:p>
            <a:pPr algn="ctr" eaLnBrk="1" hangingPunct="1">
              <a:spcBef>
                <a:spcPct val="0"/>
              </a:spcBef>
              <a:buFontTx/>
              <a:buNone/>
            </a:pPr>
            <a:r>
              <a:rPr lang="zh-TW" altLang="en-US" sz="4000">
                <a:latin typeface="全真粗黑體" pitchFamily="49" charset="-120"/>
                <a:ea typeface="全真粗黑體" pitchFamily="49" charset="-120"/>
              </a:rPr>
              <a:t>全國國土計畫</a:t>
            </a:r>
          </a:p>
          <a:p>
            <a:pPr algn="ctr" eaLnBrk="1" hangingPunct="1">
              <a:spcBef>
                <a:spcPct val="50000"/>
              </a:spcBef>
              <a:buFontTx/>
              <a:buNone/>
            </a:pPr>
            <a:r>
              <a:rPr lang="en-US" altLang="zh-TW" sz="2400">
                <a:latin typeface="全真粗黑體" pitchFamily="49" charset="-120"/>
                <a:ea typeface="全真粗黑體" pitchFamily="49" charset="-120"/>
              </a:rPr>
              <a:t>(</a:t>
            </a:r>
            <a:r>
              <a:rPr lang="zh-TW" altLang="en-US" sz="2400">
                <a:latin typeface="全真粗黑體" pitchFamily="49" charset="-120"/>
                <a:ea typeface="全真粗黑體" pitchFamily="49" charset="-120"/>
              </a:rPr>
              <a:t>都會區域</a:t>
            </a:r>
            <a:r>
              <a:rPr lang="en-US" altLang="zh-TW" sz="2400">
                <a:latin typeface="全真粗黑體" pitchFamily="49" charset="-120"/>
                <a:ea typeface="全真粗黑體" pitchFamily="49" charset="-120"/>
              </a:rPr>
              <a:t>+</a:t>
            </a:r>
            <a:r>
              <a:rPr lang="zh-TW" altLang="en-US" sz="2400">
                <a:latin typeface="全真粗黑體" pitchFamily="49" charset="-120"/>
                <a:ea typeface="全真粗黑體" pitchFamily="49" charset="-120"/>
              </a:rPr>
              <a:t>特定區域</a:t>
            </a:r>
            <a:r>
              <a:rPr lang="en-US" altLang="zh-TW" sz="2400">
                <a:latin typeface="全真粗黑體" pitchFamily="49" charset="-120"/>
                <a:ea typeface="全真粗黑體" pitchFamily="49" charset="-120"/>
              </a:rPr>
              <a:t>)</a:t>
            </a:r>
          </a:p>
        </p:txBody>
      </p:sp>
      <p:sp>
        <p:nvSpPr>
          <p:cNvPr id="25608" name="Text Box 10"/>
          <p:cNvSpPr txBox="1">
            <a:spLocks noChangeArrowheads="1"/>
          </p:cNvSpPr>
          <p:nvPr/>
        </p:nvSpPr>
        <p:spPr bwMode="auto">
          <a:xfrm>
            <a:off x="6843713" y="10101263"/>
            <a:ext cx="4606925" cy="1406525"/>
          </a:xfrm>
          <a:prstGeom prst="rect">
            <a:avLst/>
          </a:prstGeom>
          <a:solidFill>
            <a:srgbClr val="CCFFFF"/>
          </a:solidFill>
          <a:ln w="9525">
            <a:solidFill>
              <a:schemeClr val="tx1"/>
            </a:solidFill>
            <a:miter lim="800000"/>
            <a:headEnd/>
            <a:tailEnd/>
          </a:ln>
        </p:spPr>
        <p:txBody>
          <a:bodyPr lIns="182520" tIns="91239" rIns="182520" bIns="91239" anchor="ctr"/>
          <a:lstStyle>
            <a:lvl1pPr defTabSz="1828800">
              <a:spcBef>
                <a:spcPct val="20000"/>
              </a:spcBef>
              <a:buChar char="•"/>
              <a:defRPr kumimoji="1" sz="6400">
                <a:solidFill>
                  <a:schemeClr val="tx1"/>
                </a:solidFill>
                <a:latin typeface="Arial" pitchFamily="34" charset="0"/>
                <a:ea typeface="新細明體" pitchFamily="18" charset="-120"/>
              </a:defRPr>
            </a:lvl1pPr>
            <a:lvl2pPr marL="1485900" indent="-571500" defTabSz="1828800">
              <a:spcBef>
                <a:spcPct val="20000"/>
              </a:spcBef>
              <a:buChar char="–"/>
              <a:defRPr kumimoji="1" sz="5600">
                <a:solidFill>
                  <a:schemeClr val="tx1"/>
                </a:solidFill>
                <a:latin typeface="Arial" pitchFamily="34" charset="0"/>
                <a:ea typeface="新細明體" pitchFamily="18" charset="-120"/>
              </a:defRPr>
            </a:lvl2pPr>
            <a:lvl3pPr marL="2286000" indent="-457200" defTabSz="1828800">
              <a:spcBef>
                <a:spcPct val="20000"/>
              </a:spcBef>
              <a:buChar char="•"/>
              <a:defRPr kumimoji="1" sz="4800">
                <a:solidFill>
                  <a:schemeClr val="tx1"/>
                </a:solidFill>
                <a:latin typeface="Arial" pitchFamily="34" charset="0"/>
                <a:ea typeface="新細明體" pitchFamily="18" charset="-120"/>
              </a:defRPr>
            </a:lvl3pPr>
            <a:lvl4pPr marL="3200400" indent="-457200" defTabSz="1828800">
              <a:spcBef>
                <a:spcPct val="20000"/>
              </a:spcBef>
              <a:buChar char="–"/>
              <a:defRPr kumimoji="1" sz="4000">
                <a:solidFill>
                  <a:schemeClr val="tx1"/>
                </a:solidFill>
                <a:latin typeface="Arial" pitchFamily="34" charset="0"/>
                <a:ea typeface="新細明體" pitchFamily="18" charset="-120"/>
              </a:defRPr>
            </a:lvl4pPr>
            <a:lvl5pPr marL="4114800" indent="-457200" defTabSz="1828800">
              <a:spcBef>
                <a:spcPct val="20000"/>
              </a:spcBef>
              <a:buChar char="»"/>
              <a:defRPr kumimoji="1" sz="4000">
                <a:solidFill>
                  <a:schemeClr val="tx1"/>
                </a:solidFill>
                <a:latin typeface="Arial" pitchFamily="34" charset="0"/>
                <a:ea typeface="新細明體" pitchFamily="18" charset="-120"/>
              </a:defRPr>
            </a:lvl5pPr>
            <a:lvl6pPr marL="4572000" indent="-457200" defTabSz="1828800" eaLnBrk="0" fontAlgn="base" hangingPunct="0">
              <a:spcBef>
                <a:spcPct val="20000"/>
              </a:spcBef>
              <a:spcAft>
                <a:spcPct val="0"/>
              </a:spcAft>
              <a:buChar char="»"/>
              <a:defRPr kumimoji="1" sz="4000">
                <a:solidFill>
                  <a:schemeClr val="tx1"/>
                </a:solidFill>
                <a:latin typeface="Arial" pitchFamily="34" charset="0"/>
                <a:ea typeface="新細明體" pitchFamily="18" charset="-120"/>
              </a:defRPr>
            </a:lvl6pPr>
            <a:lvl7pPr marL="5029200" indent="-457200" defTabSz="1828800" eaLnBrk="0" fontAlgn="base" hangingPunct="0">
              <a:spcBef>
                <a:spcPct val="20000"/>
              </a:spcBef>
              <a:spcAft>
                <a:spcPct val="0"/>
              </a:spcAft>
              <a:buChar char="»"/>
              <a:defRPr kumimoji="1" sz="4000">
                <a:solidFill>
                  <a:schemeClr val="tx1"/>
                </a:solidFill>
                <a:latin typeface="Arial" pitchFamily="34" charset="0"/>
                <a:ea typeface="新細明體" pitchFamily="18" charset="-120"/>
              </a:defRPr>
            </a:lvl7pPr>
            <a:lvl8pPr marL="5486400" indent="-457200" defTabSz="1828800" eaLnBrk="0" fontAlgn="base" hangingPunct="0">
              <a:spcBef>
                <a:spcPct val="20000"/>
              </a:spcBef>
              <a:spcAft>
                <a:spcPct val="0"/>
              </a:spcAft>
              <a:buChar char="»"/>
              <a:defRPr kumimoji="1" sz="4000">
                <a:solidFill>
                  <a:schemeClr val="tx1"/>
                </a:solidFill>
                <a:latin typeface="Arial" pitchFamily="34" charset="0"/>
                <a:ea typeface="新細明體" pitchFamily="18" charset="-120"/>
              </a:defRPr>
            </a:lvl8pPr>
            <a:lvl9pPr marL="5943600" indent="-457200" defTabSz="1828800" eaLnBrk="0" fontAlgn="base" hangingPunct="0">
              <a:spcBef>
                <a:spcPct val="20000"/>
              </a:spcBef>
              <a:spcAft>
                <a:spcPct val="0"/>
              </a:spcAft>
              <a:buChar char="»"/>
              <a:defRPr kumimoji="1" sz="4000">
                <a:solidFill>
                  <a:schemeClr val="tx1"/>
                </a:solidFill>
                <a:latin typeface="Arial" pitchFamily="34" charset="0"/>
                <a:ea typeface="新細明體" pitchFamily="18" charset="-120"/>
              </a:defRPr>
            </a:lvl9pPr>
          </a:lstStyle>
          <a:p>
            <a:pPr algn="ctr" eaLnBrk="1" hangingPunct="1">
              <a:spcBef>
                <a:spcPct val="50000"/>
              </a:spcBef>
              <a:buFontTx/>
              <a:buNone/>
            </a:pPr>
            <a:r>
              <a:rPr lang="zh-TW" altLang="en-US" sz="4000">
                <a:latin typeface="全真粗黑體" pitchFamily="49" charset="-120"/>
                <a:ea typeface="全真粗黑體" pitchFamily="49" charset="-120"/>
              </a:rPr>
              <a:t>直轄市、縣</a:t>
            </a:r>
            <a:r>
              <a:rPr lang="en-US" altLang="zh-TW" sz="4000">
                <a:latin typeface="全真粗黑體" pitchFamily="49" charset="-120"/>
                <a:ea typeface="全真粗黑體" pitchFamily="49" charset="-120"/>
              </a:rPr>
              <a:t>(</a:t>
            </a:r>
            <a:r>
              <a:rPr lang="zh-TW" altLang="en-US" sz="4000">
                <a:latin typeface="全真粗黑體" pitchFamily="49" charset="-120"/>
                <a:ea typeface="全真粗黑體" pitchFamily="49" charset="-120"/>
              </a:rPr>
              <a:t>市</a:t>
            </a:r>
            <a:r>
              <a:rPr lang="en-US" altLang="zh-TW" sz="4000">
                <a:latin typeface="全真粗黑體" pitchFamily="49" charset="-120"/>
                <a:ea typeface="全真粗黑體" pitchFamily="49" charset="-120"/>
              </a:rPr>
              <a:t>)</a:t>
            </a:r>
            <a:r>
              <a:rPr lang="zh-TW" altLang="en-US" sz="4000">
                <a:latin typeface="全真粗黑體" pitchFamily="49" charset="-120"/>
                <a:ea typeface="全真粗黑體" pitchFamily="49" charset="-120"/>
              </a:rPr>
              <a:t>區域計畫</a:t>
            </a:r>
          </a:p>
        </p:txBody>
      </p:sp>
      <p:sp>
        <p:nvSpPr>
          <p:cNvPr id="25609" name="Text Box 11"/>
          <p:cNvSpPr txBox="1">
            <a:spLocks noChangeArrowheads="1"/>
          </p:cNvSpPr>
          <p:nvPr/>
        </p:nvSpPr>
        <p:spPr bwMode="auto">
          <a:xfrm>
            <a:off x="12888913" y="10101263"/>
            <a:ext cx="4608512" cy="1406525"/>
          </a:xfrm>
          <a:prstGeom prst="rect">
            <a:avLst/>
          </a:prstGeom>
          <a:solidFill>
            <a:srgbClr val="CCFFFF"/>
          </a:solidFill>
          <a:ln w="9525">
            <a:solidFill>
              <a:schemeClr val="tx1"/>
            </a:solidFill>
            <a:miter lim="800000"/>
            <a:headEnd/>
            <a:tailEnd/>
          </a:ln>
        </p:spPr>
        <p:txBody>
          <a:bodyPr lIns="182520" tIns="91239" rIns="182520" bIns="91239" anchor="ctr"/>
          <a:lstStyle>
            <a:lvl1pPr defTabSz="1828800">
              <a:spcBef>
                <a:spcPct val="20000"/>
              </a:spcBef>
              <a:buChar char="•"/>
              <a:defRPr kumimoji="1" sz="6400">
                <a:solidFill>
                  <a:schemeClr val="tx1"/>
                </a:solidFill>
                <a:latin typeface="Arial" pitchFamily="34" charset="0"/>
                <a:ea typeface="新細明體" pitchFamily="18" charset="-120"/>
              </a:defRPr>
            </a:lvl1pPr>
            <a:lvl2pPr marL="1485900" indent="-571500" defTabSz="1828800">
              <a:spcBef>
                <a:spcPct val="20000"/>
              </a:spcBef>
              <a:buChar char="–"/>
              <a:defRPr kumimoji="1" sz="5600">
                <a:solidFill>
                  <a:schemeClr val="tx1"/>
                </a:solidFill>
                <a:latin typeface="Arial" pitchFamily="34" charset="0"/>
                <a:ea typeface="新細明體" pitchFamily="18" charset="-120"/>
              </a:defRPr>
            </a:lvl2pPr>
            <a:lvl3pPr marL="2286000" indent="-457200" defTabSz="1828800">
              <a:spcBef>
                <a:spcPct val="20000"/>
              </a:spcBef>
              <a:buChar char="•"/>
              <a:defRPr kumimoji="1" sz="4800">
                <a:solidFill>
                  <a:schemeClr val="tx1"/>
                </a:solidFill>
                <a:latin typeface="Arial" pitchFamily="34" charset="0"/>
                <a:ea typeface="新細明體" pitchFamily="18" charset="-120"/>
              </a:defRPr>
            </a:lvl3pPr>
            <a:lvl4pPr marL="3200400" indent="-457200" defTabSz="1828800">
              <a:spcBef>
                <a:spcPct val="20000"/>
              </a:spcBef>
              <a:buChar char="–"/>
              <a:defRPr kumimoji="1" sz="4000">
                <a:solidFill>
                  <a:schemeClr val="tx1"/>
                </a:solidFill>
                <a:latin typeface="Arial" pitchFamily="34" charset="0"/>
                <a:ea typeface="新細明體" pitchFamily="18" charset="-120"/>
              </a:defRPr>
            </a:lvl4pPr>
            <a:lvl5pPr marL="4114800" indent="-457200" defTabSz="1828800">
              <a:spcBef>
                <a:spcPct val="20000"/>
              </a:spcBef>
              <a:buChar char="»"/>
              <a:defRPr kumimoji="1" sz="4000">
                <a:solidFill>
                  <a:schemeClr val="tx1"/>
                </a:solidFill>
                <a:latin typeface="Arial" pitchFamily="34" charset="0"/>
                <a:ea typeface="新細明體" pitchFamily="18" charset="-120"/>
              </a:defRPr>
            </a:lvl5pPr>
            <a:lvl6pPr marL="4572000" indent="-457200" defTabSz="1828800" eaLnBrk="0" fontAlgn="base" hangingPunct="0">
              <a:spcBef>
                <a:spcPct val="20000"/>
              </a:spcBef>
              <a:spcAft>
                <a:spcPct val="0"/>
              </a:spcAft>
              <a:buChar char="»"/>
              <a:defRPr kumimoji="1" sz="4000">
                <a:solidFill>
                  <a:schemeClr val="tx1"/>
                </a:solidFill>
                <a:latin typeface="Arial" pitchFamily="34" charset="0"/>
                <a:ea typeface="新細明體" pitchFamily="18" charset="-120"/>
              </a:defRPr>
            </a:lvl6pPr>
            <a:lvl7pPr marL="5029200" indent="-457200" defTabSz="1828800" eaLnBrk="0" fontAlgn="base" hangingPunct="0">
              <a:spcBef>
                <a:spcPct val="20000"/>
              </a:spcBef>
              <a:spcAft>
                <a:spcPct val="0"/>
              </a:spcAft>
              <a:buChar char="»"/>
              <a:defRPr kumimoji="1" sz="4000">
                <a:solidFill>
                  <a:schemeClr val="tx1"/>
                </a:solidFill>
                <a:latin typeface="Arial" pitchFamily="34" charset="0"/>
                <a:ea typeface="新細明體" pitchFamily="18" charset="-120"/>
              </a:defRPr>
            </a:lvl7pPr>
            <a:lvl8pPr marL="5486400" indent="-457200" defTabSz="1828800" eaLnBrk="0" fontAlgn="base" hangingPunct="0">
              <a:spcBef>
                <a:spcPct val="20000"/>
              </a:spcBef>
              <a:spcAft>
                <a:spcPct val="0"/>
              </a:spcAft>
              <a:buChar char="»"/>
              <a:defRPr kumimoji="1" sz="4000">
                <a:solidFill>
                  <a:schemeClr val="tx1"/>
                </a:solidFill>
                <a:latin typeface="Arial" pitchFamily="34" charset="0"/>
                <a:ea typeface="新細明體" pitchFamily="18" charset="-120"/>
              </a:defRPr>
            </a:lvl8pPr>
            <a:lvl9pPr marL="5943600" indent="-457200" defTabSz="1828800" eaLnBrk="0" fontAlgn="base" hangingPunct="0">
              <a:spcBef>
                <a:spcPct val="20000"/>
              </a:spcBef>
              <a:spcAft>
                <a:spcPct val="0"/>
              </a:spcAft>
              <a:buChar char="»"/>
              <a:defRPr kumimoji="1" sz="4000">
                <a:solidFill>
                  <a:schemeClr val="tx1"/>
                </a:solidFill>
                <a:latin typeface="Arial" pitchFamily="34" charset="0"/>
                <a:ea typeface="新細明體" pitchFamily="18" charset="-120"/>
              </a:defRPr>
            </a:lvl9pPr>
          </a:lstStyle>
          <a:p>
            <a:pPr algn="ctr" eaLnBrk="1" hangingPunct="1">
              <a:spcBef>
                <a:spcPct val="50000"/>
              </a:spcBef>
              <a:buFontTx/>
              <a:buNone/>
            </a:pPr>
            <a:r>
              <a:rPr lang="zh-TW" altLang="en-US" sz="4000">
                <a:latin typeface="全真粗黑體" pitchFamily="49" charset="-120"/>
                <a:ea typeface="全真粗黑體" pitchFamily="49" charset="-120"/>
              </a:rPr>
              <a:t>直轄市、縣</a:t>
            </a:r>
            <a:r>
              <a:rPr lang="en-US" altLang="zh-TW" sz="4000">
                <a:latin typeface="全真粗黑體" pitchFamily="49" charset="-120"/>
                <a:ea typeface="全真粗黑體" pitchFamily="49" charset="-120"/>
              </a:rPr>
              <a:t>(</a:t>
            </a:r>
            <a:r>
              <a:rPr lang="zh-TW" altLang="en-US" sz="4000">
                <a:latin typeface="全真粗黑體" pitchFamily="49" charset="-120"/>
                <a:ea typeface="全真粗黑體" pitchFamily="49" charset="-120"/>
              </a:rPr>
              <a:t>市</a:t>
            </a:r>
            <a:r>
              <a:rPr lang="en-US" altLang="zh-TW" sz="4000">
                <a:latin typeface="全真粗黑體" pitchFamily="49" charset="-120"/>
                <a:ea typeface="全真粗黑體" pitchFamily="49" charset="-120"/>
              </a:rPr>
              <a:t>)</a:t>
            </a:r>
            <a:r>
              <a:rPr lang="zh-TW" altLang="en-US" sz="4000">
                <a:latin typeface="全真粗黑體" pitchFamily="49" charset="-120"/>
                <a:ea typeface="全真粗黑體" pitchFamily="49" charset="-120"/>
              </a:rPr>
              <a:t>國土計畫</a:t>
            </a:r>
          </a:p>
        </p:txBody>
      </p:sp>
      <p:cxnSp>
        <p:nvCxnSpPr>
          <p:cNvPr id="25610" name="AutoShape 12"/>
          <p:cNvCxnSpPr>
            <a:cxnSpLocks noChangeShapeType="1"/>
            <a:stCxn id="25606" idx="2"/>
            <a:endCxn id="25608" idx="0"/>
          </p:cNvCxnSpPr>
          <p:nvPr/>
        </p:nvCxnSpPr>
        <p:spPr bwMode="auto">
          <a:xfrm>
            <a:off x="9144000" y="8593138"/>
            <a:ext cx="3175" cy="1508125"/>
          </a:xfrm>
          <a:prstGeom prst="straightConnector1">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cxnSp>
      <p:cxnSp>
        <p:nvCxnSpPr>
          <p:cNvPr id="25611" name="AutoShape 13"/>
          <p:cNvCxnSpPr>
            <a:cxnSpLocks noChangeShapeType="1"/>
            <a:stCxn id="25607" idx="2"/>
            <a:endCxn id="25609" idx="0"/>
          </p:cNvCxnSpPr>
          <p:nvPr/>
        </p:nvCxnSpPr>
        <p:spPr bwMode="auto">
          <a:xfrm>
            <a:off x="15193963" y="8593138"/>
            <a:ext cx="0" cy="1508125"/>
          </a:xfrm>
          <a:prstGeom prst="straightConnector1">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cxnSp>
      <p:cxnSp>
        <p:nvCxnSpPr>
          <p:cNvPr id="25612" name="AutoShape 14"/>
          <p:cNvCxnSpPr>
            <a:cxnSpLocks noChangeShapeType="1"/>
            <a:stCxn id="25606" idx="3"/>
            <a:endCxn id="25607" idx="1"/>
          </p:cNvCxnSpPr>
          <p:nvPr/>
        </p:nvCxnSpPr>
        <p:spPr bwMode="auto">
          <a:xfrm>
            <a:off x="11447463" y="7847013"/>
            <a:ext cx="1441450" cy="0"/>
          </a:xfrm>
          <a:prstGeom prst="straightConnector1">
            <a:avLst/>
          </a:prstGeom>
          <a:noFill/>
          <a:ln w="9525">
            <a:solidFill>
              <a:schemeClr val="tx1"/>
            </a:solidFill>
            <a:prstDash val="sysDot"/>
            <a:round/>
            <a:headEnd/>
            <a:tailEnd type="triangle" w="med" len="med"/>
          </a:ln>
          <a:extLst>
            <a:ext uri="{909E8E84-426E-40DD-AFC4-6F175D3DCCD1}">
              <a14:hiddenFill xmlns:a14="http://schemas.microsoft.com/office/drawing/2010/main">
                <a:noFill/>
              </a14:hiddenFill>
            </a:ext>
          </a:extLst>
        </p:spPr>
      </p:cxnSp>
      <p:cxnSp>
        <p:nvCxnSpPr>
          <p:cNvPr id="25613" name="AutoShape 15"/>
          <p:cNvCxnSpPr>
            <a:cxnSpLocks noChangeShapeType="1"/>
            <a:stCxn id="25608" idx="3"/>
            <a:endCxn id="25609" idx="1"/>
          </p:cNvCxnSpPr>
          <p:nvPr/>
        </p:nvCxnSpPr>
        <p:spPr bwMode="auto">
          <a:xfrm>
            <a:off x="11450638" y="10804525"/>
            <a:ext cx="1438275" cy="0"/>
          </a:xfrm>
          <a:prstGeom prst="straightConnector1">
            <a:avLst/>
          </a:prstGeom>
          <a:noFill/>
          <a:ln w="9525">
            <a:solidFill>
              <a:schemeClr val="tx1"/>
            </a:solidFill>
            <a:prstDash val="sysDot"/>
            <a:round/>
            <a:headEnd/>
            <a:tailEnd type="triangle" w="med" len="med"/>
          </a:ln>
          <a:extLst>
            <a:ext uri="{909E8E84-426E-40DD-AFC4-6F175D3DCCD1}">
              <a14:hiddenFill xmlns:a14="http://schemas.microsoft.com/office/drawing/2010/main">
                <a:noFill/>
              </a14:hiddenFill>
            </a:ext>
          </a:extLst>
        </p:spPr>
      </p:cxnSp>
      <p:sp>
        <p:nvSpPr>
          <p:cNvPr id="25614" name="Text Box 16"/>
          <p:cNvSpPr txBox="1">
            <a:spLocks noChangeArrowheads="1"/>
          </p:cNvSpPr>
          <p:nvPr/>
        </p:nvSpPr>
        <p:spPr bwMode="auto">
          <a:xfrm>
            <a:off x="11736388" y="6838950"/>
            <a:ext cx="1152525" cy="915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lIns="182520" tIns="91239" rIns="182520" bIns="91239">
            <a:spAutoFit/>
          </a:bodyPr>
          <a:lstStyle>
            <a:lvl1pPr defTabSz="1828800">
              <a:spcBef>
                <a:spcPct val="20000"/>
              </a:spcBef>
              <a:buChar char="•"/>
              <a:defRPr kumimoji="1" sz="6400">
                <a:solidFill>
                  <a:schemeClr val="tx1"/>
                </a:solidFill>
                <a:latin typeface="Arial" pitchFamily="34" charset="0"/>
                <a:ea typeface="新細明體" pitchFamily="18" charset="-120"/>
              </a:defRPr>
            </a:lvl1pPr>
            <a:lvl2pPr marL="1485900" indent="-571500" defTabSz="1828800">
              <a:spcBef>
                <a:spcPct val="20000"/>
              </a:spcBef>
              <a:buChar char="–"/>
              <a:defRPr kumimoji="1" sz="5600">
                <a:solidFill>
                  <a:schemeClr val="tx1"/>
                </a:solidFill>
                <a:latin typeface="Arial" pitchFamily="34" charset="0"/>
                <a:ea typeface="新細明體" pitchFamily="18" charset="-120"/>
              </a:defRPr>
            </a:lvl2pPr>
            <a:lvl3pPr marL="2286000" indent="-457200" defTabSz="1828800">
              <a:spcBef>
                <a:spcPct val="20000"/>
              </a:spcBef>
              <a:buChar char="•"/>
              <a:defRPr kumimoji="1" sz="4800">
                <a:solidFill>
                  <a:schemeClr val="tx1"/>
                </a:solidFill>
                <a:latin typeface="Arial" pitchFamily="34" charset="0"/>
                <a:ea typeface="新細明體" pitchFamily="18" charset="-120"/>
              </a:defRPr>
            </a:lvl3pPr>
            <a:lvl4pPr marL="3200400" indent="-457200" defTabSz="1828800">
              <a:spcBef>
                <a:spcPct val="20000"/>
              </a:spcBef>
              <a:buChar char="–"/>
              <a:defRPr kumimoji="1" sz="4000">
                <a:solidFill>
                  <a:schemeClr val="tx1"/>
                </a:solidFill>
                <a:latin typeface="Arial" pitchFamily="34" charset="0"/>
                <a:ea typeface="新細明體" pitchFamily="18" charset="-120"/>
              </a:defRPr>
            </a:lvl4pPr>
            <a:lvl5pPr marL="4114800" indent="-457200" defTabSz="1828800">
              <a:spcBef>
                <a:spcPct val="20000"/>
              </a:spcBef>
              <a:buChar char="»"/>
              <a:defRPr kumimoji="1" sz="4000">
                <a:solidFill>
                  <a:schemeClr val="tx1"/>
                </a:solidFill>
                <a:latin typeface="Arial" pitchFamily="34" charset="0"/>
                <a:ea typeface="新細明體" pitchFamily="18" charset="-120"/>
              </a:defRPr>
            </a:lvl5pPr>
            <a:lvl6pPr marL="4572000" indent="-457200" defTabSz="1828800" eaLnBrk="0" fontAlgn="base" hangingPunct="0">
              <a:spcBef>
                <a:spcPct val="20000"/>
              </a:spcBef>
              <a:spcAft>
                <a:spcPct val="0"/>
              </a:spcAft>
              <a:buChar char="»"/>
              <a:defRPr kumimoji="1" sz="4000">
                <a:solidFill>
                  <a:schemeClr val="tx1"/>
                </a:solidFill>
                <a:latin typeface="Arial" pitchFamily="34" charset="0"/>
                <a:ea typeface="新細明體" pitchFamily="18" charset="-120"/>
              </a:defRPr>
            </a:lvl6pPr>
            <a:lvl7pPr marL="5029200" indent="-457200" defTabSz="1828800" eaLnBrk="0" fontAlgn="base" hangingPunct="0">
              <a:spcBef>
                <a:spcPct val="20000"/>
              </a:spcBef>
              <a:spcAft>
                <a:spcPct val="0"/>
              </a:spcAft>
              <a:buChar char="»"/>
              <a:defRPr kumimoji="1" sz="4000">
                <a:solidFill>
                  <a:schemeClr val="tx1"/>
                </a:solidFill>
                <a:latin typeface="Arial" pitchFamily="34" charset="0"/>
                <a:ea typeface="新細明體" pitchFamily="18" charset="-120"/>
              </a:defRPr>
            </a:lvl7pPr>
            <a:lvl8pPr marL="5486400" indent="-457200" defTabSz="1828800" eaLnBrk="0" fontAlgn="base" hangingPunct="0">
              <a:spcBef>
                <a:spcPct val="20000"/>
              </a:spcBef>
              <a:spcAft>
                <a:spcPct val="0"/>
              </a:spcAft>
              <a:buChar char="»"/>
              <a:defRPr kumimoji="1" sz="4000">
                <a:solidFill>
                  <a:schemeClr val="tx1"/>
                </a:solidFill>
                <a:latin typeface="Arial" pitchFamily="34" charset="0"/>
                <a:ea typeface="新細明體" pitchFamily="18" charset="-120"/>
              </a:defRPr>
            </a:lvl8pPr>
            <a:lvl9pPr marL="5943600" indent="-457200" defTabSz="1828800" eaLnBrk="0" fontAlgn="base" hangingPunct="0">
              <a:spcBef>
                <a:spcPct val="20000"/>
              </a:spcBef>
              <a:spcAft>
                <a:spcPct val="0"/>
              </a:spcAft>
              <a:buChar char="»"/>
              <a:defRPr kumimoji="1" sz="4000">
                <a:solidFill>
                  <a:schemeClr val="tx1"/>
                </a:solidFill>
                <a:latin typeface="Arial" pitchFamily="34" charset="0"/>
                <a:ea typeface="新細明體" pitchFamily="18" charset="-120"/>
              </a:defRPr>
            </a:lvl9pPr>
          </a:lstStyle>
          <a:p>
            <a:pPr algn="ctr" eaLnBrk="1" hangingPunct="1">
              <a:spcBef>
                <a:spcPct val="50000"/>
              </a:spcBef>
              <a:buFontTx/>
              <a:buNone/>
            </a:pPr>
            <a:r>
              <a:rPr lang="zh-TW" altLang="en-US" sz="2400">
                <a:latin typeface="全真粗黑體" pitchFamily="49" charset="-120"/>
                <a:ea typeface="全真粗黑體" pitchFamily="49" charset="-120"/>
              </a:rPr>
              <a:t>參考擬定</a:t>
            </a:r>
          </a:p>
        </p:txBody>
      </p:sp>
      <p:sp>
        <p:nvSpPr>
          <p:cNvPr id="25615" name="Text Box 17"/>
          <p:cNvSpPr txBox="1">
            <a:spLocks noChangeArrowheads="1"/>
          </p:cNvSpPr>
          <p:nvPr/>
        </p:nvSpPr>
        <p:spPr bwMode="auto">
          <a:xfrm>
            <a:off x="11736388" y="9863138"/>
            <a:ext cx="1152525"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lIns="182520" tIns="91239" rIns="182520" bIns="91239">
            <a:spAutoFit/>
          </a:bodyPr>
          <a:lstStyle>
            <a:lvl1pPr defTabSz="1828800">
              <a:spcBef>
                <a:spcPct val="20000"/>
              </a:spcBef>
              <a:buChar char="•"/>
              <a:defRPr kumimoji="1" sz="6400">
                <a:solidFill>
                  <a:schemeClr val="tx1"/>
                </a:solidFill>
                <a:latin typeface="Arial" pitchFamily="34" charset="0"/>
                <a:ea typeface="新細明體" pitchFamily="18" charset="-120"/>
              </a:defRPr>
            </a:lvl1pPr>
            <a:lvl2pPr marL="1485900" indent="-571500" defTabSz="1828800">
              <a:spcBef>
                <a:spcPct val="20000"/>
              </a:spcBef>
              <a:buChar char="–"/>
              <a:defRPr kumimoji="1" sz="5600">
                <a:solidFill>
                  <a:schemeClr val="tx1"/>
                </a:solidFill>
                <a:latin typeface="Arial" pitchFamily="34" charset="0"/>
                <a:ea typeface="新細明體" pitchFamily="18" charset="-120"/>
              </a:defRPr>
            </a:lvl2pPr>
            <a:lvl3pPr marL="2286000" indent="-457200" defTabSz="1828800">
              <a:spcBef>
                <a:spcPct val="20000"/>
              </a:spcBef>
              <a:buChar char="•"/>
              <a:defRPr kumimoji="1" sz="4800">
                <a:solidFill>
                  <a:schemeClr val="tx1"/>
                </a:solidFill>
                <a:latin typeface="Arial" pitchFamily="34" charset="0"/>
                <a:ea typeface="新細明體" pitchFamily="18" charset="-120"/>
              </a:defRPr>
            </a:lvl3pPr>
            <a:lvl4pPr marL="3200400" indent="-457200" defTabSz="1828800">
              <a:spcBef>
                <a:spcPct val="20000"/>
              </a:spcBef>
              <a:buChar char="–"/>
              <a:defRPr kumimoji="1" sz="4000">
                <a:solidFill>
                  <a:schemeClr val="tx1"/>
                </a:solidFill>
                <a:latin typeface="Arial" pitchFamily="34" charset="0"/>
                <a:ea typeface="新細明體" pitchFamily="18" charset="-120"/>
              </a:defRPr>
            </a:lvl4pPr>
            <a:lvl5pPr marL="4114800" indent="-457200" defTabSz="1828800">
              <a:spcBef>
                <a:spcPct val="20000"/>
              </a:spcBef>
              <a:buChar char="»"/>
              <a:defRPr kumimoji="1" sz="4000">
                <a:solidFill>
                  <a:schemeClr val="tx1"/>
                </a:solidFill>
                <a:latin typeface="Arial" pitchFamily="34" charset="0"/>
                <a:ea typeface="新細明體" pitchFamily="18" charset="-120"/>
              </a:defRPr>
            </a:lvl5pPr>
            <a:lvl6pPr marL="4572000" indent="-457200" defTabSz="1828800" eaLnBrk="0" fontAlgn="base" hangingPunct="0">
              <a:spcBef>
                <a:spcPct val="20000"/>
              </a:spcBef>
              <a:spcAft>
                <a:spcPct val="0"/>
              </a:spcAft>
              <a:buChar char="»"/>
              <a:defRPr kumimoji="1" sz="4000">
                <a:solidFill>
                  <a:schemeClr val="tx1"/>
                </a:solidFill>
                <a:latin typeface="Arial" pitchFamily="34" charset="0"/>
                <a:ea typeface="新細明體" pitchFamily="18" charset="-120"/>
              </a:defRPr>
            </a:lvl6pPr>
            <a:lvl7pPr marL="5029200" indent="-457200" defTabSz="1828800" eaLnBrk="0" fontAlgn="base" hangingPunct="0">
              <a:spcBef>
                <a:spcPct val="20000"/>
              </a:spcBef>
              <a:spcAft>
                <a:spcPct val="0"/>
              </a:spcAft>
              <a:buChar char="»"/>
              <a:defRPr kumimoji="1" sz="4000">
                <a:solidFill>
                  <a:schemeClr val="tx1"/>
                </a:solidFill>
                <a:latin typeface="Arial" pitchFamily="34" charset="0"/>
                <a:ea typeface="新細明體" pitchFamily="18" charset="-120"/>
              </a:defRPr>
            </a:lvl7pPr>
            <a:lvl8pPr marL="5486400" indent="-457200" defTabSz="1828800" eaLnBrk="0" fontAlgn="base" hangingPunct="0">
              <a:spcBef>
                <a:spcPct val="20000"/>
              </a:spcBef>
              <a:spcAft>
                <a:spcPct val="0"/>
              </a:spcAft>
              <a:buChar char="»"/>
              <a:defRPr kumimoji="1" sz="4000">
                <a:solidFill>
                  <a:schemeClr val="tx1"/>
                </a:solidFill>
                <a:latin typeface="Arial" pitchFamily="34" charset="0"/>
                <a:ea typeface="新細明體" pitchFamily="18" charset="-120"/>
              </a:defRPr>
            </a:lvl8pPr>
            <a:lvl9pPr marL="5943600" indent="-457200" defTabSz="1828800" eaLnBrk="0" fontAlgn="base" hangingPunct="0">
              <a:spcBef>
                <a:spcPct val="20000"/>
              </a:spcBef>
              <a:spcAft>
                <a:spcPct val="0"/>
              </a:spcAft>
              <a:buChar char="»"/>
              <a:defRPr kumimoji="1" sz="4000">
                <a:solidFill>
                  <a:schemeClr val="tx1"/>
                </a:solidFill>
                <a:latin typeface="Arial" pitchFamily="34" charset="0"/>
                <a:ea typeface="新細明體" pitchFamily="18" charset="-120"/>
              </a:defRPr>
            </a:lvl9pPr>
          </a:lstStyle>
          <a:p>
            <a:pPr algn="ctr" eaLnBrk="1" hangingPunct="1">
              <a:spcBef>
                <a:spcPct val="50000"/>
              </a:spcBef>
              <a:buFontTx/>
              <a:buNone/>
            </a:pPr>
            <a:r>
              <a:rPr lang="zh-TW" altLang="en-US" sz="2400">
                <a:latin typeface="全真粗黑體" pitchFamily="49" charset="-120"/>
                <a:ea typeface="全真粗黑體" pitchFamily="49" charset="-120"/>
              </a:rPr>
              <a:t>參考擬定</a:t>
            </a:r>
          </a:p>
        </p:txBody>
      </p:sp>
      <p:sp>
        <p:nvSpPr>
          <p:cNvPr id="25616" name="Text Box 18"/>
          <p:cNvSpPr txBox="1">
            <a:spLocks noChangeArrowheads="1"/>
          </p:cNvSpPr>
          <p:nvPr/>
        </p:nvSpPr>
        <p:spPr bwMode="auto">
          <a:xfrm>
            <a:off x="790575" y="5934075"/>
            <a:ext cx="4611688" cy="809625"/>
          </a:xfrm>
          <a:prstGeom prst="rect">
            <a:avLst/>
          </a:prstGeom>
          <a:solidFill>
            <a:srgbClr val="009900"/>
          </a:solidFill>
          <a:ln w="9525">
            <a:solidFill>
              <a:schemeClr val="bg1"/>
            </a:solidFill>
            <a:miter lim="800000"/>
            <a:headEnd/>
            <a:tailEnd/>
          </a:ln>
        </p:spPr>
        <p:txBody>
          <a:bodyPr lIns="182520" tIns="91239" rIns="182520" bIns="91239" anchor="ctr"/>
          <a:lstStyle>
            <a:lvl1pPr defTabSz="1828800">
              <a:spcBef>
                <a:spcPct val="20000"/>
              </a:spcBef>
              <a:buChar char="•"/>
              <a:defRPr kumimoji="1" sz="6400">
                <a:solidFill>
                  <a:schemeClr val="tx1"/>
                </a:solidFill>
                <a:latin typeface="Arial" pitchFamily="34" charset="0"/>
                <a:ea typeface="新細明體" pitchFamily="18" charset="-120"/>
              </a:defRPr>
            </a:lvl1pPr>
            <a:lvl2pPr marL="1485900" indent="-571500" defTabSz="1828800">
              <a:spcBef>
                <a:spcPct val="20000"/>
              </a:spcBef>
              <a:buChar char="–"/>
              <a:defRPr kumimoji="1" sz="5600">
                <a:solidFill>
                  <a:schemeClr val="tx1"/>
                </a:solidFill>
                <a:latin typeface="Arial" pitchFamily="34" charset="0"/>
                <a:ea typeface="新細明體" pitchFamily="18" charset="-120"/>
              </a:defRPr>
            </a:lvl2pPr>
            <a:lvl3pPr marL="2286000" indent="-457200" defTabSz="1828800">
              <a:spcBef>
                <a:spcPct val="20000"/>
              </a:spcBef>
              <a:buChar char="•"/>
              <a:defRPr kumimoji="1" sz="4800">
                <a:solidFill>
                  <a:schemeClr val="tx1"/>
                </a:solidFill>
                <a:latin typeface="Arial" pitchFamily="34" charset="0"/>
                <a:ea typeface="新細明體" pitchFamily="18" charset="-120"/>
              </a:defRPr>
            </a:lvl3pPr>
            <a:lvl4pPr marL="3200400" indent="-457200" defTabSz="1828800">
              <a:spcBef>
                <a:spcPct val="20000"/>
              </a:spcBef>
              <a:buChar char="–"/>
              <a:defRPr kumimoji="1" sz="4000">
                <a:solidFill>
                  <a:schemeClr val="tx1"/>
                </a:solidFill>
                <a:latin typeface="Arial" pitchFamily="34" charset="0"/>
                <a:ea typeface="新細明體" pitchFamily="18" charset="-120"/>
              </a:defRPr>
            </a:lvl4pPr>
            <a:lvl5pPr marL="4114800" indent="-457200" defTabSz="1828800">
              <a:spcBef>
                <a:spcPct val="20000"/>
              </a:spcBef>
              <a:buChar char="»"/>
              <a:defRPr kumimoji="1" sz="4000">
                <a:solidFill>
                  <a:schemeClr val="tx1"/>
                </a:solidFill>
                <a:latin typeface="Arial" pitchFamily="34" charset="0"/>
                <a:ea typeface="新細明體" pitchFamily="18" charset="-120"/>
              </a:defRPr>
            </a:lvl5pPr>
            <a:lvl6pPr marL="4572000" indent="-457200" defTabSz="1828800" eaLnBrk="0" fontAlgn="base" hangingPunct="0">
              <a:spcBef>
                <a:spcPct val="20000"/>
              </a:spcBef>
              <a:spcAft>
                <a:spcPct val="0"/>
              </a:spcAft>
              <a:buChar char="»"/>
              <a:defRPr kumimoji="1" sz="4000">
                <a:solidFill>
                  <a:schemeClr val="tx1"/>
                </a:solidFill>
                <a:latin typeface="Arial" pitchFamily="34" charset="0"/>
                <a:ea typeface="新細明體" pitchFamily="18" charset="-120"/>
              </a:defRPr>
            </a:lvl6pPr>
            <a:lvl7pPr marL="5029200" indent="-457200" defTabSz="1828800" eaLnBrk="0" fontAlgn="base" hangingPunct="0">
              <a:spcBef>
                <a:spcPct val="20000"/>
              </a:spcBef>
              <a:spcAft>
                <a:spcPct val="0"/>
              </a:spcAft>
              <a:buChar char="»"/>
              <a:defRPr kumimoji="1" sz="4000">
                <a:solidFill>
                  <a:schemeClr val="tx1"/>
                </a:solidFill>
                <a:latin typeface="Arial" pitchFamily="34" charset="0"/>
                <a:ea typeface="新細明體" pitchFamily="18" charset="-120"/>
              </a:defRPr>
            </a:lvl7pPr>
            <a:lvl8pPr marL="5486400" indent="-457200" defTabSz="1828800" eaLnBrk="0" fontAlgn="base" hangingPunct="0">
              <a:spcBef>
                <a:spcPct val="20000"/>
              </a:spcBef>
              <a:spcAft>
                <a:spcPct val="0"/>
              </a:spcAft>
              <a:buChar char="»"/>
              <a:defRPr kumimoji="1" sz="4000">
                <a:solidFill>
                  <a:schemeClr val="tx1"/>
                </a:solidFill>
                <a:latin typeface="Arial" pitchFamily="34" charset="0"/>
                <a:ea typeface="新細明體" pitchFamily="18" charset="-120"/>
              </a:defRPr>
            </a:lvl8pPr>
            <a:lvl9pPr marL="5943600" indent="-457200" defTabSz="1828800" eaLnBrk="0" fontAlgn="base" hangingPunct="0">
              <a:spcBef>
                <a:spcPct val="20000"/>
              </a:spcBef>
              <a:spcAft>
                <a:spcPct val="0"/>
              </a:spcAft>
              <a:buChar char="»"/>
              <a:defRPr kumimoji="1" sz="4000">
                <a:solidFill>
                  <a:schemeClr val="tx1"/>
                </a:solidFill>
                <a:latin typeface="Arial" pitchFamily="34" charset="0"/>
                <a:ea typeface="新細明體" pitchFamily="18" charset="-120"/>
              </a:defRPr>
            </a:lvl9pPr>
          </a:lstStyle>
          <a:p>
            <a:pPr algn="ctr" eaLnBrk="1" hangingPunct="1">
              <a:spcBef>
                <a:spcPct val="50000"/>
              </a:spcBef>
              <a:buFontTx/>
              <a:buNone/>
            </a:pPr>
            <a:r>
              <a:rPr lang="zh-TW" altLang="en-US" sz="4000">
                <a:solidFill>
                  <a:schemeClr val="bg1"/>
                </a:solidFill>
                <a:latin typeface="全真粗黑體" pitchFamily="49" charset="-120"/>
                <a:ea typeface="全真粗黑體" pitchFamily="49" charset="-120"/>
              </a:rPr>
              <a:t>臺灣北部區域計畫</a:t>
            </a:r>
          </a:p>
        </p:txBody>
      </p:sp>
      <p:sp>
        <p:nvSpPr>
          <p:cNvPr id="25617" name="Text Box 19" descr="寬右斜對角線"/>
          <p:cNvSpPr txBox="1">
            <a:spLocks noChangeArrowheads="1"/>
          </p:cNvSpPr>
          <p:nvPr/>
        </p:nvSpPr>
        <p:spPr bwMode="auto">
          <a:xfrm>
            <a:off x="790575" y="10101263"/>
            <a:ext cx="4611688" cy="1409700"/>
          </a:xfrm>
          <a:prstGeom prst="rect">
            <a:avLst/>
          </a:prstGeom>
          <a:blipFill dpi="0" rotWithShape="0">
            <a:blip r:embed="rId2"/>
            <a:srcRect/>
            <a:tile tx="0" ty="0" sx="100000" sy="100000" flip="none" algn="tl"/>
          </a:blipFill>
          <a:ln w="9525">
            <a:solidFill>
              <a:schemeClr val="tx1"/>
            </a:solidFill>
            <a:miter lim="800000"/>
            <a:headEnd/>
            <a:tailEnd/>
          </a:ln>
        </p:spPr>
        <p:txBody>
          <a:bodyPr lIns="182520" tIns="91239" rIns="182520" bIns="91239" anchor="ctr"/>
          <a:lstStyle>
            <a:lvl1pPr defTabSz="1828800">
              <a:spcBef>
                <a:spcPct val="20000"/>
              </a:spcBef>
              <a:buChar char="•"/>
              <a:defRPr kumimoji="1" sz="6400">
                <a:solidFill>
                  <a:schemeClr val="tx1"/>
                </a:solidFill>
                <a:latin typeface="Arial" pitchFamily="34" charset="0"/>
                <a:ea typeface="新細明體" pitchFamily="18" charset="-120"/>
              </a:defRPr>
            </a:lvl1pPr>
            <a:lvl2pPr marL="1485900" indent="-571500" defTabSz="1828800">
              <a:spcBef>
                <a:spcPct val="20000"/>
              </a:spcBef>
              <a:buChar char="–"/>
              <a:defRPr kumimoji="1" sz="5600">
                <a:solidFill>
                  <a:schemeClr val="tx1"/>
                </a:solidFill>
                <a:latin typeface="Arial" pitchFamily="34" charset="0"/>
                <a:ea typeface="新細明體" pitchFamily="18" charset="-120"/>
              </a:defRPr>
            </a:lvl2pPr>
            <a:lvl3pPr marL="2286000" indent="-457200" defTabSz="1828800">
              <a:spcBef>
                <a:spcPct val="20000"/>
              </a:spcBef>
              <a:buChar char="•"/>
              <a:defRPr kumimoji="1" sz="4800">
                <a:solidFill>
                  <a:schemeClr val="tx1"/>
                </a:solidFill>
                <a:latin typeface="Arial" pitchFamily="34" charset="0"/>
                <a:ea typeface="新細明體" pitchFamily="18" charset="-120"/>
              </a:defRPr>
            </a:lvl3pPr>
            <a:lvl4pPr marL="3200400" indent="-457200" defTabSz="1828800">
              <a:spcBef>
                <a:spcPct val="20000"/>
              </a:spcBef>
              <a:buChar char="–"/>
              <a:defRPr kumimoji="1" sz="4000">
                <a:solidFill>
                  <a:schemeClr val="tx1"/>
                </a:solidFill>
                <a:latin typeface="Arial" pitchFamily="34" charset="0"/>
                <a:ea typeface="新細明體" pitchFamily="18" charset="-120"/>
              </a:defRPr>
            </a:lvl4pPr>
            <a:lvl5pPr marL="4114800" indent="-457200" defTabSz="1828800">
              <a:spcBef>
                <a:spcPct val="20000"/>
              </a:spcBef>
              <a:buChar char="»"/>
              <a:defRPr kumimoji="1" sz="4000">
                <a:solidFill>
                  <a:schemeClr val="tx1"/>
                </a:solidFill>
                <a:latin typeface="Arial" pitchFamily="34" charset="0"/>
                <a:ea typeface="新細明體" pitchFamily="18" charset="-120"/>
              </a:defRPr>
            </a:lvl5pPr>
            <a:lvl6pPr marL="4572000" indent="-457200" defTabSz="1828800" eaLnBrk="0" fontAlgn="base" hangingPunct="0">
              <a:spcBef>
                <a:spcPct val="20000"/>
              </a:spcBef>
              <a:spcAft>
                <a:spcPct val="0"/>
              </a:spcAft>
              <a:buChar char="»"/>
              <a:defRPr kumimoji="1" sz="4000">
                <a:solidFill>
                  <a:schemeClr val="tx1"/>
                </a:solidFill>
                <a:latin typeface="Arial" pitchFamily="34" charset="0"/>
                <a:ea typeface="新細明體" pitchFamily="18" charset="-120"/>
              </a:defRPr>
            </a:lvl6pPr>
            <a:lvl7pPr marL="5029200" indent="-457200" defTabSz="1828800" eaLnBrk="0" fontAlgn="base" hangingPunct="0">
              <a:spcBef>
                <a:spcPct val="20000"/>
              </a:spcBef>
              <a:spcAft>
                <a:spcPct val="0"/>
              </a:spcAft>
              <a:buChar char="»"/>
              <a:defRPr kumimoji="1" sz="4000">
                <a:solidFill>
                  <a:schemeClr val="tx1"/>
                </a:solidFill>
                <a:latin typeface="Arial" pitchFamily="34" charset="0"/>
                <a:ea typeface="新細明體" pitchFamily="18" charset="-120"/>
              </a:defRPr>
            </a:lvl7pPr>
            <a:lvl8pPr marL="5486400" indent="-457200" defTabSz="1828800" eaLnBrk="0" fontAlgn="base" hangingPunct="0">
              <a:spcBef>
                <a:spcPct val="20000"/>
              </a:spcBef>
              <a:spcAft>
                <a:spcPct val="0"/>
              </a:spcAft>
              <a:buChar char="»"/>
              <a:defRPr kumimoji="1" sz="4000">
                <a:solidFill>
                  <a:schemeClr val="tx1"/>
                </a:solidFill>
                <a:latin typeface="Arial" pitchFamily="34" charset="0"/>
                <a:ea typeface="新細明體" pitchFamily="18" charset="-120"/>
              </a:defRPr>
            </a:lvl8pPr>
            <a:lvl9pPr marL="5943600" indent="-457200" defTabSz="1828800" eaLnBrk="0" fontAlgn="base" hangingPunct="0">
              <a:spcBef>
                <a:spcPct val="20000"/>
              </a:spcBef>
              <a:spcAft>
                <a:spcPct val="0"/>
              </a:spcAft>
              <a:buChar char="»"/>
              <a:defRPr kumimoji="1" sz="4000">
                <a:solidFill>
                  <a:schemeClr val="tx1"/>
                </a:solidFill>
                <a:latin typeface="Arial" pitchFamily="34" charset="0"/>
                <a:ea typeface="新細明體" pitchFamily="18" charset="-120"/>
              </a:defRPr>
            </a:lvl9pPr>
          </a:lstStyle>
          <a:p>
            <a:pPr algn="ctr" eaLnBrk="1" hangingPunct="1">
              <a:spcBef>
                <a:spcPct val="50000"/>
              </a:spcBef>
              <a:buFontTx/>
              <a:buNone/>
            </a:pPr>
            <a:r>
              <a:rPr kumimoji="0" lang="zh-TW" altLang="en-US" sz="4000">
                <a:latin typeface="全真粗黑體" pitchFamily="49" charset="-120"/>
                <a:ea typeface="全真粗黑體" pitchFamily="49" charset="-120"/>
              </a:rPr>
              <a:t>（無此計</a:t>
            </a:r>
            <a:r>
              <a:rPr lang="zh-TW" altLang="en-US" sz="4000">
                <a:latin typeface="全真粗黑體" pitchFamily="49" charset="-120"/>
                <a:ea typeface="全真粗黑體" pitchFamily="49" charset="-120"/>
              </a:rPr>
              <a:t>畫）</a:t>
            </a:r>
          </a:p>
        </p:txBody>
      </p:sp>
      <p:cxnSp>
        <p:nvCxnSpPr>
          <p:cNvPr id="25618" name="AutoShape 20"/>
          <p:cNvCxnSpPr>
            <a:cxnSpLocks noChangeShapeType="1"/>
            <a:stCxn id="25622" idx="2"/>
            <a:endCxn id="25617" idx="0"/>
          </p:cNvCxnSpPr>
          <p:nvPr/>
        </p:nvCxnSpPr>
        <p:spPr bwMode="auto">
          <a:xfrm>
            <a:off x="3097213" y="9863138"/>
            <a:ext cx="0" cy="238125"/>
          </a:xfrm>
          <a:prstGeom prst="straightConnector1">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cxnSp>
      <p:sp>
        <p:nvSpPr>
          <p:cNvPr id="25619" name="Text Box 21"/>
          <p:cNvSpPr txBox="1">
            <a:spLocks noChangeArrowheads="1"/>
          </p:cNvSpPr>
          <p:nvPr/>
        </p:nvSpPr>
        <p:spPr bwMode="auto">
          <a:xfrm>
            <a:off x="790575" y="6907213"/>
            <a:ext cx="4611688" cy="812800"/>
          </a:xfrm>
          <a:prstGeom prst="rect">
            <a:avLst/>
          </a:prstGeom>
          <a:solidFill>
            <a:srgbClr val="669900"/>
          </a:solidFill>
          <a:ln w="9525">
            <a:solidFill>
              <a:schemeClr val="bg1"/>
            </a:solidFill>
            <a:miter lim="800000"/>
            <a:headEnd/>
            <a:tailEnd/>
          </a:ln>
        </p:spPr>
        <p:txBody>
          <a:bodyPr lIns="182520" tIns="91239" rIns="182520" bIns="91239" anchor="ctr"/>
          <a:lstStyle>
            <a:lvl1pPr defTabSz="1828800">
              <a:spcBef>
                <a:spcPct val="20000"/>
              </a:spcBef>
              <a:buChar char="•"/>
              <a:defRPr kumimoji="1" sz="6400">
                <a:solidFill>
                  <a:schemeClr val="tx1"/>
                </a:solidFill>
                <a:latin typeface="Arial" pitchFamily="34" charset="0"/>
                <a:ea typeface="新細明體" pitchFamily="18" charset="-120"/>
              </a:defRPr>
            </a:lvl1pPr>
            <a:lvl2pPr marL="1485900" indent="-571500" defTabSz="1828800">
              <a:spcBef>
                <a:spcPct val="20000"/>
              </a:spcBef>
              <a:buChar char="–"/>
              <a:defRPr kumimoji="1" sz="5600">
                <a:solidFill>
                  <a:schemeClr val="tx1"/>
                </a:solidFill>
                <a:latin typeface="Arial" pitchFamily="34" charset="0"/>
                <a:ea typeface="新細明體" pitchFamily="18" charset="-120"/>
              </a:defRPr>
            </a:lvl2pPr>
            <a:lvl3pPr marL="2286000" indent="-457200" defTabSz="1828800">
              <a:spcBef>
                <a:spcPct val="20000"/>
              </a:spcBef>
              <a:buChar char="•"/>
              <a:defRPr kumimoji="1" sz="4800">
                <a:solidFill>
                  <a:schemeClr val="tx1"/>
                </a:solidFill>
                <a:latin typeface="Arial" pitchFamily="34" charset="0"/>
                <a:ea typeface="新細明體" pitchFamily="18" charset="-120"/>
              </a:defRPr>
            </a:lvl3pPr>
            <a:lvl4pPr marL="3200400" indent="-457200" defTabSz="1828800">
              <a:spcBef>
                <a:spcPct val="20000"/>
              </a:spcBef>
              <a:buChar char="–"/>
              <a:defRPr kumimoji="1" sz="4000">
                <a:solidFill>
                  <a:schemeClr val="tx1"/>
                </a:solidFill>
                <a:latin typeface="Arial" pitchFamily="34" charset="0"/>
                <a:ea typeface="新細明體" pitchFamily="18" charset="-120"/>
              </a:defRPr>
            </a:lvl4pPr>
            <a:lvl5pPr marL="4114800" indent="-457200" defTabSz="1828800">
              <a:spcBef>
                <a:spcPct val="20000"/>
              </a:spcBef>
              <a:buChar char="»"/>
              <a:defRPr kumimoji="1" sz="4000">
                <a:solidFill>
                  <a:schemeClr val="tx1"/>
                </a:solidFill>
                <a:latin typeface="Arial" pitchFamily="34" charset="0"/>
                <a:ea typeface="新細明體" pitchFamily="18" charset="-120"/>
              </a:defRPr>
            </a:lvl5pPr>
            <a:lvl6pPr marL="4572000" indent="-457200" defTabSz="1828800" eaLnBrk="0" fontAlgn="base" hangingPunct="0">
              <a:spcBef>
                <a:spcPct val="20000"/>
              </a:spcBef>
              <a:spcAft>
                <a:spcPct val="0"/>
              </a:spcAft>
              <a:buChar char="»"/>
              <a:defRPr kumimoji="1" sz="4000">
                <a:solidFill>
                  <a:schemeClr val="tx1"/>
                </a:solidFill>
                <a:latin typeface="Arial" pitchFamily="34" charset="0"/>
                <a:ea typeface="新細明體" pitchFamily="18" charset="-120"/>
              </a:defRPr>
            </a:lvl6pPr>
            <a:lvl7pPr marL="5029200" indent="-457200" defTabSz="1828800" eaLnBrk="0" fontAlgn="base" hangingPunct="0">
              <a:spcBef>
                <a:spcPct val="20000"/>
              </a:spcBef>
              <a:spcAft>
                <a:spcPct val="0"/>
              </a:spcAft>
              <a:buChar char="»"/>
              <a:defRPr kumimoji="1" sz="4000">
                <a:solidFill>
                  <a:schemeClr val="tx1"/>
                </a:solidFill>
                <a:latin typeface="Arial" pitchFamily="34" charset="0"/>
                <a:ea typeface="新細明體" pitchFamily="18" charset="-120"/>
              </a:defRPr>
            </a:lvl7pPr>
            <a:lvl8pPr marL="5486400" indent="-457200" defTabSz="1828800" eaLnBrk="0" fontAlgn="base" hangingPunct="0">
              <a:spcBef>
                <a:spcPct val="20000"/>
              </a:spcBef>
              <a:spcAft>
                <a:spcPct val="0"/>
              </a:spcAft>
              <a:buChar char="»"/>
              <a:defRPr kumimoji="1" sz="4000">
                <a:solidFill>
                  <a:schemeClr val="tx1"/>
                </a:solidFill>
                <a:latin typeface="Arial" pitchFamily="34" charset="0"/>
                <a:ea typeface="新細明體" pitchFamily="18" charset="-120"/>
              </a:defRPr>
            </a:lvl8pPr>
            <a:lvl9pPr marL="5943600" indent="-457200" defTabSz="1828800" eaLnBrk="0" fontAlgn="base" hangingPunct="0">
              <a:spcBef>
                <a:spcPct val="20000"/>
              </a:spcBef>
              <a:spcAft>
                <a:spcPct val="0"/>
              </a:spcAft>
              <a:buChar char="»"/>
              <a:defRPr kumimoji="1" sz="4000">
                <a:solidFill>
                  <a:schemeClr val="tx1"/>
                </a:solidFill>
                <a:latin typeface="Arial" pitchFamily="34" charset="0"/>
                <a:ea typeface="新細明體" pitchFamily="18" charset="-120"/>
              </a:defRPr>
            </a:lvl9pPr>
          </a:lstStyle>
          <a:p>
            <a:pPr algn="ctr" eaLnBrk="1" hangingPunct="1">
              <a:spcBef>
                <a:spcPct val="50000"/>
              </a:spcBef>
              <a:buFontTx/>
              <a:buNone/>
            </a:pPr>
            <a:r>
              <a:rPr lang="zh-TW" altLang="en-US" sz="4000">
                <a:solidFill>
                  <a:schemeClr val="bg1"/>
                </a:solidFill>
                <a:latin typeface="全真粗黑體" pitchFamily="49" charset="-120"/>
                <a:ea typeface="全真粗黑體" pitchFamily="49" charset="-120"/>
              </a:rPr>
              <a:t>臺灣中部區域計畫</a:t>
            </a:r>
          </a:p>
        </p:txBody>
      </p:sp>
      <p:sp>
        <p:nvSpPr>
          <p:cNvPr id="25620" name="Text Box 22"/>
          <p:cNvSpPr txBox="1">
            <a:spLocks noChangeArrowheads="1"/>
          </p:cNvSpPr>
          <p:nvPr/>
        </p:nvSpPr>
        <p:spPr bwMode="auto">
          <a:xfrm>
            <a:off x="790575" y="7881938"/>
            <a:ext cx="4611688" cy="809625"/>
          </a:xfrm>
          <a:prstGeom prst="rect">
            <a:avLst/>
          </a:prstGeom>
          <a:solidFill>
            <a:srgbClr val="99CC00"/>
          </a:solidFill>
          <a:ln w="9525">
            <a:solidFill>
              <a:schemeClr val="bg1"/>
            </a:solidFill>
            <a:miter lim="800000"/>
            <a:headEnd/>
            <a:tailEnd/>
          </a:ln>
        </p:spPr>
        <p:txBody>
          <a:bodyPr lIns="182520" tIns="91239" rIns="182520" bIns="91239" anchor="ctr"/>
          <a:lstStyle>
            <a:lvl1pPr defTabSz="1828800">
              <a:spcBef>
                <a:spcPct val="20000"/>
              </a:spcBef>
              <a:buChar char="•"/>
              <a:defRPr kumimoji="1" sz="6400">
                <a:solidFill>
                  <a:schemeClr val="tx1"/>
                </a:solidFill>
                <a:latin typeface="Arial" pitchFamily="34" charset="0"/>
                <a:ea typeface="新細明體" pitchFamily="18" charset="-120"/>
              </a:defRPr>
            </a:lvl1pPr>
            <a:lvl2pPr marL="1485900" indent="-571500" defTabSz="1828800">
              <a:spcBef>
                <a:spcPct val="20000"/>
              </a:spcBef>
              <a:buChar char="–"/>
              <a:defRPr kumimoji="1" sz="5600">
                <a:solidFill>
                  <a:schemeClr val="tx1"/>
                </a:solidFill>
                <a:latin typeface="Arial" pitchFamily="34" charset="0"/>
                <a:ea typeface="新細明體" pitchFamily="18" charset="-120"/>
              </a:defRPr>
            </a:lvl2pPr>
            <a:lvl3pPr marL="2286000" indent="-457200" defTabSz="1828800">
              <a:spcBef>
                <a:spcPct val="20000"/>
              </a:spcBef>
              <a:buChar char="•"/>
              <a:defRPr kumimoji="1" sz="4800">
                <a:solidFill>
                  <a:schemeClr val="tx1"/>
                </a:solidFill>
                <a:latin typeface="Arial" pitchFamily="34" charset="0"/>
                <a:ea typeface="新細明體" pitchFamily="18" charset="-120"/>
              </a:defRPr>
            </a:lvl3pPr>
            <a:lvl4pPr marL="3200400" indent="-457200" defTabSz="1828800">
              <a:spcBef>
                <a:spcPct val="20000"/>
              </a:spcBef>
              <a:buChar char="–"/>
              <a:defRPr kumimoji="1" sz="4000">
                <a:solidFill>
                  <a:schemeClr val="tx1"/>
                </a:solidFill>
                <a:latin typeface="Arial" pitchFamily="34" charset="0"/>
                <a:ea typeface="新細明體" pitchFamily="18" charset="-120"/>
              </a:defRPr>
            </a:lvl4pPr>
            <a:lvl5pPr marL="4114800" indent="-457200" defTabSz="1828800">
              <a:spcBef>
                <a:spcPct val="20000"/>
              </a:spcBef>
              <a:buChar char="»"/>
              <a:defRPr kumimoji="1" sz="4000">
                <a:solidFill>
                  <a:schemeClr val="tx1"/>
                </a:solidFill>
                <a:latin typeface="Arial" pitchFamily="34" charset="0"/>
                <a:ea typeface="新細明體" pitchFamily="18" charset="-120"/>
              </a:defRPr>
            </a:lvl5pPr>
            <a:lvl6pPr marL="4572000" indent="-457200" defTabSz="1828800" eaLnBrk="0" fontAlgn="base" hangingPunct="0">
              <a:spcBef>
                <a:spcPct val="20000"/>
              </a:spcBef>
              <a:spcAft>
                <a:spcPct val="0"/>
              </a:spcAft>
              <a:buChar char="»"/>
              <a:defRPr kumimoji="1" sz="4000">
                <a:solidFill>
                  <a:schemeClr val="tx1"/>
                </a:solidFill>
                <a:latin typeface="Arial" pitchFamily="34" charset="0"/>
                <a:ea typeface="新細明體" pitchFamily="18" charset="-120"/>
              </a:defRPr>
            </a:lvl6pPr>
            <a:lvl7pPr marL="5029200" indent="-457200" defTabSz="1828800" eaLnBrk="0" fontAlgn="base" hangingPunct="0">
              <a:spcBef>
                <a:spcPct val="20000"/>
              </a:spcBef>
              <a:spcAft>
                <a:spcPct val="0"/>
              </a:spcAft>
              <a:buChar char="»"/>
              <a:defRPr kumimoji="1" sz="4000">
                <a:solidFill>
                  <a:schemeClr val="tx1"/>
                </a:solidFill>
                <a:latin typeface="Arial" pitchFamily="34" charset="0"/>
                <a:ea typeface="新細明體" pitchFamily="18" charset="-120"/>
              </a:defRPr>
            </a:lvl7pPr>
            <a:lvl8pPr marL="5486400" indent="-457200" defTabSz="1828800" eaLnBrk="0" fontAlgn="base" hangingPunct="0">
              <a:spcBef>
                <a:spcPct val="20000"/>
              </a:spcBef>
              <a:spcAft>
                <a:spcPct val="0"/>
              </a:spcAft>
              <a:buChar char="»"/>
              <a:defRPr kumimoji="1" sz="4000">
                <a:solidFill>
                  <a:schemeClr val="tx1"/>
                </a:solidFill>
                <a:latin typeface="Arial" pitchFamily="34" charset="0"/>
                <a:ea typeface="新細明體" pitchFamily="18" charset="-120"/>
              </a:defRPr>
            </a:lvl8pPr>
            <a:lvl9pPr marL="5943600" indent="-457200" defTabSz="1828800" eaLnBrk="0" fontAlgn="base" hangingPunct="0">
              <a:spcBef>
                <a:spcPct val="20000"/>
              </a:spcBef>
              <a:spcAft>
                <a:spcPct val="0"/>
              </a:spcAft>
              <a:buChar char="»"/>
              <a:defRPr kumimoji="1" sz="4000">
                <a:solidFill>
                  <a:schemeClr val="tx1"/>
                </a:solidFill>
                <a:latin typeface="Arial" pitchFamily="34" charset="0"/>
                <a:ea typeface="新細明體" pitchFamily="18" charset="-120"/>
              </a:defRPr>
            </a:lvl9pPr>
          </a:lstStyle>
          <a:p>
            <a:pPr algn="ctr" eaLnBrk="1" hangingPunct="1">
              <a:spcBef>
                <a:spcPct val="50000"/>
              </a:spcBef>
              <a:buFontTx/>
              <a:buNone/>
            </a:pPr>
            <a:r>
              <a:rPr lang="zh-TW" altLang="en-US" sz="4000">
                <a:solidFill>
                  <a:schemeClr val="bg1"/>
                </a:solidFill>
                <a:latin typeface="全真粗黑體" pitchFamily="49" charset="-120"/>
                <a:ea typeface="全真粗黑體" pitchFamily="49" charset="-120"/>
              </a:rPr>
              <a:t>臺灣南部區域計畫</a:t>
            </a:r>
          </a:p>
        </p:txBody>
      </p:sp>
      <p:sp>
        <p:nvSpPr>
          <p:cNvPr id="25621" name="Text Box 23"/>
          <p:cNvSpPr txBox="1">
            <a:spLocks noChangeArrowheads="1"/>
          </p:cNvSpPr>
          <p:nvPr/>
        </p:nvSpPr>
        <p:spPr bwMode="auto">
          <a:xfrm>
            <a:off x="790575" y="8856663"/>
            <a:ext cx="4611688" cy="812800"/>
          </a:xfrm>
          <a:prstGeom prst="rect">
            <a:avLst/>
          </a:prstGeom>
          <a:solidFill>
            <a:srgbClr val="CCCC00"/>
          </a:solidFill>
          <a:ln w="9525">
            <a:solidFill>
              <a:schemeClr val="bg1"/>
            </a:solidFill>
            <a:miter lim="800000"/>
            <a:headEnd/>
            <a:tailEnd/>
          </a:ln>
        </p:spPr>
        <p:txBody>
          <a:bodyPr lIns="182520" tIns="91239" rIns="182520" bIns="91239" anchor="ctr"/>
          <a:lstStyle>
            <a:lvl1pPr defTabSz="1828800">
              <a:spcBef>
                <a:spcPct val="20000"/>
              </a:spcBef>
              <a:buChar char="•"/>
              <a:defRPr kumimoji="1" sz="6400">
                <a:solidFill>
                  <a:schemeClr val="tx1"/>
                </a:solidFill>
                <a:latin typeface="Arial" pitchFamily="34" charset="0"/>
                <a:ea typeface="新細明體" pitchFamily="18" charset="-120"/>
              </a:defRPr>
            </a:lvl1pPr>
            <a:lvl2pPr marL="1485900" indent="-571500" defTabSz="1828800">
              <a:spcBef>
                <a:spcPct val="20000"/>
              </a:spcBef>
              <a:buChar char="–"/>
              <a:defRPr kumimoji="1" sz="5600">
                <a:solidFill>
                  <a:schemeClr val="tx1"/>
                </a:solidFill>
                <a:latin typeface="Arial" pitchFamily="34" charset="0"/>
                <a:ea typeface="新細明體" pitchFamily="18" charset="-120"/>
              </a:defRPr>
            </a:lvl2pPr>
            <a:lvl3pPr marL="2286000" indent="-457200" defTabSz="1828800">
              <a:spcBef>
                <a:spcPct val="20000"/>
              </a:spcBef>
              <a:buChar char="•"/>
              <a:defRPr kumimoji="1" sz="4800">
                <a:solidFill>
                  <a:schemeClr val="tx1"/>
                </a:solidFill>
                <a:latin typeface="Arial" pitchFamily="34" charset="0"/>
                <a:ea typeface="新細明體" pitchFamily="18" charset="-120"/>
              </a:defRPr>
            </a:lvl3pPr>
            <a:lvl4pPr marL="3200400" indent="-457200" defTabSz="1828800">
              <a:spcBef>
                <a:spcPct val="20000"/>
              </a:spcBef>
              <a:buChar char="–"/>
              <a:defRPr kumimoji="1" sz="4000">
                <a:solidFill>
                  <a:schemeClr val="tx1"/>
                </a:solidFill>
                <a:latin typeface="Arial" pitchFamily="34" charset="0"/>
                <a:ea typeface="新細明體" pitchFamily="18" charset="-120"/>
              </a:defRPr>
            </a:lvl4pPr>
            <a:lvl5pPr marL="4114800" indent="-457200" defTabSz="1828800">
              <a:spcBef>
                <a:spcPct val="20000"/>
              </a:spcBef>
              <a:buChar char="»"/>
              <a:defRPr kumimoji="1" sz="4000">
                <a:solidFill>
                  <a:schemeClr val="tx1"/>
                </a:solidFill>
                <a:latin typeface="Arial" pitchFamily="34" charset="0"/>
                <a:ea typeface="新細明體" pitchFamily="18" charset="-120"/>
              </a:defRPr>
            </a:lvl5pPr>
            <a:lvl6pPr marL="4572000" indent="-457200" defTabSz="1828800" eaLnBrk="0" fontAlgn="base" hangingPunct="0">
              <a:spcBef>
                <a:spcPct val="20000"/>
              </a:spcBef>
              <a:spcAft>
                <a:spcPct val="0"/>
              </a:spcAft>
              <a:buChar char="»"/>
              <a:defRPr kumimoji="1" sz="4000">
                <a:solidFill>
                  <a:schemeClr val="tx1"/>
                </a:solidFill>
                <a:latin typeface="Arial" pitchFamily="34" charset="0"/>
                <a:ea typeface="新細明體" pitchFamily="18" charset="-120"/>
              </a:defRPr>
            </a:lvl6pPr>
            <a:lvl7pPr marL="5029200" indent="-457200" defTabSz="1828800" eaLnBrk="0" fontAlgn="base" hangingPunct="0">
              <a:spcBef>
                <a:spcPct val="20000"/>
              </a:spcBef>
              <a:spcAft>
                <a:spcPct val="0"/>
              </a:spcAft>
              <a:buChar char="»"/>
              <a:defRPr kumimoji="1" sz="4000">
                <a:solidFill>
                  <a:schemeClr val="tx1"/>
                </a:solidFill>
                <a:latin typeface="Arial" pitchFamily="34" charset="0"/>
                <a:ea typeface="新細明體" pitchFamily="18" charset="-120"/>
              </a:defRPr>
            </a:lvl7pPr>
            <a:lvl8pPr marL="5486400" indent="-457200" defTabSz="1828800" eaLnBrk="0" fontAlgn="base" hangingPunct="0">
              <a:spcBef>
                <a:spcPct val="20000"/>
              </a:spcBef>
              <a:spcAft>
                <a:spcPct val="0"/>
              </a:spcAft>
              <a:buChar char="»"/>
              <a:defRPr kumimoji="1" sz="4000">
                <a:solidFill>
                  <a:schemeClr val="tx1"/>
                </a:solidFill>
                <a:latin typeface="Arial" pitchFamily="34" charset="0"/>
                <a:ea typeface="新細明體" pitchFamily="18" charset="-120"/>
              </a:defRPr>
            </a:lvl8pPr>
            <a:lvl9pPr marL="5943600" indent="-457200" defTabSz="1828800" eaLnBrk="0" fontAlgn="base" hangingPunct="0">
              <a:spcBef>
                <a:spcPct val="20000"/>
              </a:spcBef>
              <a:spcAft>
                <a:spcPct val="0"/>
              </a:spcAft>
              <a:buChar char="»"/>
              <a:defRPr kumimoji="1" sz="4000">
                <a:solidFill>
                  <a:schemeClr val="tx1"/>
                </a:solidFill>
                <a:latin typeface="Arial" pitchFamily="34" charset="0"/>
                <a:ea typeface="新細明體" pitchFamily="18" charset="-120"/>
              </a:defRPr>
            </a:lvl9pPr>
          </a:lstStyle>
          <a:p>
            <a:pPr algn="ctr" eaLnBrk="1" hangingPunct="1">
              <a:spcBef>
                <a:spcPct val="50000"/>
              </a:spcBef>
              <a:buFontTx/>
              <a:buNone/>
            </a:pPr>
            <a:r>
              <a:rPr lang="zh-TW" altLang="en-US" sz="4000">
                <a:solidFill>
                  <a:schemeClr val="bg1"/>
                </a:solidFill>
                <a:latin typeface="全真粗黑體" pitchFamily="49" charset="-120"/>
                <a:ea typeface="全真粗黑體" pitchFamily="49" charset="-120"/>
              </a:rPr>
              <a:t>臺灣東部區域計畫</a:t>
            </a:r>
          </a:p>
        </p:txBody>
      </p:sp>
      <p:sp>
        <p:nvSpPr>
          <p:cNvPr id="25622" name="Rectangle 24"/>
          <p:cNvSpPr>
            <a:spLocks noChangeArrowheads="1"/>
          </p:cNvSpPr>
          <p:nvPr/>
        </p:nvSpPr>
        <p:spPr bwMode="auto">
          <a:xfrm>
            <a:off x="647700" y="5829300"/>
            <a:ext cx="4897438" cy="4033838"/>
          </a:xfrm>
          <a:prstGeom prst="rect">
            <a:avLst/>
          </a:prstGeom>
          <a:noFill/>
          <a:ln w="9525">
            <a:solidFill>
              <a:schemeClr val="bg2"/>
            </a:solidFill>
            <a:prstDash val="sysDot"/>
            <a:miter lim="800000"/>
            <a:headEnd/>
            <a:tailEnd/>
          </a:ln>
          <a:extLst>
            <a:ext uri="{909E8E84-426E-40DD-AFC4-6F175D3DCCD1}">
              <a14:hiddenFill xmlns:a14="http://schemas.microsoft.com/office/drawing/2010/main">
                <a:solidFill>
                  <a:srgbClr val="FFFFFF"/>
                </a:solidFill>
              </a14:hiddenFill>
            </a:ext>
          </a:extLst>
        </p:spPr>
        <p:txBody>
          <a:bodyPr wrap="none" lIns="182538" tIns="91249" rIns="182538" bIns="91249" anchor="ctr"/>
          <a:lstStyle>
            <a:lvl1pPr defTabSz="1828800">
              <a:spcBef>
                <a:spcPct val="20000"/>
              </a:spcBef>
              <a:buChar char="•"/>
              <a:defRPr kumimoji="1" sz="6400">
                <a:solidFill>
                  <a:schemeClr val="tx1"/>
                </a:solidFill>
                <a:latin typeface="Arial" pitchFamily="34" charset="0"/>
                <a:ea typeface="新細明體" pitchFamily="18" charset="-120"/>
              </a:defRPr>
            </a:lvl1pPr>
            <a:lvl2pPr marL="1485900" indent="-571500" defTabSz="1828800">
              <a:spcBef>
                <a:spcPct val="20000"/>
              </a:spcBef>
              <a:buChar char="–"/>
              <a:defRPr kumimoji="1" sz="5600">
                <a:solidFill>
                  <a:schemeClr val="tx1"/>
                </a:solidFill>
                <a:latin typeface="Arial" pitchFamily="34" charset="0"/>
                <a:ea typeface="新細明體" pitchFamily="18" charset="-120"/>
              </a:defRPr>
            </a:lvl2pPr>
            <a:lvl3pPr marL="2286000" indent="-457200" defTabSz="1828800">
              <a:spcBef>
                <a:spcPct val="20000"/>
              </a:spcBef>
              <a:buChar char="•"/>
              <a:defRPr kumimoji="1" sz="4800">
                <a:solidFill>
                  <a:schemeClr val="tx1"/>
                </a:solidFill>
                <a:latin typeface="Arial" pitchFamily="34" charset="0"/>
                <a:ea typeface="新細明體" pitchFamily="18" charset="-120"/>
              </a:defRPr>
            </a:lvl3pPr>
            <a:lvl4pPr marL="3200400" indent="-457200" defTabSz="1828800">
              <a:spcBef>
                <a:spcPct val="20000"/>
              </a:spcBef>
              <a:buChar char="–"/>
              <a:defRPr kumimoji="1" sz="4000">
                <a:solidFill>
                  <a:schemeClr val="tx1"/>
                </a:solidFill>
                <a:latin typeface="Arial" pitchFamily="34" charset="0"/>
                <a:ea typeface="新細明體" pitchFamily="18" charset="-120"/>
              </a:defRPr>
            </a:lvl4pPr>
            <a:lvl5pPr marL="4114800" indent="-457200" defTabSz="1828800">
              <a:spcBef>
                <a:spcPct val="20000"/>
              </a:spcBef>
              <a:buChar char="»"/>
              <a:defRPr kumimoji="1" sz="4000">
                <a:solidFill>
                  <a:schemeClr val="tx1"/>
                </a:solidFill>
                <a:latin typeface="Arial" pitchFamily="34" charset="0"/>
                <a:ea typeface="新細明體" pitchFamily="18" charset="-120"/>
              </a:defRPr>
            </a:lvl5pPr>
            <a:lvl6pPr marL="4572000" indent="-457200" defTabSz="1828800" eaLnBrk="0" fontAlgn="base" hangingPunct="0">
              <a:spcBef>
                <a:spcPct val="20000"/>
              </a:spcBef>
              <a:spcAft>
                <a:spcPct val="0"/>
              </a:spcAft>
              <a:buChar char="»"/>
              <a:defRPr kumimoji="1" sz="4000">
                <a:solidFill>
                  <a:schemeClr val="tx1"/>
                </a:solidFill>
                <a:latin typeface="Arial" pitchFamily="34" charset="0"/>
                <a:ea typeface="新細明體" pitchFamily="18" charset="-120"/>
              </a:defRPr>
            </a:lvl6pPr>
            <a:lvl7pPr marL="5029200" indent="-457200" defTabSz="1828800" eaLnBrk="0" fontAlgn="base" hangingPunct="0">
              <a:spcBef>
                <a:spcPct val="20000"/>
              </a:spcBef>
              <a:spcAft>
                <a:spcPct val="0"/>
              </a:spcAft>
              <a:buChar char="»"/>
              <a:defRPr kumimoji="1" sz="4000">
                <a:solidFill>
                  <a:schemeClr val="tx1"/>
                </a:solidFill>
                <a:latin typeface="Arial" pitchFamily="34" charset="0"/>
                <a:ea typeface="新細明體" pitchFamily="18" charset="-120"/>
              </a:defRPr>
            </a:lvl7pPr>
            <a:lvl8pPr marL="5486400" indent="-457200" defTabSz="1828800" eaLnBrk="0" fontAlgn="base" hangingPunct="0">
              <a:spcBef>
                <a:spcPct val="20000"/>
              </a:spcBef>
              <a:spcAft>
                <a:spcPct val="0"/>
              </a:spcAft>
              <a:buChar char="»"/>
              <a:defRPr kumimoji="1" sz="4000">
                <a:solidFill>
                  <a:schemeClr val="tx1"/>
                </a:solidFill>
                <a:latin typeface="Arial" pitchFamily="34" charset="0"/>
                <a:ea typeface="新細明體" pitchFamily="18" charset="-120"/>
              </a:defRPr>
            </a:lvl8pPr>
            <a:lvl9pPr marL="5943600" indent="-457200" defTabSz="1828800" eaLnBrk="0" fontAlgn="base" hangingPunct="0">
              <a:spcBef>
                <a:spcPct val="20000"/>
              </a:spcBef>
              <a:spcAft>
                <a:spcPct val="0"/>
              </a:spcAft>
              <a:buChar char="»"/>
              <a:defRPr kumimoji="1" sz="4000">
                <a:solidFill>
                  <a:schemeClr val="tx1"/>
                </a:solidFill>
                <a:latin typeface="Arial" pitchFamily="34" charset="0"/>
                <a:ea typeface="新細明體" pitchFamily="18" charset="-120"/>
              </a:defRPr>
            </a:lvl9pPr>
          </a:lstStyle>
          <a:p>
            <a:pPr eaLnBrk="1" hangingPunct="1">
              <a:spcBef>
                <a:spcPct val="0"/>
              </a:spcBef>
              <a:buFontTx/>
              <a:buNone/>
            </a:pPr>
            <a:endParaRPr lang="zh-TW" altLang="zh-TW" sz="4000">
              <a:ea typeface="全真粗黑體" pitchFamily="49" charset="-120"/>
            </a:endParaRPr>
          </a:p>
        </p:txBody>
      </p:sp>
      <p:sp>
        <p:nvSpPr>
          <p:cNvPr id="25623" name="Text Box 25"/>
          <p:cNvSpPr txBox="1">
            <a:spLocks noChangeArrowheads="1"/>
          </p:cNvSpPr>
          <p:nvPr/>
        </p:nvSpPr>
        <p:spPr bwMode="auto">
          <a:xfrm>
            <a:off x="790575" y="11895138"/>
            <a:ext cx="4611688" cy="809625"/>
          </a:xfrm>
          <a:prstGeom prst="rect">
            <a:avLst/>
          </a:prstGeom>
          <a:solidFill>
            <a:srgbClr val="99CCFF"/>
          </a:solidFill>
          <a:ln w="9525">
            <a:solidFill>
              <a:schemeClr val="tx1"/>
            </a:solidFill>
            <a:miter lim="800000"/>
            <a:headEnd/>
            <a:tailEnd/>
          </a:ln>
        </p:spPr>
        <p:txBody>
          <a:bodyPr lIns="182520" tIns="91239" rIns="182520" bIns="91239" anchor="ctr"/>
          <a:lstStyle>
            <a:lvl1pPr defTabSz="1828800">
              <a:spcBef>
                <a:spcPct val="20000"/>
              </a:spcBef>
              <a:buChar char="•"/>
              <a:defRPr kumimoji="1" sz="6400">
                <a:solidFill>
                  <a:schemeClr val="tx1"/>
                </a:solidFill>
                <a:latin typeface="Arial" pitchFamily="34" charset="0"/>
                <a:ea typeface="新細明體" pitchFamily="18" charset="-120"/>
              </a:defRPr>
            </a:lvl1pPr>
            <a:lvl2pPr marL="1485900" indent="-571500" defTabSz="1828800">
              <a:spcBef>
                <a:spcPct val="20000"/>
              </a:spcBef>
              <a:buChar char="–"/>
              <a:defRPr kumimoji="1" sz="5600">
                <a:solidFill>
                  <a:schemeClr val="tx1"/>
                </a:solidFill>
                <a:latin typeface="Arial" pitchFamily="34" charset="0"/>
                <a:ea typeface="新細明體" pitchFamily="18" charset="-120"/>
              </a:defRPr>
            </a:lvl2pPr>
            <a:lvl3pPr marL="2286000" indent="-457200" defTabSz="1828800">
              <a:spcBef>
                <a:spcPct val="20000"/>
              </a:spcBef>
              <a:buChar char="•"/>
              <a:defRPr kumimoji="1" sz="4800">
                <a:solidFill>
                  <a:schemeClr val="tx1"/>
                </a:solidFill>
                <a:latin typeface="Arial" pitchFamily="34" charset="0"/>
                <a:ea typeface="新細明體" pitchFamily="18" charset="-120"/>
              </a:defRPr>
            </a:lvl3pPr>
            <a:lvl4pPr marL="3200400" indent="-457200" defTabSz="1828800">
              <a:spcBef>
                <a:spcPct val="20000"/>
              </a:spcBef>
              <a:buChar char="–"/>
              <a:defRPr kumimoji="1" sz="4000">
                <a:solidFill>
                  <a:schemeClr val="tx1"/>
                </a:solidFill>
                <a:latin typeface="Arial" pitchFamily="34" charset="0"/>
                <a:ea typeface="新細明體" pitchFamily="18" charset="-120"/>
              </a:defRPr>
            </a:lvl4pPr>
            <a:lvl5pPr marL="4114800" indent="-457200" defTabSz="1828800">
              <a:spcBef>
                <a:spcPct val="20000"/>
              </a:spcBef>
              <a:buChar char="»"/>
              <a:defRPr kumimoji="1" sz="4000">
                <a:solidFill>
                  <a:schemeClr val="tx1"/>
                </a:solidFill>
                <a:latin typeface="Arial" pitchFamily="34" charset="0"/>
                <a:ea typeface="新細明體" pitchFamily="18" charset="-120"/>
              </a:defRPr>
            </a:lvl5pPr>
            <a:lvl6pPr marL="4572000" indent="-457200" defTabSz="1828800" eaLnBrk="0" fontAlgn="base" hangingPunct="0">
              <a:spcBef>
                <a:spcPct val="20000"/>
              </a:spcBef>
              <a:spcAft>
                <a:spcPct val="0"/>
              </a:spcAft>
              <a:buChar char="»"/>
              <a:defRPr kumimoji="1" sz="4000">
                <a:solidFill>
                  <a:schemeClr val="tx1"/>
                </a:solidFill>
                <a:latin typeface="Arial" pitchFamily="34" charset="0"/>
                <a:ea typeface="新細明體" pitchFamily="18" charset="-120"/>
              </a:defRPr>
            </a:lvl6pPr>
            <a:lvl7pPr marL="5029200" indent="-457200" defTabSz="1828800" eaLnBrk="0" fontAlgn="base" hangingPunct="0">
              <a:spcBef>
                <a:spcPct val="20000"/>
              </a:spcBef>
              <a:spcAft>
                <a:spcPct val="0"/>
              </a:spcAft>
              <a:buChar char="»"/>
              <a:defRPr kumimoji="1" sz="4000">
                <a:solidFill>
                  <a:schemeClr val="tx1"/>
                </a:solidFill>
                <a:latin typeface="Arial" pitchFamily="34" charset="0"/>
                <a:ea typeface="新細明體" pitchFamily="18" charset="-120"/>
              </a:defRPr>
            </a:lvl7pPr>
            <a:lvl8pPr marL="5486400" indent="-457200" defTabSz="1828800" eaLnBrk="0" fontAlgn="base" hangingPunct="0">
              <a:spcBef>
                <a:spcPct val="20000"/>
              </a:spcBef>
              <a:spcAft>
                <a:spcPct val="0"/>
              </a:spcAft>
              <a:buChar char="»"/>
              <a:defRPr kumimoji="1" sz="4000">
                <a:solidFill>
                  <a:schemeClr val="tx1"/>
                </a:solidFill>
                <a:latin typeface="Arial" pitchFamily="34" charset="0"/>
                <a:ea typeface="新細明體" pitchFamily="18" charset="-120"/>
              </a:defRPr>
            </a:lvl8pPr>
            <a:lvl9pPr marL="5943600" indent="-457200" defTabSz="1828800" eaLnBrk="0" fontAlgn="base" hangingPunct="0">
              <a:spcBef>
                <a:spcPct val="20000"/>
              </a:spcBef>
              <a:spcAft>
                <a:spcPct val="0"/>
              </a:spcAft>
              <a:buChar char="»"/>
              <a:defRPr kumimoji="1" sz="4000">
                <a:solidFill>
                  <a:schemeClr val="tx1"/>
                </a:solidFill>
                <a:latin typeface="Arial" pitchFamily="34" charset="0"/>
                <a:ea typeface="新細明體" pitchFamily="18" charset="-120"/>
              </a:defRPr>
            </a:lvl9pPr>
          </a:lstStyle>
          <a:p>
            <a:pPr algn="ctr" eaLnBrk="1" hangingPunct="1">
              <a:spcBef>
                <a:spcPct val="50000"/>
              </a:spcBef>
              <a:buFontTx/>
              <a:buNone/>
            </a:pPr>
            <a:r>
              <a:rPr kumimoji="0" lang="zh-TW" altLang="en-US" sz="4000">
                <a:latin typeface="全真粗黑體" pitchFamily="49" charset="-120"/>
                <a:ea typeface="全真粗黑體" pitchFamily="49" charset="-120"/>
              </a:rPr>
              <a:t>都市計</a:t>
            </a:r>
            <a:r>
              <a:rPr lang="zh-TW" altLang="en-US" sz="4000">
                <a:latin typeface="全真粗黑體" pitchFamily="49" charset="-120"/>
                <a:ea typeface="全真粗黑體" pitchFamily="49" charset="-120"/>
              </a:rPr>
              <a:t>畫</a:t>
            </a:r>
          </a:p>
        </p:txBody>
      </p:sp>
      <p:cxnSp>
        <p:nvCxnSpPr>
          <p:cNvPr id="25624" name="AutoShape 26"/>
          <p:cNvCxnSpPr>
            <a:cxnSpLocks noChangeShapeType="1"/>
            <a:stCxn id="25617" idx="2"/>
            <a:endCxn id="25623" idx="0"/>
          </p:cNvCxnSpPr>
          <p:nvPr/>
        </p:nvCxnSpPr>
        <p:spPr bwMode="auto">
          <a:xfrm>
            <a:off x="3097213" y="11510963"/>
            <a:ext cx="0" cy="384175"/>
          </a:xfrm>
          <a:prstGeom prst="straightConnector1">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cxnSp>
      <p:cxnSp>
        <p:nvCxnSpPr>
          <p:cNvPr id="25625" name="AutoShape 27"/>
          <p:cNvCxnSpPr>
            <a:cxnSpLocks noChangeShapeType="1"/>
            <a:stCxn id="25622" idx="3"/>
            <a:endCxn id="25606" idx="1"/>
          </p:cNvCxnSpPr>
          <p:nvPr/>
        </p:nvCxnSpPr>
        <p:spPr bwMode="auto">
          <a:xfrm>
            <a:off x="5545138" y="7847013"/>
            <a:ext cx="1295400" cy="0"/>
          </a:xfrm>
          <a:prstGeom prst="straightConnector1">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cxnSp>
      <p:sp>
        <p:nvSpPr>
          <p:cNvPr id="25626" name="Text Box 28"/>
          <p:cNvSpPr txBox="1">
            <a:spLocks noChangeArrowheads="1"/>
          </p:cNvSpPr>
          <p:nvPr/>
        </p:nvSpPr>
        <p:spPr bwMode="auto">
          <a:xfrm>
            <a:off x="6840538" y="11895138"/>
            <a:ext cx="4610100" cy="809625"/>
          </a:xfrm>
          <a:prstGeom prst="rect">
            <a:avLst/>
          </a:prstGeom>
          <a:solidFill>
            <a:srgbClr val="99CCFF"/>
          </a:solidFill>
          <a:ln w="9525">
            <a:solidFill>
              <a:schemeClr val="tx1"/>
            </a:solidFill>
            <a:miter lim="800000"/>
            <a:headEnd/>
            <a:tailEnd/>
          </a:ln>
        </p:spPr>
        <p:txBody>
          <a:bodyPr lIns="182520" tIns="91239" rIns="182520" bIns="91239" anchor="ctr"/>
          <a:lstStyle>
            <a:lvl1pPr defTabSz="1828800">
              <a:spcBef>
                <a:spcPct val="20000"/>
              </a:spcBef>
              <a:buChar char="•"/>
              <a:defRPr kumimoji="1" sz="6400">
                <a:solidFill>
                  <a:schemeClr val="tx1"/>
                </a:solidFill>
                <a:latin typeface="Arial" pitchFamily="34" charset="0"/>
                <a:ea typeface="新細明體" pitchFamily="18" charset="-120"/>
              </a:defRPr>
            </a:lvl1pPr>
            <a:lvl2pPr marL="1485900" indent="-571500" defTabSz="1828800">
              <a:spcBef>
                <a:spcPct val="20000"/>
              </a:spcBef>
              <a:buChar char="–"/>
              <a:defRPr kumimoji="1" sz="5600">
                <a:solidFill>
                  <a:schemeClr val="tx1"/>
                </a:solidFill>
                <a:latin typeface="Arial" pitchFamily="34" charset="0"/>
                <a:ea typeface="新細明體" pitchFamily="18" charset="-120"/>
              </a:defRPr>
            </a:lvl2pPr>
            <a:lvl3pPr marL="2286000" indent="-457200" defTabSz="1828800">
              <a:spcBef>
                <a:spcPct val="20000"/>
              </a:spcBef>
              <a:buChar char="•"/>
              <a:defRPr kumimoji="1" sz="4800">
                <a:solidFill>
                  <a:schemeClr val="tx1"/>
                </a:solidFill>
                <a:latin typeface="Arial" pitchFamily="34" charset="0"/>
                <a:ea typeface="新細明體" pitchFamily="18" charset="-120"/>
              </a:defRPr>
            </a:lvl3pPr>
            <a:lvl4pPr marL="3200400" indent="-457200" defTabSz="1828800">
              <a:spcBef>
                <a:spcPct val="20000"/>
              </a:spcBef>
              <a:buChar char="–"/>
              <a:defRPr kumimoji="1" sz="4000">
                <a:solidFill>
                  <a:schemeClr val="tx1"/>
                </a:solidFill>
                <a:latin typeface="Arial" pitchFamily="34" charset="0"/>
                <a:ea typeface="新細明體" pitchFamily="18" charset="-120"/>
              </a:defRPr>
            </a:lvl4pPr>
            <a:lvl5pPr marL="4114800" indent="-457200" defTabSz="1828800">
              <a:spcBef>
                <a:spcPct val="20000"/>
              </a:spcBef>
              <a:buChar char="»"/>
              <a:defRPr kumimoji="1" sz="4000">
                <a:solidFill>
                  <a:schemeClr val="tx1"/>
                </a:solidFill>
                <a:latin typeface="Arial" pitchFamily="34" charset="0"/>
                <a:ea typeface="新細明體" pitchFamily="18" charset="-120"/>
              </a:defRPr>
            </a:lvl5pPr>
            <a:lvl6pPr marL="4572000" indent="-457200" defTabSz="1828800" eaLnBrk="0" fontAlgn="base" hangingPunct="0">
              <a:spcBef>
                <a:spcPct val="20000"/>
              </a:spcBef>
              <a:spcAft>
                <a:spcPct val="0"/>
              </a:spcAft>
              <a:buChar char="»"/>
              <a:defRPr kumimoji="1" sz="4000">
                <a:solidFill>
                  <a:schemeClr val="tx1"/>
                </a:solidFill>
                <a:latin typeface="Arial" pitchFamily="34" charset="0"/>
                <a:ea typeface="新細明體" pitchFamily="18" charset="-120"/>
              </a:defRPr>
            </a:lvl6pPr>
            <a:lvl7pPr marL="5029200" indent="-457200" defTabSz="1828800" eaLnBrk="0" fontAlgn="base" hangingPunct="0">
              <a:spcBef>
                <a:spcPct val="20000"/>
              </a:spcBef>
              <a:spcAft>
                <a:spcPct val="0"/>
              </a:spcAft>
              <a:buChar char="»"/>
              <a:defRPr kumimoji="1" sz="4000">
                <a:solidFill>
                  <a:schemeClr val="tx1"/>
                </a:solidFill>
                <a:latin typeface="Arial" pitchFamily="34" charset="0"/>
                <a:ea typeface="新細明體" pitchFamily="18" charset="-120"/>
              </a:defRPr>
            </a:lvl7pPr>
            <a:lvl8pPr marL="5486400" indent="-457200" defTabSz="1828800" eaLnBrk="0" fontAlgn="base" hangingPunct="0">
              <a:spcBef>
                <a:spcPct val="20000"/>
              </a:spcBef>
              <a:spcAft>
                <a:spcPct val="0"/>
              </a:spcAft>
              <a:buChar char="»"/>
              <a:defRPr kumimoji="1" sz="4000">
                <a:solidFill>
                  <a:schemeClr val="tx1"/>
                </a:solidFill>
                <a:latin typeface="Arial" pitchFamily="34" charset="0"/>
                <a:ea typeface="新細明體" pitchFamily="18" charset="-120"/>
              </a:defRPr>
            </a:lvl8pPr>
            <a:lvl9pPr marL="5943600" indent="-457200" defTabSz="1828800" eaLnBrk="0" fontAlgn="base" hangingPunct="0">
              <a:spcBef>
                <a:spcPct val="20000"/>
              </a:spcBef>
              <a:spcAft>
                <a:spcPct val="0"/>
              </a:spcAft>
              <a:buChar char="»"/>
              <a:defRPr kumimoji="1" sz="4000">
                <a:solidFill>
                  <a:schemeClr val="tx1"/>
                </a:solidFill>
                <a:latin typeface="Arial" pitchFamily="34" charset="0"/>
                <a:ea typeface="新細明體" pitchFamily="18" charset="-120"/>
              </a:defRPr>
            </a:lvl9pPr>
          </a:lstStyle>
          <a:p>
            <a:pPr algn="ctr" eaLnBrk="1" hangingPunct="1">
              <a:spcBef>
                <a:spcPct val="50000"/>
              </a:spcBef>
              <a:buFontTx/>
              <a:buNone/>
            </a:pPr>
            <a:r>
              <a:rPr kumimoji="0" lang="zh-TW" altLang="en-US" sz="4000">
                <a:latin typeface="全真粗黑體" pitchFamily="49" charset="-120"/>
                <a:ea typeface="全真粗黑體" pitchFamily="49" charset="-120"/>
              </a:rPr>
              <a:t>都市計</a:t>
            </a:r>
            <a:r>
              <a:rPr lang="zh-TW" altLang="en-US" sz="4000">
                <a:latin typeface="全真粗黑體" pitchFamily="49" charset="-120"/>
                <a:ea typeface="全真粗黑體" pitchFamily="49" charset="-120"/>
              </a:rPr>
              <a:t>畫</a:t>
            </a:r>
          </a:p>
        </p:txBody>
      </p:sp>
      <p:sp>
        <p:nvSpPr>
          <p:cNvPr id="25627" name="Text Box 29"/>
          <p:cNvSpPr txBox="1">
            <a:spLocks noChangeArrowheads="1"/>
          </p:cNvSpPr>
          <p:nvPr/>
        </p:nvSpPr>
        <p:spPr bwMode="auto">
          <a:xfrm>
            <a:off x="12888913" y="11895138"/>
            <a:ext cx="4611687" cy="809625"/>
          </a:xfrm>
          <a:prstGeom prst="rect">
            <a:avLst/>
          </a:prstGeom>
          <a:solidFill>
            <a:srgbClr val="99CCFF"/>
          </a:solidFill>
          <a:ln w="9525">
            <a:solidFill>
              <a:schemeClr val="tx1"/>
            </a:solidFill>
            <a:miter lim="800000"/>
            <a:headEnd/>
            <a:tailEnd/>
          </a:ln>
        </p:spPr>
        <p:txBody>
          <a:bodyPr lIns="182520" tIns="91239" rIns="182520" bIns="91239" anchor="ctr"/>
          <a:lstStyle>
            <a:lvl1pPr defTabSz="1828800">
              <a:spcBef>
                <a:spcPct val="20000"/>
              </a:spcBef>
              <a:buChar char="•"/>
              <a:defRPr kumimoji="1" sz="6400">
                <a:solidFill>
                  <a:schemeClr val="tx1"/>
                </a:solidFill>
                <a:latin typeface="Arial" pitchFamily="34" charset="0"/>
                <a:ea typeface="新細明體" pitchFamily="18" charset="-120"/>
              </a:defRPr>
            </a:lvl1pPr>
            <a:lvl2pPr marL="1485900" indent="-571500" defTabSz="1828800">
              <a:spcBef>
                <a:spcPct val="20000"/>
              </a:spcBef>
              <a:buChar char="–"/>
              <a:defRPr kumimoji="1" sz="5600">
                <a:solidFill>
                  <a:schemeClr val="tx1"/>
                </a:solidFill>
                <a:latin typeface="Arial" pitchFamily="34" charset="0"/>
                <a:ea typeface="新細明體" pitchFamily="18" charset="-120"/>
              </a:defRPr>
            </a:lvl2pPr>
            <a:lvl3pPr marL="2286000" indent="-457200" defTabSz="1828800">
              <a:spcBef>
                <a:spcPct val="20000"/>
              </a:spcBef>
              <a:buChar char="•"/>
              <a:defRPr kumimoji="1" sz="4800">
                <a:solidFill>
                  <a:schemeClr val="tx1"/>
                </a:solidFill>
                <a:latin typeface="Arial" pitchFamily="34" charset="0"/>
                <a:ea typeface="新細明體" pitchFamily="18" charset="-120"/>
              </a:defRPr>
            </a:lvl3pPr>
            <a:lvl4pPr marL="3200400" indent="-457200" defTabSz="1828800">
              <a:spcBef>
                <a:spcPct val="20000"/>
              </a:spcBef>
              <a:buChar char="–"/>
              <a:defRPr kumimoji="1" sz="4000">
                <a:solidFill>
                  <a:schemeClr val="tx1"/>
                </a:solidFill>
                <a:latin typeface="Arial" pitchFamily="34" charset="0"/>
                <a:ea typeface="新細明體" pitchFamily="18" charset="-120"/>
              </a:defRPr>
            </a:lvl4pPr>
            <a:lvl5pPr marL="4114800" indent="-457200" defTabSz="1828800">
              <a:spcBef>
                <a:spcPct val="20000"/>
              </a:spcBef>
              <a:buChar char="»"/>
              <a:defRPr kumimoji="1" sz="4000">
                <a:solidFill>
                  <a:schemeClr val="tx1"/>
                </a:solidFill>
                <a:latin typeface="Arial" pitchFamily="34" charset="0"/>
                <a:ea typeface="新細明體" pitchFamily="18" charset="-120"/>
              </a:defRPr>
            </a:lvl5pPr>
            <a:lvl6pPr marL="4572000" indent="-457200" defTabSz="1828800" eaLnBrk="0" fontAlgn="base" hangingPunct="0">
              <a:spcBef>
                <a:spcPct val="20000"/>
              </a:spcBef>
              <a:spcAft>
                <a:spcPct val="0"/>
              </a:spcAft>
              <a:buChar char="»"/>
              <a:defRPr kumimoji="1" sz="4000">
                <a:solidFill>
                  <a:schemeClr val="tx1"/>
                </a:solidFill>
                <a:latin typeface="Arial" pitchFamily="34" charset="0"/>
                <a:ea typeface="新細明體" pitchFamily="18" charset="-120"/>
              </a:defRPr>
            </a:lvl6pPr>
            <a:lvl7pPr marL="5029200" indent="-457200" defTabSz="1828800" eaLnBrk="0" fontAlgn="base" hangingPunct="0">
              <a:spcBef>
                <a:spcPct val="20000"/>
              </a:spcBef>
              <a:spcAft>
                <a:spcPct val="0"/>
              </a:spcAft>
              <a:buChar char="»"/>
              <a:defRPr kumimoji="1" sz="4000">
                <a:solidFill>
                  <a:schemeClr val="tx1"/>
                </a:solidFill>
                <a:latin typeface="Arial" pitchFamily="34" charset="0"/>
                <a:ea typeface="新細明體" pitchFamily="18" charset="-120"/>
              </a:defRPr>
            </a:lvl7pPr>
            <a:lvl8pPr marL="5486400" indent="-457200" defTabSz="1828800" eaLnBrk="0" fontAlgn="base" hangingPunct="0">
              <a:spcBef>
                <a:spcPct val="20000"/>
              </a:spcBef>
              <a:spcAft>
                <a:spcPct val="0"/>
              </a:spcAft>
              <a:buChar char="»"/>
              <a:defRPr kumimoji="1" sz="4000">
                <a:solidFill>
                  <a:schemeClr val="tx1"/>
                </a:solidFill>
                <a:latin typeface="Arial" pitchFamily="34" charset="0"/>
                <a:ea typeface="新細明體" pitchFamily="18" charset="-120"/>
              </a:defRPr>
            </a:lvl8pPr>
            <a:lvl9pPr marL="5943600" indent="-457200" defTabSz="1828800" eaLnBrk="0" fontAlgn="base" hangingPunct="0">
              <a:spcBef>
                <a:spcPct val="20000"/>
              </a:spcBef>
              <a:spcAft>
                <a:spcPct val="0"/>
              </a:spcAft>
              <a:buChar char="»"/>
              <a:defRPr kumimoji="1" sz="4000">
                <a:solidFill>
                  <a:schemeClr val="tx1"/>
                </a:solidFill>
                <a:latin typeface="Arial" pitchFamily="34" charset="0"/>
                <a:ea typeface="新細明體" pitchFamily="18" charset="-120"/>
              </a:defRPr>
            </a:lvl9pPr>
          </a:lstStyle>
          <a:p>
            <a:pPr algn="ctr" eaLnBrk="1" hangingPunct="1">
              <a:spcBef>
                <a:spcPct val="50000"/>
              </a:spcBef>
              <a:buFontTx/>
              <a:buNone/>
            </a:pPr>
            <a:r>
              <a:rPr kumimoji="0" lang="zh-TW" altLang="en-US" sz="4000">
                <a:latin typeface="全真粗黑體" pitchFamily="49" charset="-120"/>
                <a:ea typeface="全真粗黑體" pitchFamily="49" charset="-120"/>
              </a:rPr>
              <a:t>都市計</a:t>
            </a:r>
            <a:r>
              <a:rPr lang="zh-TW" altLang="en-US" sz="4000">
                <a:latin typeface="全真粗黑體" pitchFamily="49" charset="-120"/>
                <a:ea typeface="全真粗黑體" pitchFamily="49" charset="-120"/>
              </a:rPr>
              <a:t>畫</a:t>
            </a:r>
          </a:p>
        </p:txBody>
      </p:sp>
      <p:cxnSp>
        <p:nvCxnSpPr>
          <p:cNvPr id="25628" name="AutoShape 30"/>
          <p:cNvCxnSpPr>
            <a:cxnSpLocks noChangeShapeType="1"/>
            <a:stCxn id="25617" idx="3"/>
            <a:endCxn id="25608" idx="1"/>
          </p:cNvCxnSpPr>
          <p:nvPr/>
        </p:nvCxnSpPr>
        <p:spPr bwMode="auto">
          <a:xfrm flipV="1">
            <a:off x="5402263" y="10804525"/>
            <a:ext cx="1441450" cy="1588"/>
          </a:xfrm>
          <a:prstGeom prst="straightConnector1">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cxnSp>
      <p:cxnSp>
        <p:nvCxnSpPr>
          <p:cNvPr id="25629" name="AutoShape 31"/>
          <p:cNvCxnSpPr>
            <a:cxnSpLocks noChangeShapeType="1"/>
            <a:stCxn id="25608" idx="2"/>
            <a:endCxn id="25626" idx="0"/>
          </p:cNvCxnSpPr>
          <p:nvPr/>
        </p:nvCxnSpPr>
        <p:spPr bwMode="auto">
          <a:xfrm rot="5400000">
            <a:off x="8952707" y="11700669"/>
            <a:ext cx="387350" cy="1587"/>
          </a:xfrm>
          <a:prstGeom prst="bentConnector3">
            <a:avLst>
              <a:gd name="adj1" fmla="val 50000"/>
            </a:avLst>
          </a:prstGeom>
          <a:noFill/>
          <a:ln w="9525">
            <a:solidFill>
              <a:schemeClr val="tx1"/>
            </a:solidFill>
            <a:miter lim="800000"/>
            <a:headEnd/>
            <a:tailEnd type="triangle" w="med" len="med"/>
          </a:ln>
          <a:extLst>
            <a:ext uri="{909E8E84-426E-40DD-AFC4-6F175D3DCCD1}">
              <a14:hiddenFill xmlns:a14="http://schemas.microsoft.com/office/drawing/2010/main">
                <a:noFill/>
              </a14:hiddenFill>
            </a:ext>
          </a:extLst>
        </p:spPr>
      </p:cxnSp>
      <p:cxnSp>
        <p:nvCxnSpPr>
          <p:cNvPr id="25630" name="AutoShape 32"/>
          <p:cNvCxnSpPr>
            <a:cxnSpLocks noChangeShapeType="1"/>
            <a:stCxn id="25609" idx="2"/>
            <a:endCxn id="25627" idx="0"/>
          </p:cNvCxnSpPr>
          <p:nvPr/>
        </p:nvCxnSpPr>
        <p:spPr bwMode="auto">
          <a:xfrm>
            <a:off x="15193963" y="11507788"/>
            <a:ext cx="1587" cy="387350"/>
          </a:xfrm>
          <a:prstGeom prst="straightConnector1">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cxnSp>
      <p:sp>
        <p:nvSpPr>
          <p:cNvPr id="25631" name="Text Box 33"/>
          <p:cNvSpPr txBox="1">
            <a:spLocks noChangeArrowheads="1"/>
          </p:cNvSpPr>
          <p:nvPr/>
        </p:nvSpPr>
        <p:spPr bwMode="auto">
          <a:xfrm>
            <a:off x="5256213" y="7272338"/>
            <a:ext cx="1730375" cy="549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82520" tIns="91239" rIns="182520" bIns="91239">
            <a:spAutoFit/>
          </a:bodyPr>
          <a:lstStyle>
            <a:lvl1pPr defTabSz="1828800">
              <a:spcBef>
                <a:spcPct val="20000"/>
              </a:spcBef>
              <a:buChar char="•"/>
              <a:defRPr kumimoji="1" sz="6400">
                <a:solidFill>
                  <a:schemeClr val="tx1"/>
                </a:solidFill>
                <a:latin typeface="Arial" pitchFamily="34" charset="0"/>
                <a:ea typeface="新細明體" pitchFamily="18" charset="-120"/>
              </a:defRPr>
            </a:lvl1pPr>
            <a:lvl2pPr marL="1485900" indent="-571500" defTabSz="1828800">
              <a:spcBef>
                <a:spcPct val="20000"/>
              </a:spcBef>
              <a:buChar char="–"/>
              <a:defRPr kumimoji="1" sz="5600">
                <a:solidFill>
                  <a:schemeClr val="tx1"/>
                </a:solidFill>
                <a:latin typeface="Arial" pitchFamily="34" charset="0"/>
                <a:ea typeface="新細明體" pitchFamily="18" charset="-120"/>
              </a:defRPr>
            </a:lvl2pPr>
            <a:lvl3pPr marL="2286000" indent="-457200" defTabSz="1828800">
              <a:spcBef>
                <a:spcPct val="20000"/>
              </a:spcBef>
              <a:buChar char="•"/>
              <a:defRPr kumimoji="1" sz="4800">
                <a:solidFill>
                  <a:schemeClr val="tx1"/>
                </a:solidFill>
                <a:latin typeface="Arial" pitchFamily="34" charset="0"/>
                <a:ea typeface="新細明體" pitchFamily="18" charset="-120"/>
              </a:defRPr>
            </a:lvl3pPr>
            <a:lvl4pPr marL="3200400" indent="-457200" defTabSz="1828800">
              <a:spcBef>
                <a:spcPct val="20000"/>
              </a:spcBef>
              <a:buChar char="–"/>
              <a:defRPr kumimoji="1" sz="4000">
                <a:solidFill>
                  <a:schemeClr val="tx1"/>
                </a:solidFill>
                <a:latin typeface="Arial" pitchFamily="34" charset="0"/>
                <a:ea typeface="新細明體" pitchFamily="18" charset="-120"/>
              </a:defRPr>
            </a:lvl4pPr>
            <a:lvl5pPr marL="4114800" indent="-457200" defTabSz="1828800">
              <a:spcBef>
                <a:spcPct val="20000"/>
              </a:spcBef>
              <a:buChar char="»"/>
              <a:defRPr kumimoji="1" sz="4000">
                <a:solidFill>
                  <a:schemeClr val="tx1"/>
                </a:solidFill>
                <a:latin typeface="Arial" pitchFamily="34" charset="0"/>
                <a:ea typeface="新細明體" pitchFamily="18" charset="-120"/>
              </a:defRPr>
            </a:lvl5pPr>
            <a:lvl6pPr marL="4572000" indent="-457200" defTabSz="1828800" eaLnBrk="0" fontAlgn="base" hangingPunct="0">
              <a:spcBef>
                <a:spcPct val="20000"/>
              </a:spcBef>
              <a:spcAft>
                <a:spcPct val="0"/>
              </a:spcAft>
              <a:buChar char="»"/>
              <a:defRPr kumimoji="1" sz="4000">
                <a:solidFill>
                  <a:schemeClr val="tx1"/>
                </a:solidFill>
                <a:latin typeface="Arial" pitchFamily="34" charset="0"/>
                <a:ea typeface="新細明體" pitchFamily="18" charset="-120"/>
              </a:defRPr>
            </a:lvl6pPr>
            <a:lvl7pPr marL="5029200" indent="-457200" defTabSz="1828800" eaLnBrk="0" fontAlgn="base" hangingPunct="0">
              <a:spcBef>
                <a:spcPct val="20000"/>
              </a:spcBef>
              <a:spcAft>
                <a:spcPct val="0"/>
              </a:spcAft>
              <a:buChar char="»"/>
              <a:defRPr kumimoji="1" sz="4000">
                <a:solidFill>
                  <a:schemeClr val="tx1"/>
                </a:solidFill>
                <a:latin typeface="Arial" pitchFamily="34" charset="0"/>
                <a:ea typeface="新細明體" pitchFamily="18" charset="-120"/>
              </a:defRPr>
            </a:lvl7pPr>
            <a:lvl8pPr marL="5486400" indent="-457200" defTabSz="1828800" eaLnBrk="0" fontAlgn="base" hangingPunct="0">
              <a:spcBef>
                <a:spcPct val="20000"/>
              </a:spcBef>
              <a:spcAft>
                <a:spcPct val="0"/>
              </a:spcAft>
              <a:buChar char="»"/>
              <a:defRPr kumimoji="1" sz="4000">
                <a:solidFill>
                  <a:schemeClr val="tx1"/>
                </a:solidFill>
                <a:latin typeface="Arial" pitchFamily="34" charset="0"/>
                <a:ea typeface="新細明體" pitchFamily="18" charset="-120"/>
              </a:defRPr>
            </a:lvl8pPr>
            <a:lvl9pPr marL="5943600" indent="-457200" defTabSz="1828800" eaLnBrk="0" fontAlgn="base" hangingPunct="0">
              <a:spcBef>
                <a:spcPct val="20000"/>
              </a:spcBef>
              <a:spcAft>
                <a:spcPct val="0"/>
              </a:spcAft>
              <a:buChar char="»"/>
              <a:defRPr kumimoji="1" sz="4000">
                <a:solidFill>
                  <a:schemeClr val="tx1"/>
                </a:solidFill>
                <a:latin typeface="Arial" pitchFamily="34" charset="0"/>
                <a:ea typeface="新細明體" pitchFamily="18" charset="-120"/>
              </a:defRPr>
            </a:lvl9pPr>
          </a:lstStyle>
          <a:p>
            <a:pPr algn="ctr" eaLnBrk="1" hangingPunct="1">
              <a:spcBef>
                <a:spcPct val="50000"/>
              </a:spcBef>
              <a:buFontTx/>
              <a:buNone/>
            </a:pPr>
            <a:r>
              <a:rPr lang="zh-TW" altLang="en-US" sz="2400">
                <a:latin typeface="全真粗黑體" pitchFamily="49" charset="-120"/>
                <a:ea typeface="全真粗黑體" pitchFamily="49" charset="-120"/>
              </a:rPr>
              <a:t>整合</a:t>
            </a:r>
          </a:p>
        </p:txBody>
      </p:sp>
      <p:sp>
        <p:nvSpPr>
          <p:cNvPr id="25632" name="Text Box 34"/>
          <p:cNvSpPr txBox="1">
            <a:spLocks noChangeArrowheads="1"/>
          </p:cNvSpPr>
          <p:nvPr/>
        </p:nvSpPr>
        <p:spPr bwMode="auto">
          <a:xfrm>
            <a:off x="5341938" y="10180638"/>
            <a:ext cx="1730375" cy="549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82520" tIns="91239" rIns="182520" bIns="91239">
            <a:spAutoFit/>
          </a:bodyPr>
          <a:lstStyle>
            <a:lvl1pPr defTabSz="1828800">
              <a:spcBef>
                <a:spcPct val="20000"/>
              </a:spcBef>
              <a:buChar char="•"/>
              <a:defRPr kumimoji="1" sz="6400">
                <a:solidFill>
                  <a:schemeClr val="tx1"/>
                </a:solidFill>
                <a:latin typeface="Arial" pitchFamily="34" charset="0"/>
                <a:ea typeface="新細明體" pitchFamily="18" charset="-120"/>
              </a:defRPr>
            </a:lvl1pPr>
            <a:lvl2pPr marL="1485900" indent="-571500" defTabSz="1828800">
              <a:spcBef>
                <a:spcPct val="20000"/>
              </a:spcBef>
              <a:buChar char="–"/>
              <a:defRPr kumimoji="1" sz="5600">
                <a:solidFill>
                  <a:schemeClr val="tx1"/>
                </a:solidFill>
                <a:latin typeface="Arial" pitchFamily="34" charset="0"/>
                <a:ea typeface="新細明體" pitchFamily="18" charset="-120"/>
              </a:defRPr>
            </a:lvl2pPr>
            <a:lvl3pPr marL="2286000" indent="-457200" defTabSz="1828800">
              <a:spcBef>
                <a:spcPct val="20000"/>
              </a:spcBef>
              <a:buChar char="•"/>
              <a:defRPr kumimoji="1" sz="4800">
                <a:solidFill>
                  <a:schemeClr val="tx1"/>
                </a:solidFill>
                <a:latin typeface="Arial" pitchFamily="34" charset="0"/>
                <a:ea typeface="新細明體" pitchFamily="18" charset="-120"/>
              </a:defRPr>
            </a:lvl3pPr>
            <a:lvl4pPr marL="3200400" indent="-457200" defTabSz="1828800">
              <a:spcBef>
                <a:spcPct val="20000"/>
              </a:spcBef>
              <a:buChar char="–"/>
              <a:defRPr kumimoji="1" sz="4000">
                <a:solidFill>
                  <a:schemeClr val="tx1"/>
                </a:solidFill>
                <a:latin typeface="Arial" pitchFamily="34" charset="0"/>
                <a:ea typeface="新細明體" pitchFamily="18" charset="-120"/>
              </a:defRPr>
            </a:lvl4pPr>
            <a:lvl5pPr marL="4114800" indent="-457200" defTabSz="1828800">
              <a:spcBef>
                <a:spcPct val="20000"/>
              </a:spcBef>
              <a:buChar char="»"/>
              <a:defRPr kumimoji="1" sz="4000">
                <a:solidFill>
                  <a:schemeClr val="tx1"/>
                </a:solidFill>
                <a:latin typeface="Arial" pitchFamily="34" charset="0"/>
                <a:ea typeface="新細明體" pitchFamily="18" charset="-120"/>
              </a:defRPr>
            </a:lvl5pPr>
            <a:lvl6pPr marL="4572000" indent="-457200" defTabSz="1828800" eaLnBrk="0" fontAlgn="base" hangingPunct="0">
              <a:spcBef>
                <a:spcPct val="20000"/>
              </a:spcBef>
              <a:spcAft>
                <a:spcPct val="0"/>
              </a:spcAft>
              <a:buChar char="»"/>
              <a:defRPr kumimoji="1" sz="4000">
                <a:solidFill>
                  <a:schemeClr val="tx1"/>
                </a:solidFill>
                <a:latin typeface="Arial" pitchFamily="34" charset="0"/>
                <a:ea typeface="新細明體" pitchFamily="18" charset="-120"/>
              </a:defRPr>
            </a:lvl6pPr>
            <a:lvl7pPr marL="5029200" indent="-457200" defTabSz="1828800" eaLnBrk="0" fontAlgn="base" hangingPunct="0">
              <a:spcBef>
                <a:spcPct val="20000"/>
              </a:spcBef>
              <a:spcAft>
                <a:spcPct val="0"/>
              </a:spcAft>
              <a:buChar char="»"/>
              <a:defRPr kumimoji="1" sz="4000">
                <a:solidFill>
                  <a:schemeClr val="tx1"/>
                </a:solidFill>
                <a:latin typeface="Arial" pitchFamily="34" charset="0"/>
                <a:ea typeface="新細明體" pitchFamily="18" charset="-120"/>
              </a:defRPr>
            </a:lvl7pPr>
            <a:lvl8pPr marL="5486400" indent="-457200" defTabSz="1828800" eaLnBrk="0" fontAlgn="base" hangingPunct="0">
              <a:spcBef>
                <a:spcPct val="20000"/>
              </a:spcBef>
              <a:spcAft>
                <a:spcPct val="0"/>
              </a:spcAft>
              <a:buChar char="»"/>
              <a:defRPr kumimoji="1" sz="4000">
                <a:solidFill>
                  <a:schemeClr val="tx1"/>
                </a:solidFill>
                <a:latin typeface="Arial" pitchFamily="34" charset="0"/>
                <a:ea typeface="新細明體" pitchFamily="18" charset="-120"/>
              </a:defRPr>
            </a:lvl8pPr>
            <a:lvl9pPr marL="5943600" indent="-457200" defTabSz="1828800" eaLnBrk="0" fontAlgn="base" hangingPunct="0">
              <a:spcBef>
                <a:spcPct val="20000"/>
              </a:spcBef>
              <a:spcAft>
                <a:spcPct val="0"/>
              </a:spcAft>
              <a:buChar char="»"/>
              <a:defRPr kumimoji="1" sz="4000">
                <a:solidFill>
                  <a:schemeClr val="tx1"/>
                </a:solidFill>
                <a:latin typeface="Arial" pitchFamily="34" charset="0"/>
                <a:ea typeface="新細明體" pitchFamily="18" charset="-120"/>
              </a:defRPr>
            </a:lvl9pPr>
          </a:lstStyle>
          <a:p>
            <a:pPr algn="ctr" eaLnBrk="1" hangingPunct="1">
              <a:spcBef>
                <a:spcPct val="50000"/>
              </a:spcBef>
              <a:buFontTx/>
              <a:buNone/>
            </a:pPr>
            <a:r>
              <a:rPr lang="zh-TW" altLang="en-US" sz="2400">
                <a:latin typeface="全真粗黑體" pitchFamily="49" charset="-120"/>
                <a:ea typeface="全真粗黑體" pitchFamily="49" charset="-120"/>
              </a:rPr>
              <a:t>新增</a:t>
            </a:r>
          </a:p>
        </p:txBody>
      </p:sp>
      <p:sp>
        <p:nvSpPr>
          <p:cNvPr id="25633" name="Text Box 35"/>
          <p:cNvSpPr txBox="1">
            <a:spLocks noChangeArrowheads="1"/>
          </p:cNvSpPr>
          <p:nvPr/>
        </p:nvSpPr>
        <p:spPr bwMode="auto">
          <a:xfrm>
            <a:off x="0" y="4965700"/>
            <a:ext cx="18291175" cy="793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82520" tIns="91239" rIns="182520" bIns="91239">
            <a:spAutoFit/>
          </a:bodyPr>
          <a:lstStyle>
            <a:lvl1pPr defTabSz="1828800">
              <a:spcBef>
                <a:spcPct val="20000"/>
              </a:spcBef>
              <a:buChar char="•"/>
              <a:defRPr kumimoji="1" sz="6400">
                <a:solidFill>
                  <a:schemeClr val="tx1"/>
                </a:solidFill>
                <a:latin typeface="Arial" pitchFamily="34" charset="0"/>
                <a:ea typeface="新細明體" pitchFamily="18" charset="-120"/>
              </a:defRPr>
            </a:lvl1pPr>
            <a:lvl2pPr marL="1485900" indent="-571500" defTabSz="1828800">
              <a:spcBef>
                <a:spcPct val="20000"/>
              </a:spcBef>
              <a:buChar char="–"/>
              <a:defRPr kumimoji="1" sz="5600">
                <a:solidFill>
                  <a:schemeClr val="tx1"/>
                </a:solidFill>
                <a:latin typeface="Arial" pitchFamily="34" charset="0"/>
                <a:ea typeface="新細明體" pitchFamily="18" charset="-120"/>
              </a:defRPr>
            </a:lvl2pPr>
            <a:lvl3pPr marL="2286000" indent="-457200" defTabSz="1828800">
              <a:spcBef>
                <a:spcPct val="20000"/>
              </a:spcBef>
              <a:buChar char="•"/>
              <a:defRPr kumimoji="1" sz="4800">
                <a:solidFill>
                  <a:schemeClr val="tx1"/>
                </a:solidFill>
                <a:latin typeface="Arial" pitchFamily="34" charset="0"/>
                <a:ea typeface="新細明體" pitchFamily="18" charset="-120"/>
              </a:defRPr>
            </a:lvl3pPr>
            <a:lvl4pPr marL="3200400" indent="-457200" defTabSz="1828800">
              <a:spcBef>
                <a:spcPct val="20000"/>
              </a:spcBef>
              <a:buChar char="–"/>
              <a:defRPr kumimoji="1" sz="4000">
                <a:solidFill>
                  <a:schemeClr val="tx1"/>
                </a:solidFill>
                <a:latin typeface="Arial" pitchFamily="34" charset="0"/>
                <a:ea typeface="新細明體" pitchFamily="18" charset="-120"/>
              </a:defRPr>
            </a:lvl4pPr>
            <a:lvl5pPr marL="4114800" indent="-457200" defTabSz="1828800">
              <a:spcBef>
                <a:spcPct val="20000"/>
              </a:spcBef>
              <a:buChar char="»"/>
              <a:defRPr kumimoji="1" sz="4000">
                <a:solidFill>
                  <a:schemeClr val="tx1"/>
                </a:solidFill>
                <a:latin typeface="Arial" pitchFamily="34" charset="0"/>
                <a:ea typeface="新細明體" pitchFamily="18" charset="-120"/>
              </a:defRPr>
            </a:lvl5pPr>
            <a:lvl6pPr marL="4572000" indent="-457200" defTabSz="1828800" eaLnBrk="0" fontAlgn="base" hangingPunct="0">
              <a:spcBef>
                <a:spcPct val="20000"/>
              </a:spcBef>
              <a:spcAft>
                <a:spcPct val="0"/>
              </a:spcAft>
              <a:buChar char="»"/>
              <a:defRPr kumimoji="1" sz="4000">
                <a:solidFill>
                  <a:schemeClr val="tx1"/>
                </a:solidFill>
                <a:latin typeface="Arial" pitchFamily="34" charset="0"/>
                <a:ea typeface="新細明體" pitchFamily="18" charset="-120"/>
              </a:defRPr>
            </a:lvl6pPr>
            <a:lvl7pPr marL="5029200" indent="-457200" defTabSz="1828800" eaLnBrk="0" fontAlgn="base" hangingPunct="0">
              <a:spcBef>
                <a:spcPct val="20000"/>
              </a:spcBef>
              <a:spcAft>
                <a:spcPct val="0"/>
              </a:spcAft>
              <a:buChar char="»"/>
              <a:defRPr kumimoji="1" sz="4000">
                <a:solidFill>
                  <a:schemeClr val="tx1"/>
                </a:solidFill>
                <a:latin typeface="Arial" pitchFamily="34" charset="0"/>
                <a:ea typeface="新細明體" pitchFamily="18" charset="-120"/>
              </a:defRPr>
            </a:lvl7pPr>
            <a:lvl8pPr marL="5486400" indent="-457200" defTabSz="1828800" eaLnBrk="0" fontAlgn="base" hangingPunct="0">
              <a:spcBef>
                <a:spcPct val="20000"/>
              </a:spcBef>
              <a:spcAft>
                <a:spcPct val="0"/>
              </a:spcAft>
              <a:buChar char="»"/>
              <a:defRPr kumimoji="1" sz="4000">
                <a:solidFill>
                  <a:schemeClr val="tx1"/>
                </a:solidFill>
                <a:latin typeface="Arial" pitchFamily="34" charset="0"/>
                <a:ea typeface="新細明體" pitchFamily="18" charset="-120"/>
              </a:defRPr>
            </a:lvl8pPr>
            <a:lvl9pPr marL="5943600" indent="-457200" defTabSz="1828800" eaLnBrk="0" fontAlgn="base" hangingPunct="0">
              <a:spcBef>
                <a:spcPct val="20000"/>
              </a:spcBef>
              <a:spcAft>
                <a:spcPct val="0"/>
              </a:spcAft>
              <a:buChar char="»"/>
              <a:defRPr kumimoji="1" sz="4000">
                <a:solidFill>
                  <a:schemeClr val="tx1"/>
                </a:solidFill>
                <a:latin typeface="Arial" pitchFamily="34" charset="0"/>
                <a:ea typeface="新細明體" pitchFamily="18" charset="-120"/>
              </a:defRPr>
            </a:lvl9pPr>
          </a:lstStyle>
          <a:p>
            <a:pPr algn="ctr" eaLnBrk="1" hangingPunct="1">
              <a:spcBef>
                <a:spcPct val="50000"/>
              </a:spcBef>
              <a:buFontTx/>
              <a:buNone/>
            </a:pPr>
            <a:r>
              <a:rPr lang="en-US" altLang="zh-TW" sz="4000">
                <a:solidFill>
                  <a:schemeClr val="bg2"/>
                </a:solidFill>
                <a:latin typeface="全真超特黑" pitchFamily="49" charset="-120"/>
                <a:ea typeface="全真超特黑" pitchFamily="49" charset="-120"/>
              </a:rPr>
              <a:t>【</a:t>
            </a:r>
            <a:r>
              <a:rPr lang="zh-TW" altLang="en-US" sz="4000">
                <a:solidFill>
                  <a:schemeClr val="bg2"/>
                </a:solidFill>
                <a:latin typeface="全真超特黑" pitchFamily="49" charset="-120"/>
                <a:ea typeface="全真超特黑" pitchFamily="49" charset="-120"/>
              </a:rPr>
              <a:t>過去</a:t>
            </a:r>
            <a:r>
              <a:rPr lang="en-US" altLang="zh-TW" sz="4000">
                <a:solidFill>
                  <a:schemeClr val="bg2"/>
                </a:solidFill>
                <a:latin typeface="全真超特黑" pitchFamily="49" charset="-120"/>
                <a:ea typeface="全真超特黑" pitchFamily="49" charset="-120"/>
              </a:rPr>
              <a:t>】</a:t>
            </a:r>
            <a:r>
              <a:rPr lang="zh-TW" altLang="en-US" sz="4000">
                <a:solidFill>
                  <a:schemeClr val="bg2"/>
                </a:solidFill>
                <a:latin typeface="全真超特黑" pitchFamily="49" charset="-120"/>
                <a:ea typeface="全真超特黑" pitchFamily="49" charset="-120"/>
              </a:rPr>
              <a:t>　　　　　　　　　</a:t>
            </a:r>
            <a:r>
              <a:rPr lang="en-US" altLang="zh-TW" sz="4000">
                <a:solidFill>
                  <a:schemeClr val="bg2"/>
                </a:solidFill>
                <a:latin typeface="全真超特黑" pitchFamily="49" charset="-120"/>
                <a:ea typeface="全真超特黑" pitchFamily="49" charset="-120"/>
              </a:rPr>
              <a:t>【</a:t>
            </a:r>
            <a:r>
              <a:rPr lang="zh-TW" altLang="en-US" sz="4000">
                <a:solidFill>
                  <a:schemeClr val="bg2"/>
                </a:solidFill>
                <a:latin typeface="全真超特黑" pitchFamily="49" charset="-120"/>
                <a:ea typeface="全真超特黑" pitchFamily="49" charset="-120"/>
              </a:rPr>
              <a:t>現在</a:t>
            </a:r>
            <a:r>
              <a:rPr lang="en-US" altLang="zh-TW" sz="4000">
                <a:solidFill>
                  <a:schemeClr val="bg2"/>
                </a:solidFill>
                <a:latin typeface="全真超特黑" pitchFamily="49" charset="-120"/>
                <a:ea typeface="全真超特黑" pitchFamily="49" charset="-120"/>
              </a:rPr>
              <a:t>】</a:t>
            </a:r>
            <a:r>
              <a:rPr lang="zh-TW" altLang="en-US" sz="4000">
                <a:solidFill>
                  <a:schemeClr val="bg2"/>
                </a:solidFill>
                <a:latin typeface="全真超特黑" pitchFamily="49" charset="-120"/>
                <a:ea typeface="全真超特黑" pitchFamily="49" charset="-120"/>
              </a:rPr>
              <a:t>　　　　　　　　　</a:t>
            </a:r>
            <a:r>
              <a:rPr lang="en-US" altLang="zh-TW" sz="4000">
                <a:solidFill>
                  <a:schemeClr val="bg2"/>
                </a:solidFill>
                <a:latin typeface="全真超特黑" pitchFamily="49" charset="-120"/>
                <a:ea typeface="全真超特黑" pitchFamily="49" charset="-120"/>
              </a:rPr>
              <a:t>【</a:t>
            </a:r>
            <a:r>
              <a:rPr lang="zh-TW" altLang="en-US" sz="4000">
                <a:solidFill>
                  <a:schemeClr val="bg2"/>
                </a:solidFill>
                <a:latin typeface="全真超特黑" pitchFamily="49" charset="-120"/>
                <a:ea typeface="全真超特黑" pitchFamily="49" charset="-120"/>
              </a:rPr>
              <a:t>未來</a:t>
            </a:r>
            <a:r>
              <a:rPr lang="en-US" altLang="zh-TW" sz="4000">
                <a:solidFill>
                  <a:schemeClr val="bg2"/>
                </a:solidFill>
                <a:latin typeface="全真超特黑" pitchFamily="49" charset="-120"/>
                <a:ea typeface="全真超特黑" pitchFamily="49" charset="-120"/>
              </a:rPr>
              <a:t>】</a:t>
            </a:r>
          </a:p>
        </p:txBody>
      </p:sp>
      <p:sp>
        <p:nvSpPr>
          <p:cNvPr id="25634" name="Text Box 39"/>
          <p:cNvSpPr txBox="1">
            <a:spLocks noChangeArrowheads="1"/>
          </p:cNvSpPr>
          <p:nvPr/>
        </p:nvSpPr>
        <p:spPr bwMode="auto">
          <a:xfrm>
            <a:off x="2663825" y="12746038"/>
            <a:ext cx="7348538" cy="793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82520" tIns="91239" rIns="182520" bIns="91239">
            <a:spAutoFit/>
          </a:bodyPr>
          <a:lstStyle>
            <a:lvl1pPr defTabSz="1828800">
              <a:spcBef>
                <a:spcPct val="20000"/>
              </a:spcBef>
              <a:buChar char="•"/>
              <a:defRPr kumimoji="1" sz="6400">
                <a:solidFill>
                  <a:schemeClr val="tx1"/>
                </a:solidFill>
                <a:latin typeface="Arial" pitchFamily="34" charset="0"/>
                <a:ea typeface="新細明體" pitchFamily="18" charset="-120"/>
              </a:defRPr>
            </a:lvl1pPr>
            <a:lvl2pPr marL="1485900" indent="-571500" defTabSz="1828800">
              <a:spcBef>
                <a:spcPct val="20000"/>
              </a:spcBef>
              <a:buChar char="–"/>
              <a:defRPr kumimoji="1" sz="5600">
                <a:solidFill>
                  <a:schemeClr val="tx1"/>
                </a:solidFill>
                <a:latin typeface="Arial" pitchFamily="34" charset="0"/>
                <a:ea typeface="新細明體" pitchFamily="18" charset="-120"/>
              </a:defRPr>
            </a:lvl2pPr>
            <a:lvl3pPr marL="2286000" indent="-457200" defTabSz="1828800">
              <a:spcBef>
                <a:spcPct val="20000"/>
              </a:spcBef>
              <a:buChar char="•"/>
              <a:defRPr kumimoji="1" sz="4800">
                <a:solidFill>
                  <a:schemeClr val="tx1"/>
                </a:solidFill>
                <a:latin typeface="Arial" pitchFamily="34" charset="0"/>
                <a:ea typeface="新細明體" pitchFamily="18" charset="-120"/>
              </a:defRPr>
            </a:lvl3pPr>
            <a:lvl4pPr marL="3200400" indent="-457200" defTabSz="1828800">
              <a:spcBef>
                <a:spcPct val="20000"/>
              </a:spcBef>
              <a:buChar char="–"/>
              <a:defRPr kumimoji="1" sz="4000">
                <a:solidFill>
                  <a:schemeClr val="tx1"/>
                </a:solidFill>
                <a:latin typeface="Arial" pitchFamily="34" charset="0"/>
                <a:ea typeface="新細明體" pitchFamily="18" charset="-120"/>
              </a:defRPr>
            </a:lvl4pPr>
            <a:lvl5pPr marL="4114800" indent="-457200" defTabSz="1828800">
              <a:spcBef>
                <a:spcPct val="20000"/>
              </a:spcBef>
              <a:buChar char="»"/>
              <a:defRPr kumimoji="1" sz="4000">
                <a:solidFill>
                  <a:schemeClr val="tx1"/>
                </a:solidFill>
                <a:latin typeface="Arial" pitchFamily="34" charset="0"/>
                <a:ea typeface="新細明體" pitchFamily="18" charset="-120"/>
              </a:defRPr>
            </a:lvl5pPr>
            <a:lvl6pPr marL="4572000" indent="-457200" defTabSz="1828800" eaLnBrk="0" fontAlgn="base" hangingPunct="0">
              <a:spcBef>
                <a:spcPct val="20000"/>
              </a:spcBef>
              <a:spcAft>
                <a:spcPct val="0"/>
              </a:spcAft>
              <a:buChar char="»"/>
              <a:defRPr kumimoji="1" sz="4000">
                <a:solidFill>
                  <a:schemeClr val="tx1"/>
                </a:solidFill>
                <a:latin typeface="Arial" pitchFamily="34" charset="0"/>
                <a:ea typeface="新細明體" pitchFamily="18" charset="-120"/>
              </a:defRPr>
            </a:lvl6pPr>
            <a:lvl7pPr marL="5029200" indent="-457200" defTabSz="1828800" eaLnBrk="0" fontAlgn="base" hangingPunct="0">
              <a:spcBef>
                <a:spcPct val="20000"/>
              </a:spcBef>
              <a:spcAft>
                <a:spcPct val="0"/>
              </a:spcAft>
              <a:buChar char="»"/>
              <a:defRPr kumimoji="1" sz="4000">
                <a:solidFill>
                  <a:schemeClr val="tx1"/>
                </a:solidFill>
                <a:latin typeface="Arial" pitchFamily="34" charset="0"/>
                <a:ea typeface="新細明體" pitchFamily="18" charset="-120"/>
              </a:defRPr>
            </a:lvl7pPr>
            <a:lvl8pPr marL="5486400" indent="-457200" defTabSz="1828800" eaLnBrk="0" fontAlgn="base" hangingPunct="0">
              <a:spcBef>
                <a:spcPct val="20000"/>
              </a:spcBef>
              <a:spcAft>
                <a:spcPct val="0"/>
              </a:spcAft>
              <a:buChar char="»"/>
              <a:defRPr kumimoji="1" sz="4000">
                <a:solidFill>
                  <a:schemeClr val="tx1"/>
                </a:solidFill>
                <a:latin typeface="Arial" pitchFamily="34" charset="0"/>
                <a:ea typeface="新細明體" pitchFamily="18" charset="-120"/>
              </a:defRPr>
            </a:lvl8pPr>
            <a:lvl9pPr marL="5943600" indent="-457200" defTabSz="1828800" eaLnBrk="0" fontAlgn="base" hangingPunct="0">
              <a:spcBef>
                <a:spcPct val="20000"/>
              </a:spcBef>
              <a:spcAft>
                <a:spcPct val="0"/>
              </a:spcAft>
              <a:buChar char="»"/>
              <a:defRPr kumimoji="1" sz="4000">
                <a:solidFill>
                  <a:schemeClr val="tx1"/>
                </a:solidFill>
                <a:latin typeface="Arial" pitchFamily="34" charset="0"/>
                <a:ea typeface="新細明體" pitchFamily="18" charset="-120"/>
              </a:defRPr>
            </a:lvl9pPr>
          </a:lstStyle>
          <a:p>
            <a:pPr algn="ctr" eaLnBrk="1" hangingPunct="1">
              <a:spcBef>
                <a:spcPct val="50000"/>
              </a:spcBef>
              <a:buFontTx/>
              <a:buNone/>
            </a:pPr>
            <a:r>
              <a:rPr lang="en-US" altLang="zh-TW" sz="4000">
                <a:solidFill>
                  <a:schemeClr val="bg2"/>
                </a:solidFill>
                <a:ea typeface="全真超特黑" pitchFamily="49" charset="-120"/>
              </a:rPr>
              <a:t>《</a:t>
            </a:r>
            <a:r>
              <a:rPr lang="zh-TW" altLang="en-US" sz="4000">
                <a:solidFill>
                  <a:schemeClr val="bg2"/>
                </a:solidFill>
                <a:ea typeface="全真超特黑" pitchFamily="49" charset="-120"/>
              </a:rPr>
              <a:t>區域計畫法</a:t>
            </a:r>
            <a:r>
              <a:rPr lang="en-US" altLang="zh-TW" sz="4000">
                <a:solidFill>
                  <a:schemeClr val="bg2"/>
                </a:solidFill>
                <a:ea typeface="全真超特黑" pitchFamily="49" charset="-120"/>
              </a:rPr>
              <a:t>》</a:t>
            </a:r>
          </a:p>
        </p:txBody>
      </p:sp>
      <p:sp>
        <p:nvSpPr>
          <p:cNvPr id="25635" name="Text Box 40"/>
          <p:cNvSpPr txBox="1">
            <a:spLocks noChangeArrowheads="1"/>
          </p:cNvSpPr>
          <p:nvPr/>
        </p:nvSpPr>
        <p:spPr bwMode="auto">
          <a:xfrm>
            <a:off x="12599988" y="12746038"/>
            <a:ext cx="4900612" cy="793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82520" tIns="91239" rIns="182520" bIns="91239">
            <a:spAutoFit/>
          </a:bodyPr>
          <a:lstStyle>
            <a:lvl1pPr defTabSz="1828800">
              <a:spcBef>
                <a:spcPct val="20000"/>
              </a:spcBef>
              <a:buChar char="•"/>
              <a:defRPr kumimoji="1" sz="6400">
                <a:solidFill>
                  <a:schemeClr val="tx1"/>
                </a:solidFill>
                <a:latin typeface="Arial" pitchFamily="34" charset="0"/>
                <a:ea typeface="新細明體" pitchFamily="18" charset="-120"/>
              </a:defRPr>
            </a:lvl1pPr>
            <a:lvl2pPr marL="1485900" indent="-571500" defTabSz="1828800">
              <a:spcBef>
                <a:spcPct val="20000"/>
              </a:spcBef>
              <a:buChar char="–"/>
              <a:defRPr kumimoji="1" sz="5600">
                <a:solidFill>
                  <a:schemeClr val="tx1"/>
                </a:solidFill>
                <a:latin typeface="Arial" pitchFamily="34" charset="0"/>
                <a:ea typeface="新細明體" pitchFamily="18" charset="-120"/>
              </a:defRPr>
            </a:lvl2pPr>
            <a:lvl3pPr marL="2286000" indent="-457200" defTabSz="1828800">
              <a:spcBef>
                <a:spcPct val="20000"/>
              </a:spcBef>
              <a:buChar char="•"/>
              <a:defRPr kumimoji="1" sz="4800">
                <a:solidFill>
                  <a:schemeClr val="tx1"/>
                </a:solidFill>
                <a:latin typeface="Arial" pitchFamily="34" charset="0"/>
                <a:ea typeface="新細明體" pitchFamily="18" charset="-120"/>
              </a:defRPr>
            </a:lvl3pPr>
            <a:lvl4pPr marL="3200400" indent="-457200" defTabSz="1828800">
              <a:spcBef>
                <a:spcPct val="20000"/>
              </a:spcBef>
              <a:buChar char="–"/>
              <a:defRPr kumimoji="1" sz="4000">
                <a:solidFill>
                  <a:schemeClr val="tx1"/>
                </a:solidFill>
                <a:latin typeface="Arial" pitchFamily="34" charset="0"/>
                <a:ea typeface="新細明體" pitchFamily="18" charset="-120"/>
              </a:defRPr>
            </a:lvl4pPr>
            <a:lvl5pPr marL="4114800" indent="-457200" defTabSz="1828800">
              <a:spcBef>
                <a:spcPct val="20000"/>
              </a:spcBef>
              <a:buChar char="»"/>
              <a:defRPr kumimoji="1" sz="4000">
                <a:solidFill>
                  <a:schemeClr val="tx1"/>
                </a:solidFill>
                <a:latin typeface="Arial" pitchFamily="34" charset="0"/>
                <a:ea typeface="新細明體" pitchFamily="18" charset="-120"/>
              </a:defRPr>
            </a:lvl5pPr>
            <a:lvl6pPr marL="4572000" indent="-457200" defTabSz="1828800" eaLnBrk="0" fontAlgn="base" hangingPunct="0">
              <a:spcBef>
                <a:spcPct val="20000"/>
              </a:spcBef>
              <a:spcAft>
                <a:spcPct val="0"/>
              </a:spcAft>
              <a:buChar char="»"/>
              <a:defRPr kumimoji="1" sz="4000">
                <a:solidFill>
                  <a:schemeClr val="tx1"/>
                </a:solidFill>
                <a:latin typeface="Arial" pitchFamily="34" charset="0"/>
                <a:ea typeface="新細明體" pitchFamily="18" charset="-120"/>
              </a:defRPr>
            </a:lvl6pPr>
            <a:lvl7pPr marL="5029200" indent="-457200" defTabSz="1828800" eaLnBrk="0" fontAlgn="base" hangingPunct="0">
              <a:spcBef>
                <a:spcPct val="20000"/>
              </a:spcBef>
              <a:spcAft>
                <a:spcPct val="0"/>
              </a:spcAft>
              <a:buChar char="»"/>
              <a:defRPr kumimoji="1" sz="4000">
                <a:solidFill>
                  <a:schemeClr val="tx1"/>
                </a:solidFill>
                <a:latin typeface="Arial" pitchFamily="34" charset="0"/>
                <a:ea typeface="新細明體" pitchFamily="18" charset="-120"/>
              </a:defRPr>
            </a:lvl7pPr>
            <a:lvl8pPr marL="5486400" indent="-457200" defTabSz="1828800" eaLnBrk="0" fontAlgn="base" hangingPunct="0">
              <a:spcBef>
                <a:spcPct val="20000"/>
              </a:spcBef>
              <a:spcAft>
                <a:spcPct val="0"/>
              </a:spcAft>
              <a:buChar char="»"/>
              <a:defRPr kumimoji="1" sz="4000">
                <a:solidFill>
                  <a:schemeClr val="tx1"/>
                </a:solidFill>
                <a:latin typeface="Arial" pitchFamily="34" charset="0"/>
                <a:ea typeface="新細明體" pitchFamily="18" charset="-120"/>
              </a:defRPr>
            </a:lvl8pPr>
            <a:lvl9pPr marL="5943600" indent="-457200" defTabSz="1828800" eaLnBrk="0" fontAlgn="base" hangingPunct="0">
              <a:spcBef>
                <a:spcPct val="20000"/>
              </a:spcBef>
              <a:spcAft>
                <a:spcPct val="0"/>
              </a:spcAft>
              <a:buChar char="»"/>
              <a:defRPr kumimoji="1" sz="4000">
                <a:solidFill>
                  <a:schemeClr val="tx1"/>
                </a:solidFill>
                <a:latin typeface="Arial" pitchFamily="34" charset="0"/>
                <a:ea typeface="新細明體" pitchFamily="18" charset="-120"/>
              </a:defRPr>
            </a:lvl9pPr>
          </a:lstStyle>
          <a:p>
            <a:pPr algn="ctr" eaLnBrk="1" hangingPunct="1">
              <a:spcBef>
                <a:spcPct val="50000"/>
              </a:spcBef>
              <a:buFontTx/>
              <a:buNone/>
            </a:pPr>
            <a:r>
              <a:rPr lang="en-US" altLang="zh-TW" sz="4000">
                <a:solidFill>
                  <a:srgbClr val="FF0000"/>
                </a:solidFill>
                <a:ea typeface="全真超特黑" pitchFamily="49" charset="-120"/>
              </a:rPr>
              <a:t>《</a:t>
            </a:r>
            <a:r>
              <a:rPr lang="zh-TW" altLang="en-US" sz="4000">
                <a:solidFill>
                  <a:srgbClr val="FF0000"/>
                </a:solidFill>
                <a:ea typeface="全真超特黑" pitchFamily="49" charset="-120"/>
              </a:rPr>
              <a:t>國土計畫法</a:t>
            </a:r>
            <a:r>
              <a:rPr lang="en-US" altLang="zh-TW" sz="4000">
                <a:solidFill>
                  <a:srgbClr val="FF0000"/>
                </a:solidFill>
                <a:ea typeface="全真超特黑" pitchFamily="49" charset="-120"/>
              </a:rPr>
              <a:t>》</a:t>
            </a:r>
          </a:p>
        </p:txBody>
      </p:sp>
      <p:sp>
        <p:nvSpPr>
          <p:cNvPr id="25636" name="Text Box 35"/>
          <p:cNvSpPr txBox="1">
            <a:spLocks noChangeArrowheads="1"/>
          </p:cNvSpPr>
          <p:nvPr/>
        </p:nvSpPr>
        <p:spPr bwMode="auto">
          <a:xfrm>
            <a:off x="644525" y="1965325"/>
            <a:ext cx="16998950" cy="2806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82574" tIns="91269" rIns="182574" bIns="91269">
            <a:spAutoFit/>
          </a:bodyPr>
          <a:lstStyle>
            <a:lvl1pPr marL="546100" indent="-546100" defTabSz="1828800">
              <a:spcBef>
                <a:spcPct val="20000"/>
              </a:spcBef>
              <a:buChar char="•"/>
              <a:defRPr kumimoji="1" sz="6400">
                <a:solidFill>
                  <a:schemeClr val="tx1"/>
                </a:solidFill>
                <a:latin typeface="Arial" pitchFamily="34" charset="0"/>
                <a:ea typeface="新細明體" pitchFamily="18" charset="-120"/>
              </a:defRPr>
            </a:lvl1pPr>
            <a:lvl2pPr marL="914400" indent="-571500" defTabSz="1828800">
              <a:spcBef>
                <a:spcPct val="20000"/>
              </a:spcBef>
              <a:buChar char="–"/>
              <a:defRPr kumimoji="1" sz="5600">
                <a:solidFill>
                  <a:schemeClr val="tx1"/>
                </a:solidFill>
                <a:latin typeface="Arial" pitchFamily="34" charset="0"/>
                <a:ea typeface="新細明體" pitchFamily="18" charset="-120"/>
              </a:defRPr>
            </a:lvl2pPr>
            <a:lvl3pPr marL="1828800" indent="-457200" defTabSz="1828800">
              <a:spcBef>
                <a:spcPct val="20000"/>
              </a:spcBef>
              <a:buChar char="•"/>
              <a:defRPr kumimoji="1" sz="4800">
                <a:solidFill>
                  <a:schemeClr val="tx1"/>
                </a:solidFill>
                <a:latin typeface="Arial" pitchFamily="34" charset="0"/>
                <a:ea typeface="新細明體" pitchFamily="18" charset="-120"/>
              </a:defRPr>
            </a:lvl3pPr>
            <a:lvl4pPr marL="2743200" indent="-457200" defTabSz="1828800">
              <a:spcBef>
                <a:spcPct val="20000"/>
              </a:spcBef>
              <a:buChar char="–"/>
              <a:defRPr kumimoji="1" sz="4000">
                <a:solidFill>
                  <a:schemeClr val="tx1"/>
                </a:solidFill>
                <a:latin typeface="Arial" pitchFamily="34" charset="0"/>
                <a:ea typeface="新細明體" pitchFamily="18" charset="-120"/>
              </a:defRPr>
            </a:lvl4pPr>
            <a:lvl5pPr marL="3657600" indent="-457200" defTabSz="1828800">
              <a:spcBef>
                <a:spcPct val="20000"/>
              </a:spcBef>
              <a:buChar char="»"/>
              <a:defRPr kumimoji="1" sz="4000">
                <a:solidFill>
                  <a:schemeClr val="tx1"/>
                </a:solidFill>
                <a:latin typeface="Arial" pitchFamily="34" charset="0"/>
                <a:ea typeface="新細明體" pitchFamily="18" charset="-120"/>
              </a:defRPr>
            </a:lvl5pPr>
            <a:lvl6pPr marL="4114800" indent="-457200" defTabSz="1828800" eaLnBrk="0" fontAlgn="base" hangingPunct="0">
              <a:spcBef>
                <a:spcPct val="20000"/>
              </a:spcBef>
              <a:spcAft>
                <a:spcPct val="0"/>
              </a:spcAft>
              <a:buChar char="»"/>
              <a:defRPr kumimoji="1" sz="4000">
                <a:solidFill>
                  <a:schemeClr val="tx1"/>
                </a:solidFill>
                <a:latin typeface="Arial" pitchFamily="34" charset="0"/>
                <a:ea typeface="新細明體" pitchFamily="18" charset="-120"/>
              </a:defRPr>
            </a:lvl6pPr>
            <a:lvl7pPr marL="4572000" indent="-457200" defTabSz="1828800" eaLnBrk="0" fontAlgn="base" hangingPunct="0">
              <a:spcBef>
                <a:spcPct val="20000"/>
              </a:spcBef>
              <a:spcAft>
                <a:spcPct val="0"/>
              </a:spcAft>
              <a:buChar char="»"/>
              <a:defRPr kumimoji="1" sz="4000">
                <a:solidFill>
                  <a:schemeClr val="tx1"/>
                </a:solidFill>
                <a:latin typeface="Arial" pitchFamily="34" charset="0"/>
                <a:ea typeface="新細明體" pitchFamily="18" charset="-120"/>
              </a:defRPr>
            </a:lvl7pPr>
            <a:lvl8pPr marL="5029200" indent="-457200" defTabSz="1828800" eaLnBrk="0" fontAlgn="base" hangingPunct="0">
              <a:spcBef>
                <a:spcPct val="20000"/>
              </a:spcBef>
              <a:spcAft>
                <a:spcPct val="0"/>
              </a:spcAft>
              <a:buChar char="»"/>
              <a:defRPr kumimoji="1" sz="4000">
                <a:solidFill>
                  <a:schemeClr val="tx1"/>
                </a:solidFill>
                <a:latin typeface="Arial" pitchFamily="34" charset="0"/>
                <a:ea typeface="新細明體" pitchFamily="18" charset="-120"/>
              </a:defRPr>
            </a:lvl8pPr>
            <a:lvl9pPr marL="5486400" indent="-457200" defTabSz="1828800" eaLnBrk="0" fontAlgn="base" hangingPunct="0">
              <a:spcBef>
                <a:spcPct val="20000"/>
              </a:spcBef>
              <a:spcAft>
                <a:spcPct val="0"/>
              </a:spcAft>
              <a:buChar char="»"/>
              <a:defRPr kumimoji="1" sz="4000">
                <a:solidFill>
                  <a:schemeClr val="tx1"/>
                </a:solidFill>
                <a:latin typeface="Arial" pitchFamily="34" charset="0"/>
                <a:ea typeface="新細明體" pitchFamily="18" charset="-120"/>
              </a:defRPr>
            </a:lvl9pPr>
          </a:lstStyle>
          <a:p>
            <a:pPr algn="just" eaLnBrk="1" hangingPunct="1">
              <a:spcBef>
                <a:spcPct val="30000"/>
              </a:spcBef>
              <a:buFont typeface="Wingdings" pitchFamily="2" charset="2"/>
              <a:buChar char="n"/>
            </a:pPr>
            <a:r>
              <a:rPr lang="zh-TW" altLang="en-US" sz="4000">
                <a:ea typeface="全真粗黑體" pitchFamily="49" charset="-120"/>
              </a:rPr>
              <a:t>國土計畫法公告實施後，主管機關應擬定「全國國土計畫」及「直轄市、縣（市）國土計畫」，取代現行區域計畫。直轄市、縣（市）國土計畫應遵循全國國土計畫，建立二層級空間計畫體系。</a:t>
            </a:r>
            <a:r>
              <a:rPr lang="en-US" altLang="zh-TW" sz="4000">
                <a:ea typeface="全真粗黑體" pitchFamily="49" charset="-120"/>
              </a:rPr>
              <a:t>(</a:t>
            </a:r>
            <a:r>
              <a:rPr lang="en-US" altLang="zh-TW" sz="4000">
                <a:ea typeface="全真粗黑體" pitchFamily="49" charset="-120"/>
                <a:cs typeface="Arial" pitchFamily="34" charset="0"/>
              </a:rPr>
              <a:t>§8</a:t>
            </a:r>
            <a:r>
              <a:rPr lang="en-US" altLang="zh-TW" sz="4000">
                <a:ea typeface="全真粗黑體" pitchFamily="49" charset="-120"/>
              </a:rPr>
              <a:t>)</a:t>
            </a:r>
          </a:p>
          <a:p>
            <a:pPr algn="just" eaLnBrk="1" hangingPunct="1">
              <a:spcBef>
                <a:spcPct val="30000"/>
              </a:spcBef>
              <a:buFont typeface="Wingdings" pitchFamily="2" charset="2"/>
              <a:buChar char="n"/>
            </a:pPr>
            <a:r>
              <a:rPr lang="zh-TW" altLang="en-US" sz="4000">
                <a:ea typeface="全真粗黑體" pitchFamily="49" charset="-120"/>
              </a:rPr>
              <a:t>必要時，得擬定都會區域或特定區域計畫，納入全國國土計畫。 </a:t>
            </a:r>
            <a:r>
              <a:rPr lang="en-US" altLang="zh-TW" sz="4000">
                <a:ea typeface="全真粗黑體" pitchFamily="49" charset="-120"/>
              </a:rPr>
              <a:t>(§9)</a:t>
            </a: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投影片編號版面配置區 5"/>
          <p:cNvSpPr>
            <a:spLocks noGrp="1"/>
          </p:cNvSpPr>
          <p:nvPr>
            <p:ph type="sldNum" sz="quarter" idx="12"/>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1825625">
              <a:spcBef>
                <a:spcPct val="20000"/>
              </a:spcBef>
              <a:buChar char="•"/>
              <a:defRPr kumimoji="1" sz="6400">
                <a:solidFill>
                  <a:schemeClr val="tx1"/>
                </a:solidFill>
                <a:latin typeface="Arial" pitchFamily="34" charset="0"/>
                <a:ea typeface="新細明體" pitchFamily="18" charset="-120"/>
              </a:defRPr>
            </a:lvl1pPr>
            <a:lvl2pPr marL="1482725" indent="-569913" defTabSz="1825625">
              <a:spcBef>
                <a:spcPct val="20000"/>
              </a:spcBef>
              <a:buChar char="–"/>
              <a:defRPr kumimoji="1" sz="5600">
                <a:solidFill>
                  <a:schemeClr val="tx1"/>
                </a:solidFill>
                <a:latin typeface="Arial" pitchFamily="34" charset="0"/>
                <a:ea typeface="新細明體" pitchFamily="18" charset="-120"/>
              </a:defRPr>
            </a:lvl2pPr>
            <a:lvl3pPr marL="2282825" indent="-455613" defTabSz="1825625">
              <a:spcBef>
                <a:spcPct val="20000"/>
              </a:spcBef>
              <a:buChar char="•"/>
              <a:defRPr kumimoji="1" sz="4800">
                <a:solidFill>
                  <a:schemeClr val="tx1"/>
                </a:solidFill>
                <a:latin typeface="Arial" pitchFamily="34" charset="0"/>
                <a:ea typeface="新細明體" pitchFamily="18" charset="-120"/>
              </a:defRPr>
            </a:lvl3pPr>
            <a:lvl4pPr marL="3195638" indent="-455613" defTabSz="1825625">
              <a:spcBef>
                <a:spcPct val="20000"/>
              </a:spcBef>
              <a:buChar char="–"/>
              <a:defRPr kumimoji="1" sz="4000">
                <a:solidFill>
                  <a:schemeClr val="tx1"/>
                </a:solidFill>
                <a:latin typeface="Arial" pitchFamily="34" charset="0"/>
                <a:ea typeface="新細明體" pitchFamily="18" charset="-120"/>
              </a:defRPr>
            </a:lvl4pPr>
            <a:lvl5pPr marL="4108450" indent="-455613" defTabSz="1825625">
              <a:spcBef>
                <a:spcPct val="20000"/>
              </a:spcBef>
              <a:buChar char="»"/>
              <a:defRPr kumimoji="1" sz="4000">
                <a:solidFill>
                  <a:schemeClr val="tx1"/>
                </a:solidFill>
                <a:latin typeface="Arial" pitchFamily="34" charset="0"/>
                <a:ea typeface="新細明體" pitchFamily="18" charset="-120"/>
              </a:defRPr>
            </a:lvl5pPr>
            <a:lvl6pPr marL="4565650" indent="-455613" defTabSz="1825625" eaLnBrk="0" fontAlgn="base" hangingPunct="0">
              <a:spcBef>
                <a:spcPct val="20000"/>
              </a:spcBef>
              <a:spcAft>
                <a:spcPct val="0"/>
              </a:spcAft>
              <a:buChar char="»"/>
              <a:defRPr kumimoji="1" sz="4000">
                <a:solidFill>
                  <a:schemeClr val="tx1"/>
                </a:solidFill>
                <a:latin typeface="Arial" pitchFamily="34" charset="0"/>
                <a:ea typeface="新細明體" pitchFamily="18" charset="-120"/>
              </a:defRPr>
            </a:lvl6pPr>
            <a:lvl7pPr marL="5022850" indent="-455613" defTabSz="1825625" eaLnBrk="0" fontAlgn="base" hangingPunct="0">
              <a:spcBef>
                <a:spcPct val="20000"/>
              </a:spcBef>
              <a:spcAft>
                <a:spcPct val="0"/>
              </a:spcAft>
              <a:buChar char="»"/>
              <a:defRPr kumimoji="1" sz="4000">
                <a:solidFill>
                  <a:schemeClr val="tx1"/>
                </a:solidFill>
                <a:latin typeface="Arial" pitchFamily="34" charset="0"/>
                <a:ea typeface="新細明體" pitchFamily="18" charset="-120"/>
              </a:defRPr>
            </a:lvl7pPr>
            <a:lvl8pPr marL="5480050" indent="-455613" defTabSz="1825625" eaLnBrk="0" fontAlgn="base" hangingPunct="0">
              <a:spcBef>
                <a:spcPct val="20000"/>
              </a:spcBef>
              <a:spcAft>
                <a:spcPct val="0"/>
              </a:spcAft>
              <a:buChar char="»"/>
              <a:defRPr kumimoji="1" sz="4000">
                <a:solidFill>
                  <a:schemeClr val="tx1"/>
                </a:solidFill>
                <a:latin typeface="Arial" pitchFamily="34" charset="0"/>
                <a:ea typeface="新細明體" pitchFamily="18" charset="-120"/>
              </a:defRPr>
            </a:lvl8pPr>
            <a:lvl9pPr marL="5937250" indent="-455613" defTabSz="1825625" eaLnBrk="0" fontAlgn="base" hangingPunct="0">
              <a:spcBef>
                <a:spcPct val="20000"/>
              </a:spcBef>
              <a:spcAft>
                <a:spcPct val="0"/>
              </a:spcAft>
              <a:buChar char="»"/>
              <a:defRPr kumimoji="1" sz="4000">
                <a:solidFill>
                  <a:schemeClr val="tx1"/>
                </a:solidFill>
                <a:latin typeface="Arial" pitchFamily="34" charset="0"/>
                <a:ea typeface="新細明體" pitchFamily="18" charset="-120"/>
              </a:defRPr>
            </a:lvl9pPr>
          </a:lstStyle>
          <a:p>
            <a:pPr>
              <a:spcBef>
                <a:spcPct val="0"/>
              </a:spcBef>
              <a:buFontTx/>
              <a:buNone/>
            </a:pPr>
            <a:fld id="{BD1B8420-37FA-4E64-A983-A8BBC69C3A0A}" type="slidenum">
              <a:rPr lang="en-US" altLang="zh-TW" sz="3200"/>
              <a:pPr>
                <a:spcBef>
                  <a:spcPct val="0"/>
                </a:spcBef>
                <a:buFontTx/>
                <a:buNone/>
              </a:pPr>
              <a:t>12</a:t>
            </a:fld>
            <a:endParaRPr lang="en-US" altLang="zh-TW" sz="3200"/>
          </a:p>
        </p:txBody>
      </p:sp>
      <p:sp>
        <p:nvSpPr>
          <p:cNvPr id="26627" name="Text Box 2"/>
          <p:cNvSpPr txBox="1">
            <a:spLocks noChangeArrowheads="1"/>
          </p:cNvSpPr>
          <p:nvPr/>
        </p:nvSpPr>
        <p:spPr bwMode="auto">
          <a:xfrm>
            <a:off x="0" y="520700"/>
            <a:ext cx="18291175" cy="1079500"/>
          </a:xfrm>
          <a:prstGeom prst="rect">
            <a:avLst/>
          </a:prstGeom>
          <a:solidFill>
            <a:srgbClr val="FFCCCC"/>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82556" tIns="91259" rIns="182556" bIns="91259" anchor="ctr"/>
          <a:lstStyle>
            <a:lvl1pPr defTabSz="1828800">
              <a:spcBef>
                <a:spcPct val="20000"/>
              </a:spcBef>
              <a:buChar char="•"/>
              <a:defRPr kumimoji="1" sz="6400">
                <a:solidFill>
                  <a:schemeClr val="tx1"/>
                </a:solidFill>
                <a:latin typeface="Arial" pitchFamily="34" charset="0"/>
                <a:ea typeface="新細明體" pitchFamily="18" charset="-120"/>
              </a:defRPr>
            </a:lvl1pPr>
            <a:lvl2pPr marL="914400" indent="-571500" defTabSz="1828800">
              <a:spcBef>
                <a:spcPct val="20000"/>
              </a:spcBef>
              <a:buChar char="–"/>
              <a:defRPr kumimoji="1" sz="5600">
                <a:solidFill>
                  <a:schemeClr val="tx1"/>
                </a:solidFill>
                <a:latin typeface="Arial" pitchFamily="34" charset="0"/>
                <a:ea typeface="新細明體" pitchFamily="18" charset="-120"/>
              </a:defRPr>
            </a:lvl2pPr>
            <a:lvl3pPr marL="1828800" indent="-457200" defTabSz="1828800">
              <a:spcBef>
                <a:spcPct val="20000"/>
              </a:spcBef>
              <a:buChar char="•"/>
              <a:defRPr kumimoji="1" sz="4800">
                <a:solidFill>
                  <a:schemeClr val="tx1"/>
                </a:solidFill>
                <a:latin typeface="Arial" pitchFamily="34" charset="0"/>
                <a:ea typeface="新細明體" pitchFamily="18" charset="-120"/>
              </a:defRPr>
            </a:lvl3pPr>
            <a:lvl4pPr marL="2743200" indent="-457200" defTabSz="1828800">
              <a:spcBef>
                <a:spcPct val="20000"/>
              </a:spcBef>
              <a:buChar char="–"/>
              <a:defRPr kumimoji="1" sz="4000">
                <a:solidFill>
                  <a:schemeClr val="tx1"/>
                </a:solidFill>
                <a:latin typeface="Arial" pitchFamily="34" charset="0"/>
                <a:ea typeface="新細明體" pitchFamily="18" charset="-120"/>
              </a:defRPr>
            </a:lvl4pPr>
            <a:lvl5pPr marL="3657600" indent="-457200" defTabSz="1828800">
              <a:spcBef>
                <a:spcPct val="20000"/>
              </a:spcBef>
              <a:buChar char="»"/>
              <a:defRPr kumimoji="1" sz="4000">
                <a:solidFill>
                  <a:schemeClr val="tx1"/>
                </a:solidFill>
                <a:latin typeface="Arial" pitchFamily="34" charset="0"/>
                <a:ea typeface="新細明體" pitchFamily="18" charset="-120"/>
              </a:defRPr>
            </a:lvl5pPr>
            <a:lvl6pPr marL="4114800" indent="-457200" defTabSz="1828800" eaLnBrk="0" fontAlgn="base" hangingPunct="0">
              <a:spcBef>
                <a:spcPct val="20000"/>
              </a:spcBef>
              <a:spcAft>
                <a:spcPct val="0"/>
              </a:spcAft>
              <a:buChar char="»"/>
              <a:defRPr kumimoji="1" sz="4000">
                <a:solidFill>
                  <a:schemeClr val="tx1"/>
                </a:solidFill>
                <a:latin typeface="Arial" pitchFamily="34" charset="0"/>
                <a:ea typeface="新細明體" pitchFamily="18" charset="-120"/>
              </a:defRPr>
            </a:lvl6pPr>
            <a:lvl7pPr marL="4572000" indent="-457200" defTabSz="1828800" eaLnBrk="0" fontAlgn="base" hangingPunct="0">
              <a:spcBef>
                <a:spcPct val="20000"/>
              </a:spcBef>
              <a:spcAft>
                <a:spcPct val="0"/>
              </a:spcAft>
              <a:buChar char="»"/>
              <a:defRPr kumimoji="1" sz="4000">
                <a:solidFill>
                  <a:schemeClr val="tx1"/>
                </a:solidFill>
                <a:latin typeface="Arial" pitchFamily="34" charset="0"/>
                <a:ea typeface="新細明體" pitchFamily="18" charset="-120"/>
              </a:defRPr>
            </a:lvl7pPr>
            <a:lvl8pPr marL="5029200" indent="-457200" defTabSz="1828800" eaLnBrk="0" fontAlgn="base" hangingPunct="0">
              <a:spcBef>
                <a:spcPct val="20000"/>
              </a:spcBef>
              <a:spcAft>
                <a:spcPct val="0"/>
              </a:spcAft>
              <a:buChar char="»"/>
              <a:defRPr kumimoji="1" sz="4000">
                <a:solidFill>
                  <a:schemeClr val="tx1"/>
                </a:solidFill>
                <a:latin typeface="Arial" pitchFamily="34" charset="0"/>
                <a:ea typeface="新細明體" pitchFamily="18" charset="-120"/>
              </a:defRPr>
            </a:lvl8pPr>
            <a:lvl9pPr marL="5486400" indent="-457200" defTabSz="1828800" eaLnBrk="0" fontAlgn="base" hangingPunct="0">
              <a:spcBef>
                <a:spcPct val="20000"/>
              </a:spcBef>
              <a:spcAft>
                <a:spcPct val="0"/>
              </a:spcAft>
              <a:buChar char="»"/>
              <a:defRPr kumimoji="1" sz="4000">
                <a:solidFill>
                  <a:schemeClr val="tx1"/>
                </a:solidFill>
                <a:latin typeface="Arial" pitchFamily="34" charset="0"/>
                <a:ea typeface="新細明體" pitchFamily="18" charset="-120"/>
              </a:defRPr>
            </a:lvl9pPr>
          </a:lstStyle>
          <a:p>
            <a:pPr algn="ctr" eaLnBrk="1" hangingPunct="1">
              <a:spcBef>
                <a:spcPct val="50000"/>
              </a:spcBef>
              <a:buFontTx/>
              <a:buNone/>
            </a:pPr>
            <a:r>
              <a:rPr lang="zh-TW" altLang="en-US" sz="4800">
                <a:latin typeface="全真超特黑" pitchFamily="49" charset="-120"/>
                <a:ea typeface="全真超特黑" pitchFamily="49" charset="-120"/>
              </a:rPr>
              <a:t>一、建立國土計畫體系，確認國土計畫優位</a:t>
            </a:r>
          </a:p>
        </p:txBody>
      </p:sp>
      <p:sp>
        <p:nvSpPr>
          <p:cNvPr id="26628" name="Rectangle 3"/>
          <p:cNvSpPr>
            <a:spLocks noChangeArrowheads="1"/>
          </p:cNvSpPr>
          <p:nvPr/>
        </p:nvSpPr>
        <p:spPr bwMode="auto">
          <a:xfrm>
            <a:off x="11945938" y="6869113"/>
            <a:ext cx="5154612" cy="6327775"/>
          </a:xfrm>
          <a:prstGeom prst="rect">
            <a:avLst/>
          </a:prstGeom>
          <a:solidFill>
            <a:srgbClr val="DDDDDD"/>
          </a:solidFill>
          <a:ln w="9525">
            <a:solidFill>
              <a:srgbClr val="DDDDDD"/>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321" tIns="45671" rIns="91321" bIns="45671" anchor="ctr"/>
          <a:lstStyle>
            <a:lvl1pPr>
              <a:spcBef>
                <a:spcPct val="20000"/>
              </a:spcBef>
              <a:buChar char="•"/>
              <a:defRPr kumimoji="1" sz="6400">
                <a:solidFill>
                  <a:schemeClr val="tx1"/>
                </a:solidFill>
                <a:latin typeface="Arial" pitchFamily="34" charset="0"/>
                <a:ea typeface="新細明體" pitchFamily="18" charset="-120"/>
              </a:defRPr>
            </a:lvl1pPr>
            <a:lvl2pPr marL="742950" indent="-285750">
              <a:spcBef>
                <a:spcPct val="20000"/>
              </a:spcBef>
              <a:buChar char="–"/>
              <a:defRPr kumimoji="1" sz="5600">
                <a:solidFill>
                  <a:schemeClr val="tx1"/>
                </a:solidFill>
                <a:latin typeface="Arial" pitchFamily="34" charset="0"/>
                <a:ea typeface="新細明體" pitchFamily="18" charset="-120"/>
              </a:defRPr>
            </a:lvl2pPr>
            <a:lvl3pPr marL="1143000" indent="-228600">
              <a:spcBef>
                <a:spcPct val="20000"/>
              </a:spcBef>
              <a:buChar char="•"/>
              <a:defRPr kumimoji="1" sz="4800">
                <a:solidFill>
                  <a:schemeClr val="tx1"/>
                </a:solidFill>
                <a:latin typeface="Arial" pitchFamily="34" charset="0"/>
                <a:ea typeface="新細明體" pitchFamily="18" charset="-120"/>
              </a:defRPr>
            </a:lvl3pPr>
            <a:lvl4pPr marL="1600200" indent="-228600">
              <a:spcBef>
                <a:spcPct val="20000"/>
              </a:spcBef>
              <a:buChar char="–"/>
              <a:defRPr kumimoji="1" sz="4000">
                <a:solidFill>
                  <a:schemeClr val="tx1"/>
                </a:solidFill>
                <a:latin typeface="Arial" pitchFamily="34" charset="0"/>
                <a:ea typeface="新細明體" pitchFamily="18" charset="-120"/>
              </a:defRPr>
            </a:lvl4pPr>
            <a:lvl5pPr marL="2057400" indent="-228600">
              <a:spcBef>
                <a:spcPct val="20000"/>
              </a:spcBef>
              <a:buChar char="»"/>
              <a:defRPr kumimoji="1" sz="4000">
                <a:solidFill>
                  <a:schemeClr val="tx1"/>
                </a:solidFill>
                <a:latin typeface="Arial" pitchFamily="34" charset="0"/>
                <a:ea typeface="新細明體" pitchFamily="18" charset="-120"/>
              </a:defRPr>
            </a:lvl5pPr>
            <a:lvl6pPr marL="2514600" indent="-228600" eaLnBrk="0" fontAlgn="base" hangingPunct="0">
              <a:spcBef>
                <a:spcPct val="20000"/>
              </a:spcBef>
              <a:spcAft>
                <a:spcPct val="0"/>
              </a:spcAft>
              <a:buChar char="»"/>
              <a:defRPr kumimoji="1" sz="4000">
                <a:solidFill>
                  <a:schemeClr val="tx1"/>
                </a:solidFill>
                <a:latin typeface="Arial" pitchFamily="34" charset="0"/>
                <a:ea typeface="新細明體" pitchFamily="18" charset="-120"/>
              </a:defRPr>
            </a:lvl6pPr>
            <a:lvl7pPr marL="2971800" indent="-228600" eaLnBrk="0" fontAlgn="base" hangingPunct="0">
              <a:spcBef>
                <a:spcPct val="20000"/>
              </a:spcBef>
              <a:spcAft>
                <a:spcPct val="0"/>
              </a:spcAft>
              <a:buChar char="»"/>
              <a:defRPr kumimoji="1" sz="4000">
                <a:solidFill>
                  <a:schemeClr val="tx1"/>
                </a:solidFill>
                <a:latin typeface="Arial" pitchFamily="34" charset="0"/>
                <a:ea typeface="新細明體" pitchFamily="18" charset="-120"/>
              </a:defRPr>
            </a:lvl7pPr>
            <a:lvl8pPr marL="3429000" indent="-228600" eaLnBrk="0" fontAlgn="base" hangingPunct="0">
              <a:spcBef>
                <a:spcPct val="20000"/>
              </a:spcBef>
              <a:spcAft>
                <a:spcPct val="0"/>
              </a:spcAft>
              <a:buChar char="»"/>
              <a:defRPr kumimoji="1" sz="4000">
                <a:solidFill>
                  <a:schemeClr val="tx1"/>
                </a:solidFill>
                <a:latin typeface="Arial" pitchFamily="34" charset="0"/>
                <a:ea typeface="新細明體" pitchFamily="18" charset="-120"/>
              </a:defRPr>
            </a:lvl8pPr>
            <a:lvl9pPr marL="3886200" indent="-228600" eaLnBrk="0" fontAlgn="base" hangingPunct="0">
              <a:spcBef>
                <a:spcPct val="20000"/>
              </a:spcBef>
              <a:spcAft>
                <a:spcPct val="0"/>
              </a:spcAft>
              <a:buChar char="»"/>
              <a:defRPr kumimoji="1" sz="4000">
                <a:solidFill>
                  <a:schemeClr val="tx1"/>
                </a:solidFill>
                <a:latin typeface="Arial" pitchFamily="34" charset="0"/>
                <a:ea typeface="新細明體" pitchFamily="18" charset="-120"/>
              </a:defRPr>
            </a:lvl9pPr>
          </a:lstStyle>
          <a:p>
            <a:pPr eaLnBrk="1" hangingPunct="1">
              <a:spcBef>
                <a:spcPct val="0"/>
              </a:spcBef>
              <a:buFontTx/>
              <a:buNone/>
            </a:pPr>
            <a:endParaRPr lang="zh-TW" altLang="en-US" sz="4000">
              <a:ea typeface="全真粗黑體" pitchFamily="49" charset="-120"/>
            </a:endParaRPr>
          </a:p>
        </p:txBody>
      </p:sp>
      <p:sp>
        <p:nvSpPr>
          <p:cNvPr id="26629" name="Rectangle 4"/>
          <p:cNvSpPr>
            <a:spLocks noChangeArrowheads="1"/>
          </p:cNvSpPr>
          <p:nvPr/>
        </p:nvSpPr>
        <p:spPr bwMode="auto">
          <a:xfrm>
            <a:off x="1079500" y="6869113"/>
            <a:ext cx="5154613" cy="6327775"/>
          </a:xfrm>
          <a:prstGeom prst="rect">
            <a:avLst/>
          </a:prstGeom>
          <a:solidFill>
            <a:srgbClr val="DDDDDD"/>
          </a:solidFill>
          <a:ln w="9525">
            <a:solidFill>
              <a:srgbClr val="DDDDDD"/>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321" tIns="45671" rIns="91321" bIns="45671" anchor="ctr"/>
          <a:lstStyle>
            <a:lvl1pPr>
              <a:spcBef>
                <a:spcPct val="20000"/>
              </a:spcBef>
              <a:buChar char="•"/>
              <a:defRPr kumimoji="1" sz="6400">
                <a:solidFill>
                  <a:schemeClr val="tx1"/>
                </a:solidFill>
                <a:latin typeface="Arial" pitchFamily="34" charset="0"/>
                <a:ea typeface="新細明體" pitchFamily="18" charset="-120"/>
              </a:defRPr>
            </a:lvl1pPr>
            <a:lvl2pPr marL="742950" indent="-285750">
              <a:spcBef>
                <a:spcPct val="20000"/>
              </a:spcBef>
              <a:buChar char="–"/>
              <a:defRPr kumimoji="1" sz="5600">
                <a:solidFill>
                  <a:schemeClr val="tx1"/>
                </a:solidFill>
                <a:latin typeface="Arial" pitchFamily="34" charset="0"/>
                <a:ea typeface="新細明體" pitchFamily="18" charset="-120"/>
              </a:defRPr>
            </a:lvl2pPr>
            <a:lvl3pPr marL="1143000" indent="-228600">
              <a:spcBef>
                <a:spcPct val="20000"/>
              </a:spcBef>
              <a:buChar char="•"/>
              <a:defRPr kumimoji="1" sz="4800">
                <a:solidFill>
                  <a:schemeClr val="tx1"/>
                </a:solidFill>
                <a:latin typeface="Arial" pitchFamily="34" charset="0"/>
                <a:ea typeface="新細明體" pitchFamily="18" charset="-120"/>
              </a:defRPr>
            </a:lvl3pPr>
            <a:lvl4pPr marL="1600200" indent="-228600">
              <a:spcBef>
                <a:spcPct val="20000"/>
              </a:spcBef>
              <a:buChar char="–"/>
              <a:defRPr kumimoji="1" sz="4000">
                <a:solidFill>
                  <a:schemeClr val="tx1"/>
                </a:solidFill>
                <a:latin typeface="Arial" pitchFamily="34" charset="0"/>
                <a:ea typeface="新細明體" pitchFamily="18" charset="-120"/>
              </a:defRPr>
            </a:lvl4pPr>
            <a:lvl5pPr marL="2057400" indent="-228600">
              <a:spcBef>
                <a:spcPct val="20000"/>
              </a:spcBef>
              <a:buChar char="»"/>
              <a:defRPr kumimoji="1" sz="4000">
                <a:solidFill>
                  <a:schemeClr val="tx1"/>
                </a:solidFill>
                <a:latin typeface="Arial" pitchFamily="34" charset="0"/>
                <a:ea typeface="新細明體" pitchFamily="18" charset="-120"/>
              </a:defRPr>
            </a:lvl5pPr>
            <a:lvl6pPr marL="2514600" indent="-228600" eaLnBrk="0" fontAlgn="base" hangingPunct="0">
              <a:spcBef>
                <a:spcPct val="20000"/>
              </a:spcBef>
              <a:spcAft>
                <a:spcPct val="0"/>
              </a:spcAft>
              <a:buChar char="»"/>
              <a:defRPr kumimoji="1" sz="4000">
                <a:solidFill>
                  <a:schemeClr val="tx1"/>
                </a:solidFill>
                <a:latin typeface="Arial" pitchFamily="34" charset="0"/>
                <a:ea typeface="新細明體" pitchFamily="18" charset="-120"/>
              </a:defRPr>
            </a:lvl6pPr>
            <a:lvl7pPr marL="2971800" indent="-228600" eaLnBrk="0" fontAlgn="base" hangingPunct="0">
              <a:spcBef>
                <a:spcPct val="20000"/>
              </a:spcBef>
              <a:spcAft>
                <a:spcPct val="0"/>
              </a:spcAft>
              <a:buChar char="»"/>
              <a:defRPr kumimoji="1" sz="4000">
                <a:solidFill>
                  <a:schemeClr val="tx1"/>
                </a:solidFill>
                <a:latin typeface="Arial" pitchFamily="34" charset="0"/>
                <a:ea typeface="新細明體" pitchFamily="18" charset="-120"/>
              </a:defRPr>
            </a:lvl7pPr>
            <a:lvl8pPr marL="3429000" indent="-228600" eaLnBrk="0" fontAlgn="base" hangingPunct="0">
              <a:spcBef>
                <a:spcPct val="20000"/>
              </a:spcBef>
              <a:spcAft>
                <a:spcPct val="0"/>
              </a:spcAft>
              <a:buChar char="»"/>
              <a:defRPr kumimoji="1" sz="4000">
                <a:solidFill>
                  <a:schemeClr val="tx1"/>
                </a:solidFill>
                <a:latin typeface="Arial" pitchFamily="34" charset="0"/>
                <a:ea typeface="新細明體" pitchFamily="18" charset="-120"/>
              </a:defRPr>
            </a:lvl8pPr>
            <a:lvl9pPr marL="3886200" indent="-228600" eaLnBrk="0" fontAlgn="base" hangingPunct="0">
              <a:spcBef>
                <a:spcPct val="20000"/>
              </a:spcBef>
              <a:spcAft>
                <a:spcPct val="0"/>
              </a:spcAft>
              <a:buChar char="»"/>
              <a:defRPr kumimoji="1" sz="4000">
                <a:solidFill>
                  <a:schemeClr val="tx1"/>
                </a:solidFill>
                <a:latin typeface="Arial" pitchFamily="34" charset="0"/>
                <a:ea typeface="新細明體" pitchFamily="18" charset="-120"/>
              </a:defRPr>
            </a:lvl9pPr>
          </a:lstStyle>
          <a:p>
            <a:pPr eaLnBrk="1" hangingPunct="1">
              <a:spcBef>
                <a:spcPct val="0"/>
              </a:spcBef>
              <a:buFontTx/>
              <a:buNone/>
            </a:pPr>
            <a:endParaRPr lang="zh-TW" altLang="en-US" sz="4000">
              <a:ea typeface="全真粗黑體" pitchFamily="49" charset="-120"/>
            </a:endParaRPr>
          </a:p>
        </p:txBody>
      </p:sp>
      <p:sp>
        <p:nvSpPr>
          <p:cNvPr id="26630" name="Rectangle 5"/>
          <p:cNvSpPr>
            <a:spLocks noChangeArrowheads="1"/>
          </p:cNvSpPr>
          <p:nvPr/>
        </p:nvSpPr>
        <p:spPr bwMode="auto">
          <a:xfrm>
            <a:off x="6510338" y="6869113"/>
            <a:ext cx="5156200" cy="6327775"/>
          </a:xfrm>
          <a:prstGeom prst="rect">
            <a:avLst/>
          </a:prstGeom>
          <a:solidFill>
            <a:srgbClr val="DDDDDD"/>
          </a:solidFill>
          <a:ln w="9525">
            <a:solidFill>
              <a:srgbClr val="DDDDDD"/>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321" tIns="45671" rIns="91321" bIns="45671" anchor="ctr"/>
          <a:lstStyle>
            <a:lvl1pPr>
              <a:spcBef>
                <a:spcPct val="20000"/>
              </a:spcBef>
              <a:buChar char="•"/>
              <a:defRPr kumimoji="1" sz="6400">
                <a:solidFill>
                  <a:schemeClr val="tx1"/>
                </a:solidFill>
                <a:latin typeface="Arial" pitchFamily="34" charset="0"/>
                <a:ea typeface="新細明體" pitchFamily="18" charset="-120"/>
              </a:defRPr>
            </a:lvl1pPr>
            <a:lvl2pPr marL="742950" indent="-285750">
              <a:spcBef>
                <a:spcPct val="20000"/>
              </a:spcBef>
              <a:buChar char="–"/>
              <a:defRPr kumimoji="1" sz="5600">
                <a:solidFill>
                  <a:schemeClr val="tx1"/>
                </a:solidFill>
                <a:latin typeface="Arial" pitchFamily="34" charset="0"/>
                <a:ea typeface="新細明體" pitchFamily="18" charset="-120"/>
              </a:defRPr>
            </a:lvl2pPr>
            <a:lvl3pPr marL="1143000" indent="-228600">
              <a:spcBef>
                <a:spcPct val="20000"/>
              </a:spcBef>
              <a:buChar char="•"/>
              <a:defRPr kumimoji="1" sz="4800">
                <a:solidFill>
                  <a:schemeClr val="tx1"/>
                </a:solidFill>
                <a:latin typeface="Arial" pitchFamily="34" charset="0"/>
                <a:ea typeface="新細明體" pitchFamily="18" charset="-120"/>
              </a:defRPr>
            </a:lvl3pPr>
            <a:lvl4pPr marL="1600200" indent="-228600">
              <a:spcBef>
                <a:spcPct val="20000"/>
              </a:spcBef>
              <a:buChar char="–"/>
              <a:defRPr kumimoji="1" sz="4000">
                <a:solidFill>
                  <a:schemeClr val="tx1"/>
                </a:solidFill>
                <a:latin typeface="Arial" pitchFamily="34" charset="0"/>
                <a:ea typeface="新細明體" pitchFamily="18" charset="-120"/>
              </a:defRPr>
            </a:lvl4pPr>
            <a:lvl5pPr marL="2057400" indent="-228600">
              <a:spcBef>
                <a:spcPct val="20000"/>
              </a:spcBef>
              <a:buChar char="»"/>
              <a:defRPr kumimoji="1" sz="4000">
                <a:solidFill>
                  <a:schemeClr val="tx1"/>
                </a:solidFill>
                <a:latin typeface="Arial" pitchFamily="34" charset="0"/>
                <a:ea typeface="新細明體" pitchFamily="18" charset="-120"/>
              </a:defRPr>
            </a:lvl5pPr>
            <a:lvl6pPr marL="2514600" indent="-228600" eaLnBrk="0" fontAlgn="base" hangingPunct="0">
              <a:spcBef>
                <a:spcPct val="20000"/>
              </a:spcBef>
              <a:spcAft>
                <a:spcPct val="0"/>
              </a:spcAft>
              <a:buChar char="»"/>
              <a:defRPr kumimoji="1" sz="4000">
                <a:solidFill>
                  <a:schemeClr val="tx1"/>
                </a:solidFill>
                <a:latin typeface="Arial" pitchFamily="34" charset="0"/>
                <a:ea typeface="新細明體" pitchFamily="18" charset="-120"/>
              </a:defRPr>
            </a:lvl6pPr>
            <a:lvl7pPr marL="2971800" indent="-228600" eaLnBrk="0" fontAlgn="base" hangingPunct="0">
              <a:spcBef>
                <a:spcPct val="20000"/>
              </a:spcBef>
              <a:spcAft>
                <a:spcPct val="0"/>
              </a:spcAft>
              <a:buChar char="»"/>
              <a:defRPr kumimoji="1" sz="4000">
                <a:solidFill>
                  <a:schemeClr val="tx1"/>
                </a:solidFill>
                <a:latin typeface="Arial" pitchFamily="34" charset="0"/>
                <a:ea typeface="新細明體" pitchFamily="18" charset="-120"/>
              </a:defRPr>
            </a:lvl7pPr>
            <a:lvl8pPr marL="3429000" indent="-228600" eaLnBrk="0" fontAlgn="base" hangingPunct="0">
              <a:spcBef>
                <a:spcPct val="20000"/>
              </a:spcBef>
              <a:spcAft>
                <a:spcPct val="0"/>
              </a:spcAft>
              <a:buChar char="»"/>
              <a:defRPr kumimoji="1" sz="4000">
                <a:solidFill>
                  <a:schemeClr val="tx1"/>
                </a:solidFill>
                <a:latin typeface="Arial" pitchFamily="34" charset="0"/>
                <a:ea typeface="新細明體" pitchFamily="18" charset="-120"/>
              </a:defRPr>
            </a:lvl8pPr>
            <a:lvl9pPr marL="3886200" indent="-228600" eaLnBrk="0" fontAlgn="base" hangingPunct="0">
              <a:spcBef>
                <a:spcPct val="20000"/>
              </a:spcBef>
              <a:spcAft>
                <a:spcPct val="0"/>
              </a:spcAft>
              <a:buChar char="»"/>
              <a:defRPr kumimoji="1" sz="4000">
                <a:solidFill>
                  <a:schemeClr val="tx1"/>
                </a:solidFill>
                <a:latin typeface="Arial" pitchFamily="34" charset="0"/>
                <a:ea typeface="新細明體" pitchFamily="18" charset="-120"/>
              </a:defRPr>
            </a:lvl9pPr>
          </a:lstStyle>
          <a:p>
            <a:pPr eaLnBrk="1" hangingPunct="1">
              <a:spcBef>
                <a:spcPct val="0"/>
              </a:spcBef>
              <a:buFontTx/>
              <a:buNone/>
            </a:pPr>
            <a:endParaRPr lang="zh-TW" altLang="en-US" sz="4000">
              <a:ea typeface="全真粗黑體" pitchFamily="49" charset="-120"/>
            </a:endParaRPr>
          </a:p>
        </p:txBody>
      </p:sp>
      <p:sp>
        <p:nvSpPr>
          <p:cNvPr id="26631" name="Text Box 6"/>
          <p:cNvSpPr txBox="1">
            <a:spLocks noChangeArrowheads="1"/>
          </p:cNvSpPr>
          <p:nvPr/>
        </p:nvSpPr>
        <p:spPr bwMode="auto">
          <a:xfrm>
            <a:off x="6996113" y="7240588"/>
            <a:ext cx="4124325" cy="1384300"/>
          </a:xfrm>
          <a:prstGeom prst="rect">
            <a:avLst/>
          </a:prstGeom>
          <a:solidFill>
            <a:srgbClr val="99FF66"/>
          </a:solidFill>
          <a:ln w="9525">
            <a:solidFill>
              <a:schemeClr val="bg2"/>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182556" tIns="91259" rIns="182556" bIns="91259" anchor="ctr"/>
          <a:lstStyle>
            <a:lvl1pPr defTabSz="1828800">
              <a:spcBef>
                <a:spcPct val="20000"/>
              </a:spcBef>
              <a:buChar char="•"/>
              <a:defRPr kumimoji="1" sz="6400">
                <a:solidFill>
                  <a:schemeClr val="tx1"/>
                </a:solidFill>
                <a:latin typeface="Arial" pitchFamily="34" charset="0"/>
                <a:ea typeface="新細明體" pitchFamily="18" charset="-120"/>
              </a:defRPr>
            </a:lvl1pPr>
            <a:lvl2pPr marL="914400" indent="-571500" defTabSz="1828800">
              <a:spcBef>
                <a:spcPct val="20000"/>
              </a:spcBef>
              <a:buChar char="–"/>
              <a:defRPr kumimoji="1" sz="5600">
                <a:solidFill>
                  <a:schemeClr val="tx1"/>
                </a:solidFill>
                <a:latin typeface="Arial" pitchFamily="34" charset="0"/>
                <a:ea typeface="新細明體" pitchFamily="18" charset="-120"/>
              </a:defRPr>
            </a:lvl2pPr>
            <a:lvl3pPr marL="1828800" indent="-457200" defTabSz="1828800">
              <a:spcBef>
                <a:spcPct val="20000"/>
              </a:spcBef>
              <a:buChar char="•"/>
              <a:defRPr kumimoji="1" sz="4800">
                <a:solidFill>
                  <a:schemeClr val="tx1"/>
                </a:solidFill>
                <a:latin typeface="Arial" pitchFamily="34" charset="0"/>
                <a:ea typeface="新細明體" pitchFamily="18" charset="-120"/>
              </a:defRPr>
            </a:lvl3pPr>
            <a:lvl4pPr marL="2743200" indent="-457200" defTabSz="1828800">
              <a:spcBef>
                <a:spcPct val="20000"/>
              </a:spcBef>
              <a:buChar char="–"/>
              <a:defRPr kumimoji="1" sz="4000">
                <a:solidFill>
                  <a:schemeClr val="tx1"/>
                </a:solidFill>
                <a:latin typeface="Arial" pitchFamily="34" charset="0"/>
                <a:ea typeface="新細明體" pitchFamily="18" charset="-120"/>
              </a:defRPr>
            </a:lvl4pPr>
            <a:lvl5pPr marL="3657600" indent="-457200" defTabSz="1828800">
              <a:spcBef>
                <a:spcPct val="20000"/>
              </a:spcBef>
              <a:buChar char="»"/>
              <a:defRPr kumimoji="1" sz="4000">
                <a:solidFill>
                  <a:schemeClr val="tx1"/>
                </a:solidFill>
                <a:latin typeface="Arial" pitchFamily="34" charset="0"/>
                <a:ea typeface="新細明體" pitchFamily="18" charset="-120"/>
              </a:defRPr>
            </a:lvl5pPr>
            <a:lvl6pPr marL="4114800" indent="-457200" defTabSz="1828800" eaLnBrk="0" fontAlgn="base" hangingPunct="0">
              <a:spcBef>
                <a:spcPct val="20000"/>
              </a:spcBef>
              <a:spcAft>
                <a:spcPct val="0"/>
              </a:spcAft>
              <a:buChar char="»"/>
              <a:defRPr kumimoji="1" sz="4000">
                <a:solidFill>
                  <a:schemeClr val="tx1"/>
                </a:solidFill>
                <a:latin typeface="Arial" pitchFamily="34" charset="0"/>
                <a:ea typeface="新細明體" pitchFamily="18" charset="-120"/>
              </a:defRPr>
            </a:lvl6pPr>
            <a:lvl7pPr marL="4572000" indent="-457200" defTabSz="1828800" eaLnBrk="0" fontAlgn="base" hangingPunct="0">
              <a:spcBef>
                <a:spcPct val="20000"/>
              </a:spcBef>
              <a:spcAft>
                <a:spcPct val="0"/>
              </a:spcAft>
              <a:buChar char="»"/>
              <a:defRPr kumimoji="1" sz="4000">
                <a:solidFill>
                  <a:schemeClr val="tx1"/>
                </a:solidFill>
                <a:latin typeface="Arial" pitchFamily="34" charset="0"/>
                <a:ea typeface="新細明體" pitchFamily="18" charset="-120"/>
              </a:defRPr>
            </a:lvl7pPr>
            <a:lvl8pPr marL="5029200" indent="-457200" defTabSz="1828800" eaLnBrk="0" fontAlgn="base" hangingPunct="0">
              <a:spcBef>
                <a:spcPct val="20000"/>
              </a:spcBef>
              <a:spcAft>
                <a:spcPct val="0"/>
              </a:spcAft>
              <a:buChar char="»"/>
              <a:defRPr kumimoji="1" sz="4000">
                <a:solidFill>
                  <a:schemeClr val="tx1"/>
                </a:solidFill>
                <a:latin typeface="Arial" pitchFamily="34" charset="0"/>
                <a:ea typeface="新細明體" pitchFamily="18" charset="-120"/>
              </a:defRPr>
            </a:lvl8pPr>
            <a:lvl9pPr marL="5486400" indent="-457200" defTabSz="1828800" eaLnBrk="0" fontAlgn="base" hangingPunct="0">
              <a:spcBef>
                <a:spcPct val="20000"/>
              </a:spcBef>
              <a:spcAft>
                <a:spcPct val="0"/>
              </a:spcAft>
              <a:buChar char="»"/>
              <a:defRPr kumimoji="1" sz="4000">
                <a:solidFill>
                  <a:schemeClr val="tx1"/>
                </a:solidFill>
                <a:latin typeface="Arial" pitchFamily="34" charset="0"/>
                <a:ea typeface="新細明體" pitchFamily="18" charset="-120"/>
              </a:defRPr>
            </a:lvl9pPr>
          </a:lstStyle>
          <a:p>
            <a:pPr algn="ctr" eaLnBrk="1" hangingPunct="1">
              <a:spcBef>
                <a:spcPct val="50000"/>
              </a:spcBef>
              <a:buFontTx/>
              <a:buNone/>
            </a:pPr>
            <a:r>
              <a:rPr lang="zh-TW" altLang="en-US" sz="4000">
                <a:ea typeface="全真粗黑體" pitchFamily="49" charset="-120"/>
              </a:rPr>
              <a:t>全國國土計畫</a:t>
            </a:r>
          </a:p>
        </p:txBody>
      </p:sp>
      <p:sp>
        <p:nvSpPr>
          <p:cNvPr id="26632" name="Text Box 7"/>
          <p:cNvSpPr txBox="1">
            <a:spLocks noChangeArrowheads="1"/>
          </p:cNvSpPr>
          <p:nvPr/>
        </p:nvSpPr>
        <p:spPr bwMode="auto">
          <a:xfrm>
            <a:off x="6992938" y="9688513"/>
            <a:ext cx="4124325" cy="1390650"/>
          </a:xfrm>
          <a:prstGeom prst="rect">
            <a:avLst/>
          </a:prstGeom>
          <a:solidFill>
            <a:schemeClr val="folHlink"/>
          </a:solidFill>
          <a:ln w="9525">
            <a:solidFill>
              <a:schemeClr val="bg2"/>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182556" tIns="91259" rIns="182556" bIns="91259" anchor="ctr"/>
          <a:lstStyle>
            <a:lvl1pPr defTabSz="1828800">
              <a:spcBef>
                <a:spcPct val="20000"/>
              </a:spcBef>
              <a:buChar char="•"/>
              <a:defRPr kumimoji="1" sz="6400">
                <a:solidFill>
                  <a:schemeClr val="tx1"/>
                </a:solidFill>
                <a:latin typeface="Arial" pitchFamily="34" charset="0"/>
                <a:ea typeface="新細明體" pitchFamily="18" charset="-120"/>
              </a:defRPr>
            </a:lvl1pPr>
            <a:lvl2pPr marL="914400" indent="-571500" defTabSz="1828800">
              <a:spcBef>
                <a:spcPct val="20000"/>
              </a:spcBef>
              <a:buChar char="–"/>
              <a:defRPr kumimoji="1" sz="5600">
                <a:solidFill>
                  <a:schemeClr val="tx1"/>
                </a:solidFill>
                <a:latin typeface="Arial" pitchFamily="34" charset="0"/>
                <a:ea typeface="新細明體" pitchFamily="18" charset="-120"/>
              </a:defRPr>
            </a:lvl2pPr>
            <a:lvl3pPr marL="1828800" indent="-457200" defTabSz="1828800">
              <a:spcBef>
                <a:spcPct val="20000"/>
              </a:spcBef>
              <a:buChar char="•"/>
              <a:defRPr kumimoji="1" sz="4800">
                <a:solidFill>
                  <a:schemeClr val="tx1"/>
                </a:solidFill>
                <a:latin typeface="Arial" pitchFamily="34" charset="0"/>
                <a:ea typeface="新細明體" pitchFamily="18" charset="-120"/>
              </a:defRPr>
            </a:lvl3pPr>
            <a:lvl4pPr marL="2743200" indent="-457200" defTabSz="1828800">
              <a:spcBef>
                <a:spcPct val="20000"/>
              </a:spcBef>
              <a:buChar char="–"/>
              <a:defRPr kumimoji="1" sz="4000">
                <a:solidFill>
                  <a:schemeClr val="tx1"/>
                </a:solidFill>
                <a:latin typeface="Arial" pitchFamily="34" charset="0"/>
                <a:ea typeface="新細明體" pitchFamily="18" charset="-120"/>
              </a:defRPr>
            </a:lvl4pPr>
            <a:lvl5pPr marL="3657600" indent="-457200" defTabSz="1828800">
              <a:spcBef>
                <a:spcPct val="20000"/>
              </a:spcBef>
              <a:buChar char="»"/>
              <a:defRPr kumimoji="1" sz="4000">
                <a:solidFill>
                  <a:schemeClr val="tx1"/>
                </a:solidFill>
                <a:latin typeface="Arial" pitchFamily="34" charset="0"/>
                <a:ea typeface="新細明體" pitchFamily="18" charset="-120"/>
              </a:defRPr>
            </a:lvl5pPr>
            <a:lvl6pPr marL="4114800" indent="-457200" defTabSz="1828800" eaLnBrk="0" fontAlgn="base" hangingPunct="0">
              <a:spcBef>
                <a:spcPct val="20000"/>
              </a:spcBef>
              <a:spcAft>
                <a:spcPct val="0"/>
              </a:spcAft>
              <a:buChar char="»"/>
              <a:defRPr kumimoji="1" sz="4000">
                <a:solidFill>
                  <a:schemeClr val="tx1"/>
                </a:solidFill>
                <a:latin typeface="Arial" pitchFamily="34" charset="0"/>
                <a:ea typeface="新細明體" pitchFamily="18" charset="-120"/>
              </a:defRPr>
            </a:lvl6pPr>
            <a:lvl7pPr marL="4572000" indent="-457200" defTabSz="1828800" eaLnBrk="0" fontAlgn="base" hangingPunct="0">
              <a:spcBef>
                <a:spcPct val="20000"/>
              </a:spcBef>
              <a:spcAft>
                <a:spcPct val="0"/>
              </a:spcAft>
              <a:buChar char="»"/>
              <a:defRPr kumimoji="1" sz="4000">
                <a:solidFill>
                  <a:schemeClr val="tx1"/>
                </a:solidFill>
                <a:latin typeface="Arial" pitchFamily="34" charset="0"/>
                <a:ea typeface="新細明體" pitchFamily="18" charset="-120"/>
              </a:defRPr>
            </a:lvl7pPr>
            <a:lvl8pPr marL="5029200" indent="-457200" defTabSz="1828800" eaLnBrk="0" fontAlgn="base" hangingPunct="0">
              <a:spcBef>
                <a:spcPct val="20000"/>
              </a:spcBef>
              <a:spcAft>
                <a:spcPct val="0"/>
              </a:spcAft>
              <a:buChar char="»"/>
              <a:defRPr kumimoji="1" sz="4000">
                <a:solidFill>
                  <a:schemeClr val="tx1"/>
                </a:solidFill>
                <a:latin typeface="Arial" pitchFamily="34" charset="0"/>
                <a:ea typeface="新細明體" pitchFamily="18" charset="-120"/>
              </a:defRPr>
            </a:lvl8pPr>
            <a:lvl9pPr marL="5486400" indent="-457200" defTabSz="1828800" eaLnBrk="0" fontAlgn="base" hangingPunct="0">
              <a:spcBef>
                <a:spcPct val="20000"/>
              </a:spcBef>
              <a:spcAft>
                <a:spcPct val="0"/>
              </a:spcAft>
              <a:buChar char="»"/>
              <a:defRPr kumimoji="1" sz="4000">
                <a:solidFill>
                  <a:schemeClr val="tx1"/>
                </a:solidFill>
                <a:latin typeface="Arial" pitchFamily="34" charset="0"/>
                <a:ea typeface="新細明體" pitchFamily="18" charset="-120"/>
              </a:defRPr>
            </a:lvl9pPr>
          </a:lstStyle>
          <a:p>
            <a:pPr algn="ctr" eaLnBrk="1" hangingPunct="1">
              <a:spcBef>
                <a:spcPct val="50000"/>
              </a:spcBef>
              <a:buFontTx/>
              <a:buNone/>
            </a:pPr>
            <a:r>
              <a:rPr lang="zh-TW" altLang="en-US" sz="4000">
                <a:ea typeface="全真粗黑體" pitchFamily="49" charset="-120"/>
              </a:rPr>
              <a:t>直轄市、縣</a:t>
            </a:r>
            <a:r>
              <a:rPr lang="en-US" altLang="zh-TW" sz="4000">
                <a:ea typeface="全真粗黑體" pitchFamily="49" charset="-120"/>
              </a:rPr>
              <a:t>(</a:t>
            </a:r>
            <a:r>
              <a:rPr lang="zh-TW" altLang="en-US" sz="4000">
                <a:ea typeface="全真粗黑體" pitchFamily="49" charset="-120"/>
              </a:rPr>
              <a:t>市</a:t>
            </a:r>
            <a:r>
              <a:rPr lang="en-US" altLang="zh-TW" sz="4000">
                <a:ea typeface="全真粗黑體" pitchFamily="49" charset="-120"/>
              </a:rPr>
              <a:t>)</a:t>
            </a:r>
            <a:r>
              <a:rPr lang="zh-TW" altLang="en-US" sz="4000">
                <a:ea typeface="全真粗黑體" pitchFamily="49" charset="-120"/>
              </a:rPr>
              <a:t>國土計畫</a:t>
            </a:r>
          </a:p>
        </p:txBody>
      </p:sp>
      <p:cxnSp>
        <p:nvCxnSpPr>
          <p:cNvPr id="26633" name="AutoShape 8"/>
          <p:cNvCxnSpPr>
            <a:cxnSpLocks noChangeShapeType="1"/>
            <a:stCxn id="26631" idx="2"/>
            <a:endCxn id="26632" idx="0"/>
          </p:cNvCxnSpPr>
          <p:nvPr/>
        </p:nvCxnSpPr>
        <p:spPr bwMode="auto">
          <a:xfrm rot="5400000">
            <a:off x="8524875" y="9155113"/>
            <a:ext cx="1063625" cy="3175"/>
          </a:xfrm>
          <a:prstGeom prst="bentConnector3">
            <a:avLst>
              <a:gd name="adj1" fmla="val 50000"/>
            </a:avLst>
          </a:prstGeom>
          <a:noFill/>
          <a:ln w="9525">
            <a:solidFill>
              <a:schemeClr val="bg2"/>
            </a:solidFill>
            <a:miter lim="800000"/>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6634" name="AutoShape 9"/>
          <p:cNvCxnSpPr>
            <a:cxnSpLocks noChangeShapeType="1"/>
            <a:stCxn id="26631" idx="2"/>
            <a:endCxn id="26639" idx="0"/>
          </p:cNvCxnSpPr>
          <p:nvPr/>
        </p:nvCxnSpPr>
        <p:spPr bwMode="auto">
          <a:xfrm rot="16200000" flipH="1">
            <a:off x="11614944" y="6068219"/>
            <a:ext cx="384175" cy="5497513"/>
          </a:xfrm>
          <a:prstGeom prst="bentConnector3">
            <a:avLst>
              <a:gd name="adj1" fmla="val 50000"/>
            </a:avLst>
          </a:prstGeom>
          <a:noFill/>
          <a:ln w="9525">
            <a:solidFill>
              <a:schemeClr val="bg2"/>
            </a:solidFill>
            <a:miter lim="800000"/>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6635" name="AutoShape 10"/>
          <p:cNvCxnSpPr>
            <a:cxnSpLocks noChangeShapeType="1"/>
            <a:stCxn id="26632" idx="2"/>
            <a:endCxn id="26638" idx="0"/>
          </p:cNvCxnSpPr>
          <p:nvPr/>
        </p:nvCxnSpPr>
        <p:spPr bwMode="auto">
          <a:xfrm rot="5400000">
            <a:off x="6122987" y="8651876"/>
            <a:ext cx="504825" cy="5359400"/>
          </a:xfrm>
          <a:prstGeom prst="bentConnector3">
            <a:avLst>
              <a:gd name="adj1" fmla="val 50000"/>
            </a:avLst>
          </a:prstGeom>
          <a:noFill/>
          <a:ln w="9525">
            <a:solidFill>
              <a:schemeClr val="bg2"/>
            </a:solidFill>
            <a:miter lim="800000"/>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6636" name="AutoShape 11"/>
          <p:cNvCxnSpPr>
            <a:cxnSpLocks noChangeShapeType="1"/>
            <a:stCxn id="26631" idx="2"/>
            <a:endCxn id="26637" idx="0"/>
          </p:cNvCxnSpPr>
          <p:nvPr/>
        </p:nvCxnSpPr>
        <p:spPr bwMode="auto">
          <a:xfrm rot="5400000">
            <a:off x="6186487" y="6130926"/>
            <a:ext cx="377825" cy="5365750"/>
          </a:xfrm>
          <a:prstGeom prst="bentConnector3">
            <a:avLst>
              <a:gd name="adj1" fmla="val 50000"/>
            </a:avLst>
          </a:prstGeom>
          <a:noFill/>
          <a:ln w="9525">
            <a:solidFill>
              <a:schemeClr val="bg2"/>
            </a:solidFill>
            <a:miter lim="800000"/>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26637" name="Text Box 12"/>
          <p:cNvSpPr txBox="1">
            <a:spLocks noChangeArrowheads="1"/>
          </p:cNvSpPr>
          <p:nvPr/>
        </p:nvSpPr>
        <p:spPr bwMode="auto">
          <a:xfrm>
            <a:off x="1628775" y="9002713"/>
            <a:ext cx="4125913" cy="1390650"/>
          </a:xfrm>
          <a:prstGeom prst="rect">
            <a:avLst/>
          </a:prstGeom>
          <a:solidFill>
            <a:srgbClr val="FFFF66"/>
          </a:solidFill>
          <a:ln w="9525">
            <a:solidFill>
              <a:schemeClr val="bg2"/>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182556" tIns="91259" rIns="182556" bIns="91259" anchor="ctr"/>
          <a:lstStyle>
            <a:lvl1pPr defTabSz="1828800">
              <a:spcBef>
                <a:spcPct val="20000"/>
              </a:spcBef>
              <a:buChar char="•"/>
              <a:defRPr kumimoji="1" sz="6400">
                <a:solidFill>
                  <a:schemeClr val="tx1"/>
                </a:solidFill>
                <a:latin typeface="Arial" pitchFamily="34" charset="0"/>
                <a:ea typeface="新細明體" pitchFamily="18" charset="-120"/>
              </a:defRPr>
            </a:lvl1pPr>
            <a:lvl2pPr marL="914400" indent="-571500" defTabSz="1828800">
              <a:spcBef>
                <a:spcPct val="20000"/>
              </a:spcBef>
              <a:buChar char="–"/>
              <a:defRPr kumimoji="1" sz="5600">
                <a:solidFill>
                  <a:schemeClr val="tx1"/>
                </a:solidFill>
                <a:latin typeface="Arial" pitchFamily="34" charset="0"/>
                <a:ea typeface="新細明體" pitchFamily="18" charset="-120"/>
              </a:defRPr>
            </a:lvl2pPr>
            <a:lvl3pPr marL="1828800" indent="-457200" defTabSz="1828800">
              <a:spcBef>
                <a:spcPct val="20000"/>
              </a:spcBef>
              <a:buChar char="•"/>
              <a:defRPr kumimoji="1" sz="4800">
                <a:solidFill>
                  <a:schemeClr val="tx1"/>
                </a:solidFill>
                <a:latin typeface="Arial" pitchFamily="34" charset="0"/>
                <a:ea typeface="新細明體" pitchFamily="18" charset="-120"/>
              </a:defRPr>
            </a:lvl3pPr>
            <a:lvl4pPr marL="2743200" indent="-457200" defTabSz="1828800">
              <a:spcBef>
                <a:spcPct val="20000"/>
              </a:spcBef>
              <a:buChar char="–"/>
              <a:defRPr kumimoji="1" sz="4000">
                <a:solidFill>
                  <a:schemeClr val="tx1"/>
                </a:solidFill>
                <a:latin typeface="Arial" pitchFamily="34" charset="0"/>
                <a:ea typeface="新細明體" pitchFamily="18" charset="-120"/>
              </a:defRPr>
            </a:lvl4pPr>
            <a:lvl5pPr marL="3657600" indent="-457200" defTabSz="1828800">
              <a:spcBef>
                <a:spcPct val="20000"/>
              </a:spcBef>
              <a:buChar char="»"/>
              <a:defRPr kumimoji="1" sz="4000">
                <a:solidFill>
                  <a:schemeClr val="tx1"/>
                </a:solidFill>
                <a:latin typeface="Arial" pitchFamily="34" charset="0"/>
                <a:ea typeface="新細明體" pitchFamily="18" charset="-120"/>
              </a:defRPr>
            </a:lvl5pPr>
            <a:lvl6pPr marL="4114800" indent="-457200" defTabSz="1828800" eaLnBrk="0" fontAlgn="base" hangingPunct="0">
              <a:spcBef>
                <a:spcPct val="20000"/>
              </a:spcBef>
              <a:spcAft>
                <a:spcPct val="0"/>
              </a:spcAft>
              <a:buChar char="»"/>
              <a:defRPr kumimoji="1" sz="4000">
                <a:solidFill>
                  <a:schemeClr val="tx1"/>
                </a:solidFill>
                <a:latin typeface="Arial" pitchFamily="34" charset="0"/>
                <a:ea typeface="新細明體" pitchFamily="18" charset="-120"/>
              </a:defRPr>
            </a:lvl6pPr>
            <a:lvl7pPr marL="4572000" indent="-457200" defTabSz="1828800" eaLnBrk="0" fontAlgn="base" hangingPunct="0">
              <a:spcBef>
                <a:spcPct val="20000"/>
              </a:spcBef>
              <a:spcAft>
                <a:spcPct val="0"/>
              </a:spcAft>
              <a:buChar char="»"/>
              <a:defRPr kumimoji="1" sz="4000">
                <a:solidFill>
                  <a:schemeClr val="tx1"/>
                </a:solidFill>
                <a:latin typeface="Arial" pitchFamily="34" charset="0"/>
                <a:ea typeface="新細明體" pitchFamily="18" charset="-120"/>
              </a:defRPr>
            </a:lvl7pPr>
            <a:lvl8pPr marL="5029200" indent="-457200" defTabSz="1828800" eaLnBrk="0" fontAlgn="base" hangingPunct="0">
              <a:spcBef>
                <a:spcPct val="20000"/>
              </a:spcBef>
              <a:spcAft>
                <a:spcPct val="0"/>
              </a:spcAft>
              <a:buChar char="»"/>
              <a:defRPr kumimoji="1" sz="4000">
                <a:solidFill>
                  <a:schemeClr val="tx1"/>
                </a:solidFill>
                <a:latin typeface="Arial" pitchFamily="34" charset="0"/>
                <a:ea typeface="新細明體" pitchFamily="18" charset="-120"/>
              </a:defRPr>
            </a:lvl8pPr>
            <a:lvl9pPr marL="5486400" indent="-457200" defTabSz="1828800" eaLnBrk="0" fontAlgn="base" hangingPunct="0">
              <a:spcBef>
                <a:spcPct val="20000"/>
              </a:spcBef>
              <a:spcAft>
                <a:spcPct val="0"/>
              </a:spcAft>
              <a:buChar char="»"/>
              <a:defRPr kumimoji="1" sz="4000">
                <a:solidFill>
                  <a:schemeClr val="tx1"/>
                </a:solidFill>
                <a:latin typeface="Arial" pitchFamily="34" charset="0"/>
                <a:ea typeface="新細明體" pitchFamily="18" charset="-120"/>
              </a:defRPr>
            </a:lvl9pPr>
          </a:lstStyle>
          <a:p>
            <a:pPr algn="ctr" eaLnBrk="1" hangingPunct="1">
              <a:spcBef>
                <a:spcPct val="50000"/>
              </a:spcBef>
              <a:buFontTx/>
              <a:buNone/>
            </a:pPr>
            <a:r>
              <a:rPr lang="zh-TW" altLang="en-US" sz="4000">
                <a:ea typeface="全真粗黑體" pitchFamily="49" charset="-120"/>
              </a:rPr>
              <a:t>國家公園計畫</a:t>
            </a:r>
          </a:p>
        </p:txBody>
      </p:sp>
      <p:sp>
        <p:nvSpPr>
          <p:cNvPr id="26638" name="Text Box 13"/>
          <p:cNvSpPr txBox="1">
            <a:spLocks noChangeArrowheads="1"/>
          </p:cNvSpPr>
          <p:nvPr/>
        </p:nvSpPr>
        <p:spPr bwMode="auto">
          <a:xfrm>
            <a:off x="1631950" y="11583988"/>
            <a:ext cx="4125913" cy="1387475"/>
          </a:xfrm>
          <a:prstGeom prst="rect">
            <a:avLst/>
          </a:prstGeom>
          <a:solidFill>
            <a:srgbClr val="FFCC00"/>
          </a:solidFill>
          <a:ln w="9525">
            <a:solidFill>
              <a:schemeClr val="bg2"/>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182556" tIns="91259" rIns="182556" bIns="91259" anchor="ctr"/>
          <a:lstStyle>
            <a:lvl1pPr defTabSz="1828800">
              <a:spcBef>
                <a:spcPct val="20000"/>
              </a:spcBef>
              <a:buChar char="•"/>
              <a:defRPr kumimoji="1" sz="6400">
                <a:solidFill>
                  <a:schemeClr val="tx1"/>
                </a:solidFill>
                <a:latin typeface="Arial" pitchFamily="34" charset="0"/>
                <a:ea typeface="新細明體" pitchFamily="18" charset="-120"/>
              </a:defRPr>
            </a:lvl1pPr>
            <a:lvl2pPr marL="914400" indent="-571500" defTabSz="1828800">
              <a:spcBef>
                <a:spcPct val="20000"/>
              </a:spcBef>
              <a:buChar char="–"/>
              <a:defRPr kumimoji="1" sz="5600">
                <a:solidFill>
                  <a:schemeClr val="tx1"/>
                </a:solidFill>
                <a:latin typeface="Arial" pitchFamily="34" charset="0"/>
                <a:ea typeface="新細明體" pitchFamily="18" charset="-120"/>
              </a:defRPr>
            </a:lvl2pPr>
            <a:lvl3pPr marL="1828800" indent="-457200" defTabSz="1828800">
              <a:spcBef>
                <a:spcPct val="20000"/>
              </a:spcBef>
              <a:buChar char="•"/>
              <a:defRPr kumimoji="1" sz="4800">
                <a:solidFill>
                  <a:schemeClr val="tx1"/>
                </a:solidFill>
                <a:latin typeface="Arial" pitchFamily="34" charset="0"/>
                <a:ea typeface="新細明體" pitchFamily="18" charset="-120"/>
              </a:defRPr>
            </a:lvl3pPr>
            <a:lvl4pPr marL="2743200" indent="-457200" defTabSz="1828800">
              <a:spcBef>
                <a:spcPct val="20000"/>
              </a:spcBef>
              <a:buChar char="–"/>
              <a:defRPr kumimoji="1" sz="4000">
                <a:solidFill>
                  <a:schemeClr val="tx1"/>
                </a:solidFill>
                <a:latin typeface="Arial" pitchFamily="34" charset="0"/>
                <a:ea typeface="新細明體" pitchFamily="18" charset="-120"/>
              </a:defRPr>
            </a:lvl4pPr>
            <a:lvl5pPr marL="3657600" indent="-457200" defTabSz="1828800">
              <a:spcBef>
                <a:spcPct val="20000"/>
              </a:spcBef>
              <a:buChar char="»"/>
              <a:defRPr kumimoji="1" sz="4000">
                <a:solidFill>
                  <a:schemeClr val="tx1"/>
                </a:solidFill>
                <a:latin typeface="Arial" pitchFamily="34" charset="0"/>
                <a:ea typeface="新細明體" pitchFamily="18" charset="-120"/>
              </a:defRPr>
            </a:lvl5pPr>
            <a:lvl6pPr marL="4114800" indent="-457200" defTabSz="1828800" eaLnBrk="0" fontAlgn="base" hangingPunct="0">
              <a:spcBef>
                <a:spcPct val="20000"/>
              </a:spcBef>
              <a:spcAft>
                <a:spcPct val="0"/>
              </a:spcAft>
              <a:buChar char="»"/>
              <a:defRPr kumimoji="1" sz="4000">
                <a:solidFill>
                  <a:schemeClr val="tx1"/>
                </a:solidFill>
                <a:latin typeface="Arial" pitchFamily="34" charset="0"/>
                <a:ea typeface="新細明體" pitchFamily="18" charset="-120"/>
              </a:defRPr>
            </a:lvl6pPr>
            <a:lvl7pPr marL="4572000" indent="-457200" defTabSz="1828800" eaLnBrk="0" fontAlgn="base" hangingPunct="0">
              <a:spcBef>
                <a:spcPct val="20000"/>
              </a:spcBef>
              <a:spcAft>
                <a:spcPct val="0"/>
              </a:spcAft>
              <a:buChar char="»"/>
              <a:defRPr kumimoji="1" sz="4000">
                <a:solidFill>
                  <a:schemeClr val="tx1"/>
                </a:solidFill>
                <a:latin typeface="Arial" pitchFamily="34" charset="0"/>
                <a:ea typeface="新細明體" pitchFamily="18" charset="-120"/>
              </a:defRPr>
            </a:lvl7pPr>
            <a:lvl8pPr marL="5029200" indent="-457200" defTabSz="1828800" eaLnBrk="0" fontAlgn="base" hangingPunct="0">
              <a:spcBef>
                <a:spcPct val="20000"/>
              </a:spcBef>
              <a:spcAft>
                <a:spcPct val="0"/>
              </a:spcAft>
              <a:buChar char="»"/>
              <a:defRPr kumimoji="1" sz="4000">
                <a:solidFill>
                  <a:schemeClr val="tx1"/>
                </a:solidFill>
                <a:latin typeface="Arial" pitchFamily="34" charset="0"/>
                <a:ea typeface="新細明體" pitchFamily="18" charset="-120"/>
              </a:defRPr>
            </a:lvl8pPr>
            <a:lvl9pPr marL="5486400" indent="-457200" defTabSz="1828800" eaLnBrk="0" fontAlgn="base" hangingPunct="0">
              <a:spcBef>
                <a:spcPct val="20000"/>
              </a:spcBef>
              <a:spcAft>
                <a:spcPct val="0"/>
              </a:spcAft>
              <a:buChar char="»"/>
              <a:defRPr kumimoji="1" sz="4000">
                <a:solidFill>
                  <a:schemeClr val="tx1"/>
                </a:solidFill>
                <a:latin typeface="Arial" pitchFamily="34" charset="0"/>
                <a:ea typeface="新細明體" pitchFamily="18" charset="-120"/>
              </a:defRPr>
            </a:lvl9pPr>
          </a:lstStyle>
          <a:p>
            <a:pPr algn="ctr" eaLnBrk="1" hangingPunct="1">
              <a:spcBef>
                <a:spcPct val="50000"/>
              </a:spcBef>
              <a:buFontTx/>
              <a:buNone/>
            </a:pPr>
            <a:r>
              <a:rPr kumimoji="0" lang="zh-TW" altLang="en-US" sz="4000">
                <a:ea typeface="全真粗黑體" pitchFamily="49" charset="-120"/>
              </a:rPr>
              <a:t>都市計</a:t>
            </a:r>
            <a:r>
              <a:rPr lang="zh-TW" altLang="en-US" sz="4000">
                <a:ea typeface="全真粗黑體" pitchFamily="49" charset="-120"/>
              </a:rPr>
              <a:t>畫</a:t>
            </a:r>
          </a:p>
        </p:txBody>
      </p:sp>
      <p:sp>
        <p:nvSpPr>
          <p:cNvPr id="26639" name="Text Box 14"/>
          <p:cNvSpPr txBox="1">
            <a:spLocks noChangeArrowheads="1"/>
          </p:cNvSpPr>
          <p:nvPr/>
        </p:nvSpPr>
        <p:spPr bwMode="auto">
          <a:xfrm>
            <a:off x="12492038" y="9009063"/>
            <a:ext cx="4125912" cy="1390650"/>
          </a:xfrm>
          <a:prstGeom prst="rect">
            <a:avLst/>
          </a:prstGeom>
          <a:solidFill>
            <a:srgbClr val="99CCFF"/>
          </a:solidFill>
          <a:ln w="9525">
            <a:solidFill>
              <a:schemeClr val="bg2"/>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182556" tIns="91259" rIns="182556" bIns="91259" anchor="ctr"/>
          <a:lstStyle>
            <a:lvl1pPr defTabSz="1828800">
              <a:spcBef>
                <a:spcPct val="20000"/>
              </a:spcBef>
              <a:buChar char="•"/>
              <a:defRPr kumimoji="1" sz="6400">
                <a:solidFill>
                  <a:schemeClr val="tx1"/>
                </a:solidFill>
                <a:latin typeface="Arial" pitchFamily="34" charset="0"/>
                <a:ea typeface="新細明體" pitchFamily="18" charset="-120"/>
              </a:defRPr>
            </a:lvl1pPr>
            <a:lvl2pPr marL="914400" indent="-571500" defTabSz="1828800">
              <a:spcBef>
                <a:spcPct val="20000"/>
              </a:spcBef>
              <a:buChar char="–"/>
              <a:defRPr kumimoji="1" sz="5600">
                <a:solidFill>
                  <a:schemeClr val="tx1"/>
                </a:solidFill>
                <a:latin typeface="Arial" pitchFamily="34" charset="0"/>
                <a:ea typeface="新細明體" pitchFamily="18" charset="-120"/>
              </a:defRPr>
            </a:lvl2pPr>
            <a:lvl3pPr marL="1828800" indent="-457200" defTabSz="1828800">
              <a:spcBef>
                <a:spcPct val="20000"/>
              </a:spcBef>
              <a:buChar char="•"/>
              <a:defRPr kumimoji="1" sz="4800">
                <a:solidFill>
                  <a:schemeClr val="tx1"/>
                </a:solidFill>
                <a:latin typeface="Arial" pitchFamily="34" charset="0"/>
                <a:ea typeface="新細明體" pitchFamily="18" charset="-120"/>
              </a:defRPr>
            </a:lvl3pPr>
            <a:lvl4pPr marL="2743200" indent="-457200" defTabSz="1828800">
              <a:spcBef>
                <a:spcPct val="20000"/>
              </a:spcBef>
              <a:buChar char="–"/>
              <a:defRPr kumimoji="1" sz="4000">
                <a:solidFill>
                  <a:schemeClr val="tx1"/>
                </a:solidFill>
                <a:latin typeface="Arial" pitchFamily="34" charset="0"/>
                <a:ea typeface="新細明體" pitchFamily="18" charset="-120"/>
              </a:defRPr>
            </a:lvl4pPr>
            <a:lvl5pPr marL="3657600" indent="-457200" defTabSz="1828800">
              <a:spcBef>
                <a:spcPct val="20000"/>
              </a:spcBef>
              <a:buChar char="»"/>
              <a:defRPr kumimoji="1" sz="4000">
                <a:solidFill>
                  <a:schemeClr val="tx1"/>
                </a:solidFill>
                <a:latin typeface="Arial" pitchFamily="34" charset="0"/>
                <a:ea typeface="新細明體" pitchFamily="18" charset="-120"/>
              </a:defRPr>
            </a:lvl5pPr>
            <a:lvl6pPr marL="4114800" indent="-457200" defTabSz="1828800" eaLnBrk="0" fontAlgn="base" hangingPunct="0">
              <a:spcBef>
                <a:spcPct val="20000"/>
              </a:spcBef>
              <a:spcAft>
                <a:spcPct val="0"/>
              </a:spcAft>
              <a:buChar char="»"/>
              <a:defRPr kumimoji="1" sz="4000">
                <a:solidFill>
                  <a:schemeClr val="tx1"/>
                </a:solidFill>
                <a:latin typeface="Arial" pitchFamily="34" charset="0"/>
                <a:ea typeface="新細明體" pitchFamily="18" charset="-120"/>
              </a:defRPr>
            </a:lvl6pPr>
            <a:lvl7pPr marL="4572000" indent="-457200" defTabSz="1828800" eaLnBrk="0" fontAlgn="base" hangingPunct="0">
              <a:spcBef>
                <a:spcPct val="20000"/>
              </a:spcBef>
              <a:spcAft>
                <a:spcPct val="0"/>
              </a:spcAft>
              <a:buChar char="»"/>
              <a:defRPr kumimoji="1" sz="4000">
                <a:solidFill>
                  <a:schemeClr val="tx1"/>
                </a:solidFill>
                <a:latin typeface="Arial" pitchFamily="34" charset="0"/>
                <a:ea typeface="新細明體" pitchFamily="18" charset="-120"/>
              </a:defRPr>
            </a:lvl7pPr>
            <a:lvl8pPr marL="5029200" indent="-457200" defTabSz="1828800" eaLnBrk="0" fontAlgn="base" hangingPunct="0">
              <a:spcBef>
                <a:spcPct val="20000"/>
              </a:spcBef>
              <a:spcAft>
                <a:spcPct val="0"/>
              </a:spcAft>
              <a:buChar char="»"/>
              <a:defRPr kumimoji="1" sz="4000">
                <a:solidFill>
                  <a:schemeClr val="tx1"/>
                </a:solidFill>
                <a:latin typeface="Arial" pitchFamily="34" charset="0"/>
                <a:ea typeface="新細明體" pitchFamily="18" charset="-120"/>
              </a:defRPr>
            </a:lvl8pPr>
            <a:lvl9pPr marL="5486400" indent="-457200" defTabSz="1828800" eaLnBrk="0" fontAlgn="base" hangingPunct="0">
              <a:spcBef>
                <a:spcPct val="20000"/>
              </a:spcBef>
              <a:spcAft>
                <a:spcPct val="0"/>
              </a:spcAft>
              <a:buChar char="»"/>
              <a:defRPr kumimoji="1" sz="4000">
                <a:solidFill>
                  <a:schemeClr val="tx1"/>
                </a:solidFill>
                <a:latin typeface="Arial" pitchFamily="34" charset="0"/>
                <a:ea typeface="新細明體" pitchFamily="18" charset="-120"/>
              </a:defRPr>
            </a:lvl9pPr>
          </a:lstStyle>
          <a:p>
            <a:pPr algn="ctr" eaLnBrk="1" hangingPunct="1">
              <a:spcBef>
                <a:spcPct val="50000"/>
              </a:spcBef>
              <a:buFontTx/>
              <a:buNone/>
            </a:pPr>
            <a:r>
              <a:rPr lang="zh-TW" altLang="en-US" sz="4000">
                <a:ea typeface="全真粗黑體" pitchFamily="49" charset="-120"/>
              </a:rPr>
              <a:t>中央部門計畫</a:t>
            </a:r>
          </a:p>
        </p:txBody>
      </p:sp>
      <p:sp>
        <p:nvSpPr>
          <p:cNvPr id="26640" name="Text Box 15"/>
          <p:cNvSpPr txBox="1">
            <a:spLocks noChangeArrowheads="1"/>
          </p:cNvSpPr>
          <p:nvPr/>
        </p:nvSpPr>
        <p:spPr bwMode="auto">
          <a:xfrm>
            <a:off x="12495213" y="11590338"/>
            <a:ext cx="4125912" cy="1387475"/>
          </a:xfrm>
          <a:prstGeom prst="rect">
            <a:avLst/>
          </a:prstGeom>
          <a:solidFill>
            <a:srgbClr val="6699FF"/>
          </a:solidFill>
          <a:ln w="9525">
            <a:solidFill>
              <a:schemeClr val="bg2"/>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182556" tIns="91259" rIns="182556" bIns="91259" anchor="ctr"/>
          <a:lstStyle>
            <a:lvl1pPr defTabSz="1828800">
              <a:spcBef>
                <a:spcPct val="20000"/>
              </a:spcBef>
              <a:buChar char="•"/>
              <a:defRPr kumimoji="1" sz="6400">
                <a:solidFill>
                  <a:schemeClr val="tx1"/>
                </a:solidFill>
                <a:latin typeface="Arial" pitchFamily="34" charset="0"/>
                <a:ea typeface="新細明體" pitchFamily="18" charset="-120"/>
              </a:defRPr>
            </a:lvl1pPr>
            <a:lvl2pPr marL="914400" indent="-571500" defTabSz="1828800">
              <a:spcBef>
                <a:spcPct val="20000"/>
              </a:spcBef>
              <a:buChar char="–"/>
              <a:defRPr kumimoji="1" sz="5600">
                <a:solidFill>
                  <a:schemeClr val="tx1"/>
                </a:solidFill>
                <a:latin typeface="Arial" pitchFamily="34" charset="0"/>
                <a:ea typeface="新細明體" pitchFamily="18" charset="-120"/>
              </a:defRPr>
            </a:lvl2pPr>
            <a:lvl3pPr marL="1828800" indent="-457200" defTabSz="1828800">
              <a:spcBef>
                <a:spcPct val="20000"/>
              </a:spcBef>
              <a:buChar char="•"/>
              <a:defRPr kumimoji="1" sz="4800">
                <a:solidFill>
                  <a:schemeClr val="tx1"/>
                </a:solidFill>
                <a:latin typeface="Arial" pitchFamily="34" charset="0"/>
                <a:ea typeface="新細明體" pitchFamily="18" charset="-120"/>
              </a:defRPr>
            </a:lvl3pPr>
            <a:lvl4pPr marL="2743200" indent="-457200" defTabSz="1828800">
              <a:spcBef>
                <a:spcPct val="20000"/>
              </a:spcBef>
              <a:buChar char="–"/>
              <a:defRPr kumimoji="1" sz="4000">
                <a:solidFill>
                  <a:schemeClr val="tx1"/>
                </a:solidFill>
                <a:latin typeface="Arial" pitchFamily="34" charset="0"/>
                <a:ea typeface="新細明體" pitchFamily="18" charset="-120"/>
              </a:defRPr>
            </a:lvl4pPr>
            <a:lvl5pPr marL="3657600" indent="-457200" defTabSz="1828800">
              <a:spcBef>
                <a:spcPct val="20000"/>
              </a:spcBef>
              <a:buChar char="»"/>
              <a:defRPr kumimoji="1" sz="4000">
                <a:solidFill>
                  <a:schemeClr val="tx1"/>
                </a:solidFill>
                <a:latin typeface="Arial" pitchFamily="34" charset="0"/>
                <a:ea typeface="新細明體" pitchFamily="18" charset="-120"/>
              </a:defRPr>
            </a:lvl5pPr>
            <a:lvl6pPr marL="4114800" indent="-457200" defTabSz="1828800" eaLnBrk="0" fontAlgn="base" hangingPunct="0">
              <a:spcBef>
                <a:spcPct val="20000"/>
              </a:spcBef>
              <a:spcAft>
                <a:spcPct val="0"/>
              </a:spcAft>
              <a:buChar char="»"/>
              <a:defRPr kumimoji="1" sz="4000">
                <a:solidFill>
                  <a:schemeClr val="tx1"/>
                </a:solidFill>
                <a:latin typeface="Arial" pitchFamily="34" charset="0"/>
                <a:ea typeface="新細明體" pitchFamily="18" charset="-120"/>
              </a:defRPr>
            </a:lvl6pPr>
            <a:lvl7pPr marL="4572000" indent="-457200" defTabSz="1828800" eaLnBrk="0" fontAlgn="base" hangingPunct="0">
              <a:spcBef>
                <a:spcPct val="20000"/>
              </a:spcBef>
              <a:spcAft>
                <a:spcPct val="0"/>
              </a:spcAft>
              <a:buChar char="»"/>
              <a:defRPr kumimoji="1" sz="4000">
                <a:solidFill>
                  <a:schemeClr val="tx1"/>
                </a:solidFill>
                <a:latin typeface="Arial" pitchFamily="34" charset="0"/>
                <a:ea typeface="新細明體" pitchFamily="18" charset="-120"/>
              </a:defRPr>
            </a:lvl7pPr>
            <a:lvl8pPr marL="5029200" indent="-457200" defTabSz="1828800" eaLnBrk="0" fontAlgn="base" hangingPunct="0">
              <a:spcBef>
                <a:spcPct val="20000"/>
              </a:spcBef>
              <a:spcAft>
                <a:spcPct val="0"/>
              </a:spcAft>
              <a:buChar char="»"/>
              <a:defRPr kumimoji="1" sz="4000">
                <a:solidFill>
                  <a:schemeClr val="tx1"/>
                </a:solidFill>
                <a:latin typeface="Arial" pitchFamily="34" charset="0"/>
                <a:ea typeface="新細明體" pitchFamily="18" charset="-120"/>
              </a:defRPr>
            </a:lvl8pPr>
            <a:lvl9pPr marL="5486400" indent="-457200" defTabSz="1828800" eaLnBrk="0" fontAlgn="base" hangingPunct="0">
              <a:spcBef>
                <a:spcPct val="20000"/>
              </a:spcBef>
              <a:spcAft>
                <a:spcPct val="0"/>
              </a:spcAft>
              <a:buChar char="»"/>
              <a:defRPr kumimoji="1" sz="4000">
                <a:solidFill>
                  <a:schemeClr val="tx1"/>
                </a:solidFill>
                <a:latin typeface="Arial" pitchFamily="34" charset="0"/>
                <a:ea typeface="新細明體" pitchFamily="18" charset="-120"/>
              </a:defRPr>
            </a:lvl9pPr>
          </a:lstStyle>
          <a:p>
            <a:pPr algn="ctr" eaLnBrk="1" hangingPunct="1">
              <a:spcBef>
                <a:spcPct val="50000"/>
              </a:spcBef>
              <a:buFontTx/>
              <a:buNone/>
            </a:pPr>
            <a:r>
              <a:rPr kumimoji="0" lang="zh-TW" altLang="en-US" sz="4000">
                <a:ea typeface="全真粗黑體" pitchFamily="49" charset="-120"/>
              </a:rPr>
              <a:t>地方部</a:t>
            </a:r>
            <a:r>
              <a:rPr lang="zh-TW" altLang="en-US" sz="4000">
                <a:ea typeface="全真粗黑體" pitchFamily="49" charset="-120"/>
              </a:rPr>
              <a:t>門計畫</a:t>
            </a:r>
          </a:p>
        </p:txBody>
      </p:sp>
      <p:cxnSp>
        <p:nvCxnSpPr>
          <p:cNvPr id="26641" name="AutoShape 16"/>
          <p:cNvCxnSpPr>
            <a:cxnSpLocks noChangeShapeType="1"/>
            <a:stCxn id="26632" idx="2"/>
            <a:endCxn id="26640" idx="0"/>
          </p:cNvCxnSpPr>
          <p:nvPr/>
        </p:nvCxnSpPr>
        <p:spPr bwMode="auto">
          <a:xfrm rot="16200000" flipH="1">
            <a:off x="11551444" y="8582819"/>
            <a:ext cx="511175" cy="5503863"/>
          </a:xfrm>
          <a:prstGeom prst="bentConnector3">
            <a:avLst>
              <a:gd name="adj1" fmla="val 50000"/>
            </a:avLst>
          </a:prstGeom>
          <a:noFill/>
          <a:ln w="9525">
            <a:solidFill>
              <a:schemeClr val="bg2"/>
            </a:solidFill>
            <a:miter lim="800000"/>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26642" name="AutoShape 17"/>
          <p:cNvSpPr>
            <a:spLocks noChangeArrowheads="1"/>
          </p:cNvSpPr>
          <p:nvPr/>
        </p:nvSpPr>
        <p:spPr bwMode="auto">
          <a:xfrm>
            <a:off x="7158038" y="5851525"/>
            <a:ext cx="3768725" cy="1125538"/>
          </a:xfrm>
          <a:prstGeom prst="roundRect">
            <a:avLst>
              <a:gd name="adj" fmla="val 50000"/>
            </a:avLst>
          </a:prstGeom>
          <a:solidFill>
            <a:srgbClr val="009900"/>
          </a:solidFill>
          <a:ln w="28575">
            <a:solidFill>
              <a:schemeClr val="bg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182556" tIns="91259" rIns="182556" bIns="91259">
            <a:spAutoFit/>
          </a:bodyPr>
          <a:lstStyle>
            <a:lvl1pPr defTabSz="1828800">
              <a:spcBef>
                <a:spcPct val="20000"/>
              </a:spcBef>
              <a:buChar char="•"/>
              <a:defRPr kumimoji="1" sz="6400">
                <a:solidFill>
                  <a:schemeClr val="tx1"/>
                </a:solidFill>
                <a:latin typeface="Arial" pitchFamily="34" charset="0"/>
                <a:ea typeface="新細明體" pitchFamily="18" charset="-120"/>
              </a:defRPr>
            </a:lvl1pPr>
            <a:lvl2pPr marL="914400" indent="-571500" defTabSz="1828800">
              <a:spcBef>
                <a:spcPct val="20000"/>
              </a:spcBef>
              <a:buChar char="–"/>
              <a:defRPr kumimoji="1" sz="5600">
                <a:solidFill>
                  <a:schemeClr val="tx1"/>
                </a:solidFill>
                <a:latin typeface="Arial" pitchFamily="34" charset="0"/>
                <a:ea typeface="新細明體" pitchFamily="18" charset="-120"/>
              </a:defRPr>
            </a:lvl2pPr>
            <a:lvl3pPr marL="1828800" indent="-457200" defTabSz="1828800">
              <a:spcBef>
                <a:spcPct val="20000"/>
              </a:spcBef>
              <a:buChar char="•"/>
              <a:defRPr kumimoji="1" sz="4800">
                <a:solidFill>
                  <a:schemeClr val="tx1"/>
                </a:solidFill>
                <a:latin typeface="Arial" pitchFamily="34" charset="0"/>
                <a:ea typeface="新細明體" pitchFamily="18" charset="-120"/>
              </a:defRPr>
            </a:lvl3pPr>
            <a:lvl4pPr marL="2743200" indent="-457200" defTabSz="1828800">
              <a:spcBef>
                <a:spcPct val="20000"/>
              </a:spcBef>
              <a:buChar char="–"/>
              <a:defRPr kumimoji="1" sz="4000">
                <a:solidFill>
                  <a:schemeClr val="tx1"/>
                </a:solidFill>
                <a:latin typeface="Arial" pitchFamily="34" charset="0"/>
                <a:ea typeface="新細明體" pitchFamily="18" charset="-120"/>
              </a:defRPr>
            </a:lvl4pPr>
            <a:lvl5pPr marL="3657600" indent="-457200" defTabSz="1828800">
              <a:spcBef>
                <a:spcPct val="20000"/>
              </a:spcBef>
              <a:buChar char="»"/>
              <a:defRPr kumimoji="1" sz="4000">
                <a:solidFill>
                  <a:schemeClr val="tx1"/>
                </a:solidFill>
                <a:latin typeface="Arial" pitchFamily="34" charset="0"/>
                <a:ea typeface="新細明體" pitchFamily="18" charset="-120"/>
              </a:defRPr>
            </a:lvl5pPr>
            <a:lvl6pPr marL="4114800" indent="-457200" defTabSz="1828800" eaLnBrk="0" fontAlgn="base" hangingPunct="0">
              <a:spcBef>
                <a:spcPct val="20000"/>
              </a:spcBef>
              <a:spcAft>
                <a:spcPct val="0"/>
              </a:spcAft>
              <a:buChar char="»"/>
              <a:defRPr kumimoji="1" sz="4000">
                <a:solidFill>
                  <a:schemeClr val="tx1"/>
                </a:solidFill>
                <a:latin typeface="Arial" pitchFamily="34" charset="0"/>
                <a:ea typeface="新細明體" pitchFamily="18" charset="-120"/>
              </a:defRPr>
            </a:lvl6pPr>
            <a:lvl7pPr marL="4572000" indent="-457200" defTabSz="1828800" eaLnBrk="0" fontAlgn="base" hangingPunct="0">
              <a:spcBef>
                <a:spcPct val="20000"/>
              </a:spcBef>
              <a:spcAft>
                <a:spcPct val="0"/>
              </a:spcAft>
              <a:buChar char="»"/>
              <a:defRPr kumimoji="1" sz="4000">
                <a:solidFill>
                  <a:schemeClr val="tx1"/>
                </a:solidFill>
                <a:latin typeface="Arial" pitchFamily="34" charset="0"/>
                <a:ea typeface="新細明體" pitchFamily="18" charset="-120"/>
              </a:defRPr>
            </a:lvl7pPr>
            <a:lvl8pPr marL="5029200" indent="-457200" defTabSz="1828800" eaLnBrk="0" fontAlgn="base" hangingPunct="0">
              <a:spcBef>
                <a:spcPct val="20000"/>
              </a:spcBef>
              <a:spcAft>
                <a:spcPct val="0"/>
              </a:spcAft>
              <a:buChar char="»"/>
              <a:defRPr kumimoji="1" sz="4000">
                <a:solidFill>
                  <a:schemeClr val="tx1"/>
                </a:solidFill>
                <a:latin typeface="Arial" pitchFamily="34" charset="0"/>
                <a:ea typeface="新細明體" pitchFamily="18" charset="-120"/>
              </a:defRPr>
            </a:lvl8pPr>
            <a:lvl9pPr marL="5486400" indent="-457200" defTabSz="1828800" eaLnBrk="0" fontAlgn="base" hangingPunct="0">
              <a:spcBef>
                <a:spcPct val="20000"/>
              </a:spcBef>
              <a:spcAft>
                <a:spcPct val="0"/>
              </a:spcAft>
              <a:buChar char="»"/>
              <a:defRPr kumimoji="1" sz="4000">
                <a:solidFill>
                  <a:schemeClr val="tx1"/>
                </a:solidFill>
                <a:latin typeface="Arial" pitchFamily="34" charset="0"/>
                <a:ea typeface="新細明體" pitchFamily="18" charset="-120"/>
              </a:defRPr>
            </a:lvl9pPr>
          </a:lstStyle>
          <a:p>
            <a:pPr algn="ctr" eaLnBrk="1" hangingPunct="1">
              <a:spcBef>
                <a:spcPct val="50000"/>
              </a:spcBef>
              <a:buFontTx/>
              <a:buNone/>
            </a:pPr>
            <a:r>
              <a:rPr lang="zh-TW" altLang="en-US" sz="4000">
                <a:solidFill>
                  <a:schemeClr val="bg1"/>
                </a:solidFill>
                <a:ea typeface="全真粗黑體" pitchFamily="49" charset="-120"/>
              </a:rPr>
              <a:t>國土計畫系統</a:t>
            </a:r>
          </a:p>
        </p:txBody>
      </p:sp>
      <p:sp>
        <p:nvSpPr>
          <p:cNvPr id="26643" name="AutoShape 18"/>
          <p:cNvSpPr>
            <a:spLocks noChangeArrowheads="1"/>
          </p:cNvSpPr>
          <p:nvPr/>
        </p:nvSpPr>
        <p:spPr bwMode="auto">
          <a:xfrm>
            <a:off x="12784138" y="5851525"/>
            <a:ext cx="3773487" cy="1125538"/>
          </a:xfrm>
          <a:prstGeom prst="roundRect">
            <a:avLst>
              <a:gd name="adj" fmla="val 50000"/>
            </a:avLst>
          </a:prstGeom>
          <a:solidFill>
            <a:srgbClr val="0000FF"/>
          </a:solidFill>
          <a:ln w="28575">
            <a:solidFill>
              <a:schemeClr val="bg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182556" tIns="91259" rIns="182556" bIns="91259">
            <a:spAutoFit/>
          </a:bodyPr>
          <a:lstStyle>
            <a:lvl1pPr defTabSz="1828800">
              <a:spcBef>
                <a:spcPct val="20000"/>
              </a:spcBef>
              <a:buChar char="•"/>
              <a:defRPr kumimoji="1" sz="6400">
                <a:solidFill>
                  <a:schemeClr val="tx1"/>
                </a:solidFill>
                <a:latin typeface="Arial" pitchFamily="34" charset="0"/>
                <a:ea typeface="新細明體" pitchFamily="18" charset="-120"/>
              </a:defRPr>
            </a:lvl1pPr>
            <a:lvl2pPr marL="914400" indent="-571500" defTabSz="1828800">
              <a:spcBef>
                <a:spcPct val="20000"/>
              </a:spcBef>
              <a:buChar char="–"/>
              <a:defRPr kumimoji="1" sz="5600">
                <a:solidFill>
                  <a:schemeClr val="tx1"/>
                </a:solidFill>
                <a:latin typeface="Arial" pitchFamily="34" charset="0"/>
                <a:ea typeface="新細明體" pitchFamily="18" charset="-120"/>
              </a:defRPr>
            </a:lvl2pPr>
            <a:lvl3pPr marL="1828800" indent="-457200" defTabSz="1828800">
              <a:spcBef>
                <a:spcPct val="20000"/>
              </a:spcBef>
              <a:buChar char="•"/>
              <a:defRPr kumimoji="1" sz="4800">
                <a:solidFill>
                  <a:schemeClr val="tx1"/>
                </a:solidFill>
                <a:latin typeface="Arial" pitchFamily="34" charset="0"/>
                <a:ea typeface="新細明體" pitchFamily="18" charset="-120"/>
              </a:defRPr>
            </a:lvl3pPr>
            <a:lvl4pPr marL="2743200" indent="-457200" defTabSz="1828800">
              <a:spcBef>
                <a:spcPct val="20000"/>
              </a:spcBef>
              <a:buChar char="–"/>
              <a:defRPr kumimoji="1" sz="4000">
                <a:solidFill>
                  <a:schemeClr val="tx1"/>
                </a:solidFill>
                <a:latin typeface="Arial" pitchFamily="34" charset="0"/>
                <a:ea typeface="新細明體" pitchFamily="18" charset="-120"/>
              </a:defRPr>
            </a:lvl4pPr>
            <a:lvl5pPr marL="3657600" indent="-457200" defTabSz="1828800">
              <a:spcBef>
                <a:spcPct val="20000"/>
              </a:spcBef>
              <a:buChar char="»"/>
              <a:defRPr kumimoji="1" sz="4000">
                <a:solidFill>
                  <a:schemeClr val="tx1"/>
                </a:solidFill>
                <a:latin typeface="Arial" pitchFamily="34" charset="0"/>
                <a:ea typeface="新細明體" pitchFamily="18" charset="-120"/>
              </a:defRPr>
            </a:lvl5pPr>
            <a:lvl6pPr marL="4114800" indent="-457200" defTabSz="1828800" eaLnBrk="0" fontAlgn="base" hangingPunct="0">
              <a:spcBef>
                <a:spcPct val="20000"/>
              </a:spcBef>
              <a:spcAft>
                <a:spcPct val="0"/>
              </a:spcAft>
              <a:buChar char="»"/>
              <a:defRPr kumimoji="1" sz="4000">
                <a:solidFill>
                  <a:schemeClr val="tx1"/>
                </a:solidFill>
                <a:latin typeface="Arial" pitchFamily="34" charset="0"/>
                <a:ea typeface="新細明體" pitchFamily="18" charset="-120"/>
              </a:defRPr>
            </a:lvl6pPr>
            <a:lvl7pPr marL="4572000" indent="-457200" defTabSz="1828800" eaLnBrk="0" fontAlgn="base" hangingPunct="0">
              <a:spcBef>
                <a:spcPct val="20000"/>
              </a:spcBef>
              <a:spcAft>
                <a:spcPct val="0"/>
              </a:spcAft>
              <a:buChar char="»"/>
              <a:defRPr kumimoji="1" sz="4000">
                <a:solidFill>
                  <a:schemeClr val="tx1"/>
                </a:solidFill>
                <a:latin typeface="Arial" pitchFamily="34" charset="0"/>
                <a:ea typeface="新細明體" pitchFamily="18" charset="-120"/>
              </a:defRPr>
            </a:lvl7pPr>
            <a:lvl8pPr marL="5029200" indent="-457200" defTabSz="1828800" eaLnBrk="0" fontAlgn="base" hangingPunct="0">
              <a:spcBef>
                <a:spcPct val="20000"/>
              </a:spcBef>
              <a:spcAft>
                <a:spcPct val="0"/>
              </a:spcAft>
              <a:buChar char="»"/>
              <a:defRPr kumimoji="1" sz="4000">
                <a:solidFill>
                  <a:schemeClr val="tx1"/>
                </a:solidFill>
                <a:latin typeface="Arial" pitchFamily="34" charset="0"/>
                <a:ea typeface="新細明體" pitchFamily="18" charset="-120"/>
              </a:defRPr>
            </a:lvl8pPr>
            <a:lvl9pPr marL="5486400" indent="-457200" defTabSz="1828800" eaLnBrk="0" fontAlgn="base" hangingPunct="0">
              <a:spcBef>
                <a:spcPct val="20000"/>
              </a:spcBef>
              <a:spcAft>
                <a:spcPct val="0"/>
              </a:spcAft>
              <a:buChar char="»"/>
              <a:defRPr kumimoji="1" sz="4000">
                <a:solidFill>
                  <a:schemeClr val="tx1"/>
                </a:solidFill>
                <a:latin typeface="Arial" pitchFamily="34" charset="0"/>
                <a:ea typeface="新細明體" pitchFamily="18" charset="-120"/>
              </a:defRPr>
            </a:lvl9pPr>
          </a:lstStyle>
          <a:p>
            <a:pPr algn="ctr" eaLnBrk="1" hangingPunct="1">
              <a:spcBef>
                <a:spcPct val="50000"/>
              </a:spcBef>
              <a:buFontTx/>
              <a:buNone/>
            </a:pPr>
            <a:r>
              <a:rPr lang="zh-TW" altLang="en-US" sz="4000">
                <a:solidFill>
                  <a:schemeClr val="bg1"/>
                </a:solidFill>
                <a:ea typeface="全真粗黑體" pitchFamily="49" charset="-120"/>
              </a:rPr>
              <a:t>部門計畫系統</a:t>
            </a:r>
          </a:p>
        </p:txBody>
      </p:sp>
      <p:sp>
        <p:nvSpPr>
          <p:cNvPr id="26644" name="AutoShape 19"/>
          <p:cNvSpPr>
            <a:spLocks noChangeArrowheads="1"/>
          </p:cNvSpPr>
          <p:nvPr/>
        </p:nvSpPr>
        <p:spPr bwMode="auto">
          <a:xfrm>
            <a:off x="1838325" y="5851525"/>
            <a:ext cx="3773488" cy="1125538"/>
          </a:xfrm>
          <a:prstGeom prst="roundRect">
            <a:avLst>
              <a:gd name="adj" fmla="val 50000"/>
            </a:avLst>
          </a:prstGeom>
          <a:solidFill>
            <a:srgbClr val="FF6600"/>
          </a:solidFill>
          <a:ln w="28575">
            <a:solidFill>
              <a:schemeClr val="bg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182556" tIns="91259" rIns="182556" bIns="91259">
            <a:spAutoFit/>
          </a:bodyPr>
          <a:lstStyle>
            <a:lvl1pPr defTabSz="1828800">
              <a:spcBef>
                <a:spcPct val="20000"/>
              </a:spcBef>
              <a:buChar char="•"/>
              <a:defRPr kumimoji="1" sz="6400">
                <a:solidFill>
                  <a:schemeClr val="tx1"/>
                </a:solidFill>
                <a:latin typeface="Arial" pitchFamily="34" charset="0"/>
                <a:ea typeface="新細明體" pitchFamily="18" charset="-120"/>
              </a:defRPr>
            </a:lvl1pPr>
            <a:lvl2pPr marL="914400" indent="-571500" defTabSz="1828800">
              <a:spcBef>
                <a:spcPct val="20000"/>
              </a:spcBef>
              <a:buChar char="–"/>
              <a:defRPr kumimoji="1" sz="5600">
                <a:solidFill>
                  <a:schemeClr val="tx1"/>
                </a:solidFill>
                <a:latin typeface="Arial" pitchFamily="34" charset="0"/>
                <a:ea typeface="新細明體" pitchFamily="18" charset="-120"/>
              </a:defRPr>
            </a:lvl2pPr>
            <a:lvl3pPr marL="1828800" indent="-457200" defTabSz="1828800">
              <a:spcBef>
                <a:spcPct val="20000"/>
              </a:spcBef>
              <a:buChar char="•"/>
              <a:defRPr kumimoji="1" sz="4800">
                <a:solidFill>
                  <a:schemeClr val="tx1"/>
                </a:solidFill>
                <a:latin typeface="Arial" pitchFamily="34" charset="0"/>
                <a:ea typeface="新細明體" pitchFamily="18" charset="-120"/>
              </a:defRPr>
            </a:lvl3pPr>
            <a:lvl4pPr marL="2743200" indent="-457200" defTabSz="1828800">
              <a:spcBef>
                <a:spcPct val="20000"/>
              </a:spcBef>
              <a:buChar char="–"/>
              <a:defRPr kumimoji="1" sz="4000">
                <a:solidFill>
                  <a:schemeClr val="tx1"/>
                </a:solidFill>
                <a:latin typeface="Arial" pitchFamily="34" charset="0"/>
                <a:ea typeface="新細明體" pitchFamily="18" charset="-120"/>
              </a:defRPr>
            </a:lvl4pPr>
            <a:lvl5pPr marL="3657600" indent="-457200" defTabSz="1828800">
              <a:spcBef>
                <a:spcPct val="20000"/>
              </a:spcBef>
              <a:buChar char="»"/>
              <a:defRPr kumimoji="1" sz="4000">
                <a:solidFill>
                  <a:schemeClr val="tx1"/>
                </a:solidFill>
                <a:latin typeface="Arial" pitchFamily="34" charset="0"/>
                <a:ea typeface="新細明體" pitchFamily="18" charset="-120"/>
              </a:defRPr>
            </a:lvl5pPr>
            <a:lvl6pPr marL="4114800" indent="-457200" defTabSz="1828800" eaLnBrk="0" fontAlgn="base" hangingPunct="0">
              <a:spcBef>
                <a:spcPct val="20000"/>
              </a:spcBef>
              <a:spcAft>
                <a:spcPct val="0"/>
              </a:spcAft>
              <a:buChar char="»"/>
              <a:defRPr kumimoji="1" sz="4000">
                <a:solidFill>
                  <a:schemeClr val="tx1"/>
                </a:solidFill>
                <a:latin typeface="Arial" pitchFamily="34" charset="0"/>
                <a:ea typeface="新細明體" pitchFamily="18" charset="-120"/>
              </a:defRPr>
            </a:lvl6pPr>
            <a:lvl7pPr marL="4572000" indent="-457200" defTabSz="1828800" eaLnBrk="0" fontAlgn="base" hangingPunct="0">
              <a:spcBef>
                <a:spcPct val="20000"/>
              </a:spcBef>
              <a:spcAft>
                <a:spcPct val="0"/>
              </a:spcAft>
              <a:buChar char="»"/>
              <a:defRPr kumimoji="1" sz="4000">
                <a:solidFill>
                  <a:schemeClr val="tx1"/>
                </a:solidFill>
                <a:latin typeface="Arial" pitchFamily="34" charset="0"/>
                <a:ea typeface="新細明體" pitchFamily="18" charset="-120"/>
              </a:defRPr>
            </a:lvl7pPr>
            <a:lvl8pPr marL="5029200" indent="-457200" defTabSz="1828800" eaLnBrk="0" fontAlgn="base" hangingPunct="0">
              <a:spcBef>
                <a:spcPct val="20000"/>
              </a:spcBef>
              <a:spcAft>
                <a:spcPct val="0"/>
              </a:spcAft>
              <a:buChar char="»"/>
              <a:defRPr kumimoji="1" sz="4000">
                <a:solidFill>
                  <a:schemeClr val="tx1"/>
                </a:solidFill>
                <a:latin typeface="Arial" pitchFamily="34" charset="0"/>
                <a:ea typeface="新細明體" pitchFamily="18" charset="-120"/>
              </a:defRPr>
            </a:lvl8pPr>
            <a:lvl9pPr marL="5486400" indent="-457200" defTabSz="1828800" eaLnBrk="0" fontAlgn="base" hangingPunct="0">
              <a:spcBef>
                <a:spcPct val="20000"/>
              </a:spcBef>
              <a:spcAft>
                <a:spcPct val="0"/>
              </a:spcAft>
              <a:buChar char="»"/>
              <a:defRPr kumimoji="1" sz="4000">
                <a:solidFill>
                  <a:schemeClr val="tx1"/>
                </a:solidFill>
                <a:latin typeface="Arial" pitchFamily="34" charset="0"/>
                <a:ea typeface="新細明體" pitchFamily="18" charset="-120"/>
              </a:defRPr>
            </a:lvl9pPr>
          </a:lstStyle>
          <a:p>
            <a:pPr algn="ctr" eaLnBrk="1" hangingPunct="1">
              <a:spcBef>
                <a:spcPct val="50000"/>
              </a:spcBef>
              <a:buFontTx/>
              <a:buNone/>
            </a:pPr>
            <a:r>
              <a:rPr lang="zh-TW" altLang="en-US" sz="4000">
                <a:solidFill>
                  <a:schemeClr val="bg1"/>
                </a:solidFill>
                <a:ea typeface="全真粗黑體" pitchFamily="49" charset="-120"/>
              </a:rPr>
              <a:t>其他計畫系統</a:t>
            </a:r>
          </a:p>
        </p:txBody>
      </p:sp>
      <p:sp>
        <p:nvSpPr>
          <p:cNvPr id="26645" name="Text Box 20"/>
          <p:cNvSpPr txBox="1">
            <a:spLocks noChangeArrowheads="1"/>
          </p:cNvSpPr>
          <p:nvPr/>
        </p:nvSpPr>
        <p:spPr bwMode="auto">
          <a:xfrm>
            <a:off x="644525" y="1965325"/>
            <a:ext cx="16998950" cy="3536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82574" tIns="91269" rIns="182574" bIns="91269">
            <a:spAutoFit/>
          </a:bodyPr>
          <a:lstStyle>
            <a:lvl1pPr marL="546100" indent="-546100" defTabSz="1828800">
              <a:spcBef>
                <a:spcPct val="20000"/>
              </a:spcBef>
              <a:buChar char="•"/>
              <a:defRPr kumimoji="1" sz="6400">
                <a:solidFill>
                  <a:schemeClr val="tx1"/>
                </a:solidFill>
                <a:latin typeface="Arial" pitchFamily="34" charset="0"/>
                <a:ea typeface="新細明體" pitchFamily="18" charset="-120"/>
              </a:defRPr>
            </a:lvl1pPr>
            <a:lvl2pPr marL="914400" indent="-571500" defTabSz="1828800">
              <a:spcBef>
                <a:spcPct val="20000"/>
              </a:spcBef>
              <a:buChar char="–"/>
              <a:defRPr kumimoji="1" sz="5600">
                <a:solidFill>
                  <a:schemeClr val="tx1"/>
                </a:solidFill>
                <a:latin typeface="Arial" pitchFamily="34" charset="0"/>
                <a:ea typeface="新細明體" pitchFamily="18" charset="-120"/>
              </a:defRPr>
            </a:lvl2pPr>
            <a:lvl3pPr marL="1828800" indent="-457200" defTabSz="1828800">
              <a:spcBef>
                <a:spcPct val="20000"/>
              </a:spcBef>
              <a:buChar char="•"/>
              <a:defRPr kumimoji="1" sz="4800">
                <a:solidFill>
                  <a:schemeClr val="tx1"/>
                </a:solidFill>
                <a:latin typeface="Arial" pitchFamily="34" charset="0"/>
                <a:ea typeface="新細明體" pitchFamily="18" charset="-120"/>
              </a:defRPr>
            </a:lvl3pPr>
            <a:lvl4pPr marL="2743200" indent="-457200" defTabSz="1828800">
              <a:spcBef>
                <a:spcPct val="20000"/>
              </a:spcBef>
              <a:buChar char="–"/>
              <a:defRPr kumimoji="1" sz="4000">
                <a:solidFill>
                  <a:schemeClr val="tx1"/>
                </a:solidFill>
                <a:latin typeface="Arial" pitchFamily="34" charset="0"/>
                <a:ea typeface="新細明體" pitchFamily="18" charset="-120"/>
              </a:defRPr>
            </a:lvl4pPr>
            <a:lvl5pPr marL="3657600" indent="-457200" defTabSz="1828800">
              <a:spcBef>
                <a:spcPct val="20000"/>
              </a:spcBef>
              <a:buChar char="»"/>
              <a:defRPr kumimoji="1" sz="4000">
                <a:solidFill>
                  <a:schemeClr val="tx1"/>
                </a:solidFill>
                <a:latin typeface="Arial" pitchFamily="34" charset="0"/>
                <a:ea typeface="新細明體" pitchFamily="18" charset="-120"/>
              </a:defRPr>
            </a:lvl5pPr>
            <a:lvl6pPr marL="4114800" indent="-457200" defTabSz="1828800" eaLnBrk="0" fontAlgn="base" hangingPunct="0">
              <a:spcBef>
                <a:spcPct val="20000"/>
              </a:spcBef>
              <a:spcAft>
                <a:spcPct val="0"/>
              </a:spcAft>
              <a:buChar char="»"/>
              <a:defRPr kumimoji="1" sz="4000">
                <a:solidFill>
                  <a:schemeClr val="tx1"/>
                </a:solidFill>
                <a:latin typeface="Arial" pitchFamily="34" charset="0"/>
                <a:ea typeface="新細明體" pitchFamily="18" charset="-120"/>
              </a:defRPr>
            </a:lvl6pPr>
            <a:lvl7pPr marL="4572000" indent="-457200" defTabSz="1828800" eaLnBrk="0" fontAlgn="base" hangingPunct="0">
              <a:spcBef>
                <a:spcPct val="20000"/>
              </a:spcBef>
              <a:spcAft>
                <a:spcPct val="0"/>
              </a:spcAft>
              <a:buChar char="»"/>
              <a:defRPr kumimoji="1" sz="4000">
                <a:solidFill>
                  <a:schemeClr val="tx1"/>
                </a:solidFill>
                <a:latin typeface="Arial" pitchFamily="34" charset="0"/>
                <a:ea typeface="新細明體" pitchFamily="18" charset="-120"/>
              </a:defRPr>
            </a:lvl7pPr>
            <a:lvl8pPr marL="5029200" indent="-457200" defTabSz="1828800" eaLnBrk="0" fontAlgn="base" hangingPunct="0">
              <a:spcBef>
                <a:spcPct val="20000"/>
              </a:spcBef>
              <a:spcAft>
                <a:spcPct val="0"/>
              </a:spcAft>
              <a:buChar char="»"/>
              <a:defRPr kumimoji="1" sz="4000">
                <a:solidFill>
                  <a:schemeClr val="tx1"/>
                </a:solidFill>
                <a:latin typeface="Arial" pitchFamily="34" charset="0"/>
                <a:ea typeface="新細明體" pitchFamily="18" charset="-120"/>
              </a:defRPr>
            </a:lvl8pPr>
            <a:lvl9pPr marL="5486400" indent="-457200" defTabSz="1828800" eaLnBrk="0" fontAlgn="base" hangingPunct="0">
              <a:spcBef>
                <a:spcPct val="20000"/>
              </a:spcBef>
              <a:spcAft>
                <a:spcPct val="0"/>
              </a:spcAft>
              <a:buChar char="»"/>
              <a:defRPr kumimoji="1" sz="4000">
                <a:solidFill>
                  <a:schemeClr val="tx1"/>
                </a:solidFill>
                <a:latin typeface="Arial" pitchFamily="34" charset="0"/>
                <a:ea typeface="新細明體" pitchFamily="18" charset="-120"/>
              </a:defRPr>
            </a:lvl9pPr>
          </a:lstStyle>
          <a:p>
            <a:pPr algn="just" eaLnBrk="1" hangingPunct="1">
              <a:spcBef>
                <a:spcPct val="50000"/>
              </a:spcBef>
              <a:buFont typeface="Wingdings" pitchFamily="2" charset="2"/>
              <a:buChar char="n"/>
            </a:pPr>
            <a:r>
              <a:rPr lang="zh-TW" altLang="en-US" sz="4000">
                <a:ea typeface="全真粗黑體" pitchFamily="49" charset="-120"/>
              </a:rPr>
              <a:t>現行都市計畫或國家公園計畫，應遵循國土計畫，確認國土計畫之優位性；直轄市、縣（市）國土計畫公告實施後，應限期辦理都市計畫之擬訂或變更。 </a:t>
            </a:r>
            <a:r>
              <a:rPr lang="en-US" altLang="zh-TW" sz="4000">
                <a:ea typeface="全真粗黑體" pitchFamily="49" charset="-120"/>
              </a:rPr>
              <a:t>(§8</a:t>
            </a:r>
            <a:r>
              <a:rPr lang="zh-TW" altLang="en-US" sz="4000">
                <a:ea typeface="全真粗黑體" pitchFamily="49" charset="-120"/>
              </a:rPr>
              <a:t>、</a:t>
            </a:r>
            <a:r>
              <a:rPr lang="en-US" altLang="zh-TW" sz="4000">
                <a:ea typeface="全真粗黑體" pitchFamily="49" charset="-120"/>
              </a:rPr>
              <a:t>16)</a:t>
            </a:r>
          </a:p>
          <a:p>
            <a:pPr algn="just" eaLnBrk="1" hangingPunct="1">
              <a:spcBef>
                <a:spcPct val="50000"/>
              </a:spcBef>
              <a:buFont typeface="Wingdings" pitchFamily="2" charset="2"/>
              <a:buChar char="n"/>
            </a:pPr>
            <a:r>
              <a:rPr lang="zh-TW" altLang="en-US" sz="4000">
                <a:ea typeface="全真粗黑體" pitchFamily="49" charset="-120"/>
              </a:rPr>
              <a:t>各目的事業主管機關擬訂之部門計畫應遵循國土計畫，並應於先期規劃階段，徵詢同級國土主管機關之意見。 </a:t>
            </a:r>
            <a:r>
              <a:rPr lang="en-US" altLang="zh-TW" sz="4000">
                <a:ea typeface="全真粗黑體" pitchFamily="49" charset="-120"/>
              </a:rPr>
              <a:t>(§17)</a:t>
            </a: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投影片編號版面配置區 1"/>
          <p:cNvSpPr>
            <a:spLocks noGrp="1"/>
          </p:cNvSpPr>
          <p:nvPr>
            <p:ph type="sldNum" sz="quarter" idx="12"/>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1825625">
              <a:spcBef>
                <a:spcPct val="20000"/>
              </a:spcBef>
              <a:buChar char="•"/>
              <a:defRPr kumimoji="1" sz="6400">
                <a:solidFill>
                  <a:schemeClr val="tx1"/>
                </a:solidFill>
                <a:latin typeface="Arial" pitchFamily="34" charset="0"/>
                <a:ea typeface="新細明體" pitchFamily="18" charset="-120"/>
              </a:defRPr>
            </a:lvl1pPr>
            <a:lvl2pPr marL="1482725" indent="-569913" defTabSz="1825625">
              <a:spcBef>
                <a:spcPct val="20000"/>
              </a:spcBef>
              <a:buChar char="–"/>
              <a:defRPr kumimoji="1" sz="5600">
                <a:solidFill>
                  <a:schemeClr val="tx1"/>
                </a:solidFill>
                <a:latin typeface="Arial" pitchFamily="34" charset="0"/>
                <a:ea typeface="新細明體" pitchFamily="18" charset="-120"/>
              </a:defRPr>
            </a:lvl2pPr>
            <a:lvl3pPr marL="2282825" indent="-455613" defTabSz="1825625">
              <a:spcBef>
                <a:spcPct val="20000"/>
              </a:spcBef>
              <a:buChar char="•"/>
              <a:defRPr kumimoji="1" sz="4800">
                <a:solidFill>
                  <a:schemeClr val="tx1"/>
                </a:solidFill>
                <a:latin typeface="Arial" pitchFamily="34" charset="0"/>
                <a:ea typeface="新細明體" pitchFamily="18" charset="-120"/>
              </a:defRPr>
            </a:lvl3pPr>
            <a:lvl4pPr marL="3195638" indent="-455613" defTabSz="1825625">
              <a:spcBef>
                <a:spcPct val="20000"/>
              </a:spcBef>
              <a:buChar char="–"/>
              <a:defRPr kumimoji="1" sz="4000">
                <a:solidFill>
                  <a:schemeClr val="tx1"/>
                </a:solidFill>
                <a:latin typeface="Arial" pitchFamily="34" charset="0"/>
                <a:ea typeface="新細明體" pitchFamily="18" charset="-120"/>
              </a:defRPr>
            </a:lvl4pPr>
            <a:lvl5pPr marL="4108450" indent="-455613" defTabSz="1825625">
              <a:spcBef>
                <a:spcPct val="20000"/>
              </a:spcBef>
              <a:buChar char="»"/>
              <a:defRPr kumimoji="1" sz="4000">
                <a:solidFill>
                  <a:schemeClr val="tx1"/>
                </a:solidFill>
                <a:latin typeface="Arial" pitchFamily="34" charset="0"/>
                <a:ea typeface="新細明體" pitchFamily="18" charset="-120"/>
              </a:defRPr>
            </a:lvl5pPr>
            <a:lvl6pPr marL="4565650" indent="-455613" defTabSz="1825625" eaLnBrk="0" fontAlgn="base" hangingPunct="0">
              <a:spcBef>
                <a:spcPct val="20000"/>
              </a:spcBef>
              <a:spcAft>
                <a:spcPct val="0"/>
              </a:spcAft>
              <a:buChar char="»"/>
              <a:defRPr kumimoji="1" sz="4000">
                <a:solidFill>
                  <a:schemeClr val="tx1"/>
                </a:solidFill>
                <a:latin typeface="Arial" pitchFamily="34" charset="0"/>
                <a:ea typeface="新細明體" pitchFamily="18" charset="-120"/>
              </a:defRPr>
            </a:lvl6pPr>
            <a:lvl7pPr marL="5022850" indent="-455613" defTabSz="1825625" eaLnBrk="0" fontAlgn="base" hangingPunct="0">
              <a:spcBef>
                <a:spcPct val="20000"/>
              </a:spcBef>
              <a:spcAft>
                <a:spcPct val="0"/>
              </a:spcAft>
              <a:buChar char="»"/>
              <a:defRPr kumimoji="1" sz="4000">
                <a:solidFill>
                  <a:schemeClr val="tx1"/>
                </a:solidFill>
                <a:latin typeface="Arial" pitchFamily="34" charset="0"/>
                <a:ea typeface="新細明體" pitchFamily="18" charset="-120"/>
              </a:defRPr>
            </a:lvl7pPr>
            <a:lvl8pPr marL="5480050" indent="-455613" defTabSz="1825625" eaLnBrk="0" fontAlgn="base" hangingPunct="0">
              <a:spcBef>
                <a:spcPct val="20000"/>
              </a:spcBef>
              <a:spcAft>
                <a:spcPct val="0"/>
              </a:spcAft>
              <a:buChar char="»"/>
              <a:defRPr kumimoji="1" sz="4000">
                <a:solidFill>
                  <a:schemeClr val="tx1"/>
                </a:solidFill>
                <a:latin typeface="Arial" pitchFamily="34" charset="0"/>
                <a:ea typeface="新細明體" pitchFamily="18" charset="-120"/>
              </a:defRPr>
            </a:lvl8pPr>
            <a:lvl9pPr marL="5937250" indent="-455613" defTabSz="1825625" eaLnBrk="0" fontAlgn="base" hangingPunct="0">
              <a:spcBef>
                <a:spcPct val="20000"/>
              </a:spcBef>
              <a:spcAft>
                <a:spcPct val="0"/>
              </a:spcAft>
              <a:buChar char="»"/>
              <a:defRPr kumimoji="1" sz="4000">
                <a:solidFill>
                  <a:schemeClr val="tx1"/>
                </a:solidFill>
                <a:latin typeface="Arial" pitchFamily="34" charset="0"/>
                <a:ea typeface="新細明體" pitchFamily="18" charset="-120"/>
              </a:defRPr>
            </a:lvl9pPr>
          </a:lstStyle>
          <a:p>
            <a:pPr>
              <a:spcBef>
                <a:spcPct val="0"/>
              </a:spcBef>
              <a:buFontTx/>
              <a:buNone/>
            </a:pPr>
            <a:fld id="{1EB98361-6D54-4C99-93D1-44FC4175C0E8}" type="slidenum">
              <a:rPr lang="en-US" altLang="zh-TW" sz="3200"/>
              <a:pPr>
                <a:spcBef>
                  <a:spcPct val="0"/>
                </a:spcBef>
                <a:buFontTx/>
                <a:buNone/>
              </a:pPr>
              <a:t>13</a:t>
            </a:fld>
            <a:endParaRPr lang="en-US" altLang="zh-TW" sz="3200"/>
          </a:p>
        </p:txBody>
      </p:sp>
      <p:pic>
        <p:nvPicPr>
          <p:cNvPr id="27651"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813" y="0"/>
            <a:ext cx="18314988" cy="136969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7652" name="文字方塊 6"/>
          <p:cNvSpPr txBox="1">
            <a:spLocks noChangeArrowheads="1"/>
          </p:cNvSpPr>
          <p:nvPr/>
        </p:nvSpPr>
        <p:spPr bwMode="auto">
          <a:xfrm>
            <a:off x="8281988" y="12834938"/>
            <a:ext cx="9072562" cy="400050"/>
          </a:xfrm>
          <a:prstGeom prst="rect">
            <a:avLst/>
          </a:prstGeom>
          <a:solidFill>
            <a:schemeClr val="bg1"/>
          </a:solidFill>
          <a:ln w="9525">
            <a:solidFill>
              <a:schemeClr val="tx1"/>
            </a:solidFill>
            <a:miter lim="800000"/>
            <a:headEnd/>
            <a:tailEnd/>
          </a:ln>
        </p:spPr>
        <p:txBody>
          <a:bodyPr lIns="91321" tIns="45671" rIns="91321" bIns="45671">
            <a:spAutoFit/>
          </a:bodyPr>
          <a:lstStyle>
            <a:lvl1pPr>
              <a:spcBef>
                <a:spcPct val="20000"/>
              </a:spcBef>
              <a:buChar char="•"/>
              <a:defRPr kumimoji="1" sz="6400">
                <a:solidFill>
                  <a:schemeClr val="tx1"/>
                </a:solidFill>
                <a:latin typeface="Arial" pitchFamily="34" charset="0"/>
                <a:ea typeface="新細明體" pitchFamily="18" charset="-120"/>
              </a:defRPr>
            </a:lvl1pPr>
            <a:lvl2pPr marL="742950" indent="-285750">
              <a:spcBef>
                <a:spcPct val="20000"/>
              </a:spcBef>
              <a:buChar char="–"/>
              <a:defRPr kumimoji="1" sz="5600">
                <a:solidFill>
                  <a:schemeClr val="tx1"/>
                </a:solidFill>
                <a:latin typeface="Arial" pitchFamily="34" charset="0"/>
                <a:ea typeface="新細明體" pitchFamily="18" charset="-120"/>
              </a:defRPr>
            </a:lvl2pPr>
            <a:lvl3pPr marL="1143000" indent="-228600">
              <a:spcBef>
                <a:spcPct val="20000"/>
              </a:spcBef>
              <a:buChar char="•"/>
              <a:defRPr kumimoji="1" sz="4800">
                <a:solidFill>
                  <a:schemeClr val="tx1"/>
                </a:solidFill>
                <a:latin typeface="Arial" pitchFamily="34" charset="0"/>
                <a:ea typeface="新細明體" pitchFamily="18" charset="-120"/>
              </a:defRPr>
            </a:lvl3pPr>
            <a:lvl4pPr marL="1600200" indent="-228600">
              <a:spcBef>
                <a:spcPct val="20000"/>
              </a:spcBef>
              <a:buChar char="–"/>
              <a:defRPr kumimoji="1" sz="4000">
                <a:solidFill>
                  <a:schemeClr val="tx1"/>
                </a:solidFill>
                <a:latin typeface="Arial" pitchFamily="34" charset="0"/>
                <a:ea typeface="新細明體" pitchFamily="18" charset="-120"/>
              </a:defRPr>
            </a:lvl4pPr>
            <a:lvl5pPr marL="2057400" indent="-228600">
              <a:spcBef>
                <a:spcPct val="20000"/>
              </a:spcBef>
              <a:buChar char="»"/>
              <a:defRPr kumimoji="1" sz="4000">
                <a:solidFill>
                  <a:schemeClr val="tx1"/>
                </a:solidFill>
                <a:latin typeface="Arial" pitchFamily="34" charset="0"/>
                <a:ea typeface="新細明體" pitchFamily="18" charset="-120"/>
              </a:defRPr>
            </a:lvl5pPr>
            <a:lvl6pPr marL="2514600" indent="-228600" eaLnBrk="0" fontAlgn="base" hangingPunct="0">
              <a:spcBef>
                <a:spcPct val="20000"/>
              </a:spcBef>
              <a:spcAft>
                <a:spcPct val="0"/>
              </a:spcAft>
              <a:buChar char="»"/>
              <a:defRPr kumimoji="1" sz="4000">
                <a:solidFill>
                  <a:schemeClr val="tx1"/>
                </a:solidFill>
                <a:latin typeface="Arial" pitchFamily="34" charset="0"/>
                <a:ea typeface="新細明體" pitchFamily="18" charset="-120"/>
              </a:defRPr>
            </a:lvl6pPr>
            <a:lvl7pPr marL="2971800" indent="-228600" eaLnBrk="0" fontAlgn="base" hangingPunct="0">
              <a:spcBef>
                <a:spcPct val="20000"/>
              </a:spcBef>
              <a:spcAft>
                <a:spcPct val="0"/>
              </a:spcAft>
              <a:buChar char="»"/>
              <a:defRPr kumimoji="1" sz="4000">
                <a:solidFill>
                  <a:schemeClr val="tx1"/>
                </a:solidFill>
                <a:latin typeface="Arial" pitchFamily="34" charset="0"/>
                <a:ea typeface="新細明體" pitchFamily="18" charset="-120"/>
              </a:defRPr>
            </a:lvl7pPr>
            <a:lvl8pPr marL="3429000" indent="-228600" eaLnBrk="0" fontAlgn="base" hangingPunct="0">
              <a:spcBef>
                <a:spcPct val="20000"/>
              </a:spcBef>
              <a:spcAft>
                <a:spcPct val="0"/>
              </a:spcAft>
              <a:buChar char="»"/>
              <a:defRPr kumimoji="1" sz="4000">
                <a:solidFill>
                  <a:schemeClr val="tx1"/>
                </a:solidFill>
                <a:latin typeface="Arial" pitchFamily="34" charset="0"/>
                <a:ea typeface="新細明體" pitchFamily="18" charset="-120"/>
              </a:defRPr>
            </a:lvl8pPr>
            <a:lvl9pPr marL="3886200" indent="-228600" eaLnBrk="0" fontAlgn="base" hangingPunct="0">
              <a:spcBef>
                <a:spcPct val="20000"/>
              </a:spcBef>
              <a:spcAft>
                <a:spcPct val="0"/>
              </a:spcAft>
              <a:buChar char="»"/>
              <a:defRPr kumimoji="1" sz="4000">
                <a:solidFill>
                  <a:schemeClr val="tx1"/>
                </a:solidFill>
                <a:latin typeface="Arial" pitchFamily="34" charset="0"/>
                <a:ea typeface="新細明體" pitchFamily="18" charset="-120"/>
              </a:defRPr>
            </a:lvl9pPr>
          </a:lstStyle>
          <a:p>
            <a:pPr eaLnBrk="1" hangingPunct="1">
              <a:spcBef>
                <a:spcPct val="0"/>
              </a:spcBef>
              <a:buFontTx/>
              <a:buNone/>
            </a:pPr>
            <a:r>
              <a:rPr lang="zh-TW" altLang="en-US" sz="2000" b="1">
                <a:ea typeface="全真粗黑體" pitchFamily="49" charset="-120"/>
              </a:rPr>
              <a:t>摘錄自內政部營建署 城鄉發展分署</a:t>
            </a:r>
            <a:r>
              <a:rPr lang="en-US" altLang="zh-TW" sz="2000" b="1">
                <a:ea typeface="全真粗黑體" pitchFamily="49" charset="-120"/>
              </a:rPr>
              <a:t>106</a:t>
            </a:r>
            <a:r>
              <a:rPr lang="zh-TW" altLang="en-US" sz="2000" b="1">
                <a:ea typeface="全真粗黑體" pitchFamily="49" charset="-120"/>
              </a:rPr>
              <a:t>年</a:t>
            </a:r>
            <a:r>
              <a:rPr lang="en-US" altLang="zh-TW" sz="2000" b="1">
                <a:ea typeface="全真粗黑體" pitchFamily="49" charset="-120"/>
              </a:rPr>
              <a:t>9</a:t>
            </a:r>
            <a:r>
              <a:rPr lang="zh-TW" altLang="en-US" sz="2000" b="1">
                <a:ea typeface="全真粗黑體" pitchFamily="49" charset="-120"/>
              </a:rPr>
              <a:t>月</a:t>
            </a:r>
            <a:r>
              <a:rPr lang="zh-TW" altLang="en-US" sz="2000" b="1">
                <a:latin typeface="新細明體" pitchFamily="18" charset="-120"/>
              </a:rPr>
              <a:t>「全國國土計畫草案」說明會簡報</a:t>
            </a:r>
            <a:endParaRPr lang="zh-TW" altLang="en-US" sz="2000" b="1">
              <a:ea typeface="全真粗黑體" pitchFamily="49" charset="-120"/>
            </a:endParaRPr>
          </a:p>
        </p:txBody>
      </p:sp>
      <p:sp>
        <p:nvSpPr>
          <p:cNvPr id="27653" name="Text Box 33"/>
          <p:cNvSpPr txBox="1">
            <a:spLocks noChangeArrowheads="1"/>
          </p:cNvSpPr>
          <p:nvPr/>
        </p:nvSpPr>
        <p:spPr bwMode="auto">
          <a:xfrm>
            <a:off x="0" y="17463"/>
            <a:ext cx="18291175" cy="1079500"/>
          </a:xfrm>
          <a:prstGeom prst="rect">
            <a:avLst/>
          </a:prstGeom>
          <a:solidFill>
            <a:srgbClr val="FF9999"/>
          </a:soli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82556" tIns="91259" rIns="182556" bIns="91259" anchor="ctr"/>
          <a:lstStyle>
            <a:lvl1pPr defTabSz="1828800">
              <a:spcBef>
                <a:spcPct val="20000"/>
              </a:spcBef>
              <a:buChar char="•"/>
              <a:defRPr kumimoji="1" sz="6400">
                <a:solidFill>
                  <a:schemeClr val="tx1"/>
                </a:solidFill>
                <a:latin typeface="Arial" pitchFamily="34" charset="0"/>
                <a:ea typeface="新細明體" pitchFamily="18" charset="-120"/>
              </a:defRPr>
            </a:lvl1pPr>
            <a:lvl2pPr marL="914400" indent="-571500" defTabSz="1828800">
              <a:spcBef>
                <a:spcPct val="20000"/>
              </a:spcBef>
              <a:buChar char="–"/>
              <a:defRPr kumimoji="1" sz="5600">
                <a:solidFill>
                  <a:schemeClr val="tx1"/>
                </a:solidFill>
                <a:latin typeface="Arial" pitchFamily="34" charset="0"/>
                <a:ea typeface="新細明體" pitchFamily="18" charset="-120"/>
              </a:defRPr>
            </a:lvl2pPr>
            <a:lvl3pPr marL="1828800" indent="-457200" defTabSz="1828800">
              <a:spcBef>
                <a:spcPct val="20000"/>
              </a:spcBef>
              <a:buChar char="•"/>
              <a:defRPr kumimoji="1" sz="4800">
                <a:solidFill>
                  <a:schemeClr val="tx1"/>
                </a:solidFill>
                <a:latin typeface="Arial" pitchFamily="34" charset="0"/>
                <a:ea typeface="新細明體" pitchFamily="18" charset="-120"/>
              </a:defRPr>
            </a:lvl3pPr>
            <a:lvl4pPr marL="2743200" indent="-457200" defTabSz="1828800">
              <a:spcBef>
                <a:spcPct val="20000"/>
              </a:spcBef>
              <a:buChar char="–"/>
              <a:defRPr kumimoji="1" sz="4000">
                <a:solidFill>
                  <a:schemeClr val="tx1"/>
                </a:solidFill>
                <a:latin typeface="Arial" pitchFamily="34" charset="0"/>
                <a:ea typeface="新細明體" pitchFamily="18" charset="-120"/>
              </a:defRPr>
            </a:lvl4pPr>
            <a:lvl5pPr marL="3657600" indent="-457200" defTabSz="1828800">
              <a:spcBef>
                <a:spcPct val="20000"/>
              </a:spcBef>
              <a:buChar char="»"/>
              <a:defRPr kumimoji="1" sz="4000">
                <a:solidFill>
                  <a:schemeClr val="tx1"/>
                </a:solidFill>
                <a:latin typeface="Arial" pitchFamily="34" charset="0"/>
                <a:ea typeface="新細明體" pitchFamily="18" charset="-120"/>
              </a:defRPr>
            </a:lvl5pPr>
            <a:lvl6pPr marL="4114800" indent="-457200" defTabSz="1828800" eaLnBrk="0" fontAlgn="base" hangingPunct="0">
              <a:spcBef>
                <a:spcPct val="20000"/>
              </a:spcBef>
              <a:spcAft>
                <a:spcPct val="0"/>
              </a:spcAft>
              <a:buChar char="»"/>
              <a:defRPr kumimoji="1" sz="4000">
                <a:solidFill>
                  <a:schemeClr val="tx1"/>
                </a:solidFill>
                <a:latin typeface="Arial" pitchFamily="34" charset="0"/>
                <a:ea typeface="新細明體" pitchFamily="18" charset="-120"/>
              </a:defRPr>
            </a:lvl6pPr>
            <a:lvl7pPr marL="4572000" indent="-457200" defTabSz="1828800" eaLnBrk="0" fontAlgn="base" hangingPunct="0">
              <a:spcBef>
                <a:spcPct val="20000"/>
              </a:spcBef>
              <a:spcAft>
                <a:spcPct val="0"/>
              </a:spcAft>
              <a:buChar char="»"/>
              <a:defRPr kumimoji="1" sz="4000">
                <a:solidFill>
                  <a:schemeClr val="tx1"/>
                </a:solidFill>
                <a:latin typeface="Arial" pitchFamily="34" charset="0"/>
                <a:ea typeface="新細明體" pitchFamily="18" charset="-120"/>
              </a:defRPr>
            </a:lvl7pPr>
            <a:lvl8pPr marL="5029200" indent="-457200" defTabSz="1828800" eaLnBrk="0" fontAlgn="base" hangingPunct="0">
              <a:spcBef>
                <a:spcPct val="20000"/>
              </a:spcBef>
              <a:spcAft>
                <a:spcPct val="0"/>
              </a:spcAft>
              <a:buChar char="»"/>
              <a:defRPr kumimoji="1" sz="4000">
                <a:solidFill>
                  <a:schemeClr val="tx1"/>
                </a:solidFill>
                <a:latin typeface="Arial" pitchFamily="34" charset="0"/>
                <a:ea typeface="新細明體" pitchFamily="18" charset="-120"/>
              </a:defRPr>
            </a:lvl8pPr>
            <a:lvl9pPr marL="5486400" indent="-457200" defTabSz="1828800" eaLnBrk="0" fontAlgn="base" hangingPunct="0">
              <a:spcBef>
                <a:spcPct val="20000"/>
              </a:spcBef>
              <a:spcAft>
                <a:spcPct val="0"/>
              </a:spcAft>
              <a:buChar char="»"/>
              <a:defRPr kumimoji="1" sz="4000">
                <a:solidFill>
                  <a:schemeClr val="tx1"/>
                </a:solidFill>
                <a:latin typeface="Arial" pitchFamily="34" charset="0"/>
                <a:ea typeface="新細明體" pitchFamily="18" charset="-120"/>
              </a:defRPr>
            </a:lvl9pPr>
          </a:lstStyle>
          <a:p>
            <a:pPr algn="ctr" eaLnBrk="1" hangingPunct="1">
              <a:spcBef>
                <a:spcPct val="50000"/>
              </a:spcBef>
              <a:buFontTx/>
              <a:buNone/>
            </a:pPr>
            <a:r>
              <a:rPr lang="zh-TW" altLang="en-US" sz="4800">
                <a:latin typeface="全真超特黑" pitchFamily="49" charset="-120"/>
                <a:ea typeface="全真超特黑" pitchFamily="49" charset="-120"/>
              </a:rPr>
              <a:t>二、劃設國土功能分區，建立使用許可制度 </a:t>
            </a:r>
          </a:p>
        </p:txBody>
      </p:sp>
      <p:sp>
        <p:nvSpPr>
          <p:cNvPr id="27654" name="投影片編號版面配置區 1"/>
          <p:cNvSpPr txBox="1">
            <a:spLocks/>
          </p:cNvSpPr>
          <p:nvPr/>
        </p:nvSpPr>
        <p:spPr bwMode="auto">
          <a:xfrm>
            <a:off x="12898438" y="13203238"/>
            <a:ext cx="5329237" cy="666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82202" tIns="91067" rIns="182202" bIns="91067"/>
          <a:lstStyle>
            <a:lvl1pPr defTabSz="1828800">
              <a:spcBef>
                <a:spcPct val="20000"/>
              </a:spcBef>
              <a:buChar char="•"/>
              <a:defRPr kumimoji="1" sz="6400">
                <a:solidFill>
                  <a:schemeClr val="tx1"/>
                </a:solidFill>
                <a:latin typeface="Arial" pitchFamily="34" charset="0"/>
                <a:ea typeface="新細明體" pitchFamily="18" charset="-120"/>
              </a:defRPr>
            </a:lvl1pPr>
            <a:lvl2pPr marL="1482725" indent="-571500" defTabSz="1828800">
              <a:spcBef>
                <a:spcPct val="20000"/>
              </a:spcBef>
              <a:buChar char="–"/>
              <a:defRPr kumimoji="1" sz="5600">
                <a:solidFill>
                  <a:schemeClr val="tx1"/>
                </a:solidFill>
                <a:latin typeface="Arial" pitchFamily="34" charset="0"/>
                <a:ea typeface="新細明體" pitchFamily="18" charset="-120"/>
              </a:defRPr>
            </a:lvl2pPr>
            <a:lvl3pPr marL="2282825" indent="-457200" defTabSz="1828800">
              <a:spcBef>
                <a:spcPct val="20000"/>
              </a:spcBef>
              <a:buChar char="•"/>
              <a:defRPr kumimoji="1" sz="4800">
                <a:solidFill>
                  <a:schemeClr val="tx1"/>
                </a:solidFill>
                <a:latin typeface="Arial" pitchFamily="34" charset="0"/>
                <a:ea typeface="新細明體" pitchFamily="18" charset="-120"/>
              </a:defRPr>
            </a:lvl3pPr>
            <a:lvl4pPr marL="3195638" indent="-457200" defTabSz="1828800">
              <a:spcBef>
                <a:spcPct val="20000"/>
              </a:spcBef>
              <a:buChar char="–"/>
              <a:defRPr kumimoji="1" sz="4000">
                <a:solidFill>
                  <a:schemeClr val="tx1"/>
                </a:solidFill>
                <a:latin typeface="Arial" pitchFamily="34" charset="0"/>
                <a:ea typeface="新細明體" pitchFamily="18" charset="-120"/>
              </a:defRPr>
            </a:lvl4pPr>
            <a:lvl5pPr marL="4108450" indent="-457200" defTabSz="1828800">
              <a:spcBef>
                <a:spcPct val="20000"/>
              </a:spcBef>
              <a:buChar char="»"/>
              <a:defRPr kumimoji="1" sz="4000">
                <a:solidFill>
                  <a:schemeClr val="tx1"/>
                </a:solidFill>
                <a:latin typeface="Arial" pitchFamily="34" charset="0"/>
                <a:ea typeface="新細明體" pitchFamily="18" charset="-120"/>
              </a:defRPr>
            </a:lvl5pPr>
            <a:lvl6pPr marL="4565650" indent="-457200" defTabSz="1828800" eaLnBrk="0" fontAlgn="base" hangingPunct="0">
              <a:spcBef>
                <a:spcPct val="20000"/>
              </a:spcBef>
              <a:spcAft>
                <a:spcPct val="0"/>
              </a:spcAft>
              <a:buChar char="»"/>
              <a:defRPr kumimoji="1" sz="4000">
                <a:solidFill>
                  <a:schemeClr val="tx1"/>
                </a:solidFill>
                <a:latin typeface="Arial" pitchFamily="34" charset="0"/>
                <a:ea typeface="新細明體" pitchFamily="18" charset="-120"/>
              </a:defRPr>
            </a:lvl6pPr>
            <a:lvl7pPr marL="5022850" indent="-457200" defTabSz="1828800" eaLnBrk="0" fontAlgn="base" hangingPunct="0">
              <a:spcBef>
                <a:spcPct val="20000"/>
              </a:spcBef>
              <a:spcAft>
                <a:spcPct val="0"/>
              </a:spcAft>
              <a:buChar char="»"/>
              <a:defRPr kumimoji="1" sz="4000">
                <a:solidFill>
                  <a:schemeClr val="tx1"/>
                </a:solidFill>
                <a:latin typeface="Arial" pitchFamily="34" charset="0"/>
                <a:ea typeface="新細明體" pitchFamily="18" charset="-120"/>
              </a:defRPr>
            </a:lvl7pPr>
            <a:lvl8pPr marL="5480050" indent="-457200" defTabSz="1828800" eaLnBrk="0" fontAlgn="base" hangingPunct="0">
              <a:spcBef>
                <a:spcPct val="20000"/>
              </a:spcBef>
              <a:spcAft>
                <a:spcPct val="0"/>
              </a:spcAft>
              <a:buChar char="»"/>
              <a:defRPr kumimoji="1" sz="4000">
                <a:solidFill>
                  <a:schemeClr val="tx1"/>
                </a:solidFill>
                <a:latin typeface="Arial" pitchFamily="34" charset="0"/>
                <a:ea typeface="新細明體" pitchFamily="18" charset="-120"/>
              </a:defRPr>
            </a:lvl8pPr>
            <a:lvl9pPr marL="5937250" indent="-457200" defTabSz="1828800" eaLnBrk="0" fontAlgn="base" hangingPunct="0">
              <a:spcBef>
                <a:spcPct val="20000"/>
              </a:spcBef>
              <a:spcAft>
                <a:spcPct val="0"/>
              </a:spcAft>
              <a:buChar char="»"/>
              <a:defRPr kumimoji="1" sz="4000">
                <a:solidFill>
                  <a:schemeClr val="tx1"/>
                </a:solidFill>
                <a:latin typeface="Arial" pitchFamily="34" charset="0"/>
                <a:ea typeface="新細明體" pitchFamily="18" charset="-120"/>
              </a:defRPr>
            </a:lvl9pPr>
          </a:lstStyle>
          <a:p>
            <a:pPr algn="r" eaLnBrk="1" hangingPunct="1">
              <a:spcBef>
                <a:spcPct val="0"/>
              </a:spcBef>
              <a:buFontTx/>
              <a:buNone/>
            </a:pPr>
            <a:fld id="{6DAC5983-D3D5-4DC0-B9CA-64C4FAEDC39A}" type="slidenum">
              <a:rPr lang="en-US" altLang="zh-TW" sz="3200"/>
              <a:pPr algn="r" eaLnBrk="1" hangingPunct="1">
                <a:spcBef>
                  <a:spcPct val="0"/>
                </a:spcBef>
                <a:buFontTx/>
                <a:buNone/>
              </a:pPr>
              <a:t>13</a:t>
            </a:fld>
            <a:endParaRPr lang="en-US" altLang="zh-TW" sz="320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8674" name="群組 52"/>
          <p:cNvGrpSpPr>
            <a:grpSpLocks/>
          </p:cNvGrpSpPr>
          <p:nvPr/>
        </p:nvGrpSpPr>
        <p:grpSpPr bwMode="auto">
          <a:xfrm>
            <a:off x="1800225" y="8229600"/>
            <a:ext cx="2860675" cy="2714625"/>
            <a:chOff x="714348" y="2946262"/>
            <a:chExt cx="1439863" cy="1791635"/>
          </a:xfrm>
        </p:grpSpPr>
        <p:pic>
          <p:nvPicPr>
            <p:cNvPr id="28715" name="Picture 7" descr="2_DSC8173-Sun Moon Lake, Taiwan 南投-日月潭-魚池鄉-名勝-風景區 by Harry‧黃基峰‧Taiwa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14348" y="2946262"/>
              <a:ext cx="1428760" cy="1339994"/>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28716" name="Text Box 50"/>
            <p:cNvSpPr txBox="1">
              <a:spLocks noChangeAspect="1" noChangeArrowheads="1"/>
            </p:cNvSpPr>
            <p:nvPr/>
          </p:nvSpPr>
          <p:spPr bwMode="auto">
            <a:xfrm>
              <a:off x="714348" y="4380708"/>
              <a:ext cx="1439863" cy="357189"/>
            </a:xfrm>
            <a:prstGeom prst="rect">
              <a:avLst/>
            </a:prstGeom>
            <a:solidFill>
              <a:schemeClr val="tx1"/>
            </a:solidFill>
            <a:ln w="9525">
              <a:solidFill>
                <a:schemeClr val="tx1"/>
              </a:solidFill>
              <a:miter lim="800000"/>
              <a:headEnd/>
              <a:tailEnd/>
            </a:ln>
          </p:spPr>
          <p:txBody>
            <a:bodyPr lIns="0" rIns="0"/>
            <a:lstStyle>
              <a:lvl1pPr>
                <a:spcBef>
                  <a:spcPct val="20000"/>
                </a:spcBef>
                <a:buChar char="•"/>
                <a:defRPr kumimoji="1" sz="6400">
                  <a:solidFill>
                    <a:schemeClr val="tx1"/>
                  </a:solidFill>
                  <a:latin typeface="Arial" pitchFamily="34" charset="0"/>
                  <a:ea typeface="新細明體" pitchFamily="18" charset="-120"/>
                </a:defRPr>
              </a:lvl1pPr>
              <a:lvl2pPr marL="742950" indent="-285750">
                <a:spcBef>
                  <a:spcPct val="20000"/>
                </a:spcBef>
                <a:buChar char="–"/>
                <a:defRPr kumimoji="1" sz="5600">
                  <a:solidFill>
                    <a:schemeClr val="tx1"/>
                  </a:solidFill>
                  <a:latin typeface="Arial" pitchFamily="34" charset="0"/>
                  <a:ea typeface="新細明體" pitchFamily="18" charset="-120"/>
                </a:defRPr>
              </a:lvl2pPr>
              <a:lvl3pPr marL="1143000" indent="-228600">
                <a:spcBef>
                  <a:spcPct val="20000"/>
                </a:spcBef>
                <a:buChar char="•"/>
                <a:defRPr kumimoji="1" sz="4800">
                  <a:solidFill>
                    <a:schemeClr val="tx1"/>
                  </a:solidFill>
                  <a:latin typeface="Arial" pitchFamily="34" charset="0"/>
                  <a:ea typeface="新細明體" pitchFamily="18" charset="-120"/>
                </a:defRPr>
              </a:lvl3pPr>
              <a:lvl4pPr marL="1600200" indent="-228600">
                <a:spcBef>
                  <a:spcPct val="20000"/>
                </a:spcBef>
                <a:buChar char="–"/>
                <a:defRPr kumimoji="1" sz="4000">
                  <a:solidFill>
                    <a:schemeClr val="tx1"/>
                  </a:solidFill>
                  <a:latin typeface="Arial" pitchFamily="34" charset="0"/>
                  <a:ea typeface="新細明體" pitchFamily="18" charset="-120"/>
                </a:defRPr>
              </a:lvl4pPr>
              <a:lvl5pPr marL="2057400" indent="-228600">
                <a:spcBef>
                  <a:spcPct val="20000"/>
                </a:spcBef>
                <a:buChar char="»"/>
                <a:defRPr kumimoji="1" sz="4000">
                  <a:solidFill>
                    <a:schemeClr val="tx1"/>
                  </a:solidFill>
                  <a:latin typeface="Arial" pitchFamily="34" charset="0"/>
                  <a:ea typeface="新細明體" pitchFamily="18" charset="-120"/>
                </a:defRPr>
              </a:lvl5pPr>
              <a:lvl6pPr marL="2514600" indent="-228600" eaLnBrk="0" fontAlgn="base" hangingPunct="0">
                <a:spcBef>
                  <a:spcPct val="20000"/>
                </a:spcBef>
                <a:spcAft>
                  <a:spcPct val="0"/>
                </a:spcAft>
                <a:buChar char="»"/>
                <a:defRPr kumimoji="1" sz="4000">
                  <a:solidFill>
                    <a:schemeClr val="tx1"/>
                  </a:solidFill>
                  <a:latin typeface="Arial" pitchFamily="34" charset="0"/>
                  <a:ea typeface="新細明體" pitchFamily="18" charset="-120"/>
                </a:defRPr>
              </a:lvl6pPr>
              <a:lvl7pPr marL="2971800" indent="-228600" eaLnBrk="0" fontAlgn="base" hangingPunct="0">
                <a:spcBef>
                  <a:spcPct val="20000"/>
                </a:spcBef>
                <a:spcAft>
                  <a:spcPct val="0"/>
                </a:spcAft>
                <a:buChar char="»"/>
                <a:defRPr kumimoji="1" sz="4000">
                  <a:solidFill>
                    <a:schemeClr val="tx1"/>
                  </a:solidFill>
                  <a:latin typeface="Arial" pitchFamily="34" charset="0"/>
                  <a:ea typeface="新細明體" pitchFamily="18" charset="-120"/>
                </a:defRPr>
              </a:lvl7pPr>
              <a:lvl8pPr marL="3429000" indent="-228600" eaLnBrk="0" fontAlgn="base" hangingPunct="0">
                <a:spcBef>
                  <a:spcPct val="20000"/>
                </a:spcBef>
                <a:spcAft>
                  <a:spcPct val="0"/>
                </a:spcAft>
                <a:buChar char="»"/>
                <a:defRPr kumimoji="1" sz="4000">
                  <a:solidFill>
                    <a:schemeClr val="tx1"/>
                  </a:solidFill>
                  <a:latin typeface="Arial" pitchFamily="34" charset="0"/>
                  <a:ea typeface="新細明體" pitchFamily="18" charset="-120"/>
                </a:defRPr>
              </a:lvl8pPr>
              <a:lvl9pPr marL="3886200" indent="-228600" eaLnBrk="0" fontAlgn="base" hangingPunct="0">
                <a:spcBef>
                  <a:spcPct val="20000"/>
                </a:spcBef>
                <a:spcAft>
                  <a:spcPct val="0"/>
                </a:spcAft>
                <a:buChar char="»"/>
                <a:defRPr kumimoji="1" sz="4000">
                  <a:solidFill>
                    <a:schemeClr val="tx1"/>
                  </a:solidFill>
                  <a:latin typeface="Arial" pitchFamily="34" charset="0"/>
                  <a:ea typeface="新細明體" pitchFamily="18" charset="-120"/>
                </a:defRPr>
              </a:lvl9pPr>
            </a:lstStyle>
            <a:p>
              <a:pPr algn="ctr" eaLnBrk="1" hangingPunct="1">
                <a:spcBef>
                  <a:spcPct val="0"/>
                </a:spcBef>
                <a:buFontTx/>
                <a:buNone/>
              </a:pPr>
              <a:r>
                <a:rPr kumimoji="0" lang="zh-TW" altLang="en-US" sz="2800" b="1">
                  <a:solidFill>
                    <a:schemeClr val="bg1"/>
                  </a:solidFill>
                  <a:latin typeface="微軟正黑體" pitchFamily="34" charset="-120"/>
                  <a:ea typeface="微軟正黑體" pitchFamily="34" charset="-120"/>
                  <a:cs typeface="華康中圓體"/>
                </a:rPr>
                <a:t>國土保育地區</a:t>
              </a:r>
            </a:p>
          </p:txBody>
        </p:sp>
      </p:grpSp>
      <p:grpSp>
        <p:nvGrpSpPr>
          <p:cNvPr id="28675" name="群組 48"/>
          <p:cNvGrpSpPr>
            <a:grpSpLocks/>
          </p:cNvGrpSpPr>
          <p:nvPr/>
        </p:nvGrpSpPr>
        <p:grpSpPr bwMode="auto">
          <a:xfrm>
            <a:off x="5911850" y="8229600"/>
            <a:ext cx="2884488" cy="2679700"/>
            <a:chOff x="2980942" y="2928934"/>
            <a:chExt cx="1450870" cy="1767113"/>
          </a:xfrm>
        </p:grpSpPr>
        <p:pic>
          <p:nvPicPr>
            <p:cNvPr id="28713" name="圖片 46" descr="YL-D50.JP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2980942" y="2928934"/>
              <a:ext cx="1428763" cy="128586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28714" name="Text Box 50"/>
            <p:cNvSpPr txBox="1">
              <a:spLocks noChangeAspect="1" noChangeArrowheads="1"/>
            </p:cNvSpPr>
            <p:nvPr/>
          </p:nvSpPr>
          <p:spPr bwMode="auto">
            <a:xfrm>
              <a:off x="2991949" y="4338858"/>
              <a:ext cx="1439863" cy="357189"/>
            </a:xfrm>
            <a:prstGeom prst="rect">
              <a:avLst/>
            </a:prstGeom>
            <a:solidFill>
              <a:schemeClr val="tx1"/>
            </a:solidFill>
            <a:ln w="9525">
              <a:solidFill>
                <a:schemeClr val="tx1"/>
              </a:solidFill>
              <a:miter lim="800000"/>
              <a:headEnd/>
              <a:tailEnd/>
            </a:ln>
          </p:spPr>
          <p:txBody>
            <a:bodyPr lIns="0" rIns="0"/>
            <a:lstStyle>
              <a:lvl1pPr>
                <a:spcBef>
                  <a:spcPct val="20000"/>
                </a:spcBef>
                <a:buChar char="•"/>
                <a:defRPr kumimoji="1" sz="6400">
                  <a:solidFill>
                    <a:schemeClr val="tx1"/>
                  </a:solidFill>
                  <a:latin typeface="Arial" pitchFamily="34" charset="0"/>
                  <a:ea typeface="新細明體" pitchFamily="18" charset="-120"/>
                </a:defRPr>
              </a:lvl1pPr>
              <a:lvl2pPr marL="742950" indent="-285750">
                <a:spcBef>
                  <a:spcPct val="20000"/>
                </a:spcBef>
                <a:buChar char="–"/>
                <a:defRPr kumimoji="1" sz="5600">
                  <a:solidFill>
                    <a:schemeClr val="tx1"/>
                  </a:solidFill>
                  <a:latin typeface="Arial" pitchFamily="34" charset="0"/>
                  <a:ea typeface="新細明體" pitchFamily="18" charset="-120"/>
                </a:defRPr>
              </a:lvl2pPr>
              <a:lvl3pPr marL="1143000" indent="-228600">
                <a:spcBef>
                  <a:spcPct val="20000"/>
                </a:spcBef>
                <a:buChar char="•"/>
                <a:defRPr kumimoji="1" sz="4800">
                  <a:solidFill>
                    <a:schemeClr val="tx1"/>
                  </a:solidFill>
                  <a:latin typeface="Arial" pitchFamily="34" charset="0"/>
                  <a:ea typeface="新細明體" pitchFamily="18" charset="-120"/>
                </a:defRPr>
              </a:lvl3pPr>
              <a:lvl4pPr marL="1600200" indent="-228600">
                <a:spcBef>
                  <a:spcPct val="20000"/>
                </a:spcBef>
                <a:buChar char="–"/>
                <a:defRPr kumimoji="1" sz="4000">
                  <a:solidFill>
                    <a:schemeClr val="tx1"/>
                  </a:solidFill>
                  <a:latin typeface="Arial" pitchFamily="34" charset="0"/>
                  <a:ea typeface="新細明體" pitchFamily="18" charset="-120"/>
                </a:defRPr>
              </a:lvl4pPr>
              <a:lvl5pPr marL="2057400" indent="-228600">
                <a:spcBef>
                  <a:spcPct val="20000"/>
                </a:spcBef>
                <a:buChar char="»"/>
                <a:defRPr kumimoji="1" sz="4000">
                  <a:solidFill>
                    <a:schemeClr val="tx1"/>
                  </a:solidFill>
                  <a:latin typeface="Arial" pitchFamily="34" charset="0"/>
                  <a:ea typeface="新細明體" pitchFamily="18" charset="-120"/>
                </a:defRPr>
              </a:lvl5pPr>
              <a:lvl6pPr marL="2514600" indent="-228600" eaLnBrk="0" fontAlgn="base" hangingPunct="0">
                <a:spcBef>
                  <a:spcPct val="20000"/>
                </a:spcBef>
                <a:spcAft>
                  <a:spcPct val="0"/>
                </a:spcAft>
                <a:buChar char="»"/>
                <a:defRPr kumimoji="1" sz="4000">
                  <a:solidFill>
                    <a:schemeClr val="tx1"/>
                  </a:solidFill>
                  <a:latin typeface="Arial" pitchFamily="34" charset="0"/>
                  <a:ea typeface="新細明體" pitchFamily="18" charset="-120"/>
                </a:defRPr>
              </a:lvl6pPr>
              <a:lvl7pPr marL="2971800" indent="-228600" eaLnBrk="0" fontAlgn="base" hangingPunct="0">
                <a:spcBef>
                  <a:spcPct val="20000"/>
                </a:spcBef>
                <a:spcAft>
                  <a:spcPct val="0"/>
                </a:spcAft>
                <a:buChar char="»"/>
                <a:defRPr kumimoji="1" sz="4000">
                  <a:solidFill>
                    <a:schemeClr val="tx1"/>
                  </a:solidFill>
                  <a:latin typeface="Arial" pitchFamily="34" charset="0"/>
                  <a:ea typeface="新細明體" pitchFamily="18" charset="-120"/>
                </a:defRPr>
              </a:lvl7pPr>
              <a:lvl8pPr marL="3429000" indent="-228600" eaLnBrk="0" fontAlgn="base" hangingPunct="0">
                <a:spcBef>
                  <a:spcPct val="20000"/>
                </a:spcBef>
                <a:spcAft>
                  <a:spcPct val="0"/>
                </a:spcAft>
                <a:buChar char="»"/>
                <a:defRPr kumimoji="1" sz="4000">
                  <a:solidFill>
                    <a:schemeClr val="tx1"/>
                  </a:solidFill>
                  <a:latin typeface="Arial" pitchFamily="34" charset="0"/>
                  <a:ea typeface="新細明體" pitchFamily="18" charset="-120"/>
                </a:defRPr>
              </a:lvl8pPr>
              <a:lvl9pPr marL="3886200" indent="-228600" eaLnBrk="0" fontAlgn="base" hangingPunct="0">
                <a:spcBef>
                  <a:spcPct val="20000"/>
                </a:spcBef>
                <a:spcAft>
                  <a:spcPct val="0"/>
                </a:spcAft>
                <a:buChar char="»"/>
                <a:defRPr kumimoji="1" sz="4000">
                  <a:solidFill>
                    <a:schemeClr val="tx1"/>
                  </a:solidFill>
                  <a:latin typeface="Arial" pitchFamily="34" charset="0"/>
                  <a:ea typeface="新細明體" pitchFamily="18" charset="-120"/>
                </a:defRPr>
              </a:lvl9pPr>
            </a:lstStyle>
            <a:p>
              <a:pPr algn="ctr" eaLnBrk="1" hangingPunct="1">
                <a:spcBef>
                  <a:spcPct val="0"/>
                </a:spcBef>
                <a:buFontTx/>
                <a:buNone/>
              </a:pPr>
              <a:r>
                <a:rPr kumimoji="0" lang="zh-TW" altLang="en-US" sz="2800" b="1">
                  <a:solidFill>
                    <a:schemeClr val="bg1"/>
                  </a:solidFill>
                  <a:latin typeface="微軟正黑體" pitchFamily="34" charset="-120"/>
                  <a:ea typeface="微軟正黑體" pitchFamily="34" charset="-120"/>
                  <a:cs typeface="華康中圓體"/>
                </a:rPr>
                <a:t>農業發展地區</a:t>
              </a:r>
            </a:p>
          </p:txBody>
        </p:sp>
      </p:grpSp>
      <p:sp>
        <p:nvSpPr>
          <p:cNvPr id="28676" name="Arc 11"/>
          <p:cNvSpPr>
            <a:spLocks noChangeAspect="1"/>
          </p:cNvSpPr>
          <p:nvPr/>
        </p:nvSpPr>
        <p:spPr bwMode="auto">
          <a:xfrm rot="20465336" flipH="1">
            <a:off x="3216275" y="6396038"/>
            <a:ext cx="4637088" cy="3040062"/>
          </a:xfrm>
          <a:custGeom>
            <a:avLst/>
            <a:gdLst>
              <a:gd name="T0" fmla="*/ 2147483646 w 17844"/>
              <a:gd name="T1" fmla="*/ 0 h 20519"/>
              <a:gd name="T2" fmla="*/ 2147483646 w 17844"/>
              <a:gd name="T3" fmla="*/ 2147483646 h 20519"/>
              <a:gd name="T4" fmla="*/ 0 w 17844"/>
              <a:gd name="T5" fmla="*/ 2147483646 h 20519"/>
              <a:gd name="T6" fmla="*/ 0 60000 65536"/>
              <a:gd name="T7" fmla="*/ 0 60000 65536"/>
              <a:gd name="T8" fmla="*/ 0 60000 65536"/>
              <a:gd name="T9" fmla="*/ 0 w 17844"/>
              <a:gd name="T10" fmla="*/ 0 h 20519"/>
              <a:gd name="T11" fmla="*/ 17844 w 17844"/>
              <a:gd name="T12" fmla="*/ 20519 h 20519"/>
            </a:gdLst>
            <a:ahLst/>
            <a:cxnLst>
              <a:cxn ang="T6">
                <a:pos x="T0" y="T1"/>
              </a:cxn>
              <a:cxn ang="T7">
                <a:pos x="T2" y="T3"/>
              </a:cxn>
              <a:cxn ang="T8">
                <a:pos x="T4" y="T5"/>
              </a:cxn>
            </a:cxnLst>
            <a:rect l="T9" t="T10" r="T11" b="T12"/>
            <a:pathLst>
              <a:path w="17844" h="20519" fill="none" extrusionOk="0">
                <a:moveTo>
                  <a:pt x="6748" y="0"/>
                </a:moveTo>
                <a:cubicBezTo>
                  <a:pt x="11264" y="1485"/>
                  <a:pt x="15164" y="4419"/>
                  <a:pt x="17843" y="8347"/>
                </a:cubicBezTo>
              </a:path>
              <a:path w="17844" h="20519" stroke="0" extrusionOk="0">
                <a:moveTo>
                  <a:pt x="6748" y="0"/>
                </a:moveTo>
                <a:cubicBezTo>
                  <a:pt x="11264" y="1485"/>
                  <a:pt x="15164" y="4419"/>
                  <a:pt x="17843" y="8347"/>
                </a:cubicBezTo>
                <a:lnTo>
                  <a:pt x="0" y="20519"/>
                </a:lnTo>
                <a:lnTo>
                  <a:pt x="6748" y="0"/>
                </a:lnTo>
                <a:close/>
              </a:path>
            </a:pathLst>
          </a:custGeom>
          <a:noFill/>
          <a:ln w="28575">
            <a:solidFill>
              <a:srgbClr val="800080"/>
            </a:solidFill>
            <a:round/>
            <a:headEnd/>
            <a:tailEnd type="arrow" w="med" len="med"/>
          </a:ln>
          <a:extLst>
            <a:ext uri="{909E8E84-426E-40DD-AFC4-6F175D3DCCD1}">
              <a14:hiddenFill xmlns:a14="http://schemas.microsoft.com/office/drawing/2010/main">
                <a:solidFill>
                  <a:srgbClr val="FFFFFF"/>
                </a:solidFill>
              </a14:hiddenFill>
            </a:ext>
          </a:extLst>
        </p:spPr>
        <p:txBody>
          <a:bodyPr lIns="182682" tIns="91329" rIns="182682" bIns="91329"/>
          <a:lstStyle/>
          <a:p>
            <a:endParaRPr lang="zh-TW" altLang="en-US"/>
          </a:p>
        </p:txBody>
      </p:sp>
      <p:sp>
        <p:nvSpPr>
          <p:cNvPr id="28677" name="Text Box 12"/>
          <p:cNvSpPr txBox="1">
            <a:spLocks noChangeAspect="1" noChangeArrowheads="1"/>
          </p:cNvSpPr>
          <p:nvPr/>
        </p:nvSpPr>
        <p:spPr bwMode="auto">
          <a:xfrm>
            <a:off x="3611563" y="7664450"/>
            <a:ext cx="1344612" cy="409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spcBef>
                <a:spcPct val="20000"/>
              </a:spcBef>
              <a:buChar char="•"/>
              <a:defRPr kumimoji="1" sz="6400">
                <a:solidFill>
                  <a:schemeClr val="tx1"/>
                </a:solidFill>
                <a:latin typeface="Arial" pitchFamily="34" charset="0"/>
                <a:ea typeface="新細明體" pitchFamily="18" charset="-120"/>
              </a:defRPr>
            </a:lvl1pPr>
            <a:lvl2pPr marL="742950" indent="-285750">
              <a:spcBef>
                <a:spcPct val="20000"/>
              </a:spcBef>
              <a:buChar char="–"/>
              <a:defRPr kumimoji="1" sz="5600">
                <a:solidFill>
                  <a:schemeClr val="tx1"/>
                </a:solidFill>
                <a:latin typeface="Arial" pitchFamily="34" charset="0"/>
                <a:ea typeface="新細明體" pitchFamily="18" charset="-120"/>
              </a:defRPr>
            </a:lvl2pPr>
            <a:lvl3pPr marL="1143000" indent="-228600">
              <a:spcBef>
                <a:spcPct val="20000"/>
              </a:spcBef>
              <a:buChar char="•"/>
              <a:defRPr kumimoji="1" sz="4800">
                <a:solidFill>
                  <a:schemeClr val="tx1"/>
                </a:solidFill>
                <a:latin typeface="Arial" pitchFamily="34" charset="0"/>
                <a:ea typeface="新細明體" pitchFamily="18" charset="-120"/>
              </a:defRPr>
            </a:lvl3pPr>
            <a:lvl4pPr marL="1600200" indent="-228600">
              <a:spcBef>
                <a:spcPct val="20000"/>
              </a:spcBef>
              <a:buChar char="–"/>
              <a:defRPr kumimoji="1" sz="4000">
                <a:solidFill>
                  <a:schemeClr val="tx1"/>
                </a:solidFill>
                <a:latin typeface="Arial" pitchFamily="34" charset="0"/>
                <a:ea typeface="新細明體" pitchFamily="18" charset="-120"/>
              </a:defRPr>
            </a:lvl4pPr>
            <a:lvl5pPr marL="2057400" indent="-228600">
              <a:spcBef>
                <a:spcPct val="20000"/>
              </a:spcBef>
              <a:buChar char="»"/>
              <a:defRPr kumimoji="1" sz="4000">
                <a:solidFill>
                  <a:schemeClr val="tx1"/>
                </a:solidFill>
                <a:latin typeface="Arial" pitchFamily="34" charset="0"/>
                <a:ea typeface="新細明體" pitchFamily="18" charset="-120"/>
              </a:defRPr>
            </a:lvl5pPr>
            <a:lvl6pPr marL="2514600" indent="-228600" eaLnBrk="0" fontAlgn="base" hangingPunct="0">
              <a:spcBef>
                <a:spcPct val="20000"/>
              </a:spcBef>
              <a:spcAft>
                <a:spcPct val="0"/>
              </a:spcAft>
              <a:buChar char="»"/>
              <a:defRPr kumimoji="1" sz="4000">
                <a:solidFill>
                  <a:schemeClr val="tx1"/>
                </a:solidFill>
                <a:latin typeface="Arial" pitchFamily="34" charset="0"/>
                <a:ea typeface="新細明體" pitchFamily="18" charset="-120"/>
              </a:defRPr>
            </a:lvl6pPr>
            <a:lvl7pPr marL="2971800" indent="-228600" eaLnBrk="0" fontAlgn="base" hangingPunct="0">
              <a:spcBef>
                <a:spcPct val="20000"/>
              </a:spcBef>
              <a:spcAft>
                <a:spcPct val="0"/>
              </a:spcAft>
              <a:buChar char="»"/>
              <a:defRPr kumimoji="1" sz="4000">
                <a:solidFill>
                  <a:schemeClr val="tx1"/>
                </a:solidFill>
                <a:latin typeface="Arial" pitchFamily="34" charset="0"/>
                <a:ea typeface="新細明體" pitchFamily="18" charset="-120"/>
              </a:defRPr>
            </a:lvl7pPr>
            <a:lvl8pPr marL="3429000" indent="-228600" eaLnBrk="0" fontAlgn="base" hangingPunct="0">
              <a:spcBef>
                <a:spcPct val="20000"/>
              </a:spcBef>
              <a:spcAft>
                <a:spcPct val="0"/>
              </a:spcAft>
              <a:buChar char="»"/>
              <a:defRPr kumimoji="1" sz="4000">
                <a:solidFill>
                  <a:schemeClr val="tx1"/>
                </a:solidFill>
                <a:latin typeface="Arial" pitchFamily="34" charset="0"/>
                <a:ea typeface="新細明體" pitchFamily="18" charset="-120"/>
              </a:defRPr>
            </a:lvl8pPr>
            <a:lvl9pPr marL="3886200" indent="-228600" eaLnBrk="0" fontAlgn="base" hangingPunct="0">
              <a:spcBef>
                <a:spcPct val="20000"/>
              </a:spcBef>
              <a:spcAft>
                <a:spcPct val="0"/>
              </a:spcAft>
              <a:buChar char="»"/>
              <a:defRPr kumimoji="1" sz="4000">
                <a:solidFill>
                  <a:schemeClr val="tx1"/>
                </a:solidFill>
                <a:latin typeface="Arial" pitchFamily="34" charset="0"/>
                <a:ea typeface="新細明體" pitchFamily="18" charset="-120"/>
              </a:defRPr>
            </a:lvl9pPr>
          </a:lstStyle>
          <a:p>
            <a:pPr eaLnBrk="1" hangingPunct="1">
              <a:spcBef>
                <a:spcPct val="0"/>
              </a:spcBef>
              <a:buFontTx/>
              <a:buNone/>
            </a:pPr>
            <a:r>
              <a:rPr kumimoji="0" lang="zh-TW" altLang="en-US" sz="2800" b="1">
                <a:solidFill>
                  <a:srgbClr val="800080"/>
                </a:solidFill>
                <a:latin typeface="微軟正黑體" pitchFamily="34" charset="-120"/>
                <a:ea typeface="微軟正黑體" pitchFamily="34" charset="-120"/>
                <a:cs typeface="華康中圓體"/>
              </a:rPr>
              <a:t>變更</a:t>
            </a:r>
          </a:p>
        </p:txBody>
      </p:sp>
      <p:sp>
        <p:nvSpPr>
          <p:cNvPr id="28678" name="Text Box 19"/>
          <p:cNvSpPr txBox="1">
            <a:spLocks noChangeArrowheads="1"/>
          </p:cNvSpPr>
          <p:nvPr/>
        </p:nvSpPr>
        <p:spPr bwMode="auto">
          <a:xfrm>
            <a:off x="8972550" y="10737850"/>
            <a:ext cx="1347788" cy="676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lIns="182682" tIns="91329" rIns="182682" bIns="91329">
            <a:spAutoFit/>
          </a:bodyPr>
          <a:lstStyle>
            <a:lvl1pPr>
              <a:spcBef>
                <a:spcPct val="20000"/>
              </a:spcBef>
              <a:buChar char="•"/>
              <a:defRPr kumimoji="1" sz="6400">
                <a:solidFill>
                  <a:schemeClr val="tx1"/>
                </a:solidFill>
                <a:latin typeface="Arial" pitchFamily="34" charset="0"/>
                <a:ea typeface="新細明體" pitchFamily="18" charset="-120"/>
              </a:defRPr>
            </a:lvl1pPr>
            <a:lvl2pPr marL="742950" indent="-285750">
              <a:spcBef>
                <a:spcPct val="20000"/>
              </a:spcBef>
              <a:buChar char="–"/>
              <a:defRPr kumimoji="1" sz="5600">
                <a:solidFill>
                  <a:schemeClr val="tx1"/>
                </a:solidFill>
                <a:latin typeface="Arial" pitchFamily="34" charset="0"/>
                <a:ea typeface="新細明體" pitchFamily="18" charset="-120"/>
              </a:defRPr>
            </a:lvl2pPr>
            <a:lvl3pPr marL="1143000" indent="-228600">
              <a:spcBef>
                <a:spcPct val="20000"/>
              </a:spcBef>
              <a:buChar char="•"/>
              <a:defRPr kumimoji="1" sz="4800">
                <a:solidFill>
                  <a:schemeClr val="tx1"/>
                </a:solidFill>
                <a:latin typeface="Arial" pitchFamily="34" charset="0"/>
                <a:ea typeface="新細明體" pitchFamily="18" charset="-120"/>
              </a:defRPr>
            </a:lvl3pPr>
            <a:lvl4pPr marL="1600200" indent="-228600">
              <a:spcBef>
                <a:spcPct val="20000"/>
              </a:spcBef>
              <a:buChar char="–"/>
              <a:defRPr kumimoji="1" sz="4000">
                <a:solidFill>
                  <a:schemeClr val="tx1"/>
                </a:solidFill>
                <a:latin typeface="Arial" pitchFamily="34" charset="0"/>
                <a:ea typeface="新細明體" pitchFamily="18" charset="-120"/>
              </a:defRPr>
            </a:lvl4pPr>
            <a:lvl5pPr marL="2057400" indent="-228600">
              <a:spcBef>
                <a:spcPct val="20000"/>
              </a:spcBef>
              <a:buChar char="»"/>
              <a:defRPr kumimoji="1" sz="4000">
                <a:solidFill>
                  <a:schemeClr val="tx1"/>
                </a:solidFill>
                <a:latin typeface="Arial" pitchFamily="34" charset="0"/>
                <a:ea typeface="新細明體" pitchFamily="18" charset="-120"/>
              </a:defRPr>
            </a:lvl5pPr>
            <a:lvl6pPr marL="2514600" indent="-228600" eaLnBrk="0" fontAlgn="base" hangingPunct="0">
              <a:spcBef>
                <a:spcPct val="20000"/>
              </a:spcBef>
              <a:spcAft>
                <a:spcPct val="0"/>
              </a:spcAft>
              <a:buChar char="»"/>
              <a:defRPr kumimoji="1" sz="4000">
                <a:solidFill>
                  <a:schemeClr val="tx1"/>
                </a:solidFill>
                <a:latin typeface="Arial" pitchFamily="34" charset="0"/>
                <a:ea typeface="新細明體" pitchFamily="18" charset="-120"/>
              </a:defRPr>
            </a:lvl6pPr>
            <a:lvl7pPr marL="2971800" indent="-228600" eaLnBrk="0" fontAlgn="base" hangingPunct="0">
              <a:spcBef>
                <a:spcPct val="20000"/>
              </a:spcBef>
              <a:spcAft>
                <a:spcPct val="0"/>
              </a:spcAft>
              <a:buChar char="»"/>
              <a:defRPr kumimoji="1" sz="4000">
                <a:solidFill>
                  <a:schemeClr val="tx1"/>
                </a:solidFill>
                <a:latin typeface="Arial" pitchFamily="34" charset="0"/>
                <a:ea typeface="新細明體" pitchFamily="18" charset="-120"/>
              </a:defRPr>
            </a:lvl7pPr>
            <a:lvl8pPr marL="3429000" indent="-228600" eaLnBrk="0" fontAlgn="base" hangingPunct="0">
              <a:spcBef>
                <a:spcPct val="20000"/>
              </a:spcBef>
              <a:spcAft>
                <a:spcPct val="0"/>
              </a:spcAft>
              <a:buChar char="»"/>
              <a:defRPr kumimoji="1" sz="4000">
                <a:solidFill>
                  <a:schemeClr val="tx1"/>
                </a:solidFill>
                <a:latin typeface="Arial" pitchFamily="34" charset="0"/>
                <a:ea typeface="新細明體" pitchFamily="18" charset="-120"/>
              </a:defRPr>
            </a:lvl8pPr>
            <a:lvl9pPr marL="3886200" indent="-228600" eaLnBrk="0" fontAlgn="base" hangingPunct="0">
              <a:spcBef>
                <a:spcPct val="20000"/>
              </a:spcBef>
              <a:spcAft>
                <a:spcPct val="0"/>
              </a:spcAft>
              <a:buChar char="»"/>
              <a:defRPr kumimoji="1" sz="4000">
                <a:solidFill>
                  <a:schemeClr val="tx1"/>
                </a:solidFill>
                <a:latin typeface="Arial" pitchFamily="34" charset="0"/>
                <a:ea typeface="新細明體" pitchFamily="18" charset="-120"/>
              </a:defRPr>
            </a:lvl9pPr>
          </a:lstStyle>
          <a:p>
            <a:pPr>
              <a:spcBef>
                <a:spcPct val="50000"/>
              </a:spcBef>
              <a:buFontTx/>
              <a:buNone/>
            </a:pPr>
            <a:endParaRPr kumimoji="0" lang="zh-TW" altLang="zh-TW" sz="3200" b="1">
              <a:solidFill>
                <a:srgbClr val="EAEAEA"/>
              </a:solidFill>
              <a:latin typeface="微軟正黑體" pitchFamily="34" charset="-120"/>
              <a:ea typeface="微軟正黑體" pitchFamily="34" charset="-120"/>
              <a:cs typeface="華康中圓體"/>
            </a:endParaRPr>
          </a:p>
        </p:txBody>
      </p:sp>
      <p:sp>
        <p:nvSpPr>
          <p:cNvPr id="28679" name="Text Box 22"/>
          <p:cNvSpPr txBox="1">
            <a:spLocks noChangeArrowheads="1"/>
          </p:cNvSpPr>
          <p:nvPr/>
        </p:nvSpPr>
        <p:spPr bwMode="auto">
          <a:xfrm>
            <a:off x="11504613" y="9090025"/>
            <a:ext cx="2544762" cy="676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lIns="182682" tIns="91329" rIns="182682" bIns="91329">
            <a:spAutoFit/>
          </a:bodyPr>
          <a:lstStyle>
            <a:lvl1pPr>
              <a:spcBef>
                <a:spcPct val="20000"/>
              </a:spcBef>
              <a:buChar char="•"/>
              <a:defRPr kumimoji="1" sz="6400">
                <a:solidFill>
                  <a:schemeClr val="tx1"/>
                </a:solidFill>
                <a:latin typeface="Arial" pitchFamily="34" charset="0"/>
                <a:ea typeface="新細明體" pitchFamily="18" charset="-120"/>
              </a:defRPr>
            </a:lvl1pPr>
            <a:lvl2pPr marL="742950" indent="-285750">
              <a:spcBef>
                <a:spcPct val="20000"/>
              </a:spcBef>
              <a:buChar char="–"/>
              <a:defRPr kumimoji="1" sz="5600">
                <a:solidFill>
                  <a:schemeClr val="tx1"/>
                </a:solidFill>
                <a:latin typeface="Arial" pitchFamily="34" charset="0"/>
                <a:ea typeface="新細明體" pitchFamily="18" charset="-120"/>
              </a:defRPr>
            </a:lvl2pPr>
            <a:lvl3pPr marL="1143000" indent="-228600">
              <a:spcBef>
                <a:spcPct val="20000"/>
              </a:spcBef>
              <a:buChar char="•"/>
              <a:defRPr kumimoji="1" sz="4800">
                <a:solidFill>
                  <a:schemeClr val="tx1"/>
                </a:solidFill>
                <a:latin typeface="Arial" pitchFamily="34" charset="0"/>
                <a:ea typeface="新細明體" pitchFamily="18" charset="-120"/>
              </a:defRPr>
            </a:lvl3pPr>
            <a:lvl4pPr marL="1600200" indent="-228600">
              <a:spcBef>
                <a:spcPct val="20000"/>
              </a:spcBef>
              <a:buChar char="–"/>
              <a:defRPr kumimoji="1" sz="4000">
                <a:solidFill>
                  <a:schemeClr val="tx1"/>
                </a:solidFill>
                <a:latin typeface="Arial" pitchFamily="34" charset="0"/>
                <a:ea typeface="新細明體" pitchFamily="18" charset="-120"/>
              </a:defRPr>
            </a:lvl4pPr>
            <a:lvl5pPr marL="2057400" indent="-228600">
              <a:spcBef>
                <a:spcPct val="20000"/>
              </a:spcBef>
              <a:buChar char="»"/>
              <a:defRPr kumimoji="1" sz="4000">
                <a:solidFill>
                  <a:schemeClr val="tx1"/>
                </a:solidFill>
                <a:latin typeface="Arial" pitchFamily="34" charset="0"/>
                <a:ea typeface="新細明體" pitchFamily="18" charset="-120"/>
              </a:defRPr>
            </a:lvl5pPr>
            <a:lvl6pPr marL="2514600" indent="-228600" eaLnBrk="0" fontAlgn="base" hangingPunct="0">
              <a:spcBef>
                <a:spcPct val="20000"/>
              </a:spcBef>
              <a:spcAft>
                <a:spcPct val="0"/>
              </a:spcAft>
              <a:buChar char="»"/>
              <a:defRPr kumimoji="1" sz="4000">
                <a:solidFill>
                  <a:schemeClr val="tx1"/>
                </a:solidFill>
                <a:latin typeface="Arial" pitchFamily="34" charset="0"/>
                <a:ea typeface="新細明體" pitchFamily="18" charset="-120"/>
              </a:defRPr>
            </a:lvl6pPr>
            <a:lvl7pPr marL="2971800" indent="-228600" eaLnBrk="0" fontAlgn="base" hangingPunct="0">
              <a:spcBef>
                <a:spcPct val="20000"/>
              </a:spcBef>
              <a:spcAft>
                <a:spcPct val="0"/>
              </a:spcAft>
              <a:buChar char="»"/>
              <a:defRPr kumimoji="1" sz="4000">
                <a:solidFill>
                  <a:schemeClr val="tx1"/>
                </a:solidFill>
                <a:latin typeface="Arial" pitchFamily="34" charset="0"/>
                <a:ea typeface="新細明體" pitchFamily="18" charset="-120"/>
              </a:defRPr>
            </a:lvl7pPr>
            <a:lvl8pPr marL="3429000" indent="-228600" eaLnBrk="0" fontAlgn="base" hangingPunct="0">
              <a:spcBef>
                <a:spcPct val="20000"/>
              </a:spcBef>
              <a:spcAft>
                <a:spcPct val="0"/>
              </a:spcAft>
              <a:buChar char="»"/>
              <a:defRPr kumimoji="1" sz="4000">
                <a:solidFill>
                  <a:schemeClr val="tx1"/>
                </a:solidFill>
                <a:latin typeface="Arial" pitchFamily="34" charset="0"/>
                <a:ea typeface="新細明體" pitchFamily="18" charset="-120"/>
              </a:defRPr>
            </a:lvl8pPr>
            <a:lvl9pPr marL="3886200" indent="-228600" eaLnBrk="0" fontAlgn="base" hangingPunct="0">
              <a:spcBef>
                <a:spcPct val="20000"/>
              </a:spcBef>
              <a:spcAft>
                <a:spcPct val="0"/>
              </a:spcAft>
              <a:buChar char="»"/>
              <a:defRPr kumimoji="1" sz="4000">
                <a:solidFill>
                  <a:schemeClr val="tx1"/>
                </a:solidFill>
                <a:latin typeface="Arial" pitchFamily="34" charset="0"/>
                <a:ea typeface="新細明體" pitchFamily="18" charset="-120"/>
              </a:defRPr>
            </a:lvl9pPr>
          </a:lstStyle>
          <a:p>
            <a:pPr>
              <a:spcBef>
                <a:spcPct val="50000"/>
              </a:spcBef>
              <a:buFontTx/>
              <a:buNone/>
            </a:pPr>
            <a:endParaRPr kumimoji="0" lang="zh-TW" altLang="zh-TW" sz="3200" b="1">
              <a:solidFill>
                <a:srgbClr val="333333"/>
              </a:solidFill>
              <a:latin typeface="微軟正黑體" pitchFamily="34" charset="-120"/>
              <a:ea typeface="微軟正黑體" pitchFamily="34" charset="-120"/>
              <a:cs typeface="華康中圓體"/>
            </a:endParaRPr>
          </a:p>
        </p:txBody>
      </p:sp>
      <p:grpSp>
        <p:nvGrpSpPr>
          <p:cNvPr id="28680" name="群組 47"/>
          <p:cNvGrpSpPr>
            <a:grpSpLocks/>
          </p:cNvGrpSpPr>
          <p:nvPr/>
        </p:nvGrpSpPr>
        <p:grpSpPr bwMode="auto">
          <a:xfrm>
            <a:off x="10318750" y="8229600"/>
            <a:ext cx="2865438" cy="2720975"/>
            <a:chOff x="5269516" y="3214686"/>
            <a:chExt cx="1443576" cy="1795312"/>
          </a:xfrm>
        </p:grpSpPr>
        <p:pic>
          <p:nvPicPr>
            <p:cNvPr id="28711" name="Picture 3" descr="C:\Users\敏嘉\Pictures\Microsoft 多媒體藝廊\j0423771.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269516" y="3214686"/>
              <a:ext cx="1428760" cy="1329542"/>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28712" name="Text Box 34"/>
            <p:cNvSpPr txBox="1">
              <a:spLocks noChangeAspect="1" noChangeArrowheads="1"/>
            </p:cNvSpPr>
            <p:nvPr/>
          </p:nvSpPr>
          <p:spPr bwMode="auto">
            <a:xfrm>
              <a:off x="5271642" y="4649635"/>
              <a:ext cx="1441450" cy="360363"/>
            </a:xfrm>
            <a:prstGeom prst="rect">
              <a:avLst/>
            </a:prstGeom>
            <a:solidFill>
              <a:schemeClr val="tx1"/>
            </a:solidFill>
            <a:ln w="9525">
              <a:solidFill>
                <a:schemeClr val="tx1"/>
              </a:solidFill>
              <a:miter lim="800000"/>
              <a:headEnd/>
              <a:tailEnd/>
            </a:ln>
          </p:spPr>
          <p:txBody>
            <a:bodyPr lIns="0" rIns="0"/>
            <a:lstStyle>
              <a:lvl1pPr>
                <a:spcBef>
                  <a:spcPct val="20000"/>
                </a:spcBef>
                <a:buChar char="•"/>
                <a:defRPr kumimoji="1" sz="6400">
                  <a:solidFill>
                    <a:schemeClr val="tx1"/>
                  </a:solidFill>
                  <a:latin typeface="Arial" pitchFamily="34" charset="0"/>
                  <a:ea typeface="新細明體" pitchFamily="18" charset="-120"/>
                </a:defRPr>
              </a:lvl1pPr>
              <a:lvl2pPr marL="742950" indent="-285750">
                <a:spcBef>
                  <a:spcPct val="20000"/>
                </a:spcBef>
                <a:buChar char="–"/>
                <a:defRPr kumimoji="1" sz="5600">
                  <a:solidFill>
                    <a:schemeClr val="tx1"/>
                  </a:solidFill>
                  <a:latin typeface="Arial" pitchFamily="34" charset="0"/>
                  <a:ea typeface="新細明體" pitchFamily="18" charset="-120"/>
                </a:defRPr>
              </a:lvl2pPr>
              <a:lvl3pPr marL="1143000" indent="-228600">
                <a:spcBef>
                  <a:spcPct val="20000"/>
                </a:spcBef>
                <a:buChar char="•"/>
                <a:defRPr kumimoji="1" sz="4800">
                  <a:solidFill>
                    <a:schemeClr val="tx1"/>
                  </a:solidFill>
                  <a:latin typeface="Arial" pitchFamily="34" charset="0"/>
                  <a:ea typeface="新細明體" pitchFamily="18" charset="-120"/>
                </a:defRPr>
              </a:lvl3pPr>
              <a:lvl4pPr marL="1600200" indent="-228600">
                <a:spcBef>
                  <a:spcPct val="20000"/>
                </a:spcBef>
                <a:buChar char="–"/>
                <a:defRPr kumimoji="1" sz="4000">
                  <a:solidFill>
                    <a:schemeClr val="tx1"/>
                  </a:solidFill>
                  <a:latin typeface="Arial" pitchFamily="34" charset="0"/>
                  <a:ea typeface="新細明體" pitchFamily="18" charset="-120"/>
                </a:defRPr>
              </a:lvl4pPr>
              <a:lvl5pPr marL="2057400" indent="-228600">
                <a:spcBef>
                  <a:spcPct val="20000"/>
                </a:spcBef>
                <a:buChar char="»"/>
                <a:defRPr kumimoji="1" sz="4000">
                  <a:solidFill>
                    <a:schemeClr val="tx1"/>
                  </a:solidFill>
                  <a:latin typeface="Arial" pitchFamily="34" charset="0"/>
                  <a:ea typeface="新細明體" pitchFamily="18" charset="-120"/>
                </a:defRPr>
              </a:lvl5pPr>
              <a:lvl6pPr marL="2514600" indent="-228600" eaLnBrk="0" fontAlgn="base" hangingPunct="0">
                <a:spcBef>
                  <a:spcPct val="20000"/>
                </a:spcBef>
                <a:spcAft>
                  <a:spcPct val="0"/>
                </a:spcAft>
                <a:buChar char="»"/>
                <a:defRPr kumimoji="1" sz="4000">
                  <a:solidFill>
                    <a:schemeClr val="tx1"/>
                  </a:solidFill>
                  <a:latin typeface="Arial" pitchFamily="34" charset="0"/>
                  <a:ea typeface="新細明體" pitchFamily="18" charset="-120"/>
                </a:defRPr>
              </a:lvl6pPr>
              <a:lvl7pPr marL="2971800" indent="-228600" eaLnBrk="0" fontAlgn="base" hangingPunct="0">
                <a:spcBef>
                  <a:spcPct val="20000"/>
                </a:spcBef>
                <a:spcAft>
                  <a:spcPct val="0"/>
                </a:spcAft>
                <a:buChar char="»"/>
                <a:defRPr kumimoji="1" sz="4000">
                  <a:solidFill>
                    <a:schemeClr val="tx1"/>
                  </a:solidFill>
                  <a:latin typeface="Arial" pitchFamily="34" charset="0"/>
                  <a:ea typeface="新細明體" pitchFamily="18" charset="-120"/>
                </a:defRPr>
              </a:lvl7pPr>
              <a:lvl8pPr marL="3429000" indent="-228600" eaLnBrk="0" fontAlgn="base" hangingPunct="0">
                <a:spcBef>
                  <a:spcPct val="20000"/>
                </a:spcBef>
                <a:spcAft>
                  <a:spcPct val="0"/>
                </a:spcAft>
                <a:buChar char="»"/>
                <a:defRPr kumimoji="1" sz="4000">
                  <a:solidFill>
                    <a:schemeClr val="tx1"/>
                  </a:solidFill>
                  <a:latin typeface="Arial" pitchFamily="34" charset="0"/>
                  <a:ea typeface="新細明體" pitchFamily="18" charset="-120"/>
                </a:defRPr>
              </a:lvl8pPr>
              <a:lvl9pPr marL="3886200" indent="-228600" eaLnBrk="0" fontAlgn="base" hangingPunct="0">
                <a:spcBef>
                  <a:spcPct val="20000"/>
                </a:spcBef>
                <a:spcAft>
                  <a:spcPct val="0"/>
                </a:spcAft>
                <a:buChar char="»"/>
                <a:defRPr kumimoji="1" sz="4000">
                  <a:solidFill>
                    <a:schemeClr val="tx1"/>
                  </a:solidFill>
                  <a:latin typeface="Arial" pitchFamily="34" charset="0"/>
                  <a:ea typeface="新細明體" pitchFamily="18" charset="-120"/>
                </a:defRPr>
              </a:lvl9pPr>
            </a:lstStyle>
            <a:p>
              <a:pPr algn="ctr" eaLnBrk="1" hangingPunct="1">
                <a:spcBef>
                  <a:spcPct val="0"/>
                </a:spcBef>
                <a:buFontTx/>
                <a:buNone/>
              </a:pPr>
              <a:r>
                <a:rPr kumimoji="0" lang="zh-TW" altLang="en-US" sz="2800" b="1">
                  <a:solidFill>
                    <a:schemeClr val="bg1"/>
                  </a:solidFill>
                  <a:latin typeface="微軟正黑體" pitchFamily="34" charset="-120"/>
                  <a:ea typeface="微軟正黑體" pitchFamily="34" charset="-120"/>
                  <a:cs typeface="華康中圓體"/>
                </a:rPr>
                <a:t>城鄉發展地區</a:t>
              </a:r>
            </a:p>
          </p:txBody>
        </p:sp>
      </p:grpSp>
      <p:sp>
        <p:nvSpPr>
          <p:cNvPr id="28681" name="Text Box 48"/>
          <p:cNvSpPr txBox="1">
            <a:spLocks noChangeAspect="1" noChangeArrowheads="1"/>
          </p:cNvSpPr>
          <p:nvPr/>
        </p:nvSpPr>
        <p:spPr bwMode="auto">
          <a:xfrm>
            <a:off x="6732588" y="7664450"/>
            <a:ext cx="1047750" cy="542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lIns="0" tIns="0" rIns="0" bIns="0"/>
          <a:lstStyle>
            <a:lvl1pPr>
              <a:spcBef>
                <a:spcPct val="20000"/>
              </a:spcBef>
              <a:buChar char="•"/>
              <a:defRPr kumimoji="1" sz="6400">
                <a:solidFill>
                  <a:schemeClr val="tx1"/>
                </a:solidFill>
                <a:latin typeface="Arial" pitchFamily="34" charset="0"/>
                <a:ea typeface="新細明體" pitchFamily="18" charset="-120"/>
              </a:defRPr>
            </a:lvl1pPr>
            <a:lvl2pPr marL="742950" indent="-285750">
              <a:spcBef>
                <a:spcPct val="20000"/>
              </a:spcBef>
              <a:buChar char="–"/>
              <a:defRPr kumimoji="1" sz="5600">
                <a:solidFill>
                  <a:schemeClr val="tx1"/>
                </a:solidFill>
                <a:latin typeface="Arial" pitchFamily="34" charset="0"/>
                <a:ea typeface="新細明體" pitchFamily="18" charset="-120"/>
              </a:defRPr>
            </a:lvl2pPr>
            <a:lvl3pPr marL="1143000" indent="-228600">
              <a:spcBef>
                <a:spcPct val="20000"/>
              </a:spcBef>
              <a:buChar char="•"/>
              <a:defRPr kumimoji="1" sz="4800">
                <a:solidFill>
                  <a:schemeClr val="tx1"/>
                </a:solidFill>
                <a:latin typeface="Arial" pitchFamily="34" charset="0"/>
                <a:ea typeface="新細明體" pitchFamily="18" charset="-120"/>
              </a:defRPr>
            </a:lvl3pPr>
            <a:lvl4pPr marL="1600200" indent="-228600">
              <a:spcBef>
                <a:spcPct val="20000"/>
              </a:spcBef>
              <a:buChar char="–"/>
              <a:defRPr kumimoji="1" sz="4000">
                <a:solidFill>
                  <a:schemeClr val="tx1"/>
                </a:solidFill>
                <a:latin typeface="Arial" pitchFamily="34" charset="0"/>
                <a:ea typeface="新細明體" pitchFamily="18" charset="-120"/>
              </a:defRPr>
            </a:lvl4pPr>
            <a:lvl5pPr marL="2057400" indent="-228600">
              <a:spcBef>
                <a:spcPct val="20000"/>
              </a:spcBef>
              <a:buChar char="»"/>
              <a:defRPr kumimoji="1" sz="4000">
                <a:solidFill>
                  <a:schemeClr val="tx1"/>
                </a:solidFill>
                <a:latin typeface="Arial" pitchFamily="34" charset="0"/>
                <a:ea typeface="新細明體" pitchFamily="18" charset="-120"/>
              </a:defRPr>
            </a:lvl5pPr>
            <a:lvl6pPr marL="2514600" indent="-228600" eaLnBrk="0" fontAlgn="base" hangingPunct="0">
              <a:spcBef>
                <a:spcPct val="20000"/>
              </a:spcBef>
              <a:spcAft>
                <a:spcPct val="0"/>
              </a:spcAft>
              <a:buChar char="»"/>
              <a:defRPr kumimoji="1" sz="4000">
                <a:solidFill>
                  <a:schemeClr val="tx1"/>
                </a:solidFill>
                <a:latin typeface="Arial" pitchFamily="34" charset="0"/>
                <a:ea typeface="新細明體" pitchFamily="18" charset="-120"/>
              </a:defRPr>
            </a:lvl6pPr>
            <a:lvl7pPr marL="2971800" indent="-228600" eaLnBrk="0" fontAlgn="base" hangingPunct="0">
              <a:spcBef>
                <a:spcPct val="20000"/>
              </a:spcBef>
              <a:spcAft>
                <a:spcPct val="0"/>
              </a:spcAft>
              <a:buChar char="»"/>
              <a:defRPr kumimoji="1" sz="4000">
                <a:solidFill>
                  <a:schemeClr val="tx1"/>
                </a:solidFill>
                <a:latin typeface="Arial" pitchFamily="34" charset="0"/>
                <a:ea typeface="新細明體" pitchFamily="18" charset="-120"/>
              </a:defRPr>
            </a:lvl7pPr>
            <a:lvl8pPr marL="3429000" indent="-228600" eaLnBrk="0" fontAlgn="base" hangingPunct="0">
              <a:spcBef>
                <a:spcPct val="20000"/>
              </a:spcBef>
              <a:spcAft>
                <a:spcPct val="0"/>
              </a:spcAft>
              <a:buChar char="»"/>
              <a:defRPr kumimoji="1" sz="4000">
                <a:solidFill>
                  <a:schemeClr val="tx1"/>
                </a:solidFill>
                <a:latin typeface="Arial" pitchFamily="34" charset="0"/>
                <a:ea typeface="新細明體" pitchFamily="18" charset="-120"/>
              </a:defRPr>
            </a:lvl8pPr>
            <a:lvl9pPr marL="3886200" indent="-228600" eaLnBrk="0" fontAlgn="base" hangingPunct="0">
              <a:spcBef>
                <a:spcPct val="20000"/>
              </a:spcBef>
              <a:spcAft>
                <a:spcPct val="0"/>
              </a:spcAft>
              <a:buChar char="»"/>
              <a:defRPr kumimoji="1" sz="4000">
                <a:solidFill>
                  <a:schemeClr val="tx1"/>
                </a:solidFill>
                <a:latin typeface="Arial" pitchFamily="34" charset="0"/>
                <a:ea typeface="新細明體" pitchFamily="18" charset="-120"/>
              </a:defRPr>
            </a:lvl9pPr>
          </a:lstStyle>
          <a:p>
            <a:pPr eaLnBrk="1" hangingPunct="1">
              <a:spcBef>
                <a:spcPct val="0"/>
              </a:spcBef>
              <a:buFontTx/>
              <a:buNone/>
            </a:pPr>
            <a:r>
              <a:rPr kumimoji="0" lang="zh-TW" altLang="en-US" sz="2800" b="1">
                <a:solidFill>
                  <a:srgbClr val="006600"/>
                </a:solidFill>
                <a:latin typeface="微軟正黑體" pitchFamily="34" charset="-120"/>
                <a:ea typeface="微軟正黑體" pitchFamily="34" charset="-120"/>
                <a:cs typeface="華康中圓體"/>
              </a:rPr>
              <a:t>維持</a:t>
            </a:r>
          </a:p>
        </p:txBody>
      </p:sp>
      <p:sp>
        <p:nvSpPr>
          <p:cNvPr id="28682" name="Arc 51"/>
          <p:cNvSpPr>
            <a:spLocks noChangeAspect="1"/>
          </p:cNvSpPr>
          <p:nvPr/>
        </p:nvSpPr>
        <p:spPr bwMode="auto">
          <a:xfrm rot="430071" flipH="1">
            <a:off x="6316663" y="6269038"/>
            <a:ext cx="1800225" cy="5030787"/>
          </a:xfrm>
          <a:custGeom>
            <a:avLst/>
            <a:gdLst>
              <a:gd name="T0" fmla="*/ 2147483646 w 17844"/>
              <a:gd name="T1" fmla="*/ 0 h 20557"/>
              <a:gd name="T2" fmla="*/ 2147483646 w 17844"/>
              <a:gd name="T3" fmla="*/ 2147483646 h 20557"/>
              <a:gd name="T4" fmla="*/ 0 w 17844"/>
              <a:gd name="T5" fmla="*/ 2147483646 h 20557"/>
              <a:gd name="T6" fmla="*/ 0 60000 65536"/>
              <a:gd name="T7" fmla="*/ 0 60000 65536"/>
              <a:gd name="T8" fmla="*/ 0 60000 65536"/>
              <a:gd name="T9" fmla="*/ 0 w 17844"/>
              <a:gd name="T10" fmla="*/ 0 h 20557"/>
              <a:gd name="T11" fmla="*/ 17844 w 17844"/>
              <a:gd name="T12" fmla="*/ 20557 h 20557"/>
            </a:gdLst>
            <a:ahLst/>
            <a:cxnLst>
              <a:cxn ang="T6">
                <a:pos x="T0" y="T1"/>
              </a:cxn>
              <a:cxn ang="T7">
                <a:pos x="T2" y="T3"/>
              </a:cxn>
              <a:cxn ang="T8">
                <a:pos x="T4" y="T5"/>
              </a:cxn>
            </a:cxnLst>
            <a:rect l="T9" t="T10" r="T11" b="T12"/>
            <a:pathLst>
              <a:path w="17844" h="20557" fill="none" extrusionOk="0">
                <a:moveTo>
                  <a:pt x="6630" y="-1"/>
                </a:moveTo>
                <a:cubicBezTo>
                  <a:pt x="11195" y="1472"/>
                  <a:pt x="15140" y="4422"/>
                  <a:pt x="17843" y="8385"/>
                </a:cubicBezTo>
              </a:path>
              <a:path w="17844" h="20557" stroke="0" extrusionOk="0">
                <a:moveTo>
                  <a:pt x="6630" y="-1"/>
                </a:moveTo>
                <a:cubicBezTo>
                  <a:pt x="11195" y="1472"/>
                  <a:pt x="15140" y="4422"/>
                  <a:pt x="17843" y="8385"/>
                </a:cubicBezTo>
                <a:lnTo>
                  <a:pt x="0" y="20557"/>
                </a:lnTo>
                <a:lnTo>
                  <a:pt x="6630" y="-1"/>
                </a:lnTo>
                <a:close/>
              </a:path>
            </a:pathLst>
          </a:custGeom>
          <a:noFill/>
          <a:ln w="28575">
            <a:solidFill>
              <a:srgbClr val="008000"/>
            </a:solidFill>
            <a:round/>
            <a:headEnd/>
            <a:tailEnd type="arrow" w="med" len="med"/>
          </a:ln>
          <a:extLst>
            <a:ext uri="{909E8E84-426E-40DD-AFC4-6F175D3DCCD1}">
              <a14:hiddenFill xmlns:a14="http://schemas.microsoft.com/office/drawing/2010/main">
                <a:solidFill>
                  <a:srgbClr val="FFFFFF"/>
                </a:solidFill>
              </a14:hiddenFill>
            </a:ext>
          </a:extLst>
        </p:spPr>
        <p:txBody>
          <a:bodyPr lIns="182682" tIns="91329" rIns="182682" bIns="91329"/>
          <a:lstStyle/>
          <a:p>
            <a:endParaRPr lang="zh-TW" altLang="en-US"/>
          </a:p>
        </p:txBody>
      </p:sp>
      <p:grpSp>
        <p:nvGrpSpPr>
          <p:cNvPr id="28683" name="群組 56"/>
          <p:cNvGrpSpPr>
            <a:grpSpLocks/>
          </p:cNvGrpSpPr>
          <p:nvPr/>
        </p:nvGrpSpPr>
        <p:grpSpPr bwMode="auto">
          <a:xfrm>
            <a:off x="14612938" y="8229600"/>
            <a:ext cx="2886075" cy="2682875"/>
            <a:chOff x="7358082" y="3214686"/>
            <a:chExt cx="1453076" cy="1770165"/>
          </a:xfrm>
        </p:grpSpPr>
        <p:pic>
          <p:nvPicPr>
            <p:cNvPr id="28709" name="Picture 11" descr="海洋 by Dong Dream [♥]."/>
            <p:cNvPicPr>
              <a:picLocks noChangeAspect="1" noChangeArrowheads="1"/>
            </p:cNvPicPr>
            <p:nvPr/>
          </p:nvPicPr>
          <p:blipFill>
            <a:blip r:embed="rId6">
              <a:lum bright="10000" contrast="10000"/>
              <a:extLst>
                <a:ext uri="{28A0092B-C50C-407E-A947-70E740481C1C}">
                  <a14:useLocalDpi xmlns:a14="http://schemas.microsoft.com/office/drawing/2010/main" val="0"/>
                </a:ext>
              </a:extLst>
            </a:blip>
            <a:srcRect/>
            <a:stretch>
              <a:fillRect/>
            </a:stretch>
          </p:blipFill>
          <p:spPr bwMode="auto">
            <a:xfrm>
              <a:off x="7358082" y="3214686"/>
              <a:ext cx="1428759" cy="1332802"/>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28710" name="Text Box 34"/>
            <p:cNvSpPr txBox="1">
              <a:spLocks noChangeAspect="1" noChangeArrowheads="1"/>
            </p:cNvSpPr>
            <p:nvPr/>
          </p:nvSpPr>
          <p:spPr bwMode="auto">
            <a:xfrm>
              <a:off x="7369708" y="4624488"/>
              <a:ext cx="1441450" cy="360363"/>
            </a:xfrm>
            <a:prstGeom prst="rect">
              <a:avLst/>
            </a:prstGeom>
            <a:solidFill>
              <a:schemeClr val="tx1"/>
            </a:solidFill>
            <a:ln w="9525">
              <a:solidFill>
                <a:schemeClr val="tx1"/>
              </a:solidFill>
              <a:miter lim="800000"/>
              <a:headEnd/>
              <a:tailEnd/>
            </a:ln>
          </p:spPr>
          <p:txBody>
            <a:bodyPr lIns="0" rIns="0"/>
            <a:lstStyle>
              <a:lvl1pPr>
                <a:spcBef>
                  <a:spcPct val="20000"/>
                </a:spcBef>
                <a:buChar char="•"/>
                <a:defRPr kumimoji="1" sz="6400">
                  <a:solidFill>
                    <a:schemeClr val="tx1"/>
                  </a:solidFill>
                  <a:latin typeface="Arial" pitchFamily="34" charset="0"/>
                  <a:ea typeface="新細明體" pitchFamily="18" charset="-120"/>
                </a:defRPr>
              </a:lvl1pPr>
              <a:lvl2pPr marL="742950" indent="-285750">
                <a:spcBef>
                  <a:spcPct val="20000"/>
                </a:spcBef>
                <a:buChar char="–"/>
                <a:defRPr kumimoji="1" sz="5600">
                  <a:solidFill>
                    <a:schemeClr val="tx1"/>
                  </a:solidFill>
                  <a:latin typeface="Arial" pitchFamily="34" charset="0"/>
                  <a:ea typeface="新細明體" pitchFamily="18" charset="-120"/>
                </a:defRPr>
              </a:lvl2pPr>
              <a:lvl3pPr marL="1143000" indent="-228600">
                <a:spcBef>
                  <a:spcPct val="20000"/>
                </a:spcBef>
                <a:buChar char="•"/>
                <a:defRPr kumimoji="1" sz="4800">
                  <a:solidFill>
                    <a:schemeClr val="tx1"/>
                  </a:solidFill>
                  <a:latin typeface="Arial" pitchFamily="34" charset="0"/>
                  <a:ea typeface="新細明體" pitchFamily="18" charset="-120"/>
                </a:defRPr>
              </a:lvl3pPr>
              <a:lvl4pPr marL="1600200" indent="-228600">
                <a:spcBef>
                  <a:spcPct val="20000"/>
                </a:spcBef>
                <a:buChar char="–"/>
                <a:defRPr kumimoji="1" sz="4000">
                  <a:solidFill>
                    <a:schemeClr val="tx1"/>
                  </a:solidFill>
                  <a:latin typeface="Arial" pitchFamily="34" charset="0"/>
                  <a:ea typeface="新細明體" pitchFamily="18" charset="-120"/>
                </a:defRPr>
              </a:lvl4pPr>
              <a:lvl5pPr marL="2057400" indent="-228600">
                <a:spcBef>
                  <a:spcPct val="20000"/>
                </a:spcBef>
                <a:buChar char="»"/>
                <a:defRPr kumimoji="1" sz="4000">
                  <a:solidFill>
                    <a:schemeClr val="tx1"/>
                  </a:solidFill>
                  <a:latin typeface="Arial" pitchFamily="34" charset="0"/>
                  <a:ea typeface="新細明體" pitchFamily="18" charset="-120"/>
                </a:defRPr>
              </a:lvl5pPr>
              <a:lvl6pPr marL="2514600" indent="-228600" eaLnBrk="0" fontAlgn="base" hangingPunct="0">
                <a:spcBef>
                  <a:spcPct val="20000"/>
                </a:spcBef>
                <a:spcAft>
                  <a:spcPct val="0"/>
                </a:spcAft>
                <a:buChar char="»"/>
                <a:defRPr kumimoji="1" sz="4000">
                  <a:solidFill>
                    <a:schemeClr val="tx1"/>
                  </a:solidFill>
                  <a:latin typeface="Arial" pitchFamily="34" charset="0"/>
                  <a:ea typeface="新細明體" pitchFamily="18" charset="-120"/>
                </a:defRPr>
              </a:lvl6pPr>
              <a:lvl7pPr marL="2971800" indent="-228600" eaLnBrk="0" fontAlgn="base" hangingPunct="0">
                <a:spcBef>
                  <a:spcPct val="20000"/>
                </a:spcBef>
                <a:spcAft>
                  <a:spcPct val="0"/>
                </a:spcAft>
                <a:buChar char="»"/>
                <a:defRPr kumimoji="1" sz="4000">
                  <a:solidFill>
                    <a:schemeClr val="tx1"/>
                  </a:solidFill>
                  <a:latin typeface="Arial" pitchFamily="34" charset="0"/>
                  <a:ea typeface="新細明體" pitchFamily="18" charset="-120"/>
                </a:defRPr>
              </a:lvl7pPr>
              <a:lvl8pPr marL="3429000" indent="-228600" eaLnBrk="0" fontAlgn="base" hangingPunct="0">
                <a:spcBef>
                  <a:spcPct val="20000"/>
                </a:spcBef>
                <a:spcAft>
                  <a:spcPct val="0"/>
                </a:spcAft>
                <a:buChar char="»"/>
                <a:defRPr kumimoji="1" sz="4000">
                  <a:solidFill>
                    <a:schemeClr val="tx1"/>
                  </a:solidFill>
                  <a:latin typeface="Arial" pitchFamily="34" charset="0"/>
                  <a:ea typeface="新細明體" pitchFamily="18" charset="-120"/>
                </a:defRPr>
              </a:lvl8pPr>
              <a:lvl9pPr marL="3886200" indent="-228600" eaLnBrk="0" fontAlgn="base" hangingPunct="0">
                <a:spcBef>
                  <a:spcPct val="20000"/>
                </a:spcBef>
                <a:spcAft>
                  <a:spcPct val="0"/>
                </a:spcAft>
                <a:buChar char="»"/>
                <a:defRPr kumimoji="1" sz="4000">
                  <a:solidFill>
                    <a:schemeClr val="tx1"/>
                  </a:solidFill>
                  <a:latin typeface="Arial" pitchFamily="34" charset="0"/>
                  <a:ea typeface="新細明體" pitchFamily="18" charset="-120"/>
                </a:defRPr>
              </a:lvl9pPr>
            </a:lstStyle>
            <a:p>
              <a:pPr algn="ctr" eaLnBrk="1" hangingPunct="1">
                <a:spcBef>
                  <a:spcPct val="0"/>
                </a:spcBef>
                <a:buFontTx/>
                <a:buNone/>
              </a:pPr>
              <a:r>
                <a:rPr kumimoji="0" lang="zh-TW" altLang="en-US" sz="2800" b="1">
                  <a:solidFill>
                    <a:schemeClr val="bg1"/>
                  </a:solidFill>
                  <a:latin typeface="微軟正黑體" pitchFamily="34" charset="-120"/>
                  <a:ea typeface="微軟正黑體" pitchFamily="34" charset="-120"/>
                  <a:cs typeface="華康中圓體"/>
                </a:rPr>
                <a:t>海洋資源地區</a:t>
              </a:r>
            </a:p>
          </p:txBody>
        </p:sp>
      </p:grpSp>
      <p:sp>
        <p:nvSpPr>
          <p:cNvPr id="28684" name="Arc 11"/>
          <p:cNvSpPr>
            <a:spLocks noChangeAspect="1"/>
          </p:cNvSpPr>
          <p:nvPr/>
        </p:nvSpPr>
        <p:spPr bwMode="auto">
          <a:xfrm rot="442182">
            <a:off x="8812213" y="6408738"/>
            <a:ext cx="3436937" cy="4116387"/>
          </a:xfrm>
          <a:custGeom>
            <a:avLst/>
            <a:gdLst>
              <a:gd name="T0" fmla="*/ 2147483646 w 17844"/>
              <a:gd name="T1" fmla="*/ 0 h 20519"/>
              <a:gd name="T2" fmla="*/ 2147483646 w 17844"/>
              <a:gd name="T3" fmla="*/ 2147483646 h 20519"/>
              <a:gd name="T4" fmla="*/ 0 w 17844"/>
              <a:gd name="T5" fmla="*/ 2147483646 h 20519"/>
              <a:gd name="T6" fmla="*/ 0 60000 65536"/>
              <a:gd name="T7" fmla="*/ 0 60000 65536"/>
              <a:gd name="T8" fmla="*/ 0 60000 65536"/>
              <a:gd name="T9" fmla="*/ 0 w 17844"/>
              <a:gd name="T10" fmla="*/ 0 h 20519"/>
              <a:gd name="T11" fmla="*/ 17844 w 17844"/>
              <a:gd name="T12" fmla="*/ 20519 h 20519"/>
            </a:gdLst>
            <a:ahLst/>
            <a:cxnLst>
              <a:cxn ang="T6">
                <a:pos x="T0" y="T1"/>
              </a:cxn>
              <a:cxn ang="T7">
                <a:pos x="T2" y="T3"/>
              </a:cxn>
              <a:cxn ang="T8">
                <a:pos x="T4" y="T5"/>
              </a:cxn>
            </a:cxnLst>
            <a:rect l="T9" t="T10" r="T11" b="T12"/>
            <a:pathLst>
              <a:path w="17844" h="20519" fill="none" extrusionOk="0">
                <a:moveTo>
                  <a:pt x="6748" y="0"/>
                </a:moveTo>
                <a:cubicBezTo>
                  <a:pt x="11264" y="1485"/>
                  <a:pt x="15164" y="4419"/>
                  <a:pt x="17843" y="8347"/>
                </a:cubicBezTo>
              </a:path>
              <a:path w="17844" h="20519" stroke="0" extrusionOk="0">
                <a:moveTo>
                  <a:pt x="6748" y="0"/>
                </a:moveTo>
                <a:cubicBezTo>
                  <a:pt x="11264" y="1485"/>
                  <a:pt x="15164" y="4419"/>
                  <a:pt x="17843" y="8347"/>
                </a:cubicBezTo>
                <a:lnTo>
                  <a:pt x="0" y="20519"/>
                </a:lnTo>
                <a:lnTo>
                  <a:pt x="6748" y="0"/>
                </a:lnTo>
                <a:close/>
              </a:path>
            </a:pathLst>
          </a:custGeom>
          <a:noFill/>
          <a:ln w="28575">
            <a:solidFill>
              <a:srgbClr val="C00000"/>
            </a:solidFill>
            <a:round/>
            <a:headEnd/>
            <a:tailEnd type="arrow" w="med" len="med"/>
          </a:ln>
          <a:extLst>
            <a:ext uri="{909E8E84-426E-40DD-AFC4-6F175D3DCCD1}">
              <a14:hiddenFill xmlns:a14="http://schemas.microsoft.com/office/drawing/2010/main">
                <a:solidFill>
                  <a:srgbClr val="FFFFFF"/>
                </a:solidFill>
              </a14:hiddenFill>
            </a:ext>
          </a:extLst>
        </p:spPr>
        <p:txBody>
          <a:bodyPr lIns="182682" tIns="91329" rIns="182682" bIns="91329"/>
          <a:lstStyle/>
          <a:p>
            <a:endParaRPr lang="zh-TW" altLang="en-US"/>
          </a:p>
        </p:txBody>
      </p:sp>
      <p:sp>
        <p:nvSpPr>
          <p:cNvPr id="28685" name="Text Box 32"/>
          <p:cNvSpPr txBox="1">
            <a:spLocks noChangeAspect="1" noChangeArrowheads="1"/>
          </p:cNvSpPr>
          <p:nvPr/>
        </p:nvSpPr>
        <p:spPr bwMode="auto">
          <a:xfrm>
            <a:off x="12633325" y="7686675"/>
            <a:ext cx="1135063" cy="387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lIns="0" tIns="0" rIns="0" bIns="0"/>
          <a:lstStyle>
            <a:lvl1pPr>
              <a:spcBef>
                <a:spcPct val="20000"/>
              </a:spcBef>
              <a:buChar char="•"/>
              <a:defRPr kumimoji="1" sz="6400">
                <a:solidFill>
                  <a:schemeClr val="tx1"/>
                </a:solidFill>
                <a:latin typeface="Arial" pitchFamily="34" charset="0"/>
                <a:ea typeface="新細明體" pitchFamily="18" charset="-120"/>
              </a:defRPr>
            </a:lvl1pPr>
            <a:lvl2pPr marL="742950" indent="-285750">
              <a:spcBef>
                <a:spcPct val="20000"/>
              </a:spcBef>
              <a:buChar char="–"/>
              <a:defRPr kumimoji="1" sz="5600">
                <a:solidFill>
                  <a:schemeClr val="tx1"/>
                </a:solidFill>
                <a:latin typeface="Arial" pitchFamily="34" charset="0"/>
                <a:ea typeface="新細明體" pitchFamily="18" charset="-120"/>
              </a:defRPr>
            </a:lvl2pPr>
            <a:lvl3pPr marL="1143000" indent="-228600">
              <a:spcBef>
                <a:spcPct val="20000"/>
              </a:spcBef>
              <a:buChar char="•"/>
              <a:defRPr kumimoji="1" sz="4800">
                <a:solidFill>
                  <a:schemeClr val="tx1"/>
                </a:solidFill>
                <a:latin typeface="Arial" pitchFamily="34" charset="0"/>
                <a:ea typeface="新細明體" pitchFamily="18" charset="-120"/>
              </a:defRPr>
            </a:lvl3pPr>
            <a:lvl4pPr marL="1600200" indent="-228600">
              <a:spcBef>
                <a:spcPct val="20000"/>
              </a:spcBef>
              <a:buChar char="–"/>
              <a:defRPr kumimoji="1" sz="4000">
                <a:solidFill>
                  <a:schemeClr val="tx1"/>
                </a:solidFill>
                <a:latin typeface="Arial" pitchFamily="34" charset="0"/>
                <a:ea typeface="新細明體" pitchFamily="18" charset="-120"/>
              </a:defRPr>
            </a:lvl4pPr>
            <a:lvl5pPr marL="2057400" indent="-228600">
              <a:spcBef>
                <a:spcPct val="20000"/>
              </a:spcBef>
              <a:buChar char="»"/>
              <a:defRPr kumimoji="1" sz="4000">
                <a:solidFill>
                  <a:schemeClr val="tx1"/>
                </a:solidFill>
                <a:latin typeface="Arial" pitchFamily="34" charset="0"/>
                <a:ea typeface="新細明體" pitchFamily="18" charset="-120"/>
              </a:defRPr>
            </a:lvl5pPr>
            <a:lvl6pPr marL="2514600" indent="-228600" eaLnBrk="0" fontAlgn="base" hangingPunct="0">
              <a:spcBef>
                <a:spcPct val="20000"/>
              </a:spcBef>
              <a:spcAft>
                <a:spcPct val="0"/>
              </a:spcAft>
              <a:buChar char="»"/>
              <a:defRPr kumimoji="1" sz="4000">
                <a:solidFill>
                  <a:schemeClr val="tx1"/>
                </a:solidFill>
                <a:latin typeface="Arial" pitchFamily="34" charset="0"/>
                <a:ea typeface="新細明體" pitchFamily="18" charset="-120"/>
              </a:defRPr>
            </a:lvl6pPr>
            <a:lvl7pPr marL="2971800" indent="-228600" eaLnBrk="0" fontAlgn="base" hangingPunct="0">
              <a:spcBef>
                <a:spcPct val="20000"/>
              </a:spcBef>
              <a:spcAft>
                <a:spcPct val="0"/>
              </a:spcAft>
              <a:buChar char="»"/>
              <a:defRPr kumimoji="1" sz="4000">
                <a:solidFill>
                  <a:schemeClr val="tx1"/>
                </a:solidFill>
                <a:latin typeface="Arial" pitchFamily="34" charset="0"/>
                <a:ea typeface="新細明體" pitchFamily="18" charset="-120"/>
              </a:defRPr>
            </a:lvl7pPr>
            <a:lvl8pPr marL="3429000" indent="-228600" eaLnBrk="0" fontAlgn="base" hangingPunct="0">
              <a:spcBef>
                <a:spcPct val="20000"/>
              </a:spcBef>
              <a:spcAft>
                <a:spcPct val="0"/>
              </a:spcAft>
              <a:buChar char="»"/>
              <a:defRPr kumimoji="1" sz="4000">
                <a:solidFill>
                  <a:schemeClr val="tx1"/>
                </a:solidFill>
                <a:latin typeface="Arial" pitchFamily="34" charset="0"/>
                <a:ea typeface="新細明體" pitchFamily="18" charset="-120"/>
              </a:defRPr>
            </a:lvl8pPr>
            <a:lvl9pPr marL="3886200" indent="-228600" eaLnBrk="0" fontAlgn="base" hangingPunct="0">
              <a:spcBef>
                <a:spcPct val="20000"/>
              </a:spcBef>
              <a:spcAft>
                <a:spcPct val="0"/>
              </a:spcAft>
              <a:buChar char="»"/>
              <a:defRPr kumimoji="1" sz="4000">
                <a:solidFill>
                  <a:schemeClr val="tx1"/>
                </a:solidFill>
                <a:latin typeface="Arial" pitchFamily="34" charset="0"/>
                <a:ea typeface="新細明體" pitchFamily="18" charset="-120"/>
              </a:defRPr>
            </a:lvl9pPr>
          </a:lstStyle>
          <a:p>
            <a:pPr eaLnBrk="1" hangingPunct="1">
              <a:spcBef>
                <a:spcPct val="0"/>
              </a:spcBef>
              <a:buFontTx/>
              <a:buNone/>
            </a:pPr>
            <a:r>
              <a:rPr kumimoji="0" lang="zh-TW" altLang="en-US" sz="2800" b="1">
                <a:solidFill>
                  <a:srgbClr val="CC0000"/>
                </a:solidFill>
                <a:latin typeface="微軟正黑體" pitchFamily="34" charset="-120"/>
                <a:ea typeface="微軟正黑體" pitchFamily="34" charset="-120"/>
                <a:cs typeface="華康中圓體"/>
              </a:rPr>
              <a:t>釋出</a:t>
            </a:r>
          </a:p>
        </p:txBody>
      </p:sp>
      <p:sp>
        <p:nvSpPr>
          <p:cNvPr id="21" name="圓角矩形 20"/>
          <p:cNvSpPr/>
          <p:nvPr/>
        </p:nvSpPr>
        <p:spPr bwMode="auto">
          <a:xfrm>
            <a:off x="2433638" y="6870700"/>
            <a:ext cx="2227262" cy="679450"/>
          </a:xfrm>
          <a:prstGeom prst="roundRect">
            <a:avLst/>
          </a:prstGeom>
          <a:solidFill>
            <a:schemeClr val="accent3">
              <a:lumMod val="40000"/>
              <a:lumOff val="60000"/>
            </a:schemeClr>
          </a:solidFill>
          <a:ln w="6350">
            <a:solidFill>
              <a:srgbClr val="296826"/>
            </a:solidFill>
          </a:ln>
        </p:spPr>
        <p:style>
          <a:lnRef idx="2">
            <a:schemeClr val="accent1">
              <a:shade val="50000"/>
            </a:schemeClr>
          </a:lnRef>
          <a:fillRef idx="1">
            <a:schemeClr val="accent1"/>
          </a:fillRef>
          <a:effectRef idx="0">
            <a:schemeClr val="accent1"/>
          </a:effectRef>
          <a:fontRef idx="minor">
            <a:schemeClr val="lt1"/>
          </a:fontRef>
        </p:style>
        <p:txBody>
          <a:bodyPr lIns="182682" tIns="91329" rIns="182682" bIns="91329" anchor="ctr"/>
          <a:lstStyle/>
          <a:p>
            <a:pPr algn="ctr" eaLnBrk="1" fontAlgn="auto" hangingPunct="1">
              <a:spcBef>
                <a:spcPts val="0"/>
              </a:spcBef>
              <a:spcAft>
                <a:spcPts val="0"/>
              </a:spcAft>
              <a:defRPr/>
            </a:pPr>
            <a:r>
              <a:rPr kumimoji="0" lang="zh-TW" altLang="en-US" sz="2800" b="1" dirty="0">
                <a:solidFill>
                  <a:schemeClr val="tx1"/>
                </a:solidFill>
                <a:latin typeface="微軟正黑體" panose="020B0604030504040204" pitchFamily="34" charset="-120"/>
                <a:ea typeface="微軟正黑體" panose="020B0604030504040204" pitchFamily="34" charset="-120"/>
              </a:rPr>
              <a:t>環境永續</a:t>
            </a:r>
          </a:p>
        </p:txBody>
      </p:sp>
      <p:sp>
        <p:nvSpPr>
          <p:cNvPr id="22" name="圓角矩形 21"/>
          <p:cNvSpPr/>
          <p:nvPr/>
        </p:nvSpPr>
        <p:spPr bwMode="auto">
          <a:xfrm>
            <a:off x="6003925" y="6886575"/>
            <a:ext cx="2227263" cy="679450"/>
          </a:xfrm>
          <a:prstGeom prst="roundRect">
            <a:avLst/>
          </a:prstGeom>
          <a:solidFill>
            <a:schemeClr val="accent3">
              <a:lumMod val="40000"/>
              <a:lumOff val="60000"/>
            </a:schemeClr>
          </a:solidFill>
          <a:ln w="6350">
            <a:solidFill>
              <a:srgbClr val="296826"/>
            </a:solidFill>
          </a:ln>
        </p:spPr>
        <p:style>
          <a:lnRef idx="2">
            <a:schemeClr val="accent1">
              <a:shade val="50000"/>
            </a:schemeClr>
          </a:lnRef>
          <a:fillRef idx="1">
            <a:schemeClr val="accent1"/>
          </a:fillRef>
          <a:effectRef idx="0">
            <a:schemeClr val="accent1"/>
          </a:effectRef>
          <a:fontRef idx="minor">
            <a:schemeClr val="lt1"/>
          </a:fontRef>
        </p:style>
        <p:txBody>
          <a:bodyPr lIns="182682" tIns="91329" rIns="182682" bIns="91329" anchor="ctr"/>
          <a:lstStyle/>
          <a:p>
            <a:pPr algn="ctr" eaLnBrk="1" fontAlgn="auto" hangingPunct="1">
              <a:spcBef>
                <a:spcPts val="0"/>
              </a:spcBef>
              <a:spcAft>
                <a:spcPts val="0"/>
              </a:spcAft>
              <a:defRPr/>
            </a:pPr>
            <a:r>
              <a:rPr kumimoji="0" lang="zh-TW" altLang="en-US" sz="2800" b="1" dirty="0">
                <a:solidFill>
                  <a:schemeClr val="tx1"/>
                </a:solidFill>
                <a:latin typeface="微軟正黑體" panose="020B0604030504040204" pitchFamily="34" charset="-120"/>
                <a:ea typeface="微軟正黑體" panose="020B0604030504040204" pitchFamily="34" charset="-120"/>
              </a:rPr>
              <a:t>糧食安全</a:t>
            </a:r>
          </a:p>
        </p:txBody>
      </p:sp>
      <p:sp>
        <p:nvSpPr>
          <p:cNvPr id="23" name="圓角矩形 22"/>
          <p:cNvSpPr/>
          <p:nvPr/>
        </p:nvSpPr>
        <p:spPr bwMode="auto">
          <a:xfrm>
            <a:off x="10318750" y="6962775"/>
            <a:ext cx="2227263" cy="679450"/>
          </a:xfrm>
          <a:prstGeom prst="roundRect">
            <a:avLst/>
          </a:prstGeom>
          <a:solidFill>
            <a:schemeClr val="accent3">
              <a:lumMod val="40000"/>
              <a:lumOff val="60000"/>
            </a:schemeClr>
          </a:solidFill>
          <a:ln w="6350">
            <a:solidFill>
              <a:srgbClr val="296826"/>
            </a:solidFill>
          </a:ln>
        </p:spPr>
        <p:style>
          <a:lnRef idx="2">
            <a:schemeClr val="accent1">
              <a:shade val="50000"/>
            </a:schemeClr>
          </a:lnRef>
          <a:fillRef idx="1">
            <a:schemeClr val="accent1"/>
          </a:fillRef>
          <a:effectRef idx="0">
            <a:schemeClr val="accent1"/>
          </a:effectRef>
          <a:fontRef idx="minor">
            <a:schemeClr val="lt1"/>
          </a:fontRef>
        </p:style>
        <p:txBody>
          <a:bodyPr lIns="182682" tIns="91329" rIns="182682" bIns="91329" anchor="ctr"/>
          <a:lstStyle/>
          <a:p>
            <a:pPr algn="ctr" eaLnBrk="1" fontAlgn="auto" hangingPunct="1">
              <a:spcBef>
                <a:spcPts val="0"/>
              </a:spcBef>
              <a:spcAft>
                <a:spcPts val="0"/>
              </a:spcAft>
              <a:defRPr/>
            </a:pPr>
            <a:r>
              <a:rPr kumimoji="0" lang="zh-TW" altLang="en-US" sz="2800" b="1" dirty="0">
                <a:solidFill>
                  <a:schemeClr val="tx1"/>
                </a:solidFill>
                <a:latin typeface="微軟正黑體" panose="020B0604030504040204" pitchFamily="34" charset="-120"/>
                <a:ea typeface="微軟正黑體" panose="020B0604030504040204" pitchFamily="34" charset="-120"/>
              </a:rPr>
              <a:t>發展需求</a:t>
            </a:r>
          </a:p>
        </p:txBody>
      </p:sp>
      <p:grpSp>
        <p:nvGrpSpPr>
          <p:cNvPr id="28689" name="群組 49"/>
          <p:cNvGrpSpPr>
            <a:grpSpLocks/>
          </p:cNvGrpSpPr>
          <p:nvPr/>
        </p:nvGrpSpPr>
        <p:grpSpPr bwMode="auto">
          <a:xfrm>
            <a:off x="4214813" y="4237038"/>
            <a:ext cx="10993437" cy="2520950"/>
            <a:chOff x="1643042" y="839895"/>
            <a:chExt cx="5286412" cy="1588973"/>
          </a:xfrm>
        </p:grpSpPr>
        <p:sp>
          <p:nvSpPr>
            <p:cNvPr id="26" name="矩形 25"/>
            <p:cNvSpPr/>
            <p:nvPr/>
          </p:nvSpPr>
          <p:spPr>
            <a:xfrm>
              <a:off x="1643042" y="938872"/>
              <a:ext cx="5286412" cy="1489996"/>
            </a:xfrm>
            <a:prstGeom prst="rect">
              <a:avLst/>
            </a:prstGeom>
            <a:solidFill>
              <a:srgbClr val="006600"/>
            </a:solidFill>
            <a:ln>
              <a:solidFill>
                <a:schemeClr val="tx1"/>
              </a:solidFill>
            </a:ln>
            <a:scene3d>
              <a:camera prst="perspectiveRelaxedModerately" fov="6000000"/>
              <a:lightRig rig="threePt" dir="t"/>
            </a:scene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kumimoji="0" lang="zh-TW" altLang="en-US" sz="3200" b="1">
                <a:latin typeface="微軟正黑體" panose="020B0604030504040204" pitchFamily="34" charset="-120"/>
                <a:ea typeface="微軟正黑體" panose="020B0604030504040204" pitchFamily="34" charset="-120"/>
              </a:endParaRPr>
            </a:p>
          </p:txBody>
        </p:sp>
        <p:sp>
          <p:nvSpPr>
            <p:cNvPr id="28704" name="Text Box 3"/>
            <p:cNvSpPr txBox="1">
              <a:spLocks noChangeAspect="1" noChangeArrowheads="1"/>
            </p:cNvSpPr>
            <p:nvPr/>
          </p:nvSpPr>
          <p:spPr bwMode="auto">
            <a:xfrm>
              <a:off x="3500430" y="1153186"/>
              <a:ext cx="1417637" cy="404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8000" tIns="10800" rIns="18000" bIns="10800"/>
            <a:lstStyle>
              <a:lvl1pPr>
                <a:spcBef>
                  <a:spcPct val="20000"/>
                </a:spcBef>
                <a:buChar char="•"/>
                <a:defRPr kumimoji="1" sz="6400">
                  <a:solidFill>
                    <a:schemeClr val="tx1"/>
                  </a:solidFill>
                  <a:latin typeface="Arial" pitchFamily="34" charset="0"/>
                  <a:ea typeface="新細明體" pitchFamily="18" charset="-120"/>
                </a:defRPr>
              </a:lvl1pPr>
              <a:lvl2pPr marL="742950" indent="-285750">
                <a:spcBef>
                  <a:spcPct val="20000"/>
                </a:spcBef>
                <a:buChar char="–"/>
                <a:defRPr kumimoji="1" sz="5600">
                  <a:solidFill>
                    <a:schemeClr val="tx1"/>
                  </a:solidFill>
                  <a:latin typeface="Arial" pitchFamily="34" charset="0"/>
                  <a:ea typeface="新細明體" pitchFamily="18" charset="-120"/>
                </a:defRPr>
              </a:lvl2pPr>
              <a:lvl3pPr marL="1143000" indent="-228600">
                <a:spcBef>
                  <a:spcPct val="20000"/>
                </a:spcBef>
                <a:buChar char="•"/>
                <a:defRPr kumimoji="1" sz="4800">
                  <a:solidFill>
                    <a:schemeClr val="tx1"/>
                  </a:solidFill>
                  <a:latin typeface="Arial" pitchFamily="34" charset="0"/>
                  <a:ea typeface="新細明體" pitchFamily="18" charset="-120"/>
                </a:defRPr>
              </a:lvl3pPr>
              <a:lvl4pPr marL="1600200" indent="-228600">
                <a:spcBef>
                  <a:spcPct val="20000"/>
                </a:spcBef>
                <a:buChar char="–"/>
                <a:defRPr kumimoji="1" sz="4000">
                  <a:solidFill>
                    <a:schemeClr val="tx1"/>
                  </a:solidFill>
                  <a:latin typeface="Arial" pitchFamily="34" charset="0"/>
                  <a:ea typeface="新細明體" pitchFamily="18" charset="-120"/>
                </a:defRPr>
              </a:lvl4pPr>
              <a:lvl5pPr marL="2057400" indent="-228600">
                <a:spcBef>
                  <a:spcPct val="20000"/>
                </a:spcBef>
                <a:buChar char="»"/>
                <a:defRPr kumimoji="1" sz="4000">
                  <a:solidFill>
                    <a:schemeClr val="tx1"/>
                  </a:solidFill>
                  <a:latin typeface="Arial" pitchFamily="34" charset="0"/>
                  <a:ea typeface="新細明體" pitchFamily="18" charset="-120"/>
                </a:defRPr>
              </a:lvl5pPr>
              <a:lvl6pPr marL="2514600" indent="-228600" eaLnBrk="0" fontAlgn="base" hangingPunct="0">
                <a:spcBef>
                  <a:spcPct val="20000"/>
                </a:spcBef>
                <a:spcAft>
                  <a:spcPct val="0"/>
                </a:spcAft>
                <a:buChar char="»"/>
                <a:defRPr kumimoji="1" sz="4000">
                  <a:solidFill>
                    <a:schemeClr val="tx1"/>
                  </a:solidFill>
                  <a:latin typeface="Arial" pitchFamily="34" charset="0"/>
                  <a:ea typeface="新細明體" pitchFamily="18" charset="-120"/>
                </a:defRPr>
              </a:lvl6pPr>
              <a:lvl7pPr marL="2971800" indent="-228600" eaLnBrk="0" fontAlgn="base" hangingPunct="0">
                <a:spcBef>
                  <a:spcPct val="20000"/>
                </a:spcBef>
                <a:spcAft>
                  <a:spcPct val="0"/>
                </a:spcAft>
                <a:buChar char="»"/>
                <a:defRPr kumimoji="1" sz="4000">
                  <a:solidFill>
                    <a:schemeClr val="tx1"/>
                  </a:solidFill>
                  <a:latin typeface="Arial" pitchFamily="34" charset="0"/>
                  <a:ea typeface="新細明體" pitchFamily="18" charset="-120"/>
                </a:defRPr>
              </a:lvl7pPr>
              <a:lvl8pPr marL="3429000" indent="-228600" eaLnBrk="0" fontAlgn="base" hangingPunct="0">
                <a:spcBef>
                  <a:spcPct val="20000"/>
                </a:spcBef>
                <a:spcAft>
                  <a:spcPct val="0"/>
                </a:spcAft>
                <a:buChar char="»"/>
                <a:defRPr kumimoji="1" sz="4000">
                  <a:solidFill>
                    <a:schemeClr val="tx1"/>
                  </a:solidFill>
                  <a:latin typeface="Arial" pitchFamily="34" charset="0"/>
                  <a:ea typeface="新細明體" pitchFamily="18" charset="-120"/>
                </a:defRPr>
              </a:lvl8pPr>
              <a:lvl9pPr marL="3886200" indent="-228600" eaLnBrk="0" fontAlgn="base" hangingPunct="0">
                <a:spcBef>
                  <a:spcPct val="20000"/>
                </a:spcBef>
                <a:spcAft>
                  <a:spcPct val="0"/>
                </a:spcAft>
                <a:buChar char="»"/>
                <a:defRPr kumimoji="1" sz="4000">
                  <a:solidFill>
                    <a:schemeClr val="tx1"/>
                  </a:solidFill>
                  <a:latin typeface="Arial" pitchFamily="34" charset="0"/>
                  <a:ea typeface="新細明體" pitchFamily="18" charset="-120"/>
                </a:defRPr>
              </a:lvl9pPr>
            </a:lstStyle>
            <a:p>
              <a:pPr algn="ctr" eaLnBrk="1" hangingPunct="1">
                <a:spcBef>
                  <a:spcPct val="0"/>
                </a:spcBef>
                <a:buFontTx/>
                <a:buNone/>
              </a:pPr>
              <a:r>
                <a:rPr kumimoji="0" lang="zh-TW" altLang="en-US" sz="3200" b="1">
                  <a:solidFill>
                    <a:schemeClr val="bg1"/>
                  </a:solidFill>
                  <a:latin typeface="微軟正黑體" pitchFamily="34" charset="-120"/>
                  <a:ea typeface="微軟正黑體" pitchFamily="34" charset="-120"/>
                  <a:cs typeface="華康中圓體"/>
                </a:rPr>
                <a:t>既有農地</a:t>
              </a:r>
            </a:p>
          </p:txBody>
        </p:sp>
        <p:sp>
          <p:nvSpPr>
            <p:cNvPr id="28705" name="Oval 4" descr="大網點"/>
            <p:cNvSpPr>
              <a:spLocks noChangeAspect="1" noChangeArrowheads="1"/>
            </p:cNvSpPr>
            <p:nvPr/>
          </p:nvSpPr>
          <p:spPr bwMode="auto">
            <a:xfrm>
              <a:off x="1785918" y="1680886"/>
              <a:ext cx="1254125" cy="485128"/>
            </a:xfrm>
            <a:prstGeom prst="ellipse">
              <a:avLst/>
            </a:prstGeom>
            <a:blipFill dpi="0" rotWithShape="0">
              <a:blip r:embed="rId7"/>
              <a:srcRect/>
              <a:tile tx="0" ty="0" sx="100000" sy="100000" flip="none" algn="tl"/>
            </a:blipFill>
            <a:ln w="9525">
              <a:solidFill>
                <a:srgbClr val="008000"/>
              </a:solidFill>
              <a:round/>
              <a:headEnd/>
              <a:tailEnd/>
            </a:ln>
          </p:spPr>
          <p:txBody>
            <a:bodyPr/>
            <a:lstStyle>
              <a:lvl1pPr>
                <a:spcBef>
                  <a:spcPct val="20000"/>
                </a:spcBef>
                <a:buChar char="•"/>
                <a:defRPr kumimoji="1" sz="6400">
                  <a:solidFill>
                    <a:schemeClr val="tx1"/>
                  </a:solidFill>
                  <a:latin typeface="Arial" pitchFamily="34" charset="0"/>
                  <a:ea typeface="新細明體" pitchFamily="18" charset="-120"/>
                </a:defRPr>
              </a:lvl1pPr>
              <a:lvl2pPr marL="742950" indent="-285750">
                <a:spcBef>
                  <a:spcPct val="20000"/>
                </a:spcBef>
                <a:buChar char="–"/>
                <a:defRPr kumimoji="1" sz="5600">
                  <a:solidFill>
                    <a:schemeClr val="tx1"/>
                  </a:solidFill>
                  <a:latin typeface="Arial" pitchFamily="34" charset="0"/>
                  <a:ea typeface="新細明體" pitchFamily="18" charset="-120"/>
                </a:defRPr>
              </a:lvl2pPr>
              <a:lvl3pPr marL="1143000" indent="-228600">
                <a:spcBef>
                  <a:spcPct val="20000"/>
                </a:spcBef>
                <a:buChar char="•"/>
                <a:defRPr kumimoji="1" sz="4800">
                  <a:solidFill>
                    <a:schemeClr val="tx1"/>
                  </a:solidFill>
                  <a:latin typeface="Arial" pitchFamily="34" charset="0"/>
                  <a:ea typeface="新細明體" pitchFamily="18" charset="-120"/>
                </a:defRPr>
              </a:lvl3pPr>
              <a:lvl4pPr marL="1600200" indent="-228600">
                <a:spcBef>
                  <a:spcPct val="20000"/>
                </a:spcBef>
                <a:buChar char="–"/>
                <a:defRPr kumimoji="1" sz="4000">
                  <a:solidFill>
                    <a:schemeClr val="tx1"/>
                  </a:solidFill>
                  <a:latin typeface="Arial" pitchFamily="34" charset="0"/>
                  <a:ea typeface="新細明體" pitchFamily="18" charset="-120"/>
                </a:defRPr>
              </a:lvl4pPr>
              <a:lvl5pPr marL="2057400" indent="-228600">
                <a:spcBef>
                  <a:spcPct val="20000"/>
                </a:spcBef>
                <a:buChar char="»"/>
                <a:defRPr kumimoji="1" sz="4000">
                  <a:solidFill>
                    <a:schemeClr val="tx1"/>
                  </a:solidFill>
                  <a:latin typeface="Arial" pitchFamily="34" charset="0"/>
                  <a:ea typeface="新細明體" pitchFamily="18" charset="-120"/>
                </a:defRPr>
              </a:lvl5pPr>
              <a:lvl6pPr marL="2514600" indent="-228600" eaLnBrk="0" fontAlgn="base" hangingPunct="0">
                <a:spcBef>
                  <a:spcPct val="20000"/>
                </a:spcBef>
                <a:spcAft>
                  <a:spcPct val="0"/>
                </a:spcAft>
                <a:buChar char="»"/>
                <a:defRPr kumimoji="1" sz="4000">
                  <a:solidFill>
                    <a:schemeClr val="tx1"/>
                  </a:solidFill>
                  <a:latin typeface="Arial" pitchFamily="34" charset="0"/>
                  <a:ea typeface="新細明體" pitchFamily="18" charset="-120"/>
                </a:defRPr>
              </a:lvl6pPr>
              <a:lvl7pPr marL="2971800" indent="-228600" eaLnBrk="0" fontAlgn="base" hangingPunct="0">
                <a:spcBef>
                  <a:spcPct val="20000"/>
                </a:spcBef>
                <a:spcAft>
                  <a:spcPct val="0"/>
                </a:spcAft>
                <a:buChar char="»"/>
                <a:defRPr kumimoji="1" sz="4000">
                  <a:solidFill>
                    <a:schemeClr val="tx1"/>
                  </a:solidFill>
                  <a:latin typeface="Arial" pitchFamily="34" charset="0"/>
                  <a:ea typeface="新細明體" pitchFamily="18" charset="-120"/>
                </a:defRPr>
              </a:lvl7pPr>
              <a:lvl8pPr marL="3429000" indent="-228600" eaLnBrk="0" fontAlgn="base" hangingPunct="0">
                <a:spcBef>
                  <a:spcPct val="20000"/>
                </a:spcBef>
                <a:spcAft>
                  <a:spcPct val="0"/>
                </a:spcAft>
                <a:buChar char="»"/>
                <a:defRPr kumimoji="1" sz="4000">
                  <a:solidFill>
                    <a:schemeClr val="tx1"/>
                  </a:solidFill>
                  <a:latin typeface="Arial" pitchFamily="34" charset="0"/>
                  <a:ea typeface="新細明體" pitchFamily="18" charset="-120"/>
                </a:defRPr>
              </a:lvl8pPr>
              <a:lvl9pPr marL="3886200" indent="-228600" eaLnBrk="0" fontAlgn="base" hangingPunct="0">
                <a:spcBef>
                  <a:spcPct val="20000"/>
                </a:spcBef>
                <a:spcAft>
                  <a:spcPct val="0"/>
                </a:spcAft>
                <a:buChar char="»"/>
                <a:defRPr kumimoji="1" sz="4000">
                  <a:solidFill>
                    <a:schemeClr val="tx1"/>
                  </a:solidFill>
                  <a:latin typeface="Arial" pitchFamily="34" charset="0"/>
                  <a:ea typeface="新細明體" pitchFamily="18" charset="-120"/>
                </a:defRPr>
              </a:lvl9pPr>
            </a:lstStyle>
            <a:p>
              <a:pPr eaLnBrk="1" hangingPunct="1">
                <a:spcBef>
                  <a:spcPct val="0"/>
                </a:spcBef>
                <a:buFontTx/>
                <a:buNone/>
              </a:pPr>
              <a:endParaRPr kumimoji="0" lang="zh-TW" altLang="en-US" sz="3200" b="1">
                <a:latin typeface="微軟正黑體" pitchFamily="34" charset="-120"/>
                <a:ea typeface="微軟正黑體" pitchFamily="34" charset="-120"/>
                <a:cs typeface="華康中圓體"/>
              </a:endParaRPr>
            </a:p>
          </p:txBody>
        </p:sp>
        <p:sp>
          <p:nvSpPr>
            <p:cNvPr id="28706" name="Oval 5" descr="水平磚塊"/>
            <p:cNvSpPr>
              <a:spLocks noChangeAspect="1" noChangeArrowheads="1"/>
            </p:cNvSpPr>
            <p:nvPr/>
          </p:nvSpPr>
          <p:spPr bwMode="auto">
            <a:xfrm>
              <a:off x="4143372" y="1714488"/>
              <a:ext cx="1117447" cy="485129"/>
            </a:xfrm>
            <a:prstGeom prst="ellipse">
              <a:avLst/>
            </a:prstGeom>
            <a:blipFill dpi="0" rotWithShape="0">
              <a:blip r:embed="rId8"/>
              <a:srcRect/>
              <a:tile tx="0" ty="0" sx="100000" sy="100000" flip="none" algn="tl"/>
            </a:blipFill>
            <a:ln w="9525">
              <a:solidFill>
                <a:srgbClr val="008000"/>
              </a:solidFill>
              <a:round/>
              <a:headEnd/>
              <a:tailEnd/>
            </a:ln>
          </p:spPr>
          <p:txBody>
            <a:bodyPr/>
            <a:lstStyle>
              <a:lvl1pPr>
                <a:spcBef>
                  <a:spcPct val="20000"/>
                </a:spcBef>
                <a:buChar char="•"/>
                <a:defRPr kumimoji="1" sz="6400">
                  <a:solidFill>
                    <a:schemeClr val="tx1"/>
                  </a:solidFill>
                  <a:latin typeface="Arial" pitchFamily="34" charset="0"/>
                  <a:ea typeface="新細明體" pitchFamily="18" charset="-120"/>
                </a:defRPr>
              </a:lvl1pPr>
              <a:lvl2pPr marL="742950" indent="-285750">
                <a:spcBef>
                  <a:spcPct val="20000"/>
                </a:spcBef>
                <a:buChar char="–"/>
                <a:defRPr kumimoji="1" sz="5600">
                  <a:solidFill>
                    <a:schemeClr val="tx1"/>
                  </a:solidFill>
                  <a:latin typeface="Arial" pitchFamily="34" charset="0"/>
                  <a:ea typeface="新細明體" pitchFamily="18" charset="-120"/>
                </a:defRPr>
              </a:lvl2pPr>
              <a:lvl3pPr marL="1143000" indent="-228600">
                <a:spcBef>
                  <a:spcPct val="20000"/>
                </a:spcBef>
                <a:buChar char="•"/>
                <a:defRPr kumimoji="1" sz="4800">
                  <a:solidFill>
                    <a:schemeClr val="tx1"/>
                  </a:solidFill>
                  <a:latin typeface="Arial" pitchFamily="34" charset="0"/>
                  <a:ea typeface="新細明體" pitchFamily="18" charset="-120"/>
                </a:defRPr>
              </a:lvl3pPr>
              <a:lvl4pPr marL="1600200" indent="-228600">
                <a:spcBef>
                  <a:spcPct val="20000"/>
                </a:spcBef>
                <a:buChar char="–"/>
                <a:defRPr kumimoji="1" sz="4000">
                  <a:solidFill>
                    <a:schemeClr val="tx1"/>
                  </a:solidFill>
                  <a:latin typeface="Arial" pitchFamily="34" charset="0"/>
                  <a:ea typeface="新細明體" pitchFamily="18" charset="-120"/>
                </a:defRPr>
              </a:lvl4pPr>
              <a:lvl5pPr marL="2057400" indent="-228600">
                <a:spcBef>
                  <a:spcPct val="20000"/>
                </a:spcBef>
                <a:buChar char="»"/>
                <a:defRPr kumimoji="1" sz="4000">
                  <a:solidFill>
                    <a:schemeClr val="tx1"/>
                  </a:solidFill>
                  <a:latin typeface="Arial" pitchFamily="34" charset="0"/>
                  <a:ea typeface="新細明體" pitchFamily="18" charset="-120"/>
                </a:defRPr>
              </a:lvl5pPr>
              <a:lvl6pPr marL="2514600" indent="-228600" eaLnBrk="0" fontAlgn="base" hangingPunct="0">
                <a:spcBef>
                  <a:spcPct val="20000"/>
                </a:spcBef>
                <a:spcAft>
                  <a:spcPct val="0"/>
                </a:spcAft>
                <a:buChar char="»"/>
                <a:defRPr kumimoji="1" sz="4000">
                  <a:solidFill>
                    <a:schemeClr val="tx1"/>
                  </a:solidFill>
                  <a:latin typeface="Arial" pitchFamily="34" charset="0"/>
                  <a:ea typeface="新細明體" pitchFamily="18" charset="-120"/>
                </a:defRPr>
              </a:lvl6pPr>
              <a:lvl7pPr marL="2971800" indent="-228600" eaLnBrk="0" fontAlgn="base" hangingPunct="0">
                <a:spcBef>
                  <a:spcPct val="20000"/>
                </a:spcBef>
                <a:spcAft>
                  <a:spcPct val="0"/>
                </a:spcAft>
                <a:buChar char="»"/>
                <a:defRPr kumimoji="1" sz="4000">
                  <a:solidFill>
                    <a:schemeClr val="tx1"/>
                  </a:solidFill>
                  <a:latin typeface="Arial" pitchFamily="34" charset="0"/>
                  <a:ea typeface="新細明體" pitchFamily="18" charset="-120"/>
                </a:defRPr>
              </a:lvl7pPr>
              <a:lvl8pPr marL="3429000" indent="-228600" eaLnBrk="0" fontAlgn="base" hangingPunct="0">
                <a:spcBef>
                  <a:spcPct val="20000"/>
                </a:spcBef>
                <a:spcAft>
                  <a:spcPct val="0"/>
                </a:spcAft>
                <a:buChar char="»"/>
                <a:defRPr kumimoji="1" sz="4000">
                  <a:solidFill>
                    <a:schemeClr val="tx1"/>
                  </a:solidFill>
                  <a:latin typeface="Arial" pitchFamily="34" charset="0"/>
                  <a:ea typeface="新細明體" pitchFamily="18" charset="-120"/>
                </a:defRPr>
              </a:lvl8pPr>
              <a:lvl9pPr marL="3886200" indent="-228600" eaLnBrk="0" fontAlgn="base" hangingPunct="0">
                <a:spcBef>
                  <a:spcPct val="20000"/>
                </a:spcBef>
                <a:spcAft>
                  <a:spcPct val="0"/>
                </a:spcAft>
                <a:buChar char="»"/>
                <a:defRPr kumimoji="1" sz="4000">
                  <a:solidFill>
                    <a:schemeClr val="tx1"/>
                  </a:solidFill>
                  <a:latin typeface="Arial" pitchFamily="34" charset="0"/>
                  <a:ea typeface="新細明體" pitchFamily="18" charset="-120"/>
                </a:defRPr>
              </a:lvl9pPr>
            </a:lstStyle>
            <a:p>
              <a:pPr eaLnBrk="1" hangingPunct="1">
                <a:spcBef>
                  <a:spcPct val="0"/>
                </a:spcBef>
                <a:buFontTx/>
                <a:buNone/>
              </a:pPr>
              <a:endParaRPr kumimoji="0" lang="zh-TW" altLang="en-US" sz="3200" b="1">
                <a:latin typeface="微軟正黑體" pitchFamily="34" charset="-120"/>
                <a:ea typeface="微軟正黑體" pitchFamily="34" charset="-120"/>
                <a:cs typeface="華康中圓體"/>
              </a:endParaRPr>
            </a:p>
          </p:txBody>
        </p:sp>
        <p:sp>
          <p:nvSpPr>
            <p:cNvPr id="28707" name="Oval 5" descr="水平磚塊"/>
            <p:cNvSpPr>
              <a:spLocks noChangeAspect="1" noChangeArrowheads="1"/>
            </p:cNvSpPr>
            <p:nvPr/>
          </p:nvSpPr>
          <p:spPr bwMode="auto">
            <a:xfrm>
              <a:off x="5572132" y="1469952"/>
              <a:ext cx="1109661" cy="481749"/>
            </a:xfrm>
            <a:prstGeom prst="ellipse">
              <a:avLst/>
            </a:prstGeom>
            <a:blipFill dpi="0" rotWithShape="0">
              <a:blip r:embed="rId8"/>
              <a:srcRect/>
              <a:tile tx="0" ty="0" sx="100000" sy="100000" flip="none" algn="tl"/>
            </a:blipFill>
            <a:ln w="9525">
              <a:solidFill>
                <a:srgbClr val="008000"/>
              </a:solidFill>
              <a:round/>
              <a:headEnd/>
              <a:tailEnd/>
            </a:ln>
          </p:spPr>
          <p:txBody>
            <a:bodyPr/>
            <a:lstStyle>
              <a:lvl1pPr>
                <a:spcBef>
                  <a:spcPct val="20000"/>
                </a:spcBef>
                <a:buChar char="•"/>
                <a:defRPr kumimoji="1" sz="6400">
                  <a:solidFill>
                    <a:schemeClr val="tx1"/>
                  </a:solidFill>
                  <a:latin typeface="Arial" pitchFamily="34" charset="0"/>
                  <a:ea typeface="新細明體" pitchFamily="18" charset="-120"/>
                </a:defRPr>
              </a:lvl1pPr>
              <a:lvl2pPr marL="742950" indent="-285750">
                <a:spcBef>
                  <a:spcPct val="20000"/>
                </a:spcBef>
                <a:buChar char="–"/>
                <a:defRPr kumimoji="1" sz="5600">
                  <a:solidFill>
                    <a:schemeClr val="tx1"/>
                  </a:solidFill>
                  <a:latin typeface="Arial" pitchFamily="34" charset="0"/>
                  <a:ea typeface="新細明體" pitchFamily="18" charset="-120"/>
                </a:defRPr>
              </a:lvl2pPr>
              <a:lvl3pPr marL="1143000" indent="-228600">
                <a:spcBef>
                  <a:spcPct val="20000"/>
                </a:spcBef>
                <a:buChar char="•"/>
                <a:defRPr kumimoji="1" sz="4800">
                  <a:solidFill>
                    <a:schemeClr val="tx1"/>
                  </a:solidFill>
                  <a:latin typeface="Arial" pitchFamily="34" charset="0"/>
                  <a:ea typeface="新細明體" pitchFamily="18" charset="-120"/>
                </a:defRPr>
              </a:lvl3pPr>
              <a:lvl4pPr marL="1600200" indent="-228600">
                <a:spcBef>
                  <a:spcPct val="20000"/>
                </a:spcBef>
                <a:buChar char="–"/>
                <a:defRPr kumimoji="1" sz="4000">
                  <a:solidFill>
                    <a:schemeClr val="tx1"/>
                  </a:solidFill>
                  <a:latin typeface="Arial" pitchFamily="34" charset="0"/>
                  <a:ea typeface="新細明體" pitchFamily="18" charset="-120"/>
                </a:defRPr>
              </a:lvl4pPr>
              <a:lvl5pPr marL="2057400" indent="-228600">
                <a:spcBef>
                  <a:spcPct val="20000"/>
                </a:spcBef>
                <a:buChar char="»"/>
                <a:defRPr kumimoji="1" sz="4000">
                  <a:solidFill>
                    <a:schemeClr val="tx1"/>
                  </a:solidFill>
                  <a:latin typeface="Arial" pitchFamily="34" charset="0"/>
                  <a:ea typeface="新細明體" pitchFamily="18" charset="-120"/>
                </a:defRPr>
              </a:lvl5pPr>
              <a:lvl6pPr marL="2514600" indent="-228600" eaLnBrk="0" fontAlgn="base" hangingPunct="0">
                <a:spcBef>
                  <a:spcPct val="20000"/>
                </a:spcBef>
                <a:spcAft>
                  <a:spcPct val="0"/>
                </a:spcAft>
                <a:buChar char="»"/>
                <a:defRPr kumimoji="1" sz="4000">
                  <a:solidFill>
                    <a:schemeClr val="tx1"/>
                  </a:solidFill>
                  <a:latin typeface="Arial" pitchFamily="34" charset="0"/>
                  <a:ea typeface="新細明體" pitchFamily="18" charset="-120"/>
                </a:defRPr>
              </a:lvl6pPr>
              <a:lvl7pPr marL="2971800" indent="-228600" eaLnBrk="0" fontAlgn="base" hangingPunct="0">
                <a:spcBef>
                  <a:spcPct val="20000"/>
                </a:spcBef>
                <a:spcAft>
                  <a:spcPct val="0"/>
                </a:spcAft>
                <a:buChar char="»"/>
                <a:defRPr kumimoji="1" sz="4000">
                  <a:solidFill>
                    <a:schemeClr val="tx1"/>
                  </a:solidFill>
                  <a:latin typeface="Arial" pitchFamily="34" charset="0"/>
                  <a:ea typeface="新細明體" pitchFamily="18" charset="-120"/>
                </a:defRPr>
              </a:lvl7pPr>
              <a:lvl8pPr marL="3429000" indent="-228600" eaLnBrk="0" fontAlgn="base" hangingPunct="0">
                <a:spcBef>
                  <a:spcPct val="20000"/>
                </a:spcBef>
                <a:spcAft>
                  <a:spcPct val="0"/>
                </a:spcAft>
                <a:buChar char="»"/>
                <a:defRPr kumimoji="1" sz="4000">
                  <a:solidFill>
                    <a:schemeClr val="tx1"/>
                  </a:solidFill>
                  <a:latin typeface="Arial" pitchFamily="34" charset="0"/>
                  <a:ea typeface="新細明體" pitchFamily="18" charset="-120"/>
                </a:defRPr>
              </a:lvl8pPr>
              <a:lvl9pPr marL="3886200" indent="-228600" eaLnBrk="0" fontAlgn="base" hangingPunct="0">
                <a:spcBef>
                  <a:spcPct val="20000"/>
                </a:spcBef>
                <a:spcAft>
                  <a:spcPct val="0"/>
                </a:spcAft>
                <a:buChar char="»"/>
                <a:defRPr kumimoji="1" sz="4000">
                  <a:solidFill>
                    <a:schemeClr val="tx1"/>
                  </a:solidFill>
                  <a:latin typeface="Arial" pitchFamily="34" charset="0"/>
                  <a:ea typeface="新細明體" pitchFamily="18" charset="-120"/>
                </a:defRPr>
              </a:lvl9pPr>
            </a:lstStyle>
            <a:p>
              <a:pPr eaLnBrk="1" hangingPunct="1">
                <a:spcBef>
                  <a:spcPct val="0"/>
                </a:spcBef>
                <a:buFontTx/>
                <a:buNone/>
              </a:pPr>
              <a:endParaRPr kumimoji="0" lang="zh-TW" altLang="en-US" sz="3200" b="1">
                <a:latin typeface="微軟正黑體" pitchFamily="34" charset="-120"/>
                <a:ea typeface="微軟正黑體" pitchFamily="34" charset="-120"/>
                <a:cs typeface="華康中圓體"/>
              </a:endParaRPr>
            </a:p>
          </p:txBody>
        </p:sp>
        <p:pic>
          <p:nvPicPr>
            <p:cNvPr id="31" name="圖片 30" descr="草.png"/>
            <p:cNvPicPr>
              <a:picLocks noChangeAspect="1"/>
            </p:cNvPicPr>
            <p:nvPr/>
          </p:nvPicPr>
          <p:blipFill>
            <a:blip r:embed="rId9"/>
            <a:stretch>
              <a:fillRect/>
            </a:stretch>
          </p:blipFill>
          <p:spPr>
            <a:xfrm>
              <a:off x="3000333" y="839895"/>
              <a:ext cx="727502" cy="1174719"/>
            </a:xfrm>
            <a:prstGeom prst="rect">
              <a:avLst/>
            </a:prstGeom>
            <a:effectLst>
              <a:outerShdw blurRad="50800" dist="38100" dir="2700000" algn="tl" rotWithShape="0">
                <a:prstClr val="black">
                  <a:alpha val="40000"/>
                </a:prstClr>
              </a:outerShdw>
            </a:effectLst>
          </p:spPr>
        </p:pic>
      </p:grpSp>
      <p:sp>
        <p:nvSpPr>
          <p:cNvPr id="2" name="文字方塊 1"/>
          <p:cNvSpPr txBox="1"/>
          <p:nvPr/>
        </p:nvSpPr>
        <p:spPr>
          <a:xfrm>
            <a:off x="2087563" y="2249488"/>
            <a:ext cx="14893925" cy="1416050"/>
          </a:xfrm>
          <a:prstGeom prst="rect">
            <a:avLst/>
          </a:prstGeom>
          <a:noFill/>
          <a:ln>
            <a:solidFill>
              <a:schemeClr val="accent6">
                <a:lumMod val="50000"/>
              </a:schemeClr>
            </a:solidFill>
          </a:ln>
        </p:spPr>
        <p:style>
          <a:lnRef idx="2">
            <a:schemeClr val="accent6"/>
          </a:lnRef>
          <a:fillRef idx="1">
            <a:schemeClr val="lt1"/>
          </a:fillRef>
          <a:effectRef idx="0">
            <a:schemeClr val="accent6"/>
          </a:effectRef>
          <a:fontRef idx="minor">
            <a:schemeClr val="dk1"/>
          </a:fontRef>
        </p:style>
        <p:txBody>
          <a:bodyPr lIns="182682" tIns="91329" rIns="182682" bIns="91329">
            <a:spAutoFit/>
          </a:bodyPr>
          <a:lstStyle/>
          <a:p>
            <a:pPr eaLnBrk="1" hangingPunct="1">
              <a:defRPr/>
            </a:pPr>
            <a:r>
              <a:rPr lang="zh-TW" altLang="en-US" b="1" dirty="0">
                <a:solidFill>
                  <a:srgbClr val="002060"/>
                </a:solidFill>
                <a:latin typeface="微軟正黑體" panose="020B0604030504040204" pitchFamily="34" charset="-120"/>
                <a:ea typeface="微軟正黑體" panose="020B0604030504040204" pitchFamily="34" charset="-120"/>
              </a:rPr>
              <a:t>都市計畫農業區、非都市土地農地</a:t>
            </a:r>
            <a:r>
              <a:rPr lang="en-US" altLang="zh-TW" b="1" dirty="0">
                <a:solidFill>
                  <a:srgbClr val="002060"/>
                </a:solidFill>
                <a:latin typeface="微軟正黑體" panose="020B0604030504040204" pitchFamily="34" charset="-120"/>
                <a:ea typeface="微軟正黑體" panose="020B0604030504040204" pitchFamily="34" charset="-120"/>
              </a:rPr>
              <a:t>(</a:t>
            </a:r>
            <a:r>
              <a:rPr lang="zh-TW" altLang="en-US" b="1" dirty="0">
                <a:solidFill>
                  <a:srgbClr val="002060"/>
                </a:solidFill>
                <a:latin typeface="微軟正黑體" panose="020B0604030504040204" pitchFamily="34" charset="-120"/>
                <a:ea typeface="微軟正黑體" panose="020B0604030504040204" pitchFamily="34" charset="-120"/>
              </a:rPr>
              <a:t>特定農業區、一般農業區與其他分區之農牧、林業、養殖、水利、生態保育、國土保安等用地</a:t>
            </a:r>
            <a:r>
              <a:rPr lang="en-US" altLang="zh-TW" b="1" dirty="0">
                <a:solidFill>
                  <a:srgbClr val="002060"/>
                </a:solidFill>
                <a:latin typeface="微軟正黑體" panose="020B0604030504040204" pitchFamily="34" charset="-120"/>
                <a:ea typeface="微軟正黑體" panose="020B0604030504040204" pitchFamily="34" charset="-120"/>
              </a:rPr>
              <a:t>)</a:t>
            </a:r>
            <a:endParaRPr lang="zh-TW" altLang="en-US" b="1" dirty="0">
              <a:solidFill>
                <a:srgbClr val="002060"/>
              </a:solidFill>
              <a:latin typeface="微軟正黑體" panose="020B0604030504040204" pitchFamily="34" charset="-120"/>
              <a:ea typeface="微軟正黑體" panose="020B0604030504040204" pitchFamily="34" charset="-120"/>
            </a:endParaRPr>
          </a:p>
        </p:txBody>
      </p:sp>
      <p:sp>
        <p:nvSpPr>
          <p:cNvPr id="3" name="向下箭號 2"/>
          <p:cNvSpPr/>
          <p:nvPr/>
        </p:nvSpPr>
        <p:spPr>
          <a:xfrm>
            <a:off x="8620125" y="3665538"/>
            <a:ext cx="1390650" cy="1063625"/>
          </a:xfrm>
          <a:prstGeom prst="downArrow">
            <a:avLst/>
          </a:prstGeom>
          <a:noFill/>
          <a:ln>
            <a:solidFill>
              <a:schemeClr val="accent6">
                <a:lumMod val="50000"/>
              </a:schemeClr>
            </a:solidFill>
          </a:ln>
        </p:spPr>
        <p:style>
          <a:lnRef idx="2">
            <a:schemeClr val="accent6"/>
          </a:lnRef>
          <a:fillRef idx="1">
            <a:schemeClr val="lt1"/>
          </a:fillRef>
          <a:effectRef idx="0">
            <a:schemeClr val="accent6"/>
          </a:effectRef>
          <a:fontRef idx="minor">
            <a:schemeClr val="dk1"/>
          </a:fontRef>
        </p:style>
        <p:txBody>
          <a:bodyPr lIns="182682" tIns="91329" rIns="182682" bIns="91329">
            <a:spAutoFit/>
          </a:bodyPr>
          <a:lstStyle/>
          <a:p>
            <a:pPr eaLnBrk="1" hangingPunct="1">
              <a:defRPr/>
            </a:pPr>
            <a:endParaRPr lang="zh-TW" altLang="en-US" b="1">
              <a:solidFill>
                <a:srgbClr val="C00000"/>
              </a:solidFill>
              <a:latin typeface="微軟正黑體" panose="020B0604030504040204" pitchFamily="34" charset="-120"/>
              <a:ea typeface="微軟正黑體" panose="020B0604030504040204" pitchFamily="34" charset="-120"/>
            </a:endParaRPr>
          </a:p>
        </p:txBody>
      </p:sp>
      <p:sp>
        <p:nvSpPr>
          <p:cNvPr id="28692" name="向右箭號 5"/>
          <p:cNvSpPr>
            <a:spLocks noChangeArrowheads="1"/>
          </p:cNvSpPr>
          <p:nvPr/>
        </p:nvSpPr>
        <p:spPr bwMode="auto">
          <a:xfrm>
            <a:off x="69850" y="2538413"/>
            <a:ext cx="1730375" cy="806450"/>
          </a:xfrm>
          <a:prstGeom prst="rightArrow">
            <a:avLst>
              <a:gd name="adj1" fmla="val 99009"/>
              <a:gd name="adj2" fmla="val 33516"/>
            </a:avLst>
          </a:prstGeom>
          <a:solidFill>
            <a:srgbClr val="0070C0"/>
          </a:solidFill>
          <a:ln>
            <a:noFill/>
          </a:ln>
          <a:extLst>
            <a:ext uri="{91240B29-F687-4F45-9708-019B960494DF}">
              <a14:hiddenLine xmlns:a14="http://schemas.microsoft.com/office/drawing/2010/main" w="9525">
                <a:solidFill>
                  <a:srgbClr val="000000"/>
                </a:solidFill>
                <a:miter lim="800000"/>
                <a:headEnd/>
                <a:tailEnd/>
              </a14:hiddenLine>
            </a:ext>
          </a:extLst>
        </p:spPr>
        <p:txBody>
          <a:bodyPr lIns="182682" tIns="91329" rIns="182682" bIns="91329">
            <a:spAutoFit/>
          </a:bodyPr>
          <a:lstStyle>
            <a:lvl1pPr>
              <a:spcBef>
                <a:spcPct val="20000"/>
              </a:spcBef>
              <a:buChar char="•"/>
              <a:defRPr kumimoji="1" sz="6400">
                <a:solidFill>
                  <a:schemeClr val="tx1"/>
                </a:solidFill>
                <a:latin typeface="Arial" pitchFamily="34" charset="0"/>
                <a:ea typeface="新細明體" pitchFamily="18" charset="-120"/>
              </a:defRPr>
            </a:lvl1pPr>
            <a:lvl2pPr marL="742950" indent="-285750">
              <a:spcBef>
                <a:spcPct val="20000"/>
              </a:spcBef>
              <a:buChar char="–"/>
              <a:defRPr kumimoji="1" sz="5600">
                <a:solidFill>
                  <a:schemeClr val="tx1"/>
                </a:solidFill>
                <a:latin typeface="Arial" pitchFamily="34" charset="0"/>
                <a:ea typeface="新細明體" pitchFamily="18" charset="-120"/>
              </a:defRPr>
            </a:lvl2pPr>
            <a:lvl3pPr marL="1143000" indent="-228600">
              <a:spcBef>
                <a:spcPct val="20000"/>
              </a:spcBef>
              <a:buChar char="•"/>
              <a:defRPr kumimoji="1" sz="4800">
                <a:solidFill>
                  <a:schemeClr val="tx1"/>
                </a:solidFill>
                <a:latin typeface="Arial" pitchFamily="34" charset="0"/>
                <a:ea typeface="新細明體" pitchFamily="18" charset="-120"/>
              </a:defRPr>
            </a:lvl3pPr>
            <a:lvl4pPr marL="1600200" indent="-228600">
              <a:spcBef>
                <a:spcPct val="20000"/>
              </a:spcBef>
              <a:buChar char="–"/>
              <a:defRPr kumimoji="1" sz="4000">
                <a:solidFill>
                  <a:schemeClr val="tx1"/>
                </a:solidFill>
                <a:latin typeface="Arial" pitchFamily="34" charset="0"/>
                <a:ea typeface="新細明體" pitchFamily="18" charset="-120"/>
              </a:defRPr>
            </a:lvl4pPr>
            <a:lvl5pPr marL="2057400" indent="-228600">
              <a:spcBef>
                <a:spcPct val="20000"/>
              </a:spcBef>
              <a:buChar char="»"/>
              <a:defRPr kumimoji="1" sz="4000">
                <a:solidFill>
                  <a:schemeClr val="tx1"/>
                </a:solidFill>
                <a:latin typeface="Arial" pitchFamily="34" charset="0"/>
                <a:ea typeface="新細明體" pitchFamily="18" charset="-120"/>
              </a:defRPr>
            </a:lvl5pPr>
            <a:lvl6pPr marL="2514600" indent="-228600" eaLnBrk="0" fontAlgn="base" hangingPunct="0">
              <a:spcBef>
                <a:spcPct val="20000"/>
              </a:spcBef>
              <a:spcAft>
                <a:spcPct val="0"/>
              </a:spcAft>
              <a:buChar char="»"/>
              <a:defRPr kumimoji="1" sz="4000">
                <a:solidFill>
                  <a:schemeClr val="tx1"/>
                </a:solidFill>
                <a:latin typeface="Arial" pitchFamily="34" charset="0"/>
                <a:ea typeface="新細明體" pitchFamily="18" charset="-120"/>
              </a:defRPr>
            </a:lvl6pPr>
            <a:lvl7pPr marL="2971800" indent="-228600" eaLnBrk="0" fontAlgn="base" hangingPunct="0">
              <a:spcBef>
                <a:spcPct val="20000"/>
              </a:spcBef>
              <a:spcAft>
                <a:spcPct val="0"/>
              </a:spcAft>
              <a:buChar char="»"/>
              <a:defRPr kumimoji="1" sz="4000">
                <a:solidFill>
                  <a:schemeClr val="tx1"/>
                </a:solidFill>
                <a:latin typeface="Arial" pitchFamily="34" charset="0"/>
                <a:ea typeface="新細明體" pitchFamily="18" charset="-120"/>
              </a:defRPr>
            </a:lvl7pPr>
            <a:lvl8pPr marL="3429000" indent="-228600" eaLnBrk="0" fontAlgn="base" hangingPunct="0">
              <a:spcBef>
                <a:spcPct val="20000"/>
              </a:spcBef>
              <a:spcAft>
                <a:spcPct val="0"/>
              </a:spcAft>
              <a:buChar char="»"/>
              <a:defRPr kumimoji="1" sz="4000">
                <a:solidFill>
                  <a:schemeClr val="tx1"/>
                </a:solidFill>
                <a:latin typeface="Arial" pitchFamily="34" charset="0"/>
                <a:ea typeface="新細明體" pitchFamily="18" charset="-120"/>
              </a:defRPr>
            </a:lvl8pPr>
            <a:lvl9pPr marL="3886200" indent="-228600" eaLnBrk="0" fontAlgn="base" hangingPunct="0">
              <a:spcBef>
                <a:spcPct val="20000"/>
              </a:spcBef>
              <a:spcAft>
                <a:spcPct val="0"/>
              </a:spcAft>
              <a:buChar char="»"/>
              <a:defRPr kumimoji="1" sz="4000">
                <a:solidFill>
                  <a:schemeClr val="tx1"/>
                </a:solidFill>
                <a:latin typeface="Arial" pitchFamily="34" charset="0"/>
                <a:ea typeface="新細明體" pitchFamily="18" charset="-120"/>
              </a:defRPr>
            </a:lvl9pPr>
          </a:lstStyle>
          <a:p>
            <a:pPr algn="ctr" eaLnBrk="1" hangingPunct="1">
              <a:spcBef>
                <a:spcPct val="0"/>
              </a:spcBef>
              <a:buFontTx/>
              <a:buNone/>
            </a:pPr>
            <a:r>
              <a:rPr lang="zh-TW" altLang="en-US" sz="4000" b="1">
                <a:solidFill>
                  <a:schemeClr val="bg1"/>
                </a:solidFill>
                <a:latin typeface="微軟正黑體" pitchFamily="34" charset="-120"/>
                <a:ea typeface="微軟正黑體" pitchFamily="34" charset="-120"/>
              </a:rPr>
              <a:t>現行</a:t>
            </a:r>
          </a:p>
        </p:txBody>
      </p:sp>
      <p:sp>
        <p:nvSpPr>
          <p:cNvPr id="28693" name="向右箭號 42"/>
          <p:cNvSpPr>
            <a:spLocks noChangeArrowheads="1"/>
          </p:cNvSpPr>
          <p:nvPr/>
        </p:nvSpPr>
        <p:spPr bwMode="auto">
          <a:xfrm>
            <a:off x="69850" y="4862513"/>
            <a:ext cx="1730375" cy="1428750"/>
          </a:xfrm>
          <a:prstGeom prst="rightArrow">
            <a:avLst>
              <a:gd name="adj1" fmla="val 99009"/>
              <a:gd name="adj2" fmla="val 33468"/>
            </a:avLst>
          </a:prstGeom>
          <a:solidFill>
            <a:srgbClr val="0070C0"/>
          </a:solidFill>
          <a:ln>
            <a:noFill/>
          </a:ln>
          <a:extLst>
            <a:ext uri="{91240B29-F687-4F45-9708-019B960494DF}">
              <a14:hiddenLine xmlns:a14="http://schemas.microsoft.com/office/drawing/2010/main" w="9525">
                <a:solidFill>
                  <a:srgbClr val="000000"/>
                </a:solidFill>
                <a:miter lim="800000"/>
                <a:headEnd/>
                <a:tailEnd/>
              </a14:hiddenLine>
            </a:ext>
          </a:extLst>
        </p:spPr>
        <p:txBody>
          <a:bodyPr lIns="182682" tIns="91329" rIns="182682" bIns="91329">
            <a:spAutoFit/>
          </a:bodyPr>
          <a:lstStyle>
            <a:lvl1pPr>
              <a:spcBef>
                <a:spcPct val="20000"/>
              </a:spcBef>
              <a:buChar char="•"/>
              <a:defRPr kumimoji="1" sz="6400">
                <a:solidFill>
                  <a:schemeClr val="tx1"/>
                </a:solidFill>
                <a:latin typeface="Arial" pitchFamily="34" charset="0"/>
                <a:ea typeface="新細明體" pitchFamily="18" charset="-120"/>
              </a:defRPr>
            </a:lvl1pPr>
            <a:lvl2pPr marL="742950" indent="-285750">
              <a:spcBef>
                <a:spcPct val="20000"/>
              </a:spcBef>
              <a:buChar char="–"/>
              <a:defRPr kumimoji="1" sz="5600">
                <a:solidFill>
                  <a:schemeClr val="tx1"/>
                </a:solidFill>
                <a:latin typeface="Arial" pitchFamily="34" charset="0"/>
                <a:ea typeface="新細明體" pitchFamily="18" charset="-120"/>
              </a:defRPr>
            </a:lvl2pPr>
            <a:lvl3pPr marL="1143000" indent="-228600">
              <a:spcBef>
                <a:spcPct val="20000"/>
              </a:spcBef>
              <a:buChar char="•"/>
              <a:defRPr kumimoji="1" sz="4800">
                <a:solidFill>
                  <a:schemeClr val="tx1"/>
                </a:solidFill>
                <a:latin typeface="Arial" pitchFamily="34" charset="0"/>
                <a:ea typeface="新細明體" pitchFamily="18" charset="-120"/>
              </a:defRPr>
            </a:lvl3pPr>
            <a:lvl4pPr marL="1600200" indent="-228600">
              <a:spcBef>
                <a:spcPct val="20000"/>
              </a:spcBef>
              <a:buChar char="–"/>
              <a:defRPr kumimoji="1" sz="4000">
                <a:solidFill>
                  <a:schemeClr val="tx1"/>
                </a:solidFill>
                <a:latin typeface="Arial" pitchFamily="34" charset="0"/>
                <a:ea typeface="新細明體" pitchFamily="18" charset="-120"/>
              </a:defRPr>
            </a:lvl4pPr>
            <a:lvl5pPr marL="2057400" indent="-228600">
              <a:spcBef>
                <a:spcPct val="20000"/>
              </a:spcBef>
              <a:buChar char="»"/>
              <a:defRPr kumimoji="1" sz="4000">
                <a:solidFill>
                  <a:schemeClr val="tx1"/>
                </a:solidFill>
                <a:latin typeface="Arial" pitchFamily="34" charset="0"/>
                <a:ea typeface="新細明體" pitchFamily="18" charset="-120"/>
              </a:defRPr>
            </a:lvl5pPr>
            <a:lvl6pPr marL="2514600" indent="-228600" eaLnBrk="0" fontAlgn="base" hangingPunct="0">
              <a:spcBef>
                <a:spcPct val="20000"/>
              </a:spcBef>
              <a:spcAft>
                <a:spcPct val="0"/>
              </a:spcAft>
              <a:buChar char="»"/>
              <a:defRPr kumimoji="1" sz="4000">
                <a:solidFill>
                  <a:schemeClr val="tx1"/>
                </a:solidFill>
                <a:latin typeface="Arial" pitchFamily="34" charset="0"/>
                <a:ea typeface="新細明體" pitchFamily="18" charset="-120"/>
              </a:defRPr>
            </a:lvl6pPr>
            <a:lvl7pPr marL="2971800" indent="-228600" eaLnBrk="0" fontAlgn="base" hangingPunct="0">
              <a:spcBef>
                <a:spcPct val="20000"/>
              </a:spcBef>
              <a:spcAft>
                <a:spcPct val="0"/>
              </a:spcAft>
              <a:buChar char="»"/>
              <a:defRPr kumimoji="1" sz="4000">
                <a:solidFill>
                  <a:schemeClr val="tx1"/>
                </a:solidFill>
                <a:latin typeface="Arial" pitchFamily="34" charset="0"/>
                <a:ea typeface="新細明體" pitchFamily="18" charset="-120"/>
              </a:defRPr>
            </a:lvl7pPr>
            <a:lvl8pPr marL="3429000" indent="-228600" eaLnBrk="0" fontAlgn="base" hangingPunct="0">
              <a:spcBef>
                <a:spcPct val="20000"/>
              </a:spcBef>
              <a:spcAft>
                <a:spcPct val="0"/>
              </a:spcAft>
              <a:buChar char="»"/>
              <a:defRPr kumimoji="1" sz="4000">
                <a:solidFill>
                  <a:schemeClr val="tx1"/>
                </a:solidFill>
                <a:latin typeface="Arial" pitchFamily="34" charset="0"/>
                <a:ea typeface="新細明體" pitchFamily="18" charset="-120"/>
              </a:defRPr>
            </a:lvl8pPr>
            <a:lvl9pPr marL="3886200" indent="-228600" eaLnBrk="0" fontAlgn="base" hangingPunct="0">
              <a:spcBef>
                <a:spcPct val="20000"/>
              </a:spcBef>
              <a:spcAft>
                <a:spcPct val="0"/>
              </a:spcAft>
              <a:buChar char="»"/>
              <a:defRPr kumimoji="1" sz="4000">
                <a:solidFill>
                  <a:schemeClr val="tx1"/>
                </a:solidFill>
                <a:latin typeface="Arial" pitchFamily="34" charset="0"/>
                <a:ea typeface="新細明體" pitchFamily="18" charset="-120"/>
              </a:defRPr>
            </a:lvl9pPr>
          </a:lstStyle>
          <a:p>
            <a:pPr algn="ctr" eaLnBrk="1" hangingPunct="1">
              <a:spcBef>
                <a:spcPct val="0"/>
              </a:spcBef>
              <a:buFontTx/>
              <a:buNone/>
            </a:pPr>
            <a:r>
              <a:rPr lang="zh-TW" altLang="en-US" sz="4000" b="1">
                <a:solidFill>
                  <a:schemeClr val="bg1"/>
                </a:solidFill>
                <a:latin typeface="微軟正黑體" pitchFamily="34" charset="-120"/>
                <a:ea typeface="微軟正黑體" pitchFamily="34" charset="-120"/>
              </a:rPr>
              <a:t>未來</a:t>
            </a:r>
          </a:p>
        </p:txBody>
      </p:sp>
      <p:sp>
        <p:nvSpPr>
          <p:cNvPr id="28694" name="向下箭號 6"/>
          <p:cNvSpPr>
            <a:spLocks noChangeArrowheads="1"/>
          </p:cNvSpPr>
          <p:nvPr/>
        </p:nvSpPr>
        <p:spPr bwMode="auto">
          <a:xfrm>
            <a:off x="190500" y="3671888"/>
            <a:ext cx="889000" cy="1041400"/>
          </a:xfrm>
          <a:prstGeom prst="downArrow">
            <a:avLst>
              <a:gd name="adj1" fmla="val 50000"/>
              <a:gd name="adj2" fmla="val 49970"/>
            </a:avLst>
          </a:prstGeom>
          <a:solidFill>
            <a:srgbClr val="0070C0"/>
          </a:solidFill>
          <a:ln>
            <a:noFill/>
          </a:ln>
          <a:extLst>
            <a:ext uri="{91240B29-F687-4F45-9708-019B960494DF}">
              <a14:hiddenLine xmlns:a14="http://schemas.microsoft.com/office/drawing/2010/main" w="9525">
                <a:solidFill>
                  <a:srgbClr val="000000"/>
                </a:solidFill>
                <a:miter lim="800000"/>
                <a:headEnd/>
                <a:tailEnd/>
              </a14:hiddenLine>
            </a:ext>
          </a:extLst>
        </p:spPr>
        <p:txBody>
          <a:bodyPr lIns="182682" tIns="91329" rIns="182682" bIns="91329">
            <a:spAutoFit/>
          </a:bodyPr>
          <a:lstStyle>
            <a:lvl1pPr>
              <a:spcBef>
                <a:spcPct val="20000"/>
              </a:spcBef>
              <a:buChar char="•"/>
              <a:defRPr kumimoji="1" sz="6400">
                <a:solidFill>
                  <a:schemeClr val="tx1"/>
                </a:solidFill>
                <a:latin typeface="Arial" pitchFamily="34" charset="0"/>
                <a:ea typeface="新細明體" pitchFamily="18" charset="-120"/>
              </a:defRPr>
            </a:lvl1pPr>
            <a:lvl2pPr marL="742950" indent="-285750">
              <a:spcBef>
                <a:spcPct val="20000"/>
              </a:spcBef>
              <a:buChar char="–"/>
              <a:defRPr kumimoji="1" sz="5600">
                <a:solidFill>
                  <a:schemeClr val="tx1"/>
                </a:solidFill>
                <a:latin typeface="Arial" pitchFamily="34" charset="0"/>
                <a:ea typeface="新細明體" pitchFamily="18" charset="-120"/>
              </a:defRPr>
            </a:lvl2pPr>
            <a:lvl3pPr marL="1143000" indent="-228600">
              <a:spcBef>
                <a:spcPct val="20000"/>
              </a:spcBef>
              <a:buChar char="•"/>
              <a:defRPr kumimoji="1" sz="4800">
                <a:solidFill>
                  <a:schemeClr val="tx1"/>
                </a:solidFill>
                <a:latin typeface="Arial" pitchFamily="34" charset="0"/>
                <a:ea typeface="新細明體" pitchFamily="18" charset="-120"/>
              </a:defRPr>
            </a:lvl3pPr>
            <a:lvl4pPr marL="1600200" indent="-228600">
              <a:spcBef>
                <a:spcPct val="20000"/>
              </a:spcBef>
              <a:buChar char="–"/>
              <a:defRPr kumimoji="1" sz="4000">
                <a:solidFill>
                  <a:schemeClr val="tx1"/>
                </a:solidFill>
                <a:latin typeface="Arial" pitchFamily="34" charset="0"/>
                <a:ea typeface="新細明體" pitchFamily="18" charset="-120"/>
              </a:defRPr>
            </a:lvl4pPr>
            <a:lvl5pPr marL="2057400" indent="-228600">
              <a:spcBef>
                <a:spcPct val="20000"/>
              </a:spcBef>
              <a:buChar char="»"/>
              <a:defRPr kumimoji="1" sz="4000">
                <a:solidFill>
                  <a:schemeClr val="tx1"/>
                </a:solidFill>
                <a:latin typeface="Arial" pitchFamily="34" charset="0"/>
                <a:ea typeface="新細明體" pitchFamily="18" charset="-120"/>
              </a:defRPr>
            </a:lvl5pPr>
            <a:lvl6pPr marL="2514600" indent="-228600" eaLnBrk="0" fontAlgn="base" hangingPunct="0">
              <a:spcBef>
                <a:spcPct val="20000"/>
              </a:spcBef>
              <a:spcAft>
                <a:spcPct val="0"/>
              </a:spcAft>
              <a:buChar char="»"/>
              <a:defRPr kumimoji="1" sz="4000">
                <a:solidFill>
                  <a:schemeClr val="tx1"/>
                </a:solidFill>
                <a:latin typeface="Arial" pitchFamily="34" charset="0"/>
                <a:ea typeface="新細明體" pitchFamily="18" charset="-120"/>
              </a:defRPr>
            </a:lvl6pPr>
            <a:lvl7pPr marL="2971800" indent="-228600" eaLnBrk="0" fontAlgn="base" hangingPunct="0">
              <a:spcBef>
                <a:spcPct val="20000"/>
              </a:spcBef>
              <a:spcAft>
                <a:spcPct val="0"/>
              </a:spcAft>
              <a:buChar char="»"/>
              <a:defRPr kumimoji="1" sz="4000">
                <a:solidFill>
                  <a:schemeClr val="tx1"/>
                </a:solidFill>
                <a:latin typeface="Arial" pitchFamily="34" charset="0"/>
                <a:ea typeface="新細明體" pitchFamily="18" charset="-120"/>
              </a:defRPr>
            </a:lvl7pPr>
            <a:lvl8pPr marL="3429000" indent="-228600" eaLnBrk="0" fontAlgn="base" hangingPunct="0">
              <a:spcBef>
                <a:spcPct val="20000"/>
              </a:spcBef>
              <a:spcAft>
                <a:spcPct val="0"/>
              </a:spcAft>
              <a:buChar char="»"/>
              <a:defRPr kumimoji="1" sz="4000">
                <a:solidFill>
                  <a:schemeClr val="tx1"/>
                </a:solidFill>
                <a:latin typeface="Arial" pitchFamily="34" charset="0"/>
                <a:ea typeface="新細明體" pitchFamily="18" charset="-120"/>
              </a:defRPr>
            </a:lvl8pPr>
            <a:lvl9pPr marL="3886200" indent="-228600" eaLnBrk="0" fontAlgn="base" hangingPunct="0">
              <a:spcBef>
                <a:spcPct val="20000"/>
              </a:spcBef>
              <a:spcAft>
                <a:spcPct val="0"/>
              </a:spcAft>
              <a:buChar char="»"/>
              <a:defRPr kumimoji="1" sz="4000">
                <a:solidFill>
                  <a:schemeClr val="tx1"/>
                </a:solidFill>
                <a:latin typeface="Arial" pitchFamily="34" charset="0"/>
                <a:ea typeface="新細明體" pitchFamily="18" charset="-120"/>
              </a:defRPr>
            </a:lvl9pPr>
          </a:lstStyle>
          <a:p>
            <a:pPr eaLnBrk="1" hangingPunct="1">
              <a:spcBef>
                <a:spcPct val="0"/>
              </a:spcBef>
              <a:buFontTx/>
              <a:buNone/>
            </a:pPr>
            <a:endParaRPr lang="zh-TW" altLang="en-US" sz="4000" b="1">
              <a:solidFill>
                <a:schemeClr val="bg1"/>
              </a:solidFill>
              <a:latin typeface="微軟正黑體" pitchFamily="34" charset="-120"/>
              <a:ea typeface="微軟正黑體" pitchFamily="34" charset="-120"/>
            </a:endParaRPr>
          </a:p>
        </p:txBody>
      </p:sp>
      <p:sp>
        <p:nvSpPr>
          <p:cNvPr id="4" name="矩形 3"/>
          <p:cNvSpPr/>
          <p:nvPr/>
        </p:nvSpPr>
        <p:spPr>
          <a:xfrm>
            <a:off x="1800225" y="11075988"/>
            <a:ext cx="2838450" cy="1111250"/>
          </a:xfrm>
          <a:prstGeom prst="rect">
            <a:avLst/>
          </a:prstGeom>
          <a:solidFill>
            <a:srgbClr val="FFC000"/>
          </a:solidFill>
          <a:ln>
            <a:solidFill>
              <a:srgbClr val="FF66FF"/>
            </a:solidFill>
          </a:ln>
        </p:spPr>
        <p:style>
          <a:lnRef idx="2">
            <a:schemeClr val="accent1">
              <a:shade val="50000"/>
            </a:schemeClr>
          </a:lnRef>
          <a:fillRef idx="1">
            <a:schemeClr val="accent1"/>
          </a:fillRef>
          <a:effectRef idx="0">
            <a:schemeClr val="accent1"/>
          </a:effectRef>
          <a:fontRef idx="minor">
            <a:schemeClr val="lt1"/>
          </a:fontRef>
        </p:style>
        <p:txBody>
          <a:bodyPr lIns="182682" tIns="91329" rIns="182682" bIns="91329" anchor="ctr"/>
          <a:lstStyle/>
          <a:p>
            <a:pPr algn="ctr" eaLnBrk="1" hangingPunct="1">
              <a:defRPr/>
            </a:pPr>
            <a:r>
              <a:rPr lang="zh-TW" altLang="en-US" sz="2800" b="1" dirty="0">
                <a:solidFill>
                  <a:srgbClr val="002060"/>
                </a:solidFill>
                <a:latin typeface="微軟正黑體" panose="020B0604030504040204" pitchFamily="34" charset="-120"/>
                <a:ea typeface="微軟正黑體" panose="020B0604030504040204" pitchFamily="34" charset="-120"/>
                <a:cs typeface="Arial Unicode MS" pitchFamily="34" charset="-120"/>
              </a:rPr>
              <a:t>坡地農業</a:t>
            </a:r>
            <a:endParaRPr lang="en-US" altLang="zh-TW" sz="2800" b="1" dirty="0">
              <a:solidFill>
                <a:srgbClr val="002060"/>
              </a:solidFill>
              <a:latin typeface="微軟正黑體" panose="020B0604030504040204" pitchFamily="34" charset="-120"/>
              <a:ea typeface="微軟正黑體" panose="020B0604030504040204" pitchFamily="34" charset="-120"/>
              <a:cs typeface="Arial Unicode MS" pitchFamily="34" charset="-120"/>
            </a:endParaRPr>
          </a:p>
          <a:p>
            <a:pPr algn="ctr" eaLnBrk="1" hangingPunct="1">
              <a:defRPr/>
            </a:pPr>
            <a:r>
              <a:rPr lang="zh-TW" altLang="en-US" sz="2800" b="1" dirty="0">
                <a:solidFill>
                  <a:srgbClr val="002060"/>
                </a:solidFill>
                <a:latin typeface="微軟正黑體" panose="020B0604030504040204" pitchFamily="34" charset="-120"/>
                <a:ea typeface="微軟正黑體" panose="020B0604030504040204" pitchFamily="34" charset="-120"/>
                <a:cs typeface="Arial Unicode MS" pitchFamily="34" charset="-120"/>
              </a:rPr>
              <a:t>林產業</a:t>
            </a:r>
          </a:p>
        </p:txBody>
      </p:sp>
      <p:sp>
        <p:nvSpPr>
          <p:cNvPr id="44" name="矩形 43"/>
          <p:cNvSpPr/>
          <p:nvPr/>
        </p:nvSpPr>
        <p:spPr>
          <a:xfrm>
            <a:off x="10318750" y="11075988"/>
            <a:ext cx="2882900" cy="1111250"/>
          </a:xfrm>
          <a:prstGeom prst="rect">
            <a:avLst/>
          </a:prstGeom>
          <a:solidFill>
            <a:srgbClr val="FFC000"/>
          </a:solidFill>
          <a:ln>
            <a:solidFill>
              <a:srgbClr val="FF66FF"/>
            </a:solidFill>
          </a:ln>
        </p:spPr>
        <p:style>
          <a:lnRef idx="2">
            <a:schemeClr val="accent1">
              <a:shade val="50000"/>
            </a:schemeClr>
          </a:lnRef>
          <a:fillRef idx="1">
            <a:schemeClr val="accent1"/>
          </a:fillRef>
          <a:effectRef idx="0">
            <a:schemeClr val="accent1"/>
          </a:effectRef>
          <a:fontRef idx="minor">
            <a:schemeClr val="lt1"/>
          </a:fontRef>
        </p:style>
        <p:txBody>
          <a:bodyPr lIns="182682" tIns="91329" rIns="182682" bIns="91329" anchor="ctr"/>
          <a:lstStyle/>
          <a:p>
            <a:pPr algn="ctr" eaLnBrk="1" hangingPunct="1">
              <a:defRPr/>
            </a:pPr>
            <a:r>
              <a:rPr lang="zh-TW" altLang="en-US" sz="2800" b="1" dirty="0">
                <a:solidFill>
                  <a:srgbClr val="002060"/>
                </a:solidFill>
                <a:latin typeface="微軟正黑體" panose="020B0604030504040204" pitchFamily="34" charset="-120"/>
                <a:ea typeface="微軟正黑體" panose="020B0604030504040204" pitchFamily="34" charset="-120"/>
                <a:cs typeface="Arial Unicode MS" pitchFamily="34" charset="-120"/>
              </a:rPr>
              <a:t>都市計畫農業區</a:t>
            </a:r>
            <a:endParaRPr lang="en-US" altLang="zh-TW" sz="2800" b="1" dirty="0">
              <a:solidFill>
                <a:srgbClr val="002060"/>
              </a:solidFill>
              <a:latin typeface="微軟正黑體" panose="020B0604030504040204" pitchFamily="34" charset="-120"/>
              <a:ea typeface="微軟正黑體" panose="020B0604030504040204" pitchFamily="34" charset="-120"/>
              <a:cs typeface="Arial Unicode MS" pitchFamily="34" charset="-120"/>
            </a:endParaRPr>
          </a:p>
          <a:p>
            <a:pPr algn="ctr" eaLnBrk="1" hangingPunct="1">
              <a:defRPr/>
            </a:pPr>
            <a:r>
              <a:rPr lang="zh-TW" altLang="en-US" sz="2800" b="1" dirty="0">
                <a:solidFill>
                  <a:srgbClr val="002060"/>
                </a:solidFill>
                <a:latin typeface="微軟正黑體" panose="020B0604030504040204" pitchFamily="34" charset="-120"/>
                <a:ea typeface="微軟正黑體" panose="020B0604030504040204" pitchFamily="34" charset="-120"/>
                <a:cs typeface="Arial Unicode MS" pitchFamily="34" charset="-120"/>
              </a:rPr>
              <a:t>鄉村區</a:t>
            </a:r>
          </a:p>
        </p:txBody>
      </p:sp>
      <p:sp>
        <p:nvSpPr>
          <p:cNvPr id="45" name="矩形 44"/>
          <p:cNvSpPr/>
          <p:nvPr/>
        </p:nvSpPr>
        <p:spPr>
          <a:xfrm>
            <a:off x="5976938" y="11075988"/>
            <a:ext cx="2838450" cy="1111250"/>
          </a:xfrm>
          <a:prstGeom prst="rect">
            <a:avLst/>
          </a:prstGeom>
          <a:solidFill>
            <a:srgbClr val="FF0000"/>
          </a:solidFill>
          <a:ln>
            <a:solidFill>
              <a:srgbClr val="FF66FF"/>
            </a:solidFill>
          </a:ln>
        </p:spPr>
        <p:style>
          <a:lnRef idx="2">
            <a:schemeClr val="accent1">
              <a:shade val="50000"/>
            </a:schemeClr>
          </a:lnRef>
          <a:fillRef idx="1">
            <a:schemeClr val="accent1"/>
          </a:fillRef>
          <a:effectRef idx="0">
            <a:schemeClr val="accent1"/>
          </a:effectRef>
          <a:fontRef idx="minor">
            <a:schemeClr val="lt1"/>
          </a:fontRef>
        </p:style>
        <p:txBody>
          <a:bodyPr lIns="182682" tIns="91329" rIns="182682" bIns="91329" anchor="ctr"/>
          <a:lstStyle/>
          <a:p>
            <a:pPr algn="ctr" eaLnBrk="1" hangingPunct="1">
              <a:defRPr/>
            </a:pPr>
            <a:r>
              <a:rPr lang="zh-TW" altLang="en-US" sz="2800" b="1" dirty="0">
                <a:solidFill>
                  <a:srgbClr val="002060"/>
                </a:solidFill>
                <a:latin typeface="微軟正黑體" panose="020B0604030504040204" pitchFamily="34" charset="-120"/>
                <a:ea typeface="微軟正黑體" panose="020B0604030504040204" pitchFamily="34" charset="-120"/>
                <a:cs typeface="Arial Unicode MS" pitchFamily="34" charset="-120"/>
              </a:rPr>
              <a:t>糧食安全之農地總量確保</a:t>
            </a:r>
          </a:p>
        </p:txBody>
      </p:sp>
      <p:sp>
        <p:nvSpPr>
          <p:cNvPr id="46" name="矩形 45"/>
          <p:cNvSpPr/>
          <p:nvPr/>
        </p:nvSpPr>
        <p:spPr>
          <a:xfrm>
            <a:off x="14617700" y="11075988"/>
            <a:ext cx="2882900" cy="1111250"/>
          </a:xfrm>
          <a:prstGeom prst="rect">
            <a:avLst/>
          </a:prstGeom>
          <a:solidFill>
            <a:srgbClr val="FFC000"/>
          </a:solidFill>
          <a:ln>
            <a:solidFill>
              <a:srgbClr val="FF66FF"/>
            </a:solidFill>
          </a:ln>
        </p:spPr>
        <p:style>
          <a:lnRef idx="2">
            <a:schemeClr val="accent1">
              <a:shade val="50000"/>
            </a:schemeClr>
          </a:lnRef>
          <a:fillRef idx="1">
            <a:schemeClr val="accent1"/>
          </a:fillRef>
          <a:effectRef idx="0">
            <a:schemeClr val="accent1"/>
          </a:effectRef>
          <a:fontRef idx="minor">
            <a:schemeClr val="lt1"/>
          </a:fontRef>
        </p:style>
        <p:txBody>
          <a:bodyPr lIns="182682" tIns="91329" rIns="182682" bIns="91329" anchor="ctr"/>
          <a:lstStyle/>
          <a:p>
            <a:pPr algn="ctr" eaLnBrk="1" hangingPunct="1">
              <a:defRPr/>
            </a:pPr>
            <a:r>
              <a:rPr lang="zh-TW" altLang="en-US" sz="2800" b="1" dirty="0">
                <a:solidFill>
                  <a:srgbClr val="002060"/>
                </a:solidFill>
                <a:latin typeface="微軟正黑體" panose="020B0604030504040204" pitchFamily="34" charset="-120"/>
                <a:ea typeface="微軟正黑體" panose="020B0604030504040204" pitchFamily="34" charset="-120"/>
                <a:cs typeface="Arial Unicode MS" pitchFamily="34" charset="-120"/>
              </a:rPr>
              <a:t>海洋資源保育</a:t>
            </a:r>
            <a:endParaRPr lang="en-US" altLang="zh-TW" sz="2800" b="1" dirty="0">
              <a:solidFill>
                <a:srgbClr val="002060"/>
              </a:solidFill>
              <a:latin typeface="微軟正黑體" panose="020B0604030504040204" pitchFamily="34" charset="-120"/>
              <a:ea typeface="微軟正黑體" panose="020B0604030504040204" pitchFamily="34" charset="-120"/>
              <a:cs typeface="Arial Unicode MS" pitchFamily="34" charset="-120"/>
            </a:endParaRPr>
          </a:p>
          <a:p>
            <a:pPr algn="ctr" eaLnBrk="1" hangingPunct="1">
              <a:defRPr/>
            </a:pPr>
            <a:r>
              <a:rPr lang="zh-TW" altLang="en-US" sz="2800" b="1" dirty="0">
                <a:solidFill>
                  <a:srgbClr val="002060"/>
                </a:solidFill>
                <a:latin typeface="微軟正黑體" panose="020B0604030504040204" pitchFamily="34" charset="-120"/>
                <a:ea typeface="微軟正黑體" panose="020B0604030504040204" pitchFamily="34" charset="-120"/>
                <a:cs typeface="Arial Unicode MS" pitchFamily="34" charset="-120"/>
              </a:rPr>
              <a:t>漁業與海上養殖</a:t>
            </a:r>
            <a:endParaRPr lang="en-US" altLang="zh-TW" sz="2800" b="1" dirty="0">
              <a:solidFill>
                <a:srgbClr val="002060"/>
              </a:solidFill>
              <a:latin typeface="微軟正黑體" panose="020B0604030504040204" pitchFamily="34" charset="-120"/>
              <a:ea typeface="微軟正黑體" panose="020B0604030504040204" pitchFamily="34" charset="-120"/>
              <a:cs typeface="Arial Unicode MS" pitchFamily="34" charset="-120"/>
            </a:endParaRPr>
          </a:p>
        </p:txBody>
      </p:sp>
      <p:sp>
        <p:nvSpPr>
          <p:cNvPr id="5" name="左-右雙向箭號 4"/>
          <p:cNvSpPr/>
          <p:nvPr/>
        </p:nvSpPr>
        <p:spPr>
          <a:xfrm>
            <a:off x="4824413" y="11414125"/>
            <a:ext cx="858837" cy="485775"/>
          </a:xfrm>
          <a:prstGeom prst="leftRightArrow">
            <a:avLst/>
          </a:prstGeom>
          <a:solidFill>
            <a:srgbClr val="FFFF00"/>
          </a:solidFill>
          <a:ln>
            <a:solidFill>
              <a:srgbClr val="FF66FF"/>
            </a:solidFill>
          </a:ln>
        </p:spPr>
        <p:style>
          <a:lnRef idx="2">
            <a:schemeClr val="accent1">
              <a:shade val="50000"/>
            </a:schemeClr>
          </a:lnRef>
          <a:fillRef idx="1">
            <a:schemeClr val="accent1"/>
          </a:fillRef>
          <a:effectRef idx="0">
            <a:schemeClr val="accent1"/>
          </a:effectRef>
          <a:fontRef idx="minor">
            <a:schemeClr val="lt1"/>
          </a:fontRef>
        </p:style>
        <p:txBody>
          <a:bodyPr lIns="182682" tIns="91329" rIns="182682" bIns="91329" anchor="ctr"/>
          <a:lstStyle/>
          <a:p>
            <a:pPr algn="ctr" eaLnBrk="1" hangingPunct="1">
              <a:defRPr/>
            </a:pPr>
            <a:endParaRPr lang="zh-TW" altLang="en-US" dirty="0">
              <a:solidFill>
                <a:srgbClr val="002060"/>
              </a:solidFill>
              <a:latin typeface="Arial Unicode MS" pitchFamily="34" charset="-120"/>
              <a:ea typeface="Arial Unicode MS" pitchFamily="34" charset="-120"/>
              <a:cs typeface="Arial Unicode MS" pitchFamily="34" charset="-120"/>
            </a:endParaRPr>
          </a:p>
        </p:txBody>
      </p:sp>
      <p:sp>
        <p:nvSpPr>
          <p:cNvPr id="48" name="左-右雙向箭號 47"/>
          <p:cNvSpPr/>
          <p:nvPr/>
        </p:nvSpPr>
        <p:spPr>
          <a:xfrm>
            <a:off x="9150350" y="11414125"/>
            <a:ext cx="858838" cy="485775"/>
          </a:xfrm>
          <a:prstGeom prst="leftRightArrow">
            <a:avLst/>
          </a:prstGeom>
          <a:solidFill>
            <a:srgbClr val="FFFF00"/>
          </a:solidFill>
          <a:ln>
            <a:solidFill>
              <a:srgbClr val="FF66FF"/>
            </a:solidFill>
          </a:ln>
        </p:spPr>
        <p:style>
          <a:lnRef idx="2">
            <a:schemeClr val="accent1">
              <a:shade val="50000"/>
            </a:schemeClr>
          </a:lnRef>
          <a:fillRef idx="1">
            <a:schemeClr val="accent1"/>
          </a:fillRef>
          <a:effectRef idx="0">
            <a:schemeClr val="accent1"/>
          </a:effectRef>
          <a:fontRef idx="minor">
            <a:schemeClr val="lt1"/>
          </a:fontRef>
        </p:style>
        <p:txBody>
          <a:bodyPr lIns="182682" tIns="91329" rIns="182682" bIns="91329" anchor="ctr"/>
          <a:lstStyle/>
          <a:p>
            <a:pPr algn="ctr" eaLnBrk="1" hangingPunct="1">
              <a:defRPr/>
            </a:pPr>
            <a:endParaRPr lang="zh-TW" altLang="en-US" dirty="0">
              <a:solidFill>
                <a:srgbClr val="002060"/>
              </a:solidFill>
              <a:latin typeface="Arial Unicode MS" pitchFamily="34" charset="-120"/>
              <a:ea typeface="Arial Unicode MS" pitchFamily="34" charset="-120"/>
              <a:cs typeface="Arial Unicode MS" pitchFamily="34" charset="-120"/>
            </a:endParaRPr>
          </a:p>
        </p:txBody>
      </p:sp>
      <p:sp>
        <p:nvSpPr>
          <p:cNvPr id="28701" name="Text Box 33"/>
          <p:cNvSpPr txBox="1">
            <a:spLocks noChangeArrowheads="1"/>
          </p:cNvSpPr>
          <p:nvPr/>
        </p:nvSpPr>
        <p:spPr bwMode="auto">
          <a:xfrm>
            <a:off x="0" y="306388"/>
            <a:ext cx="18291175" cy="1079500"/>
          </a:xfrm>
          <a:prstGeom prst="rect">
            <a:avLst/>
          </a:prstGeom>
          <a:solidFill>
            <a:srgbClr val="FF9999"/>
          </a:soli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82556" tIns="91259" rIns="182556" bIns="91259" anchor="ctr"/>
          <a:lstStyle>
            <a:lvl1pPr defTabSz="1828800">
              <a:spcBef>
                <a:spcPct val="20000"/>
              </a:spcBef>
              <a:buChar char="•"/>
              <a:defRPr kumimoji="1" sz="6400">
                <a:solidFill>
                  <a:schemeClr val="tx1"/>
                </a:solidFill>
                <a:latin typeface="Arial" pitchFamily="34" charset="0"/>
                <a:ea typeface="新細明體" pitchFamily="18" charset="-120"/>
              </a:defRPr>
            </a:lvl1pPr>
            <a:lvl2pPr marL="914400" indent="-571500" defTabSz="1828800">
              <a:spcBef>
                <a:spcPct val="20000"/>
              </a:spcBef>
              <a:buChar char="–"/>
              <a:defRPr kumimoji="1" sz="5600">
                <a:solidFill>
                  <a:schemeClr val="tx1"/>
                </a:solidFill>
                <a:latin typeface="Arial" pitchFamily="34" charset="0"/>
                <a:ea typeface="新細明體" pitchFamily="18" charset="-120"/>
              </a:defRPr>
            </a:lvl2pPr>
            <a:lvl3pPr marL="1828800" indent="-457200" defTabSz="1828800">
              <a:spcBef>
                <a:spcPct val="20000"/>
              </a:spcBef>
              <a:buChar char="•"/>
              <a:defRPr kumimoji="1" sz="4800">
                <a:solidFill>
                  <a:schemeClr val="tx1"/>
                </a:solidFill>
                <a:latin typeface="Arial" pitchFamily="34" charset="0"/>
                <a:ea typeface="新細明體" pitchFamily="18" charset="-120"/>
              </a:defRPr>
            </a:lvl3pPr>
            <a:lvl4pPr marL="2743200" indent="-457200" defTabSz="1828800">
              <a:spcBef>
                <a:spcPct val="20000"/>
              </a:spcBef>
              <a:buChar char="–"/>
              <a:defRPr kumimoji="1" sz="4000">
                <a:solidFill>
                  <a:schemeClr val="tx1"/>
                </a:solidFill>
                <a:latin typeface="Arial" pitchFamily="34" charset="0"/>
                <a:ea typeface="新細明體" pitchFamily="18" charset="-120"/>
              </a:defRPr>
            </a:lvl4pPr>
            <a:lvl5pPr marL="3657600" indent="-457200" defTabSz="1828800">
              <a:spcBef>
                <a:spcPct val="20000"/>
              </a:spcBef>
              <a:buChar char="»"/>
              <a:defRPr kumimoji="1" sz="4000">
                <a:solidFill>
                  <a:schemeClr val="tx1"/>
                </a:solidFill>
                <a:latin typeface="Arial" pitchFamily="34" charset="0"/>
                <a:ea typeface="新細明體" pitchFamily="18" charset="-120"/>
              </a:defRPr>
            </a:lvl5pPr>
            <a:lvl6pPr marL="4114800" indent="-457200" defTabSz="1828800" eaLnBrk="0" fontAlgn="base" hangingPunct="0">
              <a:spcBef>
                <a:spcPct val="20000"/>
              </a:spcBef>
              <a:spcAft>
                <a:spcPct val="0"/>
              </a:spcAft>
              <a:buChar char="»"/>
              <a:defRPr kumimoji="1" sz="4000">
                <a:solidFill>
                  <a:schemeClr val="tx1"/>
                </a:solidFill>
                <a:latin typeface="Arial" pitchFamily="34" charset="0"/>
                <a:ea typeface="新細明體" pitchFamily="18" charset="-120"/>
              </a:defRPr>
            </a:lvl6pPr>
            <a:lvl7pPr marL="4572000" indent="-457200" defTabSz="1828800" eaLnBrk="0" fontAlgn="base" hangingPunct="0">
              <a:spcBef>
                <a:spcPct val="20000"/>
              </a:spcBef>
              <a:spcAft>
                <a:spcPct val="0"/>
              </a:spcAft>
              <a:buChar char="»"/>
              <a:defRPr kumimoji="1" sz="4000">
                <a:solidFill>
                  <a:schemeClr val="tx1"/>
                </a:solidFill>
                <a:latin typeface="Arial" pitchFamily="34" charset="0"/>
                <a:ea typeface="新細明體" pitchFamily="18" charset="-120"/>
              </a:defRPr>
            </a:lvl7pPr>
            <a:lvl8pPr marL="5029200" indent="-457200" defTabSz="1828800" eaLnBrk="0" fontAlgn="base" hangingPunct="0">
              <a:spcBef>
                <a:spcPct val="20000"/>
              </a:spcBef>
              <a:spcAft>
                <a:spcPct val="0"/>
              </a:spcAft>
              <a:buChar char="»"/>
              <a:defRPr kumimoji="1" sz="4000">
                <a:solidFill>
                  <a:schemeClr val="tx1"/>
                </a:solidFill>
                <a:latin typeface="Arial" pitchFamily="34" charset="0"/>
                <a:ea typeface="新細明體" pitchFamily="18" charset="-120"/>
              </a:defRPr>
            </a:lvl8pPr>
            <a:lvl9pPr marL="5486400" indent="-457200" defTabSz="1828800" eaLnBrk="0" fontAlgn="base" hangingPunct="0">
              <a:spcBef>
                <a:spcPct val="20000"/>
              </a:spcBef>
              <a:spcAft>
                <a:spcPct val="0"/>
              </a:spcAft>
              <a:buChar char="»"/>
              <a:defRPr kumimoji="1" sz="4000">
                <a:solidFill>
                  <a:schemeClr val="tx1"/>
                </a:solidFill>
                <a:latin typeface="Arial" pitchFamily="34" charset="0"/>
                <a:ea typeface="新細明體" pitchFamily="18" charset="-120"/>
              </a:defRPr>
            </a:lvl9pPr>
          </a:lstStyle>
          <a:p>
            <a:pPr algn="ctr" eaLnBrk="1" hangingPunct="1">
              <a:spcBef>
                <a:spcPct val="50000"/>
              </a:spcBef>
              <a:buFontTx/>
              <a:buNone/>
            </a:pPr>
            <a:r>
              <a:rPr lang="zh-TW" altLang="en-US" sz="4800">
                <a:latin typeface="全真超特黑" pitchFamily="49" charset="-120"/>
                <a:ea typeface="全真超特黑" pitchFamily="49" charset="-120"/>
              </a:rPr>
              <a:t>二、劃設國土功能分區，建立使用許可制度 </a:t>
            </a:r>
          </a:p>
        </p:txBody>
      </p:sp>
      <p:sp>
        <p:nvSpPr>
          <p:cNvPr id="28702" name="投影片編號版面配置區 1"/>
          <p:cNvSpPr txBox="1">
            <a:spLocks/>
          </p:cNvSpPr>
          <p:nvPr/>
        </p:nvSpPr>
        <p:spPr bwMode="auto">
          <a:xfrm>
            <a:off x="12746038" y="13050838"/>
            <a:ext cx="5329237" cy="666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321" tIns="45671" rIns="91321" bIns="45671"/>
          <a:lstStyle>
            <a:lvl1pPr>
              <a:spcBef>
                <a:spcPct val="20000"/>
              </a:spcBef>
              <a:buChar char="•"/>
              <a:defRPr kumimoji="1" sz="6400">
                <a:solidFill>
                  <a:schemeClr val="tx1"/>
                </a:solidFill>
                <a:latin typeface="Arial" pitchFamily="34" charset="0"/>
                <a:ea typeface="新細明體" pitchFamily="18" charset="-120"/>
              </a:defRPr>
            </a:lvl1pPr>
            <a:lvl2pPr marL="1482725" indent="-571500">
              <a:spcBef>
                <a:spcPct val="20000"/>
              </a:spcBef>
              <a:buChar char="–"/>
              <a:defRPr kumimoji="1" sz="5600">
                <a:solidFill>
                  <a:schemeClr val="tx1"/>
                </a:solidFill>
                <a:latin typeface="Arial" pitchFamily="34" charset="0"/>
                <a:ea typeface="新細明體" pitchFamily="18" charset="-120"/>
              </a:defRPr>
            </a:lvl2pPr>
            <a:lvl3pPr marL="2282825" indent="-457200">
              <a:spcBef>
                <a:spcPct val="20000"/>
              </a:spcBef>
              <a:buChar char="•"/>
              <a:defRPr kumimoji="1" sz="4800">
                <a:solidFill>
                  <a:schemeClr val="tx1"/>
                </a:solidFill>
                <a:latin typeface="Arial" pitchFamily="34" charset="0"/>
                <a:ea typeface="新細明體" pitchFamily="18" charset="-120"/>
              </a:defRPr>
            </a:lvl3pPr>
            <a:lvl4pPr marL="3195638" indent="-457200">
              <a:spcBef>
                <a:spcPct val="20000"/>
              </a:spcBef>
              <a:buChar char="–"/>
              <a:defRPr kumimoji="1" sz="4000">
                <a:solidFill>
                  <a:schemeClr val="tx1"/>
                </a:solidFill>
                <a:latin typeface="Arial" pitchFamily="34" charset="0"/>
                <a:ea typeface="新細明體" pitchFamily="18" charset="-120"/>
              </a:defRPr>
            </a:lvl4pPr>
            <a:lvl5pPr marL="4108450" indent="-457200">
              <a:spcBef>
                <a:spcPct val="20000"/>
              </a:spcBef>
              <a:buChar char="»"/>
              <a:defRPr kumimoji="1" sz="4000">
                <a:solidFill>
                  <a:schemeClr val="tx1"/>
                </a:solidFill>
                <a:latin typeface="Arial" pitchFamily="34" charset="0"/>
                <a:ea typeface="新細明體" pitchFamily="18" charset="-120"/>
              </a:defRPr>
            </a:lvl5pPr>
            <a:lvl6pPr marL="4565650" indent="-457200" eaLnBrk="0" fontAlgn="base" hangingPunct="0">
              <a:spcBef>
                <a:spcPct val="20000"/>
              </a:spcBef>
              <a:spcAft>
                <a:spcPct val="0"/>
              </a:spcAft>
              <a:buChar char="»"/>
              <a:defRPr kumimoji="1" sz="4000">
                <a:solidFill>
                  <a:schemeClr val="tx1"/>
                </a:solidFill>
                <a:latin typeface="Arial" pitchFamily="34" charset="0"/>
                <a:ea typeface="新細明體" pitchFamily="18" charset="-120"/>
              </a:defRPr>
            </a:lvl6pPr>
            <a:lvl7pPr marL="5022850" indent="-457200" eaLnBrk="0" fontAlgn="base" hangingPunct="0">
              <a:spcBef>
                <a:spcPct val="20000"/>
              </a:spcBef>
              <a:spcAft>
                <a:spcPct val="0"/>
              </a:spcAft>
              <a:buChar char="»"/>
              <a:defRPr kumimoji="1" sz="4000">
                <a:solidFill>
                  <a:schemeClr val="tx1"/>
                </a:solidFill>
                <a:latin typeface="Arial" pitchFamily="34" charset="0"/>
                <a:ea typeface="新細明體" pitchFamily="18" charset="-120"/>
              </a:defRPr>
            </a:lvl7pPr>
            <a:lvl8pPr marL="5480050" indent="-457200" eaLnBrk="0" fontAlgn="base" hangingPunct="0">
              <a:spcBef>
                <a:spcPct val="20000"/>
              </a:spcBef>
              <a:spcAft>
                <a:spcPct val="0"/>
              </a:spcAft>
              <a:buChar char="»"/>
              <a:defRPr kumimoji="1" sz="4000">
                <a:solidFill>
                  <a:schemeClr val="tx1"/>
                </a:solidFill>
                <a:latin typeface="Arial" pitchFamily="34" charset="0"/>
                <a:ea typeface="新細明體" pitchFamily="18" charset="-120"/>
              </a:defRPr>
            </a:lvl8pPr>
            <a:lvl9pPr marL="5937250" indent="-457200" eaLnBrk="0" fontAlgn="base" hangingPunct="0">
              <a:spcBef>
                <a:spcPct val="20000"/>
              </a:spcBef>
              <a:spcAft>
                <a:spcPct val="0"/>
              </a:spcAft>
              <a:buChar char="»"/>
              <a:defRPr kumimoji="1" sz="4000">
                <a:solidFill>
                  <a:schemeClr val="tx1"/>
                </a:solidFill>
                <a:latin typeface="Arial" pitchFamily="34" charset="0"/>
                <a:ea typeface="新細明體" pitchFamily="18" charset="-120"/>
              </a:defRPr>
            </a:lvl9pPr>
          </a:lstStyle>
          <a:p>
            <a:pPr algn="r" eaLnBrk="1" hangingPunct="1">
              <a:spcBef>
                <a:spcPct val="0"/>
              </a:spcBef>
              <a:buFontTx/>
              <a:buNone/>
            </a:pPr>
            <a:fld id="{531F4099-693F-4573-9BD9-9DA5BC5DBB70}" type="slidenum">
              <a:rPr lang="en-US" altLang="zh-TW" sz="3200">
                <a:ea typeface="全真粗黑體" pitchFamily="49" charset="-120"/>
              </a:rPr>
              <a:pPr algn="r" eaLnBrk="1" hangingPunct="1">
                <a:spcBef>
                  <a:spcPct val="0"/>
                </a:spcBef>
                <a:buFontTx/>
                <a:buNone/>
              </a:pPr>
              <a:t>14</a:t>
            </a:fld>
            <a:endParaRPr lang="en-US" altLang="zh-TW" sz="3200">
              <a:ea typeface="全真粗黑體" pitchFamily="49" charset="-120"/>
            </a:endParaRP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1079500" y="6583363"/>
            <a:ext cx="1439863" cy="2520950"/>
          </a:xfrm>
          <a:prstGeom prst="rect">
            <a:avLst/>
          </a:prstGeom>
        </p:spPr>
        <p:style>
          <a:lnRef idx="2">
            <a:schemeClr val="accent1"/>
          </a:lnRef>
          <a:fillRef idx="1">
            <a:schemeClr val="lt1"/>
          </a:fillRef>
          <a:effectRef idx="0">
            <a:schemeClr val="accent1"/>
          </a:effectRef>
          <a:fontRef idx="minor">
            <a:schemeClr val="dk1"/>
          </a:fontRef>
        </p:style>
        <p:txBody>
          <a:bodyPr lIns="182898" tIns="91449" rIns="182898" bIns="91449" anchor="ctr"/>
          <a:lstStyle/>
          <a:p>
            <a:pPr algn="ctr" eaLnBrk="1" hangingPunct="1">
              <a:defRPr/>
            </a:pPr>
            <a:r>
              <a:rPr lang="zh-TW" altLang="en-US" b="1" dirty="0">
                <a:solidFill>
                  <a:schemeClr val="tx1"/>
                </a:solidFill>
                <a:latin typeface="微軟正黑體" panose="020B0604030504040204" pitchFamily="34" charset="-120"/>
                <a:ea typeface="微軟正黑體" panose="020B0604030504040204" pitchFamily="34" charset="-120"/>
              </a:rPr>
              <a:t>土地利用管理</a:t>
            </a:r>
            <a:endParaRPr lang="en-US" altLang="zh-TW" b="1" dirty="0">
              <a:solidFill>
                <a:schemeClr val="tx1"/>
              </a:solidFill>
              <a:latin typeface="微軟正黑體" panose="020B0604030504040204" pitchFamily="34" charset="-120"/>
              <a:ea typeface="微軟正黑體" panose="020B0604030504040204" pitchFamily="34" charset="-120"/>
            </a:endParaRPr>
          </a:p>
        </p:txBody>
      </p:sp>
      <p:sp>
        <p:nvSpPr>
          <p:cNvPr id="26" name="矩形 25"/>
          <p:cNvSpPr/>
          <p:nvPr/>
        </p:nvSpPr>
        <p:spPr>
          <a:xfrm>
            <a:off x="1079500" y="3605213"/>
            <a:ext cx="1439863" cy="2520950"/>
          </a:xfrm>
          <a:prstGeom prst="rect">
            <a:avLst/>
          </a:prstGeom>
        </p:spPr>
        <p:style>
          <a:lnRef idx="2">
            <a:schemeClr val="accent1"/>
          </a:lnRef>
          <a:fillRef idx="1">
            <a:schemeClr val="lt1"/>
          </a:fillRef>
          <a:effectRef idx="0">
            <a:schemeClr val="accent1"/>
          </a:effectRef>
          <a:fontRef idx="minor">
            <a:schemeClr val="dk1"/>
          </a:fontRef>
        </p:style>
        <p:txBody>
          <a:bodyPr lIns="182898" tIns="91449" rIns="182898" bIns="91449" anchor="ctr"/>
          <a:lstStyle/>
          <a:p>
            <a:pPr algn="ctr" eaLnBrk="1" hangingPunct="1">
              <a:defRPr/>
            </a:pPr>
            <a:r>
              <a:rPr lang="zh-TW" altLang="en-US" b="1" dirty="0">
                <a:solidFill>
                  <a:schemeClr val="tx1"/>
                </a:solidFill>
                <a:latin typeface="微軟正黑體" panose="020B0604030504040204" pitchFamily="34" charset="-120"/>
                <a:ea typeface="微軟正黑體" panose="020B0604030504040204" pitchFamily="34" charset="-120"/>
              </a:rPr>
              <a:t>農地範圍</a:t>
            </a:r>
          </a:p>
        </p:txBody>
      </p:sp>
      <p:sp>
        <p:nvSpPr>
          <p:cNvPr id="27" name="矩形 26"/>
          <p:cNvSpPr/>
          <p:nvPr/>
        </p:nvSpPr>
        <p:spPr>
          <a:xfrm>
            <a:off x="1079500" y="9667875"/>
            <a:ext cx="1439863" cy="2519363"/>
          </a:xfrm>
          <a:prstGeom prst="rect">
            <a:avLst/>
          </a:prstGeom>
        </p:spPr>
        <p:style>
          <a:lnRef idx="2">
            <a:schemeClr val="accent1"/>
          </a:lnRef>
          <a:fillRef idx="1">
            <a:schemeClr val="lt1"/>
          </a:fillRef>
          <a:effectRef idx="0">
            <a:schemeClr val="accent1"/>
          </a:effectRef>
          <a:fontRef idx="minor">
            <a:schemeClr val="dk1"/>
          </a:fontRef>
        </p:style>
        <p:txBody>
          <a:bodyPr lIns="182898" tIns="91449" rIns="182898" bIns="91449" anchor="ctr"/>
          <a:lstStyle/>
          <a:p>
            <a:pPr algn="ctr" eaLnBrk="1" hangingPunct="1">
              <a:defRPr/>
            </a:pPr>
            <a:r>
              <a:rPr lang="zh-TW" altLang="en-US" b="1" dirty="0">
                <a:solidFill>
                  <a:schemeClr val="tx1"/>
                </a:solidFill>
                <a:latin typeface="微軟正黑體" panose="020B0604030504040204" pitchFamily="34" charset="-120"/>
                <a:ea typeface="微軟正黑體" panose="020B0604030504040204" pitchFamily="34" charset="-120"/>
              </a:rPr>
              <a:t>鄉村規劃</a:t>
            </a:r>
            <a:endParaRPr lang="en-US" altLang="zh-TW" b="1" dirty="0">
              <a:solidFill>
                <a:schemeClr val="tx1"/>
              </a:solidFill>
              <a:latin typeface="微軟正黑體" panose="020B0604030504040204" pitchFamily="34" charset="-120"/>
              <a:ea typeface="微軟正黑體" panose="020B0604030504040204" pitchFamily="34" charset="-120"/>
            </a:endParaRPr>
          </a:p>
        </p:txBody>
      </p:sp>
      <p:sp>
        <p:nvSpPr>
          <p:cNvPr id="29" name="矩形 28"/>
          <p:cNvSpPr/>
          <p:nvPr/>
        </p:nvSpPr>
        <p:spPr>
          <a:xfrm>
            <a:off x="2519363" y="6570663"/>
            <a:ext cx="6049962" cy="2520950"/>
          </a:xfrm>
          <a:prstGeom prst="rect">
            <a:avLst/>
          </a:prstGeom>
        </p:spPr>
        <p:style>
          <a:lnRef idx="2">
            <a:schemeClr val="accent2"/>
          </a:lnRef>
          <a:fillRef idx="1">
            <a:schemeClr val="lt1"/>
          </a:fillRef>
          <a:effectRef idx="0">
            <a:schemeClr val="accent2"/>
          </a:effectRef>
          <a:fontRef idx="minor">
            <a:schemeClr val="dk1"/>
          </a:fontRef>
        </p:style>
        <p:txBody>
          <a:bodyPr lIns="182898" tIns="91449" rIns="182898" bIns="91449" anchor="ctr"/>
          <a:lstStyle/>
          <a:p>
            <a:pPr algn="just" eaLnBrk="1" hangingPunct="1">
              <a:defRPr/>
            </a:pPr>
            <a:r>
              <a:rPr lang="zh-TW" altLang="en-US" b="1" dirty="0">
                <a:solidFill>
                  <a:schemeClr val="tx1"/>
                </a:solidFill>
                <a:latin typeface="微軟正黑體" panose="020B0604030504040204" pitchFamily="34" charset="-120"/>
                <a:ea typeface="微軟正黑體" panose="020B0604030504040204" pitchFamily="34" charset="-120"/>
              </a:rPr>
              <a:t>廢除現行點狀零星開發許可制度，轉變為分區分類之計畫管制及相容使用</a:t>
            </a:r>
          </a:p>
        </p:txBody>
      </p:sp>
      <p:sp>
        <p:nvSpPr>
          <p:cNvPr id="30" name="矩形 29"/>
          <p:cNvSpPr/>
          <p:nvPr/>
        </p:nvSpPr>
        <p:spPr>
          <a:xfrm>
            <a:off x="2519363" y="3605213"/>
            <a:ext cx="6049962" cy="2520950"/>
          </a:xfrm>
          <a:prstGeom prst="rect">
            <a:avLst/>
          </a:prstGeom>
        </p:spPr>
        <p:style>
          <a:lnRef idx="2">
            <a:schemeClr val="accent2"/>
          </a:lnRef>
          <a:fillRef idx="1">
            <a:schemeClr val="lt1"/>
          </a:fillRef>
          <a:effectRef idx="0">
            <a:schemeClr val="accent2"/>
          </a:effectRef>
          <a:fontRef idx="minor">
            <a:schemeClr val="dk1"/>
          </a:fontRef>
        </p:style>
        <p:txBody>
          <a:bodyPr lIns="182898" tIns="91449" rIns="182898" bIns="91449" anchor="ctr"/>
          <a:lstStyle/>
          <a:p>
            <a:pPr algn="just" eaLnBrk="1" hangingPunct="1">
              <a:defRPr/>
            </a:pPr>
            <a:r>
              <a:rPr lang="zh-TW" altLang="en-US" b="1" dirty="0">
                <a:solidFill>
                  <a:schemeClr val="tx1"/>
                </a:solidFill>
                <a:latin typeface="微軟正黑體" panose="020B0604030504040204" pitchFamily="34" charset="-120"/>
                <a:ea typeface="微軟正黑體" panose="020B0604030504040204" pitchFamily="34" charset="-120"/>
              </a:rPr>
              <a:t>現行農地依資源條件，須調整劃分至國土功能分區</a:t>
            </a:r>
          </a:p>
        </p:txBody>
      </p:sp>
      <p:sp>
        <p:nvSpPr>
          <p:cNvPr id="32" name="矩形 31"/>
          <p:cNvSpPr/>
          <p:nvPr/>
        </p:nvSpPr>
        <p:spPr>
          <a:xfrm>
            <a:off x="2519363" y="9667875"/>
            <a:ext cx="6049962" cy="2519363"/>
          </a:xfrm>
          <a:prstGeom prst="rect">
            <a:avLst/>
          </a:prstGeom>
        </p:spPr>
        <p:style>
          <a:lnRef idx="2">
            <a:schemeClr val="accent2"/>
          </a:lnRef>
          <a:fillRef idx="1">
            <a:schemeClr val="lt1"/>
          </a:fillRef>
          <a:effectRef idx="0">
            <a:schemeClr val="accent2"/>
          </a:effectRef>
          <a:fontRef idx="minor">
            <a:schemeClr val="dk1"/>
          </a:fontRef>
        </p:style>
        <p:txBody>
          <a:bodyPr lIns="182898" tIns="91449" rIns="182898" bIns="91449" anchor="ctr"/>
          <a:lstStyle/>
          <a:p>
            <a:pPr algn="just" eaLnBrk="1" hangingPunct="1">
              <a:defRPr/>
            </a:pPr>
            <a:r>
              <a:rPr lang="zh-TW" altLang="en-US" b="1" dirty="0">
                <a:solidFill>
                  <a:schemeClr val="tx1"/>
                </a:solidFill>
                <a:latin typeface="微軟正黑體" panose="020B0604030504040204" pitchFamily="34" charset="-120"/>
                <a:ea typeface="微軟正黑體" panose="020B0604030504040204" pitchFamily="34" charset="-120"/>
              </a:rPr>
              <a:t>推動鄉村地區整體規劃，擬定空間規劃及土地使用指導原則</a:t>
            </a:r>
            <a:endParaRPr lang="en-US" altLang="zh-TW" b="1" dirty="0">
              <a:solidFill>
                <a:schemeClr val="tx1"/>
              </a:solidFill>
              <a:latin typeface="微軟正黑體" panose="020B0604030504040204" pitchFamily="34" charset="-120"/>
              <a:ea typeface="微軟正黑體" panose="020B0604030504040204" pitchFamily="34" charset="-120"/>
            </a:endParaRPr>
          </a:p>
        </p:txBody>
      </p:sp>
      <p:sp>
        <p:nvSpPr>
          <p:cNvPr id="36" name="矩形 35"/>
          <p:cNvSpPr/>
          <p:nvPr/>
        </p:nvSpPr>
        <p:spPr>
          <a:xfrm>
            <a:off x="9866313" y="3602038"/>
            <a:ext cx="7489825" cy="2438400"/>
          </a:xfrm>
          <a:prstGeom prst="rect">
            <a:avLst/>
          </a:prstGeom>
          <a:solidFill>
            <a:schemeClr val="accent6">
              <a:lumMod val="40000"/>
              <a:lumOff val="60000"/>
            </a:schemeClr>
          </a:solidFill>
          <a:ln/>
        </p:spPr>
        <p:style>
          <a:lnRef idx="2">
            <a:schemeClr val="accent6"/>
          </a:lnRef>
          <a:fillRef idx="1">
            <a:schemeClr val="lt1"/>
          </a:fillRef>
          <a:effectRef idx="0">
            <a:schemeClr val="accent6"/>
          </a:effectRef>
          <a:fontRef idx="minor">
            <a:schemeClr val="dk1"/>
          </a:fontRef>
        </p:style>
        <p:txBody>
          <a:bodyPr lIns="182898" tIns="91449" rIns="182898" bIns="91449" anchor="ctr"/>
          <a:lstStyle/>
          <a:p>
            <a:pPr algn="just" eaLnBrk="1" hangingPunct="1">
              <a:defRPr/>
            </a:pPr>
            <a:r>
              <a:rPr lang="en-US" altLang="zh-TW" b="1" dirty="0">
                <a:solidFill>
                  <a:schemeClr val="tx1"/>
                </a:solidFill>
                <a:latin typeface="微軟正黑體" panose="020B0604030504040204" pitchFamily="34" charset="-120"/>
                <a:ea typeface="微軟正黑體" panose="020B0604030504040204" pitchFamily="34" charset="-120"/>
              </a:rPr>
              <a:t>1.</a:t>
            </a:r>
            <a:r>
              <a:rPr lang="zh-TW" altLang="en-US" b="1" dirty="0">
                <a:solidFill>
                  <a:schemeClr val="tx1"/>
                </a:solidFill>
                <a:latin typeface="微軟正黑體" panose="020B0604030504040204" pitchFamily="34" charset="-120"/>
                <a:ea typeface="微軟正黑體" panose="020B0604030504040204" pitchFamily="34" charset="-120"/>
              </a:rPr>
              <a:t>農地總量</a:t>
            </a:r>
            <a:endParaRPr lang="en-US" altLang="zh-TW" b="1" dirty="0">
              <a:solidFill>
                <a:schemeClr val="tx1"/>
              </a:solidFill>
              <a:latin typeface="微軟正黑體" panose="020B0604030504040204" pitchFamily="34" charset="-120"/>
              <a:ea typeface="微軟正黑體" panose="020B0604030504040204" pitchFamily="34" charset="-120"/>
            </a:endParaRPr>
          </a:p>
          <a:p>
            <a:pPr algn="just" eaLnBrk="1" hangingPunct="1">
              <a:defRPr/>
            </a:pPr>
            <a:r>
              <a:rPr lang="en-US" altLang="zh-TW" b="1" dirty="0">
                <a:solidFill>
                  <a:schemeClr val="tx1"/>
                </a:solidFill>
                <a:latin typeface="微軟正黑體" panose="020B0604030504040204" pitchFamily="34" charset="-120"/>
                <a:ea typeface="微軟正黑體" panose="020B0604030504040204" pitchFamily="34" charset="-120"/>
              </a:rPr>
              <a:t>2.</a:t>
            </a:r>
            <a:r>
              <a:rPr lang="zh-TW" altLang="en-US" b="1" dirty="0">
                <a:solidFill>
                  <a:schemeClr val="tx1"/>
                </a:solidFill>
                <a:latin typeface="微軟正黑體" panose="020B0604030504040204" pitchFamily="34" charset="-120"/>
                <a:ea typeface="微軟正黑體" panose="020B0604030504040204" pitchFamily="34" charset="-120"/>
              </a:rPr>
              <a:t>國土功能分區劃設條件</a:t>
            </a:r>
            <a:endParaRPr lang="en-US" altLang="zh-TW" b="1" dirty="0">
              <a:solidFill>
                <a:schemeClr val="tx1"/>
              </a:solidFill>
              <a:latin typeface="微軟正黑體" panose="020B0604030504040204" pitchFamily="34" charset="-120"/>
              <a:ea typeface="微軟正黑體" panose="020B0604030504040204" pitchFamily="34" charset="-120"/>
            </a:endParaRPr>
          </a:p>
          <a:p>
            <a:pPr algn="just" eaLnBrk="1" hangingPunct="1">
              <a:defRPr/>
            </a:pPr>
            <a:r>
              <a:rPr lang="en-US" altLang="zh-TW" b="1" dirty="0">
                <a:solidFill>
                  <a:schemeClr val="tx1"/>
                </a:solidFill>
                <a:latin typeface="微軟正黑體" panose="020B0604030504040204" pitchFamily="34" charset="-120"/>
                <a:ea typeface="微軟正黑體" panose="020B0604030504040204" pitchFamily="34" charset="-120"/>
              </a:rPr>
              <a:t>3.</a:t>
            </a:r>
            <a:r>
              <a:rPr lang="zh-TW" altLang="en-US" b="1" dirty="0">
                <a:solidFill>
                  <a:schemeClr val="tx1"/>
                </a:solidFill>
                <a:latin typeface="微軟正黑體" panose="020B0604030504040204" pitchFamily="34" charset="-120"/>
                <a:ea typeface="微軟正黑體" panose="020B0604030504040204" pitchFamily="34" charset="-120"/>
              </a:rPr>
              <a:t>農民權益保障</a:t>
            </a:r>
          </a:p>
        </p:txBody>
      </p:sp>
      <p:sp>
        <p:nvSpPr>
          <p:cNvPr id="37" name="矩形 36"/>
          <p:cNvSpPr/>
          <p:nvPr/>
        </p:nvSpPr>
        <p:spPr>
          <a:xfrm>
            <a:off x="9866313" y="9667875"/>
            <a:ext cx="7489825" cy="2519363"/>
          </a:xfrm>
          <a:prstGeom prst="rect">
            <a:avLst/>
          </a:prstGeom>
          <a:solidFill>
            <a:schemeClr val="accent6">
              <a:lumMod val="40000"/>
              <a:lumOff val="60000"/>
            </a:schemeClr>
          </a:solidFill>
        </p:spPr>
        <p:style>
          <a:lnRef idx="2">
            <a:schemeClr val="accent6"/>
          </a:lnRef>
          <a:fillRef idx="1">
            <a:schemeClr val="lt1"/>
          </a:fillRef>
          <a:effectRef idx="0">
            <a:schemeClr val="accent6"/>
          </a:effectRef>
          <a:fontRef idx="minor">
            <a:schemeClr val="dk1"/>
          </a:fontRef>
        </p:style>
        <p:txBody>
          <a:bodyPr lIns="182898" tIns="91449" rIns="182898" bIns="91449" anchor="ctr"/>
          <a:lstStyle/>
          <a:p>
            <a:pPr marL="530279" indent="-530279" algn="just" eaLnBrk="1" hangingPunct="1">
              <a:defRPr/>
            </a:pPr>
            <a:r>
              <a:rPr lang="en-US" altLang="zh-TW" b="1" dirty="0">
                <a:solidFill>
                  <a:schemeClr val="tx1"/>
                </a:solidFill>
                <a:latin typeface="微軟正黑體" panose="020B0604030504040204" pitchFamily="34" charset="-120"/>
                <a:ea typeface="微軟正黑體" panose="020B0604030504040204" pitchFamily="34" charset="-120"/>
              </a:rPr>
              <a:t>1.</a:t>
            </a:r>
            <a:r>
              <a:rPr lang="zh-TW" altLang="en-US" b="1" dirty="0">
                <a:solidFill>
                  <a:schemeClr val="tx1"/>
                </a:solidFill>
                <a:latin typeface="微軟正黑體" panose="020B0604030504040204" pitchFamily="34" charset="-120"/>
                <a:ea typeface="微軟正黑體" panose="020B0604030504040204" pitchFamily="34" charset="-120"/>
              </a:rPr>
              <a:t>生活區及生產區整體規劃</a:t>
            </a:r>
            <a:endParaRPr lang="en-US" altLang="zh-TW" b="1" dirty="0">
              <a:solidFill>
                <a:schemeClr val="tx1"/>
              </a:solidFill>
              <a:latin typeface="微軟正黑體" panose="020B0604030504040204" pitchFamily="34" charset="-120"/>
              <a:ea typeface="微軟正黑體" panose="020B0604030504040204" pitchFamily="34" charset="-120"/>
            </a:endParaRPr>
          </a:p>
          <a:p>
            <a:pPr marL="530279" indent="-530279" algn="just" eaLnBrk="1" hangingPunct="1">
              <a:defRPr/>
            </a:pPr>
            <a:r>
              <a:rPr lang="en-US" altLang="zh-TW" b="1" dirty="0">
                <a:solidFill>
                  <a:schemeClr val="tx1"/>
                </a:solidFill>
                <a:latin typeface="微軟正黑體" panose="020B0604030504040204" pitchFamily="34" charset="-120"/>
                <a:ea typeface="微軟正黑體" panose="020B0604030504040204" pitchFamily="34" charset="-120"/>
              </a:rPr>
              <a:t>2.</a:t>
            </a:r>
            <a:r>
              <a:rPr lang="zh-TW" altLang="en-US" b="1" dirty="0">
                <a:solidFill>
                  <a:schemeClr val="tx1"/>
                </a:solidFill>
                <a:latin typeface="微軟正黑體" panose="020B0604030504040204" pitchFamily="34" charset="-120"/>
                <a:ea typeface="微軟正黑體" panose="020B0604030504040204" pitchFamily="34" charset="-120"/>
              </a:rPr>
              <a:t>農村再生資源投入</a:t>
            </a:r>
            <a:endParaRPr lang="en-US" altLang="zh-TW" b="1" dirty="0">
              <a:solidFill>
                <a:schemeClr val="tx1"/>
              </a:solidFill>
              <a:latin typeface="微軟正黑體" panose="020B0604030504040204" pitchFamily="34" charset="-120"/>
              <a:ea typeface="微軟正黑體" panose="020B0604030504040204" pitchFamily="34" charset="-120"/>
            </a:endParaRPr>
          </a:p>
          <a:p>
            <a:pPr marL="530279" indent="-530279" algn="just" eaLnBrk="1" hangingPunct="1">
              <a:defRPr/>
            </a:pPr>
            <a:r>
              <a:rPr lang="en-US" altLang="zh-TW" b="1" dirty="0">
                <a:solidFill>
                  <a:schemeClr val="tx1"/>
                </a:solidFill>
                <a:latin typeface="微軟正黑體" panose="020B0604030504040204" pitchFamily="34" charset="-120"/>
                <a:ea typeface="微軟正黑體" panose="020B0604030504040204" pitchFamily="34" charset="-120"/>
              </a:rPr>
              <a:t>3.</a:t>
            </a:r>
            <a:r>
              <a:rPr lang="zh-TW" altLang="en-US" b="1" dirty="0">
                <a:solidFill>
                  <a:schemeClr val="tx1"/>
                </a:solidFill>
                <a:latin typeface="微軟正黑體" panose="020B0604030504040204" pitchFamily="34" charset="-120"/>
                <a:ea typeface="微軟正黑體" panose="020B0604030504040204" pitchFamily="34" charset="-120"/>
              </a:rPr>
              <a:t>農舍管理</a:t>
            </a:r>
            <a:endParaRPr lang="en-US" altLang="zh-TW" b="1" dirty="0">
              <a:solidFill>
                <a:schemeClr val="tx1"/>
              </a:solidFill>
              <a:latin typeface="微軟正黑體" panose="020B0604030504040204" pitchFamily="34" charset="-120"/>
              <a:ea typeface="微軟正黑體" panose="020B0604030504040204" pitchFamily="34" charset="-120"/>
            </a:endParaRPr>
          </a:p>
        </p:txBody>
      </p:sp>
      <p:sp>
        <p:nvSpPr>
          <p:cNvPr id="38" name="矩形 37"/>
          <p:cNvSpPr/>
          <p:nvPr/>
        </p:nvSpPr>
        <p:spPr>
          <a:xfrm>
            <a:off x="9866313" y="6570663"/>
            <a:ext cx="7489825" cy="2520950"/>
          </a:xfrm>
          <a:prstGeom prst="rect">
            <a:avLst/>
          </a:prstGeom>
          <a:solidFill>
            <a:schemeClr val="accent6">
              <a:lumMod val="40000"/>
              <a:lumOff val="60000"/>
            </a:schemeClr>
          </a:solidFill>
        </p:spPr>
        <p:style>
          <a:lnRef idx="2">
            <a:schemeClr val="accent6"/>
          </a:lnRef>
          <a:fillRef idx="1">
            <a:schemeClr val="lt1"/>
          </a:fillRef>
          <a:effectRef idx="0">
            <a:schemeClr val="accent6"/>
          </a:effectRef>
          <a:fontRef idx="minor">
            <a:schemeClr val="dk1"/>
          </a:fontRef>
        </p:style>
        <p:txBody>
          <a:bodyPr lIns="182898" tIns="91449" rIns="182898" bIns="91449" anchor="ctr"/>
          <a:lstStyle/>
          <a:p>
            <a:pPr algn="just" eaLnBrk="1" hangingPunct="1">
              <a:defRPr/>
            </a:pPr>
            <a:r>
              <a:rPr lang="en-US" altLang="zh-TW" b="1" dirty="0">
                <a:solidFill>
                  <a:schemeClr val="tx1"/>
                </a:solidFill>
                <a:latin typeface="微軟正黑體" panose="020B0604030504040204" pitchFamily="34" charset="-120"/>
                <a:ea typeface="微軟正黑體" panose="020B0604030504040204" pitchFamily="34" charset="-120"/>
              </a:rPr>
              <a:t>1.</a:t>
            </a:r>
            <a:r>
              <a:rPr lang="zh-TW" altLang="en-US" b="1" dirty="0">
                <a:solidFill>
                  <a:schemeClr val="tx1"/>
                </a:solidFill>
                <a:latin typeface="微軟正黑體" panose="020B0604030504040204" pitchFamily="34" charset="-120"/>
                <a:ea typeface="微軟正黑體" panose="020B0604030504040204" pitchFamily="34" charset="-120"/>
              </a:rPr>
              <a:t>農產業價值鏈發展需求</a:t>
            </a:r>
            <a:endParaRPr lang="en-US" altLang="zh-TW" b="1" dirty="0">
              <a:solidFill>
                <a:schemeClr val="tx1"/>
              </a:solidFill>
              <a:latin typeface="微軟正黑體" panose="020B0604030504040204" pitchFamily="34" charset="-120"/>
              <a:ea typeface="微軟正黑體" panose="020B0604030504040204" pitchFamily="34" charset="-120"/>
            </a:endParaRPr>
          </a:p>
          <a:p>
            <a:pPr algn="just" eaLnBrk="1" hangingPunct="1">
              <a:defRPr/>
            </a:pPr>
            <a:r>
              <a:rPr lang="en-US" altLang="zh-TW" b="1" dirty="0">
                <a:solidFill>
                  <a:schemeClr val="tx1"/>
                </a:solidFill>
                <a:latin typeface="微軟正黑體" panose="020B0604030504040204" pitchFamily="34" charset="-120"/>
                <a:ea typeface="微軟正黑體" panose="020B0604030504040204" pitchFamily="34" charset="-120"/>
              </a:rPr>
              <a:t>2.</a:t>
            </a:r>
            <a:r>
              <a:rPr lang="zh-TW" altLang="en-US" b="1" dirty="0">
                <a:solidFill>
                  <a:schemeClr val="tx1"/>
                </a:solidFill>
                <a:latin typeface="微軟正黑體" panose="020B0604030504040204" pitchFamily="34" charset="-120"/>
                <a:ea typeface="微軟正黑體" panose="020B0604030504040204" pitchFamily="34" charset="-120"/>
              </a:rPr>
              <a:t>產業資源投入</a:t>
            </a:r>
            <a:endParaRPr lang="en-US" altLang="zh-TW" b="1" dirty="0">
              <a:solidFill>
                <a:schemeClr val="tx1"/>
              </a:solidFill>
              <a:latin typeface="微軟正黑體" panose="020B0604030504040204" pitchFamily="34" charset="-120"/>
              <a:ea typeface="微軟正黑體" panose="020B0604030504040204" pitchFamily="34" charset="-120"/>
            </a:endParaRPr>
          </a:p>
          <a:p>
            <a:pPr algn="just" eaLnBrk="1" hangingPunct="1">
              <a:defRPr/>
            </a:pPr>
            <a:r>
              <a:rPr lang="en-US" altLang="zh-TW" b="1" dirty="0">
                <a:solidFill>
                  <a:schemeClr val="tx1"/>
                </a:solidFill>
                <a:latin typeface="微軟正黑體" panose="020B0604030504040204" pitchFamily="34" charset="-120"/>
                <a:ea typeface="微軟正黑體" panose="020B0604030504040204" pitchFamily="34" charset="-120"/>
              </a:rPr>
              <a:t>3.</a:t>
            </a:r>
            <a:r>
              <a:rPr lang="zh-TW" altLang="en-US" b="1" dirty="0">
                <a:solidFill>
                  <a:schemeClr val="tx1"/>
                </a:solidFill>
                <a:latin typeface="微軟正黑體" panose="020B0604030504040204" pitchFamily="34" charset="-120"/>
                <a:ea typeface="微軟正黑體" panose="020B0604030504040204" pitchFamily="34" charset="-120"/>
              </a:rPr>
              <a:t>未登記工廠及其他非農使用</a:t>
            </a:r>
          </a:p>
        </p:txBody>
      </p:sp>
      <p:sp>
        <p:nvSpPr>
          <p:cNvPr id="2" name="向右箭號 1"/>
          <p:cNvSpPr/>
          <p:nvPr/>
        </p:nvSpPr>
        <p:spPr>
          <a:xfrm>
            <a:off x="8857506" y="4469479"/>
            <a:ext cx="864246" cy="1008229"/>
          </a:xfrm>
          <a:prstGeom prst="rightArrow">
            <a:avLst/>
          </a:prstGeom>
        </p:spPr>
        <p:style>
          <a:lnRef idx="0">
            <a:schemeClr val="accent2"/>
          </a:lnRef>
          <a:fillRef idx="3">
            <a:schemeClr val="accent2"/>
          </a:fillRef>
          <a:effectRef idx="3">
            <a:schemeClr val="accent2"/>
          </a:effectRef>
          <a:fontRef idx="minor">
            <a:schemeClr val="lt1"/>
          </a:fontRef>
        </p:style>
        <p:txBody>
          <a:bodyPr lIns="182898" tIns="91449" rIns="182898" bIns="91449" anchor="ctr"/>
          <a:lstStyle/>
          <a:p>
            <a:pPr algn="ctr" eaLnBrk="1" hangingPunct="1">
              <a:defRPr/>
            </a:pPr>
            <a:endParaRPr lang="zh-TW" altLang="en-US"/>
          </a:p>
        </p:txBody>
      </p:sp>
      <p:sp>
        <p:nvSpPr>
          <p:cNvPr id="16" name="向右箭號 15"/>
          <p:cNvSpPr/>
          <p:nvPr/>
        </p:nvSpPr>
        <p:spPr>
          <a:xfrm>
            <a:off x="8857506" y="10616737"/>
            <a:ext cx="864246" cy="1008229"/>
          </a:xfrm>
          <a:prstGeom prst="rightArrow">
            <a:avLst/>
          </a:prstGeom>
        </p:spPr>
        <p:style>
          <a:lnRef idx="0">
            <a:schemeClr val="accent2"/>
          </a:lnRef>
          <a:fillRef idx="3">
            <a:schemeClr val="accent2"/>
          </a:fillRef>
          <a:effectRef idx="3">
            <a:schemeClr val="accent2"/>
          </a:effectRef>
          <a:fontRef idx="minor">
            <a:schemeClr val="lt1"/>
          </a:fontRef>
        </p:style>
        <p:txBody>
          <a:bodyPr lIns="182898" tIns="91449" rIns="182898" bIns="91449" anchor="ctr"/>
          <a:lstStyle/>
          <a:p>
            <a:pPr algn="ctr" eaLnBrk="1" hangingPunct="1">
              <a:defRPr/>
            </a:pPr>
            <a:endParaRPr lang="zh-TW" altLang="en-US"/>
          </a:p>
        </p:txBody>
      </p:sp>
      <p:sp>
        <p:nvSpPr>
          <p:cNvPr id="18" name="向右箭號 17"/>
          <p:cNvSpPr/>
          <p:nvPr/>
        </p:nvSpPr>
        <p:spPr>
          <a:xfrm>
            <a:off x="8857506" y="7519754"/>
            <a:ext cx="864246" cy="1008229"/>
          </a:xfrm>
          <a:prstGeom prst="rightArrow">
            <a:avLst/>
          </a:prstGeom>
        </p:spPr>
        <p:style>
          <a:lnRef idx="0">
            <a:schemeClr val="accent2"/>
          </a:lnRef>
          <a:fillRef idx="3">
            <a:schemeClr val="accent2"/>
          </a:fillRef>
          <a:effectRef idx="3">
            <a:schemeClr val="accent2"/>
          </a:effectRef>
          <a:fontRef idx="minor">
            <a:schemeClr val="lt1"/>
          </a:fontRef>
        </p:style>
        <p:txBody>
          <a:bodyPr lIns="182898" tIns="91449" rIns="182898" bIns="91449" anchor="ctr"/>
          <a:lstStyle/>
          <a:p>
            <a:pPr algn="ctr" eaLnBrk="1" hangingPunct="1">
              <a:defRPr/>
            </a:pPr>
            <a:endParaRPr lang="zh-TW" altLang="en-US"/>
          </a:p>
        </p:txBody>
      </p:sp>
      <p:sp>
        <p:nvSpPr>
          <p:cNvPr id="5" name="矩形 4"/>
          <p:cNvSpPr/>
          <p:nvPr/>
        </p:nvSpPr>
        <p:spPr>
          <a:xfrm>
            <a:off x="1198434" y="2433809"/>
            <a:ext cx="7141656" cy="923437"/>
          </a:xfrm>
          <a:prstGeom prst="rect">
            <a:avLst/>
          </a:prstGeom>
          <a:noFill/>
        </p:spPr>
        <p:txBody>
          <a:bodyPr wrap="none" lIns="182898" tIns="91449" rIns="182898" bIns="91449">
            <a:spAutoFit/>
          </a:bodyPr>
          <a:lstStyle/>
          <a:p>
            <a:pPr algn="ctr" eaLnBrk="1" hangingPunct="1">
              <a:defRPr/>
            </a:pPr>
            <a:r>
              <a:rPr lang="zh-TW" altLang="en-US" sz="4800" b="1" dirty="0">
                <a:ln w="10541" cmpd="sng">
                  <a:solidFill>
                    <a:schemeClr val="accent1">
                      <a:shade val="88000"/>
                      <a:satMod val="110000"/>
                    </a:schemeClr>
                  </a:solidFill>
                  <a:prstDash val="solid"/>
                </a:ln>
                <a:solidFill>
                  <a:srgbClr val="0000FF"/>
                </a:solidFill>
                <a:latin typeface="微軟正黑體" panose="020B0604030504040204" pitchFamily="34" charset="-120"/>
                <a:ea typeface="微軟正黑體" panose="020B0604030504040204" pitchFamily="34" charset="-120"/>
              </a:rPr>
              <a:t>國土計畫法實施前後差異</a:t>
            </a:r>
            <a:endParaRPr lang="zh-TW" altLang="en-US" sz="4800" b="1" dirty="0">
              <a:ln w="10541" cmpd="sng">
                <a:solidFill>
                  <a:schemeClr val="accent1">
                    <a:shade val="88000"/>
                    <a:satMod val="110000"/>
                  </a:schemeClr>
                </a:solidFill>
                <a:prstDash val="solid"/>
              </a:ln>
              <a:solidFill>
                <a:srgbClr val="0000FF"/>
              </a:solidFill>
            </a:endParaRPr>
          </a:p>
        </p:txBody>
      </p:sp>
      <p:sp>
        <p:nvSpPr>
          <p:cNvPr id="20" name="矩形 19"/>
          <p:cNvSpPr/>
          <p:nvPr/>
        </p:nvSpPr>
        <p:spPr>
          <a:xfrm>
            <a:off x="11826075" y="2464824"/>
            <a:ext cx="3341880" cy="923437"/>
          </a:xfrm>
          <a:prstGeom prst="rect">
            <a:avLst/>
          </a:prstGeom>
          <a:noFill/>
        </p:spPr>
        <p:txBody>
          <a:bodyPr wrap="none" lIns="182898" tIns="91449" rIns="182898" bIns="91449">
            <a:spAutoFit/>
          </a:bodyPr>
          <a:lstStyle/>
          <a:p>
            <a:pPr algn="ctr" eaLnBrk="1" hangingPunct="1">
              <a:defRPr/>
            </a:pPr>
            <a:r>
              <a:rPr lang="zh-TW" altLang="en-US" sz="4800" b="1" dirty="0">
                <a:ln w="10541" cmpd="sng">
                  <a:solidFill>
                    <a:schemeClr val="accent1">
                      <a:shade val="88000"/>
                      <a:satMod val="110000"/>
                    </a:schemeClr>
                  </a:solidFill>
                  <a:prstDash val="solid"/>
                </a:ln>
                <a:solidFill>
                  <a:srgbClr val="0000FF"/>
                </a:solidFill>
                <a:latin typeface="微軟正黑體" panose="020B0604030504040204" pitchFamily="34" charset="-120"/>
                <a:ea typeface="微軟正黑體" panose="020B0604030504040204" pitchFamily="34" charset="-120"/>
              </a:rPr>
              <a:t>主 要 課 題</a:t>
            </a:r>
          </a:p>
        </p:txBody>
      </p:sp>
      <p:sp>
        <p:nvSpPr>
          <p:cNvPr id="30742" name="投影片編號版面配置區 1"/>
          <p:cNvSpPr txBox="1">
            <a:spLocks/>
          </p:cNvSpPr>
          <p:nvPr/>
        </p:nvSpPr>
        <p:spPr bwMode="auto">
          <a:xfrm>
            <a:off x="12746038" y="13050838"/>
            <a:ext cx="5329237" cy="666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315" tIns="45669" rIns="91315" bIns="45669"/>
          <a:lstStyle>
            <a:lvl1pPr>
              <a:spcBef>
                <a:spcPct val="20000"/>
              </a:spcBef>
              <a:buChar char="•"/>
              <a:defRPr kumimoji="1" sz="6400">
                <a:solidFill>
                  <a:schemeClr val="tx1"/>
                </a:solidFill>
                <a:latin typeface="Arial" pitchFamily="34" charset="0"/>
                <a:ea typeface="新細明體" pitchFamily="18" charset="-120"/>
              </a:defRPr>
            </a:lvl1pPr>
            <a:lvl2pPr marL="1482725" indent="-571500">
              <a:spcBef>
                <a:spcPct val="20000"/>
              </a:spcBef>
              <a:buChar char="–"/>
              <a:defRPr kumimoji="1" sz="5600">
                <a:solidFill>
                  <a:schemeClr val="tx1"/>
                </a:solidFill>
                <a:latin typeface="Arial" pitchFamily="34" charset="0"/>
                <a:ea typeface="新細明體" pitchFamily="18" charset="-120"/>
              </a:defRPr>
            </a:lvl2pPr>
            <a:lvl3pPr marL="2282825" indent="-457200">
              <a:spcBef>
                <a:spcPct val="20000"/>
              </a:spcBef>
              <a:buChar char="•"/>
              <a:defRPr kumimoji="1" sz="4800">
                <a:solidFill>
                  <a:schemeClr val="tx1"/>
                </a:solidFill>
                <a:latin typeface="Arial" pitchFamily="34" charset="0"/>
                <a:ea typeface="新細明體" pitchFamily="18" charset="-120"/>
              </a:defRPr>
            </a:lvl3pPr>
            <a:lvl4pPr marL="3195638" indent="-457200">
              <a:spcBef>
                <a:spcPct val="20000"/>
              </a:spcBef>
              <a:buChar char="–"/>
              <a:defRPr kumimoji="1" sz="4000">
                <a:solidFill>
                  <a:schemeClr val="tx1"/>
                </a:solidFill>
                <a:latin typeface="Arial" pitchFamily="34" charset="0"/>
                <a:ea typeface="新細明體" pitchFamily="18" charset="-120"/>
              </a:defRPr>
            </a:lvl4pPr>
            <a:lvl5pPr marL="4108450" indent="-457200">
              <a:spcBef>
                <a:spcPct val="20000"/>
              </a:spcBef>
              <a:buChar char="»"/>
              <a:defRPr kumimoji="1" sz="4000">
                <a:solidFill>
                  <a:schemeClr val="tx1"/>
                </a:solidFill>
                <a:latin typeface="Arial" pitchFamily="34" charset="0"/>
                <a:ea typeface="新細明體" pitchFamily="18" charset="-120"/>
              </a:defRPr>
            </a:lvl5pPr>
            <a:lvl6pPr marL="4565650" indent="-457200" eaLnBrk="0" fontAlgn="base" hangingPunct="0">
              <a:spcBef>
                <a:spcPct val="20000"/>
              </a:spcBef>
              <a:spcAft>
                <a:spcPct val="0"/>
              </a:spcAft>
              <a:buChar char="»"/>
              <a:defRPr kumimoji="1" sz="4000">
                <a:solidFill>
                  <a:schemeClr val="tx1"/>
                </a:solidFill>
                <a:latin typeface="Arial" pitchFamily="34" charset="0"/>
                <a:ea typeface="新細明體" pitchFamily="18" charset="-120"/>
              </a:defRPr>
            </a:lvl6pPr>
            <a:lvl7pPr marL="5022850" indent="-457200" eaLnBrk="0" fontAlgn="base" hangingPunct="0">
              <a:spcBef>
                <a:spcPct val="20000"/>
              </a:spcBef>
              <a:spcAft>
                <a:spcPct val="0"/>
              </a:spcAft>
              <a:buChar char="»"/>
              <a:defRPr kumimoji="1" sz="4000">
                <a:solidFill>
                  <a:schemeClr val="tx1"/>
                </a:solidFill>
                <a:latin typeface="Arial" pitchFamily="34" charset="0"/>
                <a:ea typeface="新細明體" pitchFamily="18" charset="-120"/>
              </a:defRPr>
            </a:lvl7pPr>
            <a:lvl8pPr marL="5480050" indent="-457200" eaLnBrk="0" fontAlgn="base" hangingPunct="0">
              <a:spcBef>
                <a:spcPct val="20000"/>
              </a:spcBef>
              <a:spcAft>
                <a:spcPct val="0"/>
              </a:spcAft>
              <a:buChar char="»"/>
              <a:defRPr kumimoji="1" sz="4000">
                <a:solidFill>
                  <a:schemeClr val="tx1"/>
                </a:solidFill>
                <a:latin typeface="Arial" pitchFamily="34" charset="0"/>
                <a:ea typeface="新細明體" pitchFamily="18" charset="-120"/>
              </a:defRPr>
            </a:lvl8pPr>
            <a:lvl9pPr marL="5937250" indent="-457200" eaLnBrk="0" fontAlgn="base" hangingPunct="0">
              <a:spcBef>
                <a:spcPct val="20000"/>
              </a:spcBef>
              <a:spcAft>
                <a:spcPct val="0"/>
              </a:spcAft>
              <a:buChar char="»"/>
              <a:defRPr kumimoji="1" sz="4000">
                <a:solidFill>
                  <a:schemeClr val="tx1"/>
                </a:solidFill>
                <a:latin typeface="Arial" pitchFamily="34" charset="0"/>
                <a:ea typeface="新細明體" pitchFamily="18" charset="-120"/>
              </a:defRPr>
            </a:lvl9pPr>
          </a:lstStyle>
          <a:p>
            <a:pPr algn="r" eaLnBrk="1" hangingPunct="1">
              <a:spcBef>
                <a:spcPct val="0"/>
              </a:spcBef>
              <a:buFontTx/>
              <a:buNone/>
            </a:pPr>
            <a:fld id="{5DE72024-DFA2-46F6-9FD3-6C0227A0E34A}" type="slidenum">
              <a:rPr lang="en-US" altLang="zh-TW" sz="3200">
                <a:ea typeface="全真粗黑體" pitchFamily="49" charset="-120"/>
              </a:rPr>
              <a:pPr algn="r" eaLnBrk="1" hangingPunct="1">
                <a:spcBef>
                  <a:spcPct val="0"/>
                </a:spcBef>
                <a:buFontTx/>
                <a:buNone/>
              </a:pPr>
              <a:t>15</a:t>
            </a:fld>
            <a:endParaRPr lang="en-US" altLang="zh-TW" sz="3200">
              <a:ea typeface="全真粗黑體" pitchFamily="49" charset="-120"/>
            </a:endParaRPr>
          </a:p>
        </p:txBody>
      </p:sp>
      <p:sp>
        <p:nvSpPr>
          <p:cNvPr id="30743" name="Text Box 33"/>
          <p:cNvSpPr txBox="1">
            <a:spLocks noChangeArrowheads="1"/>
          </p:cNvSpPr>
          <p:nvPr/>
        </p:nvSpPr>
        <p:spPr bwMode="auto">
          <a:xfrm>
            <a:off x="0" y="306388"/>
            <a:ext cx="18291175" cy="1079500"/>
          </a:xfrm>
          <a:prstGeom prst="rect">
            <a:avLst/>
          </a:prstGeom>
          <a:solidFill>
            <a:srgbClr val="FF9999"/>
          </a:soli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82556" tIns="91259" rIns="182556" bIns="91259" anchor="ctr"/>
          <a:lstStyle>
            <a:lvl1pPr defTabSz="1828800">
              <a:spcBef>
                <a:spcPct val="20000"/>
              </a:spcBef>
              <a:buChar char="•"/>
              <a:defRPr kumimoji="1" sz="6400">
                <a:solidFill>
                  <a:schemeClr val="tx1"/>
                </a:solidFill>
                <a:latin typeface="Arial" pitchFamily="34" charset="0"/>
                <a:ea typeface="新細明體" pitchFamily="18" charset="-120"/>
              </a:defRPr>
            </a:lvl1pPr>
            <a:lvl2pPr marL="914400" indent="-571500" defTabSz="1828800">
              <a:spcBef>
                <a:spcPct val="20000"/>
              </a:spcBef>
              <a:buChar char="–"/>
              <a:defRPr kumimoji="1" sz="5600">
                <a:solidFill>
                  <a:schemeClr val="tx1"/>
                </a:solidFill>
                <a:latin typeface="Arial" pitchFamily="34" charset="0"/>
                <a:ea typeface="新細明體" pitchFamily="18" charset="-120"/>
              </a:defRPr>
            </a:lvl2pPr>
            <a:lvl3pPr marL="1828800" indent="-457200" defTabSz="1828800">
              <a:spcBef>
                <a:spcPct val="20000"/>
              </a:spcBef>
              <a:buChar char="•"/>
              <a:defRPr kumimoji="1" sz="4800">
                <a:solidFill>
                  <a:schemeClr val="tx1"/>
                </a:solidFill>
                <a:latin typeface="Arial" pitchFamily="34" charset="0"/>
                <a:ea typeface="新細明體" pitchFamily="18" charset="-120"/>
              </a:defRPr>
            </a:lvl3pPr>
            <a:lvl4pPr marL="2743200" indent="-457200" defTabSz="1828800">
              <a:spcBef>
                <a:spcPct val="20000"/>
              </a:spcBef>
              <a:buChar char="–"/>
              <a:defRPr kumimoji="1" sz="4000">
                <a:solidFill>
                  <a:schemeClr val="tx1"/>
                </a:solidFill>
                <a:latin typeface="Arial" pitchFamily="34" charset="0"/>
                <a:ea typeface="新細明體" pitchFamily="18" charset="-120"/>
              </a:defRPr>
            </a:lvl4pPr>
            <a:lvl5pPr marL="3657600" indent="-457200" defTabSz="1828800">
              <a:spcBef>
                <a:spcPct val="20000"/>
              </a:spcBef>
              <a:buChar char="»"/>
              <a:defRPr kumimoji="1" sz="4000">
                <a:solidFill>
                  <a:schemeClr val="tx1"/>
                </a:solidFill>
                <a:latin typeface="Arial" pitchFamily="34" charset="0"/>
                <a:ea typeface="新細明體" pitchFamily="18" charset="-120"/>
              </a:defRPr>
            </a:lvl5pPr>
            <a:lvl6pPr marL="4114800" indent="-457200" defTabSz="1828800" eaLnBrk="0" fontAlgn="base" hangingPunct="0">
              <a:spcBef>
                <a:spcPct val="20000"/>
              </a:spcBef>
              <a:spcAft>
                <a:spcPct val="0"/>
              </a:spcAft>
              <a:buChar char="»"/>
              <a:defRPr kumimoji="1" sz="4000">
                <a:solidFill>
                  <a:schemeClr val="tx1"/>
                </a:solidFill>
                <a:latin typeface="Arial" pitchFamily="34" charset="0"/>
                <a:ea typeface="新細明體" pitchFamily="18" charset="-120"/>
              </a:defRPr>
            </a:lvl6pPr>
            <a:lvl7pPr marL="4572000" indent="-457200" defTabSz="1828800" eaLnBrk="0" fontAlgn="base" hangingPunct="0">
              <a:spcBef>
                <a:spcPct val="20000"/>
              </a:spcBef>
              <a:spcAft>
                <a:spcPct val="0"/>
              </a:spcAft>
              <a:buChar char="»"/>
              <a:defRPr kumimoji="1" sz="4000">
                <a:solidFill>
                  <a:schemeClr val="tx1"/>
                </a:solidFill>
                <a:latin typeface="Arial" pitchFamily="34" charset="0"/>
                <a:ea typeface="新細明體" pitchFamily="18" charset="-120"/>
              </a:defRPr>
            </a:lvl7pPr>
            <a:lvl8pPr marL="5029200" indent="-457200" defTabSz="1828800" eaLnBrk="0" fontAlgn="base" hangingPunct="0">
              <a:spcBef>
                <a:spcPct val="20000"/>
              </a:spcBef>
              <a:spcAft>
                <a:spcPct val="0"/>
              </a:spcAft>
              <a:buChar char="»"/>
              <a:defRPr kumimoji="1" sz="4000">
                <a:solidFill>
                  <a:schemeClr val="tx1"/>
                </a:solidFill>
                <a:latin typeface="Arial" pitchFamily="34" charset="0"/>
                <a:ea typeface="新細明體" pitchFamily="18" charset="-120"/>
              </a:defRPr>
            </a:lvl8pPr>
            <a:lvl9pPr marL="5486400" indent="-457200" defTabSz="1828800" eaLnBrk="0" fontAlgn="base" hangingPunct="0">
              <a:spcBef>
                <a:spcPct val="20000"/>
              </a:spcBef>
              <a:spcAft>
                <a:spcPct val="0"/>
              </a:spcAft>
              <a:buChar char="»"/>
              <a:defRPr kumimoji="1" sz="4000">
                <a:solidFill>
                  <a:schemeClr val="tx1"/>
                </a:solidFill>
                <a:latin typeface="Arial" pitchFamily="34" charset="0"/>
                <a:ea typeface="新細明體" pitchFamily="18" charset="-120"/>
              </a:defRPr>
            </a:lvl9pPr>
          </a:lstStyle>
          <a:p>
            <a:pPr algn="ctr" eaLnBrk="1" hangingPunct="1">
              <a:spcBef>
                <a:spcPct val="50000"/>
              </a:spcBef>
              <a:buFontTx/>
              <a:buNone/>
            </a:pPr>
            <a:r>
              <a:rPr lang="zh-TW" altLang="en-US" sz="4800">
                <a:latin typeface="全真超特黑" pitchFamily="49" charset="-120"/>
                <a:ea typeface="全真超特黑" pitchFamily="49" charset="-120"/>
              </a:rPr>
              <a:t>二、劃設國土功能分區，建立使用許可制度 </a:t>
            </a: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內容版面配置區 1"/>
          <p:cNvSpPr>
            <a:spLocks noGrp="1" noChangeArrowheads="1"/>
          </p:cNvSpPr>
          <p:nvPr>
            <p:ph idx="1"/>
          </p:nvPr>
        </p:nvSpPr>
        <p:spPr>
          <a:xfrm>
            <a:off x="863600" y="2549525"/>
            <a:ext cx="16348075" cy="2903538"/>
          </a:xfrm>
        </p:spPr>
        <p:txBody>
          <a:bodyPr/>
          <a:lstStyle/>
          <a:p>
            <a:pPr algn="just">
              <a:lnSpc>
                <a:spcPts val="5600"/>
              </a:lnSpc>
              <a:spcBef>
                <a:spcPct val="0"/>
              </a:spcBef>
              <a:buFont typeface="Wingdings" pitchFamily="2" charset="2"/>
              <a:buChar char="l"/>
            </a:pPr>
            <a:r>
              <a:rPr lang="zh-TW" altLang="en-US" sz="4400" b="1" smtClean="0">
                <a:solidFill>
                  <a:srgbClr val="0432FF"/>
                </a:solidFill>
                <a:latin typeface="微軟正黑體" pitchFamily="34" charset="-120"/>
                <a:ea typeface="微軟正黑體" pitchFamily="34" charset="-120"/>
                <a:cs typeface="Heiti TC Light"/>
              </a:rPr>
              <a:t>國土計畫法第</a:t>
            </a:r>
            <a:r>
              <a:rPr lang="en-US" altLang="zh-TW" sz="4400" b="1" smtClean="0">
                <a:solidFill>
                  <a:srgbClr val="0432FF"/>
                </a:solidFill>
                <a:latin typeface="微軟正黑體" pitchFamily="34" charset="-120"/>
                <a:ea typeface="微軟正黑體" pitchFamily="34" charset="-120"/>
                <a:cs typeface="Heiti TC Light"/>
              </a:rPr>
              <a:t>6</a:t>
            </a:r>
            <a:r>
              <a:rPr lang="zh-TW" altLang="en-US" sz="4400" b="1" smtClean="0">
                <a:solidFill>
                  <a:srgbClr val="0432FF"/>
                </a:solidFill>
                <a:latin typeface="微軟正黑體" pitchFamily="34" charset="-120"/>
                <a:ea typeface="微軟正黑體" pitchFamily="34" charset="-120"/>
                <a:cs typeface="Heiti TC Light"/>
              </a:rPr>
              <a:t>條：</a:t>
            </a:r>
            <a:r>
              <a:rPr lang="zh-TW" altLang="en-US" sz="4400" b="1" smtClean="0">
                <a:latin typeface="微軟正黑體" pitchFamily="34" charset="-120"/>
                <a:ea typeface="微軟正黑體" pitchFamily="34" charset="-120"/>
                <a:cs typeface="Heiti TC Light"/>
              </a:rPr>
              <a:t>農業發展地區之規劃基本原則應以</a:t>
            </a:r>
            <a:r>
              <a:rPr lang="zh-TW" altLang="en-US" sz="4400" b="1" smtClean="0">
                <a:solidFill>
                  <a:srgbClr val="FF0000"/>
                </a:solidFill>
                <a:latin typeface="微軟正黑體" pitchFamily="34" charset="-120"/>
                <a:ea typeface="微軟正黑體" pitchFamily="34" charset="-120"/>
                <a:cs typeface="Heiti TC Light"/>
              </a:rPr>
              <a:t>確保糧食安全</a:t>
            </a:r>
            <a:r>
              <a:rPr lang="zh-TW" altLang="en-US" sz="4400" b="1" smtClean="0">
                <a:latin typeface="微軟正黑體" pitchFamily="34" charset="-120"/>
                <a:ea typeface="微軟正黑體" pitchFamily="34" charset="-120"/>
                <a:cs typeface="Heiti TC Light"/>
              </a:rPr>
              <a:t>為原則，積極保護重要</a:t>
            </a:r>
            <a:r>
              <a:rPr lang="zh-TW" altLang="en-US" sz="4400" b="1" smtClean="0">
                <a:solidFill>
                  <a:srgbClr val="FF0000"/>
                </a:solidFill>
                <a:latin typeface="微軟正黑體" pitchFamily="34" charset="-120"/>
                <a:ea typeface="微軟正黑體" pitchFamily="34" charset="-120"/>
                <a:cs typeface="Heiti TC Light"/>
              </a:rPr>
              <a:t>農業生產環境</a:t>
            </a:r>
            <a:r>
              <a:rPr lang="zh-TW" altLang="en-US" sz="4400" b="1" smtClean="0">
                <a:latin typeface="微軟正黑體" pitchFamily="34" charset="-120"/>
                <a:ea typeface="微軟正黑體" pitchFamily="34" charset="-120"/>
                <a:cs typeface="Heiti TC Light"/>
              </a:rPr>
              <a:t>及基礎設施，並應</a:t>
            </a:r>
            <a:r>
              <a:rPr lang="zh-TW" altLang="en-US" sz="4400" b="1" smtClean="0">
                <a:solidFill>
                  <a:srgbClr val="FF0000"/>
                </a:solidFill>
                <a:latin typeface="微軟正黑體" pitchFamily="34" charset="-120"/>
                <a:ea typeface="微軟正黑體" pitchFamily="34" charset="-120"/>
                <a:cs typeface="Heiti TC Light"/>
              </a:rPr>
              <a:t>避免零星發展</a:t>
            </a:r>
            <a:r>
              <a:rPr lang="zh-TW" altLang="en-US" sz="4400" b="1" smtClean="0">
                <a:latin typeface="微軟正黑體" pitchFamily="34" charset="-120"/>
                <a:ea typeface="微軟正黑體" pitchFamily="34" charset="-120"/>
                <a:cs typeface="Heiti TC Light"/>
              </a:rPr>
              <a:t>。</a:t>
            </a:r>
            <a:endParaRPr lang="en-US" altLang="zh-TW" sz="4400" b="1" smtClean="0">
              <a:latin typeface="微軟正黑體" pitchFamily="34" charset="-120"/>
              <a:ea typeface="微軟正黑體" pitchFamily="34" charset="-120"/>
              <a:cs typeface="Heiti TC Light"/>
            </a:endParaRPr>
          </a:p>
        </p:txBody>
      </p:sp>
      <p:sp>
        <p:nvSpPr>
          <p:cNvPr id="3" name="矩形 2"/>
          <p:cNvSpPr/>
          <p:nvPr/>
        </p:nvSpPr>
        <p:spPr>
          <a:xfrm>
            <a:off x="433388" y="1543050"/>
            <a:ext cx="16457612" cy="923925"/>
          </a:xfrm>
          <a:prstGeom prst="rect">
            <a:avLst/>
          </a:prstGeom>
          <a:solidFill>
            <a:schemeClr val="accent3"/>
          </a:solidFill>
        </p:spPr>
        <p:txBody>
          <a:bodyPr lIns="182682" tIns="91329" rIns="182682" bIns="91329">
            <a:spAutoFit/>
          </a:bodyPr>
          <a:lstStyle/>
          <a:p>
            <a:pPr marL="1484270" indent="-1484270" eaLnBrk="1" hangingPunct="1">
              <a:defRPr/>
            </a:pPr>
            <a:r>
              <a:rPr lang="zh-TW" altLang="en-US" sz="4800" b="1" dirty="0">
                <a:solidFill>
                  <a:srgbClr val="002060"/>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國土計畫法之農業發展地區相關規定</a:t>
            </a:r>
            <a:endParaRPr lang="en-US" altLang="zh-TW" sz="4800" b="1" dirty="0">
              <a:solidFill>
                <a:srgbClr val="002060"/>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endParaRPr>
          </a:p>
        </p:txBody>
      </p:sp>
      <p:sp>
        <p:nvSpPr>
          <p:cNvPr id="31748" name="Text Box 38"/>
          <p:cNvSpPr txBox="1">
            <a:spLocks noChangeArrowheads="1"/>
          </p:cNvSpPr>
          <p:nvPr/>
        </p:nvSpPr>
        <p:spPr bwMode="auto">
          <a:xfrm>
            <a:off x="863600" y="4986338"/>
            <a:ext cx="16348075" cy="3057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82556" tIns="91259" rIns="182556" bIns="91259">
            <a:spAutoFit/>
          </a:bodyPr>
          <a:lstStyle>
            <a:lvl1pPr marL="730250" indent="-730250" defTabSz="1828800">
              <a:spcBef>
                <a:spcPct val="20000"/>
              </a:spcBef>
              <a:buChar char="•"/>
              <a:defRPr kumimoji="1" sz="6400">
                <a:solidFill>
                  <a:schemeClr val="tx1"/>
                </a:solidFill>
                <a:latin typeface="Arial" pitchFamily="34" charset="0"/>
                <a:ea typeface="新細明體" pitchFamily="18" charset="-120"/>
              </a:defRPr>
            </a:lvl1pPr>
            <a:lvl2pPr marL="914400" indent="-571500" defTabSz="1828800">
              <a:spcBef>
                <a:spcPct val="20000"/>
              </a:spcBef>
              <a:buChar char="–"/>
              <a:defRPr kumimoji="1" sz="5600">
                <a:solidFill>
                  <a:schemeClr val="tx1"/>
                </a:solidFill>
                <a:latin typeface="Arial" pitchFamily="34" charset="0"/>
                <a:ea typeface="新細明體" pitchFamily="18" charset="-120"/>
              </a:defRPr>
            </a:lvl2pPr>
            <a:lvl3pPr marL="1828800" indent="-457200" defTabSz="1828800">
              <a:spcBef>
                <a:spcPct val="20000"/>
              </a:spcBef>
              <a:buChar char="•"/>
              <a:defRPr kumimoji="1" sz="4800">
                <a:solidFill>
                  <a:schemeClr val="tx1"/>
                </a:solidFill>
                <a:latin typeface="Arial" pitchFamily="34" charset="0"/>
                <a:ea typeface="新細明體" pitchFamily="18" charset="-120"/>
              </a:defRPr>
            </a:lvl3pPr>
            <a:lvl4pPr marL="2743200" indent="-457200" defTabSz="1828800">
              <a:spcBef>
                <a:spcPct val="20000"/>
              </a:spcBef>
              <a:buChar char="–"/>
              <a:defRPr kumimoji="1" sz="4000">
                <a:solidFill>
                  <a:schemeClr val="tx1"/>
                </a:solidFill>
                <a:latin typeface="Arial" pitchFamily="34" charset="0"/>
                <a:ea typeface="新細明體" pitchFamily="18" charset="-120"/>
              </a:defRPr>
            </a:lvl4pPr>
            <a:lvl5pPr marL="3657600" indent="-457200" defTabSz="1828800">
              <a:spcBef>
                <a:spcPct val="20000"/>
              </a:spcBef>
              <a:buChar char="»"/>
              <a:defRPr kumimoji="1" sz="4000">
                <a:solidFill>
                  <a:schemeClr val="tx1"/>
                </a:solidFill>
                <a:latin typeface="Arial" pitchFamily="34" charset="0"/>
                <a:ea typeface="新細明體" pitchFamily="18" charset="-120"/>
              </a:defRPr>
            </a:lvl5pPr>
            <a:lvl6pPr marL="4114800" indent="-457200" defTabSz="1828800" eaLnBrk="0" fontAlgn="base" hangingPunct="0">
              <a:spcBef>
                <a:spcPct val="20000"/>
              </a:spcBef>
              <a:spcAft>
                <a:spcPct val="0"/>
              </a:spcAft>
              <a:buChar char="»"/>
              <a:defRPr kumimoji="1" sz="4000">
                <a:solidFill>
                  <a:schemeClr val="tx1"/>
                </a:solidFill>
                <a:latin typeface="Arial" pitchFamily="34" charset="0"/>
                <a:ea typeface="新細明體" pitchFamily="18" charset="-120"/>
              </a:defRPr>
            </a:lvl6pPr>
            <a:lvl7pPr marL="4572000" indent="-457200" defTabSz="1828800" eaLnBrk="0" fontAlgn="base" hangingPunct="0">
              <a:spcBef>
                <a:spcPct val="20000"/>
              </a:spcBef>
              <a:spcAft>
                <a:spcPct val="0"/>
              </a:spcAft>
              <a:buChar char="»"/>
              <a:defRPr kumimoji="1" sz="4000">
                <a:solidFill>
                  <a:schemeClr val="tx1"/>
                </a:solidFill>
                <a:latin typeface="Arial" pitchFamily="34" charset="0"/>
                <a:ea typeface="新細明體" pitchFamily="18" charset="-120"/>
              </a:defRPr>
            </a:lvl7pPr>
            <a:lvl8pPr marL="5029200" indent="-457200" defTabSz="1828800" eaLnBrk="0" fontAlgn="base" hangingPunct="0">
              <a:spcBef>
                <a:spcPct val="20000"/>
              </a:spcBef>
              <a:spcAft>
                <a:spcPct val="0"/>
              </a:spcAft>
              <a:buChar char="»"/>
              <a:defRPr kumimoji="1" sz="4000">
                <a:solidFill>
                  <a:schemeClr val="tx1"/>
                </a:solidFill>
                <a:latin typeface="Arial" pitchFamily="34" charset="0"/>
                <a:ea typeface="新細明體" pitchFamily="18" charset="-120"/>
              </a:defRPr>
            </a:lvl8pPr>
            <a:lvl9pPr marL="5486400" indent="-457200" defTabSz="1828800" eaLnBrk="0" fontAlgn="base" hangingPunct="0">
              <a:spcBef>
                <a:spcPct val="20000"/>
              </a:spcBef>
              <a:spcAft>
                <a:spcPct val="0"/>
              </a:spcAft>
              <a:buChar char="»"/>
              <a:defRPr kumimoji="1" sz="4000">
                <a:solidFill>
                  <a:schemeClr val="tx1"/>
                </a:solidFill>
                <a:latin typeface="Arial" pitchFamily="34" charset="0"/>
                <a:ea typeface="新細明體" pitchFamily="18" charset="-120"/>
              </a:defRPr>
            </a:lvl9pPr>
          </a:lstStyle>
          <a:p>
            <a:pPr algn="just" eaLnBrk="1" hangingPunct="1">
              <a:lnSpc>
                <a:spcPts val="5600"/>
              </a:lnSpc>
              <a:spcBef>
                <a:spcPct val="0"/>
              </a:spcBef>
              <a:buFont typeface="Wingdings" pitchFamily="2" charset="2"/>
              <a:buChar char="l"/>
            </a:pPr>
            <a:r>
              <a:rPr lang="zh-TW" altLang="en-US" sz="4400" b="1">
                <a:solidFill>
                  <a:srgbClr val="0432FF"/>
                </a:solidFill>
                <a:latin typeface="微軟正黑體" pitchFamily="34" charset="-120"/>
                <a:ea typeface="微軟正黑體" pitchFamily="34" charset="-120"/>
                <a:cs typeface="Heiti TC Light"/>
              </a:rPr>
              <a:t>國土計畫法第</a:t>
            </a:r>
            <a:r>
              <a:rPr lang="en-US" altLang="zh-TW" sz="4400" b="1">
                <a:solidFill>
                  <a:srgbClr val="0432FF"/>
                </a:solidFill>
                <a:latin typeface="微軟正黑體" pitchFamily="34" charset="-120"/>
                <a:ea typeface="微軟正黑體" pitchFamily="34" charset="-120"/>
                <a:cs typeface="Heiti TC Light"/>
              </a:rPr>
              <a:t>20</a:t>
            </a:r>
            <a:r>
              <a:rPr lang="zh-TW" altLang="en-US" sz="4400" b="1">
                <a:solidFill>
                  <a:srgbClr val="0432FF"/>
                </a:solidFill>
                <a:latin typeface="微軟正黑體" pitchFamily="34" charset="-120"/>
                <a:ea typeface="微軟正黑體" pitchFamily="34" charset="-120"/>
                <a:cs typeface="Heiti TC Light"/>
              </a:rPr>
              <a:t>條、第</a:t>
            </a:r>
            <a:r>
              <a:rPr lang="en-US" altLang="zh-TW" sz="4400" b="1">
                <a:solidFill>
                  <a:srgbClr val="0432FF"/>
                </a:solidFill>
                <a:latin typeface="微軟正黑體" pitchFamily="34" charset="-120"/>
                <a:ea typeface="微軟正黑體" pitchFamily="34" charset="-120"/>
                <a:cs typeface="Heiti TC Light"/>
              </a:rPr>
              <a:t>21</a:t>
            </a:r>
            <a:r>
              <a:rPr lang="zh-TW" altLang="en-US" sz="4400" b="1">
                <a:solidFill>
                  <a:srgbClr val="0432FF"/>
                </a:solidFill>
                <a:latin typeface="微軟正黑體" pitchFamily="34" charset="-120"/>
                <a:ea typeface="微軟正黑體" pitchFamily="34" charset="-120"/>
                <a:cs typeface="Heiti TC Light"/>
              </a:rPr>
              <a:t>條：</a:t>
            </a:r>
            <a:r>
              <a:rPr lang="zh-TW" altLang="en-US" sz="4400" b="1">
                <a:solidFill>
                  <a:srgbClr val="000000"/>
                </a:solidFill>
                <a:latin typeface="微軟正黑體" pitchFamily="34" charset="-120"/>
                <a:ea typeface="微軟正黑體" pitchFamily="34" charset="-120"/>
                <a:cs typeface="Heiti TC Light"/>
              </a:rPr>
              <a:t>農業發展地區及其分類劃設及管理原則係依據</a:t>
            </a:r>
            <a:r>
              <a:rPr lang="zh-TW" altLang="en-US" sz="4400" b="1">
                <a:solidFill>
                  <a:srgbClr val="FF0000"/>
                </a:solidFill>
                <a:latin typeface="微軟正黑體" pitchFamily="34" charset="-120"/>
                <a:ea typeface="微軟正黑體" pitchFamily="34" charset="-120"/>
                <a:cs typeface="Heiti TC Light"/>
              </a:rPr>
              <a:t>農業生產環境</a:t>
            </a:r>
            <a:r>
              <a:rPr lang="zh-TW" altLang="en-US" sz="4400" b="1">
                <a:solidFill>
                  <a:srgbClr val="000000"/>
                </a:solidFill>
                <a:latin typeface="微軟正黑體" pitchFamily="34" charset="-120"/>
                <a:ea typeface="微軟正黑體" pitchFamily="34" charset="-120"/>
                <a:cs typeface="Heiti TC Light"/>
              </a:rPr>
              <a:t>、</a:t>
            </a:r>
            <a:r>
              <a:rPr lang="zh-TW" altLang="en-US" sz="4400" b="1">
                <a:solidFill>
                  <a:srgbClr val="FF0000"/>
                </a:solidFill>
                <a:latin typeface="微軟正黑體" pitchFamily="34" charset="-120"/>
                <a:ea typeface="微軟正黑體" pitchFamily="34" charset="-120"/>
                <a:cs typeface="Heiti TC Light"/>
              </a:rPr>
              <a:t>維持糧食安全功能</a:t>
            </a:r>
            <a:r>
              <a:rPr lang="zh-TW" altLang="en-US" sz="4400" b="1">
                <a:solidFill>
                  <a:srgbClr val="000000"/>
                </a:solidFill>
                <a:latin typeface="微軟正黑體" pitchFamily="34" charset="-120"/>
                <a:ea typeface="微軟正黑體" pitchFamily="34" charset="-120"/>
                <a:cs typeface="Heiti TC Light"/>
              </a:rPr>
              <a:t>及</a:t>
            </a:r>
            <a:r>
              <a:rPr lang="zh-TW" altLang="en-US" sz="4400" b="1">
                <a:solidFill>
                  <a:srgbClr val="FF0000"/>
                </a:solidFill>
                <a:latin typeface="微軟正黑體" pitchFamily="34" charset="-120"/>
                <a:ea typeface="微軟正黑體" pitchFamily="34" charset="-120"/>
                <a:cs typeface="Heiti TC Light"/>
              </a:rPr>
              <a:t>曾經投資建設重大農業改良設施</a:t>
            </a:r>
            <a:r>
              <a:rPr lang="zh-TW" altLang="en-US" sz="4400" b="1">
                <a:solidFill>
                  <a:srgbClr val="000000"/>
                </a:solidFill>
                <a:latin typeface="微軟正黑體" pitchFamily="34" charset="-120"/>
                <a:ea typeface="微軟正黑體" pitchFamily="34" charset="-120"/>
                <a:cs typeface="Heiti TC Light"/>
              </a:rPr>
              <a:t>之情形加以劃設，並按農地生產資源條件，予以分類。</a:t>
            </a:r>
            <a:endParaRPr lang="en-US" altLang="zh-TW" sz="4400" b="1">
              <a:solidFill>
                <a:srgbClr val="000000"/>
              </a:solidFill>
              <a:latin typeface="微軟正黑體" pitchFamily="34" charset="-120"/>
              <a:ea typeface="微軟正黑體" pitchFamily="34" charset="-120"/>
              <a:cs typeface="Heiti TC Light"/>
            </a:endParaRPr>
          </a:p>
        </p:txBody>
      </p:sp>
      <p:sp>
        <p:nvSpPr>
          <p:cNvPr id="31749" name="Text Box 3"/>
          <p:cNvSpPr txBox="1">
            <a:spLocks noChangeArrowheads="1"/>
          </p:cNvSpPr>
          <p:nvPr/>
        </p:nvSpPr>
        <p:spPr bwMode="auto">
          <a:xfrm>
            <a:off x="1079500" y="8188325"/>
            <a:ext cx="16132175" cy="4586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82556" tIns="91259" rIns="182556" bIns="91259">
            <a:spAutoFit/>
          </a:bodyPr>
          <a:lstStyle>
            <a:lvl1pPr marL="273050" indent="-273050">
              <a:spcBef>
                <a:spcPct val="20000"/>
              </a:spcBef>
              <a:buChar char="•"/>
              <a:defRPr kumimoji="1" sz="6400">
                <a:solidFill>
                  <a:schemeClr val="tx1"/>
                </a:solidFill>
                <a:latin typeface="Arial" pitchFamily="34" charset="0"/>
                <a:ea typeface="新細明體" pitchFamily="18" charset="-120"/>
              </a:defRPr>
            </a:lvl1pPr>
            <a:lvl2pPr marL="742950" indent="-285750">
              <a:spcBef>
                <a:spcPct val="20000"/>
              </a:spcBef>
              <a:buChar char="–"/>
              <a:defRPr kumimoji="1" sz="5600">
                <a:solidFill>
                  <a:schemeClr val="tx1"/>
                </a:solidFill>
                <a:latin typeface="Arial" pitchFamily="34" charset="0"/>
                <a:ea typeface="新細明體" pitchFamily="18" charset="-120"/>
              </a:defRPr>
            </a:lvl2pPr>
            <a:lvl3pPr marL="1143000" indent="-228600">
              <a:spcBef>
                <a:spcPct val="20000"/>
              </a:spcBef>
              <a:buChar char="•"/>
              <a:defRPr kumimoji="1" sz="4800">
                <a:solidFill>
                  <a:schemeClr val="tx1"/>
                </a:solidFill>
                <a:latin typeface="Arial" pitchFamily="34" charset="0"/>
                <a:ea typeface="新細明體" pitchFamily="18" charset="-120"/>
              </a:defRPr>
            </a:lvl3pPr>
            <a:lvl4pPr marL="1600200" indent="-228600">
              <a:spcBef>
                <a:spcPct val="20000"/>
              </a:spcBef>
              <a:buChar char="–"/>
              <a:defRPr kumimoji="1" sz="4000">
                <a:solidFill>
                  <a:schemeClr val="tx1"/>
                </a:solidFill>
                <a:latin typeface="Arial" pitchFamily="34" charset="0"/>
                <a:ea typeface="新細明體" pitchFamily="18" charset="-120"/>
              </a:defRPr>
            </a:lvl4pPr>
            <a:lvl5pPr marL="2057400" indent="-228600">
              <a:spcBef>
                <a:spcPct val="20000"/>
              </a:spcBef>
              <a:buChar char="»"/>
              <a:defRPr kumimoji="1" sz="4000">
                <a:solidFill>
                  <a:schemeClr val="tx1"/>
                </a:solidFill>
                <a:latin typeface="Arial" pitchFamily="34" charset="0"/>
                <a:ea typeface="新細明體" pitchFamily="18" charset="-120"/>
              </a:defRPr>
            </a:lvl5pPr>
            <a:lvl6pPr marL="2514600" indent="-228600" eaLnBrk="0" fontAlgn="base" hangingPunct="0">
              <a:spcBef>
                <a:spcPct val="20000"/>
              </a:spcBef>
              <a:spcAft>
                <a:spcPct val="0"/>
              </a:spcAft>
              <a:buChar char="»"/>
              <a:defRPr kumimoji="1" sz="4000">
                <a:solidFill>
                  <a:schemeClr val="tx1"/>
                </a:solidFill>
                <a:latin typeface="Arial" pitchFamily="34" charset="0"/>
                <a:ea typeface="新細明體" pitchFamily="18" charset="-120"/>
              </a:defRPr>
            </a:lvl6pPr>
            <a:lvl7pPr marL="2971800" indent="-228600" eaLnBrk="0" fontAlgn="base" hangingPunct="0">
              <a:spcBef>
                <a:spcPct val="20000"/>
              </a:spcBef>
              <a:spcAft>
                <a:spcPct val="0"/>
              </a:spcAft>
              <a:buChar char="»"/>
              <a:defRPr kumimoji="1" sz="4000">
                <a:solidFill>
                  <a:schemeClr val="tx1"/>
                </a:solidFill>
                <a:latin typeface="Arial" pitchFamily="34" charset="0"/>
                <a:ea typeface="新細明體" pitchFamily="18" charset="-120"/>
              </a:defRPr>
            </a:lvl7pPr>
            <a:lvl8pPr marL="3429000" indent="-228600" eaLnBrk="0" fontAlgn="base" hangingPunct="0">
              <a:spcBef>
                <a:spcPct val="20000"/>
              </a:spcBef>
              <a:spcAft>
                <a:spcPct val="0"/>
              </a:spcAft>
              <a:buChar char="»"/>
              <a:defRPr kumimoji="1" sz="4000">
                <a:solidFill>
                  <a:schemeClr val="tx1"/>
                </a:solidFill>
                <a:latin typeface="Arial" pitchFamily="34" charset="0"/>
                <a:ea typeface="新細明體" pitchFamily="18" charset="-120"/>
              </a:defRPr>
            </a:lvl8pPr>
            <a:lvl9pPr marL="3886200" indent="-228600" eaLnBrk="0" fontAlgn="base" hangingPunct="0">
              <a:spcBef>
                <a:spcPct val="20000"/>
              </a:spcBef>
              <a:spcAft>
                <a:spcPct val="0"/>
              </a:spcAft>
              <a:buChar char="»"/>
              <a:defRPr kumimoji="1" sz="4000">
                <a:solidFill>
                  <a:schemeClr val="tx1"/>
                </a:solidFill>
                <a:latin typeface="Arial" pitchFamily="34" charset="0"/>
                <a:ea typeface="新細明體" pitchFamily="18" charset="-120"/>
              </a:defRPr>
            </a:lvl9pPr>
          </a:lstStyle>
          <a:p>
            <a:pPr algn="just" eaLnBrk="1" hangingPunct="1">
              <a:spcBef>
                <a:spcPct val="50000"/>
              </a:spcBef>
              <a:buFont typeface="Wingdings" pitchFamily="2" charset="2"/>
              <a:buChar char="l"/>
            </a:pPr>
            <a:r>
              <a:rPr lang="zh-TW" altLang="en-US" sz="4400" b="1">
                <a:solidFill>
                  <a:srgbClr val="0432FF"/>
                </a:solidFill>
                <a:latin typeface="微軟正黑體" pitchFamily="34" charset="-120"/>
                <a:ea typeface="微軟正黑體" pitchFamily="34" charset="-120"/>
                <a:cs typeface="Heiti TC Light"/>
              </a:rPr>
              <a:t>國土計畫法第</a:t>
            </a:r>
            <a:r>
              <a:rPr lang="en-US" altLang="zh-TW" sz="4400" b="1">
                <a:solidFill>
                  <a:srgbClr val="0432FF"/>
                </a:solidFill>
                <a:latin typeface="微軟正黑體" pitchFamily="34" charset="-120"/>
                <a:ea typeface="微軟正黑體" pitchFamily="34" charset="-120"/>
                <a:cs typeface="Heiti TC Light"/>
              </a:rPr>
              <a:t>22</a:t>
            </a:r>
            <a:r>
              <a:rPr lang="zh-TW" altLang="en-US" sz="4400" b="1">
                <a:solidFill>
                  <a:srgbClr val="0432FF"/>
                </a:solidFill>
                <a:latin typeface="微軟正黑體" pitchFamily="34" charset="-120"/>
                <a:ea typeface="微軟正黑體" pitchFamily="34" charset="-120"/>
                <a:cs typeface="Heiti TC Light"/>
              </a:rPr>
              <a:t>條</a:t>
            </a:r>
            <a:r>
              <a:rPr lang="zh-TW" altLang="en-US" sz="4400" b="1">
                <a:latin typeface="微軟正黑體" pitchFamily="34" charset="-120"/>
                <a:ea typeface="微軟正黑體" pitchFamily="34" charset="-120"/>
                <a:cs typeface="Heiti TC Light"/>
              </a:rPr>
              <a:t>：直轄市、縣（市）國土計畫公告實施後，應由各該主管機關依各級國土計畫國土功能分區之劃設內容，</a:t>
            </a:r>
            <a:r>
              <a:rPr lang="zh-TW" altLang="en-US" sz="4400" b="1">
                <a:solidFill>
                  <a:srgbClr val="FF0000"/>
                </a:solidFill>
                <a:latin typeface="微軟正黑體" pitchFamily="34" charset="-120"/>
                <a:ea typeface="微軟正黑體" pitchFamily="34" charset="-120"/>
                <a:cs typeface="Heiti TC Light"/>
              </a:rPr>
              <a:t>製作國土功能分區圖</a:t>
            </a:r>
            <a:r>
              <a:rPr lang="zh-TW" altLang="en-US" sz="4400" b="1">
                <a:latin typeface="微軟正黑體" pitchFamily="34" charset="-120"/>
                <a:ea typeface="微軟正黑體" pitchFamily="34" charset="-120"/>
                <a:cs typeface="Heiti TC Light"/>
              </a:rPr>
              <a:t>及</a:t>
            </a:r>
            <a:r>
              <a:rPr lang="zh-TW" altLang="en-US" sz="4400" b="1">
                <a:solidFill>
                  <a:srgbClr val="FF0000"/>
                </a:solidFill>
                <a:latin typeface="微軟正黑體" pitchFamily="34" charset="-120"/>
                <a:ea typeface="微軟正黑體" pitchFamily="34" charset="-120"/>
                <a:cs typeface="Heiti TC Light"/>
              </a:rPr>
              <a:t>編定適當使用地</a:t>
            </a:r>
            <a:r>
              <a:rPr lang="zh-TW" altLang="en-US" sz="4400" b="1">
                <a:latin typeface="微軟正黑體" pitchFamily="34" charset="-120"/>
                <a:ea typeface="微軟正黑體" pitchFamily="34" charset="-120"/>
                <a:cs typeface="Heiti TC Light"/>
              </a:rPr>
              <a:t>，報經中央主管機關核定後公告，並實施管制。</a:t>
            </a:r>
            <a:endParaRPr lang="en-US" altLang="zh-TW" sz="4400" b="1">
              <a:latin typeface="微軟正黑體" pitchFamily="34" charset="-120"/>
              <a:ea typeface="微軟正黑體" pitchFamily="34" charset="-120"/>
              <a:cs typeface="Heiti TC Light"/>
            </a:endParaRPr>
          </a:p>
          <a:p>
            <a:pPr algn="just" eaLnBrk="1" hangingPunct="1">
              <a:spcBef>
                <a:spcPct val="50000"/>
              </a:spcBef>
              <a:buFont typeface="Wingdings" pitchFamily="2" charset="2"/>
              <a:buChar char="l"/>
            </a:pPr>
            <a:r>
              <a:rPr lang="zh-TW" altLang="en-US" sz="4400" b="1">
                <a:solidFill>
                  <a:srgbClr val="0432FF"/>
                </a:solidFill>
                <a:latin typeface="微軟正黑體" pitchFamily="34" charset="-120"/>
                <a:ea typeface="微軟正黑體" pitchFamily="34" charset="-120"/>
                <a:cs typeface="Heiti TC Light"/>
              </a:rPr>
              <a:t>國土計畫法施行細則第</a:t>
            </a:r>
            <a:r>
              <a:rPr lang="en-US" altLang="zh-TW" sz="4400" b="1">
                <a:solidFill>
                  <a:srgbClr val="0432FF"/>
                </a:solidFill>
                <a:latin typeface="微軟正黑體" pitchFamily="34" charset="-120"/>
                <a:ea typeface="微軟正黑體" pitchFamily="34" charset="-120"/>
                <a:cs typeface="Heiti TC Light"/>
              </a:rPr>
              <a:t>10</a:t>
            </a:r>
            <a:r>
              <a:rPr lang="zh-TW" altLang="en-US" sz="4400" b="1">
                <a:solidFill>
                  <a:srgbClr val="0432FF"/>
                </a:solidFill>
                <a:latin typeface="微軟正黑體" pitchFamily="34" charset="-120"/>
                <a:ea typeface="微軟正黑體" pitchFamily="34" charset="-120"/>
                <a:cs typeface="Heiti TC Light"/>
              </a:rPr>
              <a:t>條：</a:t>
            </a:r>
            <a:r>
              <a:rPr lang="zh-TW" altLang="en-US" sz="4400" b="1">
                <a:latin typeface="微軟正黑體" pitchFamily="34" charset="-120"/>
                <a:ea typeface="微軟正黑體" pitchFamily="34" charset="-120"/>
                <a:cs typeface="Heiti TC Light"/>
              </a:rPr>
              <a:t>應</a:t>
            </a:r>
            <a:r>
              <a:rPr lang="zh-TW" altLang="en-US" sz="4400" b="1">
                <a:solidFill>
                  <a:srgbClr val="FF0000"/>
                </a:solidFill>
                <a:latin typeface="微軟正黑體" pitchFamily="34" charset="-120"/>
                <a:ea typeface="微軟正黑體" pitchFamily="34" charset="-120"/>
                <a:cs typeface="Heiti TC Light"/>
              </a:rPr>
              <a:t>按各級國土計畫</a:t>
            </a:r>
            <a:r>
              <a:rPr lang="zh-TW" altLang="en-US" sz="4400" b="1">
                <a:latin typeface="微軟正黑體" pitchFamily="34" charset="-120"/>
                <a:ea typeface="微軟正黑體" pitchFamily="34" charset="-120"/>
                <a:cs typeface="Heiti TC Light"/>
              </a:rPr>
              <a:t>，就土地能提供使用性質，編定各種使用地。</a:t>
            </a:r>
            <a:endParaRPr lang="en-US" altLang="zh-TW" sz="4400" b="1">
              <a:latin typeface="微軟正黑體" pitchFamily="34" charset="-120"/>
              <a:ea typeface="微軟正黑體" pitchFamily="34" charset="-120"/>
              <a:cs typeface="Heiti TC Light"/>
            </a:endParaRPr>
          </a:p>
        </p:txBody>
      </p:sp>
      <p:sp>
        <p:nvSpPr>
          <p:cNvPr id="31750" name="Text Box 33"/>
          <p:cNvSpPr txBox="1">
            <a:spLocks noChangeArrowheads="1"/>
          </p:cNvSpPr>
          <p:nvPr/>
        </p:nvSpPr>
        <p:spPr bwMode="auto">
          <a:xfrm>
            <a:off x="0" y="306388"/>
            <a:ext cx="18291175" cy="1079500"/>
          </a:xfrm>
          <a:prstGeom prst="rect">
            <a:avLst/>
          </a:prstGeom>
          <a:solidFill>
            <a:srgbClr val="FF9999"/>
          </a:soli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82556" tIns="91259" rIns="182556" bIns="91259" anchor="ctr"/>
          <a:lstStyle>
            <a:lvl1pPr defTabSz="1828800">
              <a:spcBef>
                <a:spcPct val="20000"/>
              </a:spcBef>
              <a:buChar char="•"/>
              <a:defRPr kumimoji="1" sz="6400">
                <a:solidFill>
                  <a:schemeClr val="tx1"/>
                </a:solidFill>
                <a:latin typeface="Arial" pitchFamily="34" charset="0"/>
                <a:ea typeface="新細明體" pitchFamily="18" charset="-120"/>
              </a:defRPr>
            </a:lvl1pPr>
            <a:lvl2pPr marL="914400" indent="-571500" defTabSz="1828800">
              <a:spcBef>
                <a:spcPct val="20000"/>
              </a:spcBef>
              <a:buChar char="–"/>
              <a:defRPr kumimoji="1" sz="5600">
                <a:solidFill>
                  <a:schemeClr val="tx1"/>
                </a:solidFill>
                <a:latin typeface="Arial" pitchFamily="34" charset="0"/>
                <a:ea typeface="新細明體" pitchFamily="18" charset="-120"/>
              </a:defRPr>
            </a:lvl2pPr>
            <a:lvl3pPr marL="1828800" indent="-457200" defTabSz="1828800">
              <a:spcBef>
                <a:spcPct val="20000"/>
              </a:spcBef>
              <a:buChar char="•"/>
              <a:defRPr kumimoji="1" sz="4800">
                <a:solidFill>
                  <a:schemeClr val="tx1"/>
                </a:solidFill>
                <a:latin typeface="Arial" pitchFamily="34" charset="0"/>
                <a:ea typeface="新細明體" pitchFamily="18" charset="-120"/>
              </a:defRPr>
            </a:lvl3pPr>
            <a:lvl4pPr marL="2743200" indent="-457200" defTabSz="1828800">
              <a:spcBef>
                <a:spcPct val="20000"/>
              </a:spcBef>
              <a:buChar char="–"/>
              <a:defRPr kumimoji="1" sz="4000">
                <a:solidFill>
                  <a:schemeClr val="tx1"/>
                </a:solidFill>
                <a:latin typeface="Arial" pitchFamily="34" charset="0"/>
                <a:ea typeface="新細明體" pitchFamily="18" charset="-120"/>
              </a:defRPr>
            </a:lvl4pPr>
            <a:lvl5pPr marL="3657600" indent="-457200" defTabSz="1828800">
              <a:spcBef>
                <a:spcPct val="20000"/>
              </a:spcBef>
              <a:buChar char="»"/>
              <a:defRPr kumimoji="1" sz="4000">
                <a:solidFill>
                  <a:schemeClr val="tx1"/>
                </a:solidFill>
                <a:latin typeface="Arial" pitchFamily="34" charset="0"/>
                <a:ea typeface="新細明體" pitchFamily="18" charset="-120"/>
              </a:defRPr>
            </a:lvl5pPr>
            <a:lvl6pPr marL="4114800" indent="-457200" defTabSz="1828800" eaLnBrk="0" fontAlgn="base" hangingPunct="0">
              <a:spcBef>
                <a:spcPct val="20000"/>
              </a:spcBef>
              <a:spcAft>
                <a:spcPct val="0"/>
              </a:spcAft>
              <a:buChar char="»"/>
              <a:defRPr kumimoji="1" sz="4000">
                <a:solidFill>
                  <a:schemeClr val="tx1"/>
                </a:solidFill>
                <a:latin typeface="Arial" pitchFamily="34" charset="0"/>
                <a:ea typeface="新細明體" pitchFamily="18" charset="-120"/>
              </a:defRPr>
            </a:lvl6pPr>
            <a:lvl7pPr marL="4572000" indent="-457200" defTabSz="1828800" eaLnBrk="0" fontAlgn="base" hangingPunct="0">
              <a:spcBef>
                <a:spcPct val="20000"/>
              </a:spcBef>
              <a:spcAft>
                <a:spcPct val="0"/>
              </a:spcAft>
              <a:buChar char="»"/>
              <a:defRPr kumimoji="1" sz="4000">
                <a:solidFill>
                  <a:schemeClr val="tx1"/>
                </a:solidFill>
                <a:latin typeface="Arial" pitchFamily="34" charset="0"/>
                <a:ea typeface="新細明體" pitchFamily="18" charset="-120"/>
              </a:defRPr>
            </a:lvl7pPr>
            <a:lvl8pPr marL="5029200" indent="-457200" defTabSz="1828800" eaLnBrk="0" fontAlgn="base" hangingPunct="0">
              <a:spcBef>
                <a:spcPct val="20000"/>
              </a:spcBef>
              <a:spcAft>
                <a:spcPct val="0"/>
              </a:spcAft>
              <a:buChar char="»"/>
              <a:defRPr kumimoji="1" sz="4000">
                <a:solidFill>
                  <a:schemeClr val="tx1"/>
                </a:solidFill>
                <a:latin typeface="Arial" pitchFamily="34" charset="0"/>
                <a:ea typeface="新細明體" pitchFamily="18" charset="-120"/>
              </a:defRPr>
            </a:lvl8pPr>
            <a:lvl9pPr marL="5486400" indent="-457200" defTabSz="1828800" eaLnBrk="0" fontAlgn="base" hangingPunct="0">
              <a:spcBef>
                <a:spcPct val="20000"/>
              </a:spcBef>
              <a:spcAft>
                <a:spcPct val="0"/>
              </a:spcAft>
              <a:buChar char="»"/>
              <a:defRPr kumimoji="1" sz="4000">
                <a:solidFill>
                  <a:schemeClr val="tx1"/>
                </a:solidFill>
                <a:latin typeface="Arial" pitchFamily="34" charset="0"/>
                <a:ea typeface="新細明體" pitchFamily="18" charset="-120"/>
              </a:defRPr>
            </a:lvl9pPr>
          </a:lstStyle>
          <a:p>
            <a:pPr algn="ctr" eaLnBrk="1" hangingPunct="1">
              <a:spcBef>
                <a:spcPct val="50000"/>
              </a:spcBef>
              <a:buFontTx/>
              <a:buNone/>
            </a:pPr>
            <a:r>
              <a:rPr lang="zh-TW" altLang="en-US" sz="4800">
                <a:latin typeface="全真超特黑" pitchFamily="49" charset="-120"/>
                <a:ea typeface="全真超特黑" pitchFamily="49" charset="-120"/>
              </a:rPr>
              <a:t>二、劃設國土功能分區，建立使用許可制度 </a:t>
            </a:r>
          </a:p>
        </p:txBody>
      </p:sp>
      <p:sp>
        <p:nvSpPr>
          <p:cNvPr id="31751" name="投影片編號版面配置區 1"/>
          <p:cNvSpPr txBox="1">
            <a:spLocks/>
          </p:cNvSpPr>
          <p:nvPr/>
        </p:nvSpPr>
        <p:spPr bwMode="auto">
          <a:xfrm>
            <a:off x="12746038" y="13050838"/>
            <a:ext cx="5329237" cy="666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321" tIns="45671" rIns="91321" bIns="45671"/>
          <a:lstStyle>
            <a:lvl1pPr>
              <a:spcBef>
                <a:spcPct val="20000"/>
              </a:spcBef>
              <a:buChar char="•"/>
              <a:defRPr kumimoji="1" sz="6400">
                <a:solidFill>
                  <a:schemeClr val="tx1"/>
                </a:solidFill>
                <a:latin typeface="Arial" pitchFamily="34" charset="0"/>
                <a:ea typeface="新細明體" pitchFamily="18" charset="-120"/>
              </a:defRPr>
            </a:lvl1pPr>
            <a:lvl2pPr marL="1482725" indent="-571500">
              <a:spcBef>
                <a:spcPct val="20000"/>
              </a:spcBef>
              <a:buChar char="–"/>
              <a:defRPr kumimoji="1" sz="5600">
                <a:solidFill>
                  <a:schemeClr val="tx1"/>
                </a:solidFill>
                <a:latin typeface="Arial" pitchFamily="34" charset="0"/>
                <a:ea typeface="新細明體" pitchFamily="18" charset="-120"/>
              </a:defRPr>
            </a:lvl2pPr>
            <a:lvl3pPr marL="2282825" indent="-457200">
              <a:spcBef>
                <a:spcPct val="20000"/>
              </a:spcBef>
              <a:buChar char="•"/>
              <a:defRPr kumimoji="1" sz="4800">
                <a:solidFill>
                  <a:schemeClr val="tx1"/>
                </a:solidFill>
                <a:latin typeface="Arial" pitchFamily="34" charset="0"/>
                <a:ea typeface="新細明體" pitchFamily="18" charset="-120"/>
              </a:defRPr>
            </a:lvl3pPr>
            <a:lvl4pPr marL="3195638" indent="-457200">
              <a:spcBef>
                <a:spcPct val="20000"/>
              </a:spcBef>
              <a:buChar char="–"/>
              <a:defRPr kumimoji="1" sz="4000">
                <a:solidFill>
                  <a:schemeClr val="tx1"/>
                </a:solidFill>
                <a:latin typeface="Arial" pitchFamily="34" charset="0"/>
                <a:ea typeface="新細明體" pitchFamily="18" charset="-120"/>
              </a:defRPr>
            </a:lvl4pPr>
            <a:lvl5pPr marL="4108450" indent="-457200">
              <a:spcBef>
                <a:spcPct val="20000"/>
              </a:spcBef>
              <a:buChar char="»"/>
              <a:defRPr kumimoji="1" sz="4000">
                <a:solidFill>
                  <a:schemeClr val="tx1"/>
                </a:solidFill>
                <a:latin typeface="Arial" pitchFamily="34" charset="0"/>
                <a:ea typeface="新細明體" pitchFamily="18" charset="-120"/>
              </a:defRPr>
            </a:lvl5pPr>
            <a:lvl6pPr marL="4565650" indent="-457200" eaLnBrk="0" fontAlgn="base" hangingPunct="0">
              <a:spcBef>
                <a:spcPct val="20000"/>
              </a:spcBef>
              <a:spcAft>
                <a:spcPct val="0"/>
              </a:spcAft>
              <a:buChar char="»"/>
              <a:defRPr kumimoji="1" sz="4000">
                <a:solidFill>
                  <a:schemeClr val="tx1"/>
                </a:solidFill>
                <a:latin typeface="Arial" pitchFamily="34" charset="0"/>
                <a:ea typeface="新細明體" pitchFamily="18" charset="-120"/>
              </a:defRPr>
            </a:lvl6pPr>
            <a:lvl7pPr marL="5022850" indent="-457200" eaLnBrk="0" fontAlgn="base" hangingPunct="0">
              <a:spcBef>
                <a:spcPct val="20000"/>
              </a:spcBef>
              <a:spcAft>
                <a:spcPct val="0"/>
              </a:spcAft>
              <a:buChar char="»"/>
              <a:defRPr kumimoji="1" sz="4000">
                <a:solidFill>
                  <a:schemeClr val="tx1"/>
                </a:solidFill>
                <a:latin typeface="Arial" pitchFamily="34" charset="0"/>
                <a:ea typeface="新細明體" pitchFamily="18" charset="-120"/>
              </a:defRPr>
            </a:lvl7pPr>
            <a:lvl8pPr marL="5480050" indent="-457200" eaLnBrk="0" fontAlgn="base" hangingPunct="0">
              <a:spcBef>
                <a:spcPct val="20000"/>
              </a:spcBef>
              <a:spcAft>
                <a:spcPct val="0"/>
              </a:spcAft>
              <a:buChar char="»"/>
              <a:defRPr kumimoji="1" sz="4000">
                <a:solidFill>
                  <a:schemeClr val="tx1"/>
                </a:solidFill>
                <a:latin typeface="Arial" pitchFamily="34" charset="0"/>
                <a:ea typeface="新細明體" pitchFamily="18" charset="-120"/>
              </a:defRPr>
            </a:lvl8pPr>
            <a:lvl9pPr marL="5937250" indent="-457200" eaLnBrk="0" fontAlgn="base" hangingPunct="0">
              <a:spcBef>
                <a:spcPct val="20000"/>
              </a:spcBef>
              <a:spcAft>
                <a:spcPct val="0"/>
              </a:spcAft>
              <a:buChar char="»"/>
              <a:defRPr kumimoji="1" sz="4000">
                <a:solidFill>
                  <a:schemeClr val="tx1"/>
                </a:solidFill>
                <a:latin typeface="Arial" pitchFamily="34" charset="0"/>
                <a:ea typeface="新細明體" pitchFamily="18" charset="-120"/>
              </a:defRPr>
            </a:lvl9pPr>
          </a:lstStyle>
          <a:p>
            <a:pPr algn="r" eaLnBrk="1" hangingPunct="1">
              <a:spcBef>
                <a:spcPct val="0"/>
              </a:spcBef>
              <a:buFontTx/>
              <a:buNone/>
            </a:pPr>
            <a:fld id="{FEC5C61D-E07F-433E-B1F4-46EFF781B9BE}" type="slidenum">
              <a:rPr lang="en-US" altLang="zh-TW" sz="3200">
                <a:ea typeface="全真粗黑體" pitchFamily="49" charset="-120"/>
              </a:rPr>
              <a:pPr algn="r" eaLnBrk="1" hangingPunct="1">
                <a:spcBef>
                  <a:spcPct val="0"/>
                </a:spcBef>
                <a:buFontTx/>
                <a:buNone/>
              </a:pPr>
              <a:t>16</a:t>
            </a:fld>
            <a:endParaRPr lang="en-US" altLang="zh-TW" sz="3200">
              <a:ea typeface="全真粗黑體" pitchFamily="49" charset="-120"/>
            </a:endParaRP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投影片編號版面配置區 5"/>
          <p:cNvSpPr>
            <a:spLocks noGrp="1"/>
          </p:cNvSpPr>
          <p:nvPr>
            <p:ph type="sldNum" sz="quarter" idx="12"/>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1825625">
              <a:spcBef>
                <a:spcPct val="20000"/>
              </a:spcBef>
              <a:buChar char="•"/>
              <a:defRPr kumimoji="1" sz="6400">
                <a:solidFill>
                  <a:schemeClr val="tx1"/>
                </a:solidFill>
                <a:latin typeface="Arial" pitchFamily="34" charset="0"/>
                <a:ea typeface="新細明體" pitchFamily="18" charset="-120"/>
              </a:defRPr>
            </a:lvl1pPr>
            <a:lvl2pPr marL="1482725" indent="-569913" defTabSz="1825625">
              <a:spcBef>
                <a:spcPct val="20000"/>
              </a:spcBef>
              <a:buChar char="–"/>
              <a:defRPr kumimoji="1" sz="5600">
                <a:solidFill>
                  <a:schemeClr val="tx1"/>
                </a:solidFill>
                <a:latin typeface="Arial" pitchFamily="34" charset="0"/>
                <a:ea typeface="新細明體" pitchFamily="18" charset="-120"/>
              </a:defRPr>
            </a:lvl2pPr>
            <a:lvl3pPr marL="2282825" indent="-455613" defTabSz="1825625">
              <a:spcBef>
                <a:spcPct val="20000"/>
              </a:spcBef>
              <a:buChar char="•"/>
              <a:defRPr kumimoji="1" sz="4800">
                <a:solidFill>
                  <a:schemeClr val="tx1"/>
                </a:solidFill>
                <a:latin typeface="Arial" pitchFamily="34" charset="0"/>
                <a:ea typeface="新細明體" pitchFamily="18" charset="-120"/>
              </a:defRPr>
            </a:lvl3pPr>
            <a:lvl4pPr marL="3195638" indent="-455613" defTabSz="1825625">
              <a:spcBef>
                <a:spcPct val="20000"/>
              </a:spcBef>
              <a:buChar char="–"/>
              <a:defRPr kumimoji="1" sz="4000">
                <a:solidFill>
                  <a:schemeClr val="tx1"/>
                </a:solidFill>
                <a:latin typeface="Arial" pitchFamily="34" charset="0"/>
                <a:ea typeface="新細明體" pitchFamily="18" charset="-120"/>
              </a:defRPr>
            </a:lvl4pPr>
            <a:lvl5pPr marL="4108450" indent="-455613" defTabSz="1825625">
              <a:spcBef>
                <a:spcPct val="20000"/>
              </a:spcBef>
              <a:buChar char="»"/>
              <a:defRPr kumimoji="1" sz="4000">
                <a:solidFill>
                  <a:schemeClr val="tx1"/>
                </a:solidFill>
                <a:latin typeface="Arial" pitchFamily="34" charset="0"/>
                <a:ea typeface="新細明體" pitchFamily="18" charset="-120"/>
              </a:defRPr>
            </a:lvl5pPr>
            <a:lvl6pPr marL="4565650" indent="-455613" defTabSz="1825625" eaLnBrk="0" fontAlgn="base" hangingPunct="0">
              <a:spcBef>
                <a:spcPct val="20000"/>
              </a:spcBef>
              <a:spcAft>
                <a:spcPct val="0"/>
              </a:spcAft>
              <a:buChar char="»"/>
              <a:defRPr kumimoji="1" sz="4000">
                <a:solidFill>
                  <a:schemeClr val="tx1"/>
                </a:solidFill>
                <a:latin typeface="Arial" pitchFamily="34" charset="0"/>
                <a:ea typeface="新細明體" pitchFamily="18" charset="-120"/>
              </a:defRPr>
            </a:lvl6pPr>
            <a:lvl7pPr marL="5022850" indent="-455613" defTabSz="1825625" eaLnBrk="0" fontAlgn="base" hangingPunct="0">
              <a:spcBef>
                <a:spcPct val="20000"/>
              </a:spcBef>
              <a:spcAft>
                <a:spcPct val="0"/>
              </a:spcAft>
              <a:buChar char="»"/>
              <a:defRPr kumimoji="1" sz="4000">
                <a:solidFill>
                  <a:schemeClr val="tx1"/>
                </a:solidFill>
                <a:latin typeface="Arial" pitchFamily="34" charset="0"/>
                <a:ea typeface="新細明體" pitchFamily="18" charset="-120"/>
              </a:defRPr>
            </a:lvl7pPr>
            <a:lvl8pPr marL="5480050" indent="-455613" defTabSz="1825625" eaLnBrk="0" fontAlgn="base" hangingPunct="0">
              <a:spcBef>
                <a:spcPct val="20000"/>
              </a:spcBef>
              <a:spcAft>
                <a:spcPct val="0"/>
              </a:spcAft>
              <a:buChar char="»"/>
              <a:defRPr kumimoji="1" sz="4000">
                <a:solidFill>
                  <a:schemeClr val="tx1"/>
                </a:solidFill>
                <a:latin typeface="Arial" pitchFamily="34" charset="0"/>
                <a:ea typeface="新細明體" pitchFamily="18" charset="-120"/>
              </a:defRPr>
            </a:lvl8pPr>
            <a:lvl9pPr marL="5937250" indent="-455613" defTabSz="1825625" eaLnBrk="0" fontAlgn="base" hangingPunct="0">
              <a:spcBef>
                <a:spcPct val="20000"/>
              </a:spcBef>
              <a:spcAft>
                <a:spcPct val="0"/>
              </a:spcAft>
              <a:buChar char="»"/>
              <a:defRPr kumimoji="1" sz="4000">
                <a:solidFill>
                  <a:schemeClr val="tx1"/>
                </a:solidFill>
                <a:latin typeface="Arial" pitchFamily="34" charset="0"/>
                <a:ea typeface="新細明體" pitchFamily="18" charset="-120"/>
              </a:defRPr>
            </a:lvl9pPr>
          </a:lstStyle>
          <a:p>
            <a:pPr>
              <a:spcBef>
                <a:spcPct val="0"/>
              </a:spcBef>
              <a:buFontTx/>
              <a:buNone/>
            </a:pPr>
            <a:fld id="{910AD647-8EE0-45D7-AB47-5A176390ED50}" type="slidenum">
              <a:rPr lang="en-US" altLang="zh-TW" sz="3200">
                <a:solidFill>
                  <a:srgbClr val="000000"/>
                </a:solidFill>
              </a:rPr>
              <a:pPr>
                <a:spcBef>
                  <a:spcPct val="0"/>
                </a:spcBef>
                <a:buFontTx/>
                <a:buNone/>
              </a:pPr>
              <a:t>17</a:t>
            </a:fld>
            <a:endParaRPr lang="en-US" altLang="zh-TW" sz="3200">
              <a:solidFill>
                <a:srgbClr val="000000"/>
              </a:solidFill>
            </a:endParaRPr>
          </a:p>
        </p:txBody>
      </p:sp>
      <p:sp>
        <p:nvSpPr>
          <p:cNvPr id="32771" name="Text Box 33"/>
          <p:cNvSpPr txBox="1">
            <a:spLocks noChangeArrowheads="1"/>
          </p:cNvSpPr>
          <p:nvPr/>
        </p:nvSpPr>
        <p:spPr bwMode="auto">
          <a:xfrm>
            <a:off x="0" y="520700"/>
            <a:ext cx="18291175" cy="1079500"/>
          </a:xfrm>
          <a:prstGeom prst="rect">
            <a:avLst/>
          </a:prstGeom>
          <a:solidFill>
            <a:srgbClr val="FF9999"/>
          </a:soli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82556" tIns="91259" rIns="182556" bIns="91259" anchor="ctr"/>
          <a:lstStyle>
            <a:lvl1pPr defTabSz="1828800">
              <a:spcBef>
                <a:spcPct val="20000"/>
              </a:spcBef>
              <a:buChar char="•"/>
              <a:defRPr kumimoji="1" sz="6400">
                <a:solidFill>
                  <a:schemeClr val="tx1"/>
                </a:solidFill>
                <a:latin typeface="Arial" pitchFamily="34" charset="0"/>
                <a:ea typeface="新細明體" pitchFamily="18" charset="-120"/>
              </a:defRPr>
            </a:lvl1pPr>
            <a:lvl2pPr marL="914400" indent="-571500" defTabSz="1828800">
              <a:spcBef>
                <a:spcPct val="20000"/>
              </a:spcBef>
              <a:buChar char="–"/>
              <a:defRPr kumimoji="1" sz="5600">
                <a:solidFill>
                  <a:schemeClr val="tx1"/>
                </a:solidFill>
                <a:latin typeface="Arial" pitchFamily="34" charset="0"/>
                <a:ea typeface="新細明體" pitchFamily="18" charset="-120"/>
              </a:defRPr>
            </a:lvl2pPr>
            <a:lvl3pPr marL="1828800" indent="-457200" defTabSz="1828800">
              <a:spcBef>
                <a:spcPct val="20000"/>
              </a:spcBef>
              <a:buChar char="•"/>
              <a:defRPr kumimoji="1" sz="4800">
                <a:solidFill>
                  <a:schemeClr val="tx1"/>
                </a:solidFill>
                <a:latin typeface="Arial" pitchFamily="34" charset="0"/>
                <a:ea typeface="新細明體" pitchFamily="18" charset="-120"/>
              </a:defRPr>
            </a:lvl3pPr>
            <a:lvl4pPr marL="2743200" indent="-457200" defTabSz="1828800">
              <a:spcBef>
                <a:spcPct val="20000"/>
              </a:spcBef>
              <a:buChar char="–"/>
              <a:defRPr kumimoji="1" sz="4000">
                <a:solidFill>
                  <a:schemeClr val="tx1"/>
                </a:solidFill>
                <a:latin typeface="Arial" pitchFamily="34" charset="0"/>
                <a:ea typeface="新細明體" pitchFamily="18" charset="-120"/>
              </a:defRPr>
            </a:lvl4pPr>
            <a:lvl5pPr marL="3657600" indent="-457200" defTabSz="1828800">
              <a:spcBef>
                <a:spcPct val="20000"/>
              </a:spcBef>
              <a:buChar char="»"/>
              <a:defRPr kumimoji="1" sz="4000">
                <a:solidFill>
                  <a:schemeClr val="tx1"/>
                </a:solidFill>
                <a:latin typeface="Arial" pitchFamily="34" charset="0"/>
                <a:ea typeface="新細明體" pitchFamily="18" charset="-120"/>
              </a:defRPr>
            </a:lvl5pPr>
            <a:lvl6pPr marL="4114800" indent="-457200" defTabSz="1828800" eaLnBrk="0" fontAlgn="base" hangingPunct="0">
              <a:spcBef>
                <a:spcPct val="20000"/>
              </a:spcBef>
              <a:spcAft>
                <a:spcPct val="0"/>
              </a:spcAft>
              <a:buChar char="»"/>
              <a:defRPr kumimoji="1" sz="4000">
                <a:solidFill>
                  <a:schemeClr val="tx1"/>
                </a:solidFill>
                <a:latin typeface="Arial" pitchFamily="34" charset="0"/>
                <a:ea typeface="新細明體" pitchFamily="18" charset="-120"/>
              </a:defRPr>
            </a:lvl6pPr>
            <a:lvl7pPr marL="4572000" indent="-457200" defTabSz="1828800" eaLnBrk="0" fontAlgn="base" hangingPunct="0">
              <a:spcBef>
                <a:spcPct val="20000"/>
              </a:spcBef>
              <a:spcAft>
                <a:spcPct val="0"/>
              </a:spcAft>
              <a:buChar char="»"/>
              <a:defRPr kumimoji="1" sz="4000">
                <a:solidFill>
                  <a:schemeClr val="tx1"/>
                </a:solidFill>
                <a:latin typeface="Arial" pitchFamily="34" charset="0"/>
                <a:ea typeface="新細明體" pitchFamily="18" charset="-120"/>
              </a:defRPr>
            </a:lvl7pPr>
            <a:lvl8pPr marL="5029200" indent="-457200" defTabSz="1828800" eaLnBrk="0" fontAlgn="base" hangingPunct="0">
              <a:spcBef>
                <a:spcPct val="20000"/>
              </a:spcBef>
              <a:spcAft>
                <a:spcPct val="0"/>
              </a:spcAft>
              <a:buChar char="»"/>
              <a:defRPr kumimoji="1" sz="4000">
                <a:solidFill>
                  <a:schemeClr val="tx1"/>
                </a:solidFill>
                <a:latin typeface="Arial" pitchFamily="34" charset="0"/>
                <a:ea typeface="新細明體" pitchFamily="18" charset="-120"/>
              </a:defRPr>
            </a:lvl8pPr>
            <a:lvl9pPr marL="5486400" indent="-457200" defTabSz="1828800" eaLnBrk="0" fontAlgn="base" hangingPunct="0">
              <a:spcBef>
                <a:spcPct val="20000"/>
              </a:spcBef>
              <a:spcAft>
                <a:spcPct val="0"/>
              </a:spcAft>
              <a:buChar char="»"/>
              <a:defRPr kumimoji="1" sz="4000">
                <a:solidFill>
                  <a:schemeClr val="tx1"/>
                </a:solidFill>
                <a:latin typeface="Arial" pitchFamily="34" charset="0"/>
                <a:ea typeface="新細明體" pitchFamily="18" charset="-120"/>
              </a:defRPr>
            </a:lvl9pPr>
          </a:lstStyle>
          <a:p>
            <a:pPr algn="ctr" eaLnBrk="1" hangingPunct="1">
              <a:spcBef>
                <a:spcPct val="50000"/>
              </a:spcBef>
              <a:buFontTx/>
              <a:buNone/>
            </a:pPr>
            <a:r>
              <a:rPr lang="zh-TW" altLang="en-US" sz="4800">
                <a:solidFill>
                  <a:srgbClr val="000000"/>
                </a:solidFill>
                <a:latin typeface="全真超特黑" pitchFamily="49" charset="-120"/>
                <a:ea typeface="全真超特黑" pitchFamily="49" charset="-120"/>
              </a:rPr>
              <a:t>二、劃設國土功能分區，建立使用許可制度 </a:t>
            </a:r>
          </a:p>
        </p:txBody>
      </p:sp>
      <p:sp>
        <p:nvSpPr>
          <p:cNvPr id="32772" name="Text Box 38"/>
          <p:cNvSpPr txBox="1">
            <a:spLocks noChangeArrowheads="1"/>
          </p:cNvSpPr>
          <p:nvPr/>
        </p:nvSpPr>
        <p:spPr bwMode="auto">
          <a:xfrm>
            <a:off x="644525" y="1965325"/>
            <a:ext cx="16998950" cy="203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82574" tIns="91269" rIns="182574" bIns="91269">
            <a:spAutoFit/>
          </a:bodyPr>
          <a:lstStyle>
            <a:lvl1pPr marL="546100" indent="-546100" defTabSz="1828800">
              <a:spcBef>
                <a:spcPct val="20000"/>
              </a:spcBef>
              <a:buChar char="•"/>
              <a:defRPr kumimoji="1" sz="6400">
                <a:solidFill>
                  <a:schemeClr val="tx1"/>
                </a:solidFill>
                <a:latin typeface="Arial" pitchFamily="34" charset="0"/>
                <a:ea typeface="新細明體" pitchFamily="18" charset="-120"/>
              </a:defRPr>
            </a:lvl1pPr>
            <a:lvl2pPr marL="914400" indent="-571500" defTabSz="1828800">
              <a:spcBef>
                <a:spcPct val="20000"/>
              </a:spcBef>
              <a:buChar char="–"/>
              <a:defRPr kumimoji="1" sz="5600">
                <a:solidFill>
                  <a:schemeClr val="tx1"/>
                </a:solidFill>
                <a:latin typeface="Arial" pitchFamily="34" charset="0"/>
                <a:ea typeface="新細明體" pitchFamily="18" charset="-120"/>
              </a:defRPr>
            </a:lvl2pPr>
            <a:lvl3pPr marL="1828800" indent="-457200" defTabSz="1828800">
              <a:spcBef>
                <a:spcPct val="20000"/>
              </a:spcBef>
              <a:buChar char="•"/>
              <a:defRPr kumimoji="1" sz="4800">
                <a:solidFill>
                  <a:schemeClr val="tx1"/>
                </a:solidFill>
                <a:latin typeface="Arial" pitchFamily="34" charset="0"/>
                <a:ea typeface="新細明體" pitchFamily="18" charset="-120"/>
              </a:defRPr>
            </a:lvl3pPr>
            <a:lvl4pPr marL="2743200" indent="-457200" defTabSz="1828800">
              <a:spcBef>
                <a:spcPct val="20000"/>
              </a:spcBef>
              <a:buChar char="–"/>
              <a:defRPr kumimoji="1" sz="4000">
                <a:solidFill>
                  <a:schemeClr val="tx1"/>
                </a:solidFill>
                <a:latin typeface="Arial" pitchFamily="34" charset="0"/>
                <a:ea typeface="新細明體" pitchFamily="18" charset="-120"/>
              </a:defRPr>
            </a:lvl4pPr>
            <a:lvl5pPr marL="3657600" indent="-457200" defTabSz="1828800">
              <a:spcBef>
                <a:spcPct val="20000"/>
              </a:spcBef>
              <a:buChar char="»"/>
              <a:defRPr kumimoji="1" sz="4000">
                <a:solidFill>
                  <a:schemeClr val="tx1"/>
                </a:solidFill>
                <a:latin typeface="Arial" pitchFamily="34" charset="0"/>
                <a:ea typeface="新細明體" pitchFamily="18" charset="-120"/>
              </a:defRPr>
            </a:lvl5pPr>
            <a:lvl6pPr marL="4114800" indent="-457200" defTabSz="1828800" eaLnBrk="0" fontAlgn="base" hangingPunct="0">
              <a:spcBef>
                <a:spcPct val="20000"/>
              </a:spcBef>
              <a:spcAft>
                <a:spcPct val="0"/>
              </a:spcAft>
              <a:buChar char="»"/>
              <a:defRPr kumimoji="1" sz="4000">
                <a:solidFill>
                  <a:schemeClr val="tx1"/>
                </a:solidFill>
                <a:latin typeface="Arial" pitchFamily="34" charset="0"/>
                <a:ea typeface="新細明體" pitchFamily="18" charset="-120"/>
              </a:defRPr>
            </a:lvl6pPr>
            <a:lvl7pPr marL="4572000" indent="-457200" defTabSz="1828800" eaLnBrk="0" fontAlgn="base" hangingPunct="0">
              <a:spcBef>
                <a:spcPct val="20000"/>
              </a:spcBef>
              <a:spcAft>
                <a:spcPct val="0"/>
              </a:spcAft>
              <a:buChar char="»"/>
              <a:defRPr kumimoji="1" sz="4000">
                <a:solidFill>
                  <a:schemeClr val="tx1"/>
                </a:solidFill>
                <a:latin typeface="Arial" pitchFamily="34" charset="0"/>
                <a:ea typeface="新細明體" pitchFamily="18" charset="-120"/>
              </a:defRPr>
            </a:lvl7pPr>
            <a:lvl8pPr marL="5029200" indent="-457200" defTabSz="1828800" eaLnBrk="0" fontAlgn="base" hangingPunct="0">
              <a:spcBef>
                <a:spcPct val="20000"/>
              </a:spcBef>
              <a:spcAft>
                <a:spcPct val="0"/>
              </a:spcAft>
              <a:buChar char="»"/>
              <a:defRPr kumimoji="1" sz="4000">
                <a:solidFill>
                  <a:schemeClr val="tx1"/>
                </a:solidFill>
                <a:latin typeface="Arial" pitchFamily="34" charset="0"/>
                <a:ea typeface="新細明體" pitchFamily="18" charset="-120"/>
              </a:defRPr>
            </a:lvl8pPr>
            <a:lvl9pPr marL="5486400" indent="-457200" defTabSz="1828800" eaLnBrk="0" fontAlgn="base" hangingPunct="0">
              <a:spcBef>
                <a:spcPct val="20000"/>
              </a:spcBef>
              <a:spcAft>
                <a:spcPct val="0"/>
              </a:spcAft>
              <a:buChar char="»"/>
              <a:defRPr kumimoji="1" sz="4000">
                <a:solidFill>
                  <a:schemeClr val="tx1"/>
                </a:solidFill>
                <a:latin typeface="Arial" pitchFamily="34" charset="0"/>
                <a:ea typeface="新細明體" pitchFamily="18" charset="-120"/>
              </a:defRPr>
            </a:lvl9pPr>
          </a:lstStyle>
          <a:p>
            <a:pPr algn="just" eaLnBrk="1" hangingPunct="1">
              <a:spcBef>
                <a:spcPct val="50000"/>
              </a:spcBef>
              <a:buFont typeface="Wingdings" pitchFamily="2" charset="2"/>
              <a:buChar char="n"/>
            </a:pPr>
            <a:r>
              <a:rPr lang="zh-TW" altLang="en-US" sz="4000" b="1">
                <a:solidFill>
                  <a:srgbClr val="000000"/>
                </a:solidFill>
                <a:ea typeface="全真粗黑體" pitchFamily="49" charset="-120"/>
              </a:rPr>
              <a:t>農業發展地區</a:t>
            </a:r>
            <a:r>
              <a:rPr lang="zh-TW" altLang="en-US" sz="4000">
                <a:solidFill>
                  <a:srgbClr val="000000"/>
                </a:solidFill>
                <a:ea typeface="全真粗黑體" pitchFamily="49" charset="-120"/>
              </a:rPr>
              <a:t>：依據農業生產環境、維持糧食安全功能及曾經投資建設重大農業改良設施之情形加以劃設，並按農地生產資源條件，予以分類</a:t>
            </a:r>
            <a:r>
              <a:rPr lang="en-US" altLang="zh-TW" sz="4000">
                <a:solidFill>
                  <a:srgbClr val="000000"/>
                </a:solidFill>
                <a:ea typeface="全真粗黑體" pitchFamily="49" charset="-120"/>
              </a:rPr>
              <a:t>(§20~21)</a:t>
            </a:r>
          </a:p>
        </p:txBody>
      </p:sp>
      <p:graphicFrame>
        <p:nvGraphicFramePr>
          <p:cNvPr id="2" name="表格 1"/>
          <p:cNvGraphicFramePr>
            <a:graphicFrameLocks noGrp="1"/>
          </p:cNvGraphicFramePr>
          <p:nvPr/>
        </p:nvGraphicFramePr>
        <p:xfrm>
          <a:off x="788988" y="3978275"/>
          <a:ext cx="16710026" cy="9047163"/>
        </p:xfrm>
        <a:graphic>
          <a:graphicData uri="http://schemas.openxmlformats.org/drawingml/2006/table">
            <a:tbl>
              <a:tblPr firstRow="1" bandRow="1">
                <a:tableStyleId>{5C22544A-7EE6-4342-B048-85BDC9FD1C3A}</a:tableStyleId>
              </a:tblPr>
              <a:tblGrid>
                <a:gridCol w="1876334"/>
                <a:gridCol w="3384385"/>
                <a:gridCol w="3744428"/>
                <a:gridCol w="7704879"/>
              </a:tblGrid>
              <a:tr h="599418">
                <a:tc>
                  <a:txBody>
                    <a:bodyPr/>
                    <a:lstStyle/>
                    <a:p>
                      <a:pPr>
                        <a:lnSpc>
                          <a:spcPts val="4000"/>
                        </a:lnSpc>
                      </a:pPr>
                      <a:endParaRPr lang="zh-TW" altLang="en-US" sz="2800" b="1" dirty="0">
                        <a:solidFill>
                          <a:schemeClr val="tx1"/>
                        </a:solidFill>
                      </a:endParaRPr>
                    </a:p>
                  </a:txBody>
                  <a:tcPr marT="45682" marB="45682"/>
                </a:tc>
                <a:tc>
                  <a:txBody>
                    <a:bodyPr/>
                    <a:lstStyle/>
                    <a:p>
                      <a:pPr algn="ctr">
                        <a:lnSpc>
                          <a:spcPts val="4000"/>
                        </a:lnSpc>
                      </a:pPr>
                      <a:r>
                        <a:rPr lang="zh-TW" altLang="en-US" sz="2800" b="1" dirty="0">
                          <a:solidFill>
                            <a:schemeClr val="tx1"/>
                          </a:solidFill>
                        </a:rPr>
                        <a:t>劃設原則</a:t>
                      </a:r>
                    </a:p>
                  </a:txBody>
                  <a:tcPr marT="45682" marB="45682"/>
                </a:tc>
                <a:tc>
                  <a:txBody>
                    <a:bodyPr/>
                    <a:lstStyle/>
                    <a:p>
                      <a:pPr algn="ctr">
                        <a:lnSpc>
                          <a:spcPts val="4000"/>
                        </a:lnSpc>
                      </a:pPr>
                      <a:r>
                        <a:rPr lang="zh-TW" altLang="en-US" sz="2800" b="1" dirty="0">
                          <a:solidFill>
                            <a:schemeClr val="tx1"/>
                          </a:solidFill>
                        </a:rPr>
                        <a:t>土地使用原則</a:t>
                      </a:r>
                    </a:p>
                  </a:txBody>
                  <a:tcPr marT="45682" marB="45682"/>
                </a:tc>
                <a:tc>
                  <a:txBody>
                    <a:bodyPr/>
                    <a:lstStyle/>
                    <a:p>
                      <a:pPr algn="ctr">
                        <a:lnSpc>
                          <a:spcPts val="4000"/>
                        </a:lnSpc>
                      </a:pPr>
                      <a:r>
                        <a:rPr lang="zh-TW" altLang="en-US" sz="2800" b="1" dirty="0">
                          <a:solidFill>
                            <a:schemeClr val="tx1"/>
                          </a:solidFill>
                        </a:rPr>
                        <a:t>土地使用原則之立法說明</a:t>
                      </a:r>
                    </a:p>
                  </a:txBody>
                  <a:tcPr marT="45682" marB="45682"/>
                </a:tc>
              </a:tr>
              <a:tr h="4663856">
                <a:tc>
                  <a:txBody>
                    <a:bodyPr/>
                    <a:lstStyle/>
                    <a:p>
                      <a:pPr algn="ctr">
                        <a:lnSpc>
                          <a:spcPts val="4000"/>
                        </a:lnSpc>
                      </a:pPr>
                      <a:r>
                        <a:rPr lang="zh-TW" altLang="en-US" sz="2800" b="1" dirty="0">
                          <a:solidFill>
                            <a:schemeClr val="tx1"/>
                          </a:solidFill>
                        </a:rPr>
                        <a:t>第一類</a:t>
                      </a:r>
                    </a:p>
                  </a:txBody>
                  <a:tcPr marT="45682" marB="45682"/>
                </a:tc>
                <a:tc>
                  <a:txBody>
                    <a:bodyPr/>
                    <a:lstStyle/>
                    <a:p>
                      <a:pPr>
                        <a:lnSpc>
                          <a:spcPts val="4000"/>
                        </a:lnSpc>
                      </a:pPr>
                      <a:r>
                        <a:rPr lang="zh-TW" altLang="zh-TW" sz="2800" b="1" kern="1200" dirty="0">
                          <a:solidFill>
                            <a:schemeClr val="tx1"/>
                          </a:solidFill>
                          <a:effectLst/>
                          <a:latin typeface="+mn-lt"/>
                          <a:ea typeface="+mn-ea"/>
                          <a:cs typeface="+mn-cs"/>
                        </a:rPr>
                        <a:t>具優良農業生產環境、維持糧食安全功能或曾經投資建設重大農業改良設施之地區。</a:t>
                      </a:r>
                      <a:endParaRPr lang="zh-TW" altLang="en-US" sz="2800" b="1" dirty="0">
                        <a:solidFill>
                          <a:schemeClr val="tx1"/>
                        </a:solidFill>
                      </a:endParaRPr>
                    </a:p>
                  </a:txBody>
                  <a:tcPr marT="45682" marB="45682"/>
                </a:tc>
                <a:tc>
                  <a:txBody>
                    <a:bodyPr/>
                    <a:lstStyle/>
                    <a:p>
                      <a:pPr>
                        <a:lnSpc>
                          <a:spcPts val="4000"/>
                        </a:lnSpc>
                      </a:pPr>
                      <a:r>
                        <a:rPr lang="zh-TW" altLang="zh-TW" sz="2800" b="1" kern="1200" dirty="0">
                          <a:solidFill>
                            <a:srgbClr val="FF0000"/>
                          </a:solidFill>
                          <a:effectLst/>
                          <a:latin typeface="+mn-lt"/>
                          <a:ea typeface="+mn-ea"/>
                          <a:cs typeface="+mn-cs"/>
                        </a:rPr>
                        <a:t>供農業生產及其必要之產銷設施</a:t>
                      </a:r>
                      <a:r>
                        <a:rPr lang="zh-TW" altLang="zh-TW" sz="2800" b="1" kern="1200" dirty="0">
                          <a:solidFill>
                            <a:schemeClr val="tx1"/>
                          </a:solidFill>
                          <a:effectLst/>
                          <a:latin typeface="+mn-lt"/>
                          <a:ea typeface="+mn-ea"/>
                          <a:cs typeface="+mn-cs"/>
                        </a:rPr>
                        <a:t>使用，並禁止或限制其他使用。</a:t>
                      </a:r>
                      <a:endParaRPr lang="zh-TW" altLang="en-US" sz="2800" b="1" dirty="0">
                        <a:solidFill>
                          <a:schemeClr val="tx1"/>
                        </a:solidFill>
                      </a:endParaRPr>
                    </a:p>
                  </a:txBody>
                  <a:tcPr marT="45682" marB="45682"/>
                </a:tc>
                <a:tc>
                  <a:txBody>
                    <a:bodyPr/>
                    <a:lstStyle/>
                    <a:p>
                      <a:pPr>
                        <a:lnSpc>
                          <a:spcPts val="4000"/>
                        </a:lnSpc>
                      </a:pPr>
                      <a:r>
                        <a:rPr lang="zh-TW" altLang="en-US" sz="2800" b="1" dirty="0">
                          <a:solidFill>
                            <a:schemeClr val="tx1"/>
                          </a:solidFill>
                        </a:rPr>
                        <a:t>為因應農業多元發展之需求，須從產業價值鏈觀點，創造農地及農業加值利用，農業發展地區第一類如僅能做土地利用型（例如水稻、雜糧）農業素地生產使用，未能符合精緻農業、科技農業、大規模化及現代化管理之經營型態，故農業發展地區第一類，</a:t>
                      </a:r>
                      <a:r>
                        <a:rPr lang="zh-TW" altLang="en-US" sz="2800" b="1" dirty="0">
                          <a:solidFill>
                            <a:srgbClr val="FF0000"/>
                          </a:solidFill>
                        </a:rPr>
                        <a:t>除得供農業生產外，並得供與生產相關必要之產銷設施使用，例如田間生產所需之溫網室及管理設施、與簡易集貨、分級包裝或儲運設施等使用</a:t>
                      </a:r>
                      <a:r>
                        <a:rPr lang="zh-TW" altLang="en-US" sz="2800" b="1" dirty="0">
                          <a:solidFill>
                            <a:schemeClr val="tx1"/>
                          </a:solidFill>
                        </a:rPr>
                        <a:t>。</a:t>
                      </a:r>
                    </a:p>
                  </a:txBody>
                  <a:tcPr marT="45682" marB="45682"/>
                </a:tc>
              </a:tr>
              <a:tr h="2631637">
                <a:tc>
                  <a:txBody>
                    <a:bodyPr/>
                    <a:lstStyle/>
                    <a:p>
                      <a:pPr algn="ctr">
                        <a:lnSpc>
                          <a:spcPts val="4000"/>
                        </a:lnSpc>
                      </a:pPr>
                      <a:r>
                        <a:rPr lang="zh-TW" altLang="en-US" sz="2800" b="1" dirty="0"/>
                        <a:t>第二類</a:t>
                      </a:r>
                    </a:p>
                  </a:txBody>
                  <a:tcPr marT="45682" marB="45682"/>
                </a:tc>
                <a:tc>
                  <a:txBody>
                    <a:bodyPr/>
                    <a:lstStyle/>
                    <a:p>
                      <a:pPr>
                        <a:lnSpc>
                          <a:spcPts val="4000"/>
                        </a:lnSpc>
                      </a:pPr>
                      <a:r>
                        <a:rPr lang="zh-TW" altLang="zh-TW" sz="2800" b="1" kern="1200" dirty="0">
                          <a:solidFill>
                            <a:schemeClr val="dk1"/>
                          </a:solidFill>
                          <a:effectLst/>
                          <a:latin typeface="+mn-lt"/>
                          <a:ea typeface="+mn-ea"/>
                          <a:cs typeface="+mn-cs"/>
                        </a:rPr>
                        <a:t>具良好農業生產環境、糧食生產功能，為促進農業發展多元化之地區。</a:t>
                      </a:r>
                      <a:endParaRPr lang="zh-TW" altLang="en-US" sz="2800" b="1" dirty="0"/>
                    </a:p>
                  </a:txBody>
                  <a:tcPr marT="45682" marB="45682"/>
                </a:tc>
                <a:tc>
                  <a:txBody>
                    <a:bodyPr/>
                    <a:lstStyle/>
                    <a:p>
                      <a:pPr>
                        <a:lnSpc>
                          <a:spcPts val="4000"/>
                        </a:lnSpc>
                      </a:pPr>
                      <a:r>
                        <a:rPr lang="zh-TW" altLang="zh-TW" sz="2800" b="1" kern="1200" dirty="0">
                          <a:solidFill>
                            <a:srgbClr val="FF0000"/>
                          </a:solidFill>
                          <a:effectLst/>
                          <a:latin typeface="+mn-lt"/>
                          <a:ea typeface="+mn-ea"/>
                          <a:cs typeface="+mn-cs"/>
                        </a:rPr>
                        <a:t>供農業生產及其產業價值鏈發展所需設施</a:t>
                      </a:r>
                      <a:r>
                        <a:rPr lang="zh-TW" altLang="zh-TW" sz="2800" b="1" kern="1200" dirty="0">
                          <a:solidFill>
                            <a:schemeClr val="dk1"/>
                          </a:solidFill>
                          <a:effectLst/>
                          <a:latin typeface="+mn-lt"/>
                          <a:ea typeface="+mn-ea"/>
                          <a:cs typeface="+mn-cs"/>
                        </a:rPr>
                        <a:t>使用，並依其產業特性給予不同程度之使用管制、禁止或限制其他使用。</a:t>
                      </a:r>
                      <a:endParaRPr lang="zh-TW" altLang="en-US" sz="2800" b="1" dirty="0"/>
                    </a:p>
                  </a:txBody>
                  <a:tcPr marT="45682" marB="45682"/>
                </a:tc>
                <a:tc>
                  <a:txBody>
                    <a:bodyPr/>
                    <a:lstStyle/>
                    <a:p>
                      <a:pPr>
                        <a:lnSpc>
                          <a:spcPts val="4000"/>
                        </a:lnSpc>
                      </a:pPr>
                      <a:r>
                        <a:rPr lang="zh-TW" altLang="en-US" sz="2800" b="1" dirty="0"/>
                        <a:t>針對農業發展地區第二類，則考量農業發展需求</a:t>
                      </a:r>
                      <a:r>
                        <a:rPr lang="zh-TW" altLang="en-US" sz="2800" b="1" dirty="0">
                          <a:solidFill>
                            <a:srgbClr val="FF0000"/>
                          </a:solidFill>
                        </a:rPr>
                        <a:t>兼顧生產、研發、加工、行銷等不同階段之產業多元加值</a:t>
                      </a:r>
                      <a:r>
                        <a:rPr lang="zh-TW" altLang="en-US" sz="2800" b="1" dirty="0"/>
                        <a:t>，與價值鏈串接整合，爰為因應各階段產業所需之設施需求，使用管制應給予一定彈性，以符實際。</a:t>
                      </a:r>
                    </a:p>
                  </a:txBody>
                  <a:tcPr marT="45682" marB="45682"/>
                </a:tc>
              </a:tr>
              <a:tr h="1152252">
                <a:tc>
                  <a:txBody>
                    <a:bodyPr/>
                    <a:lstStyle/>
                    <a:p>
                      <a:pPr algn="ctr">
                        <a:lnSpc>
                          <a:spcPts val="4000"/>
                        </a:lnSpc>
                      </a:pPr>
                      <a:r>
                        <a:rPr lang="zh-TW" altLang="en-US" sz="2800" b="1" dirty="0"/>
                        <a:t>其他必要之分類</a:t>
                      </a:r>
                    </a:p>
                  </a:txBody>
                  <a:tcPr marT="45682" marB="45682"/>
                </a:tc>
                <a:tc>
                  <a:txBody>
                    <a:bodyPr/>
                    <a:lstStyle/>
                    <a:p>
                      <a:pPr marL="0" marR="0" indent="0" algn="l" defTabSz="914400" rtl="0" eaLnBrk="1" fontAlgn="auto" latinLnBrk="0" hangingPunct="1">
                        <a:lnSpc>
                          <a:spcPts val="4000"/>
                        </a:lnSpc>
                        <a:spcBef>
                          <a:spcPts val="0"/>
                        </a:spcBef>
                        <a:spcAft>
                          <a:spcPts val="0"/>
                        </a:spcAft>
                        <a:buClrTx/>
                        <a:buSzTx/>
                        <a:buFontTx/>
                        <a:buNone/>
                        <a:tabLst/>
                        <a:defRPr/>
                      </a:pPr>
                      <a:endParaRPr lang="en-US" altLang="zh-TW" sz="2800" b="1" dirty="0">
                        <a:solidFill>
                          <a:srgbClr val="FF0000"/>
                        </a:solidFill>
                        <a:ea typeface="全真粗黑體" pitchFamily="49" charset="-120"/>
                      </a:endParaRPr>
                    </a:p>
                  </a:txBody>
                  <a:tcPr marT="45682" marB="45682"/>
                </a:tc>
                <a:tc>
                  <a:txBody>
                    <a:bodyPr/>
                    <a:lstStyle/>
                    <a:p>
                      <a:pPr>
                        <a:lnSpc>
                          <a:spcPts val="4000"/>
                        </a:lnSpc>
                      </a:pPr>
                      <a:r>
                        <a:rPr lang="zh-TW" altLang="en-US" sz="2800" b="1" dirty="0"/>
                        <a:t>按農業資源條件給予不同程度之使用管制。</a:t>
                      </a:r>
                    </a:p>
                  </a:txBody>
                  <a:tcPr marT="45682" marB="45682"/>
                </a:tc>
                <a:tc>
                  <a:txBody>
                    <a:bodyPr/>
                    <a:lstStyle/>
                    <a:p>
                      <a:pPr>
                        <a:lnSpc>
                          <a:spcPts val="4000"/>
                        </a:lnSpc>
                      </a:pPr>
                      <a:endParaRPr lang="zh-TW" altLang="en-US" sz="2800" b="1" dirty="0"/>
                    </a:p>
                  </a:txBody>
                  <a:tcPr marT="45682" marB="45682"/>
                </a:tc>
              </a:tr>
            </a:tbl>
          </a:graphicData>
        </a:graphic>
      </p:graphicFrame>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7"/>
          <p:cNvSpPr>
            <a:spLocks noGrp="1" noChangeArrowheads="1"/>
          </p:cNvSpPr>
          <p:nvPr>
            <p:ph type="sldNum" sz="quarter" idx="12"/>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1825625">
              <a:spcBef>
                <a:spcPct val="20000"/>
              </a:spcBef>
              <a:buChar char="•"/>
              <a:defRPr kumimoji="1" sz="6400">
                <a:solidFill>
                  <a:schemeClr val="tx1"/>
                </a:solidFill>
                <a:latin typeface="Arial" pitchFamily="34" charset="0"/>
                <a:ea typeface="新細明體" pitchFamily="18" charset="-120"/>
              </a:defRPr>
            </a:lvl1pPr>
            <a:lvl2pPr marL="1482725" indent="-569913" defTabSz="1825625">
              <a:spcBef>
                <a:spcPct val="20000"/>
              </a:spcBef>
              <a:buChar char="–"/>
              <a:defRPr kumimoji="1" sz="5600">
                <a:solidFill>
                  <a:schemeClr val="tx1"/>
                </a:solidFill>
                <a:latin typeface="Arial" pitchFamily="34" charset="0"/>
                <a:ea typeface="新細明體" pitchFamily="18" charset="-120"/>
              </a:defRPr>
            </a:lvl2pPr>
            <a:lvl3pPr marL="2282825" indent="-455613" defTabSz="1825625">
              <a:spcBef>
                <a:spcPct val="20000"/>
              </a:spcBef>
              <a:buChar char="•"/>
              <a:defRPr kumimoji="1" sz="4800">
                <a:solidFill>
                  <a:schemeClr val="tx1"/>
                </a:solidFill>
                <a:latin typeface="Arial" pitchFamily="34" charset="0"/>
                <a:ea typeface="新細明體" pitchFamily="18" charset="-120"/>
              </a:defRPr>
            </a:lvl3pPr>
            <a:lvl4pPr marL="3195638" indent="-455613" defTabSz="1825625">
              <a:spcBef>
                <a:spcPct val="20000"/>
              </a:spcBef>
              <a:buChar char="–"/>
              <a:defRPr kumimoji="1" sz="4000">
                <a:solidFill>
                  <a:schemeClr val="tx1"/>
                </a:solidFill>
                <a:latin typeface="Arial" pitchFamily="34" charset="0"/>
                <a:ea typeface="新細明體" pitchFamily="18" charset="-120"/>
              </a:defRPr>
            </a:lvl4pPr>
            <a:lvl5pPr marL="4108450" indent="-455613" defTabSz="1825625">
              <a:spcBef>
                <a:spcPct val="20000"/>
              </a:spcBef>
              <a:buChar char="»"/>
              <a:defRPr kumimoji="1" sz="4000">
                <a:solidFill>
                  <a:schemeClr val="tx1"/>
                </a:solidFill>
                <a:latin typeface="Arial" pitchFamily="34" charset="0"/>
                <a:ea typeface="新細明體" pitchFamily="18" charset="-120"/>
              </a:defRPr>
            </a:lvl5pPr>
            <a:lvl6pPr marL="4565650" indent="-455613" defTabSz="1825625" eaLnBrk="0" fontAlgn="base" hangingPunct="0">
              <a:spcBef>
                <a:spcPct val="20000"/>
              </a:spcBef>
              <a:spcAft>
                <a:spcPct val="0"/>
              </a:spcAft>
              <a:buChar char="»"/>
              <a:defRPr kumimoji="1" sz="4000">
                <a:solidFill>
                  <a:schemeClr val="tx1"/>
                </a:solidFill>
                <a:latin typeface="Arial" pitchFamily="34" charset="0"/>
                <a:ea typeface="新細明體" pitchFamily="18" charset="-120"/>
              </a:defRPr>
            </a:lvl6pPr>
            <a:lvl7pPr marL="5022850" indent="-455613" defTabSz="1825625" eaLnBrk="0" fontAlgn="base" hangingPunct="0">
              <a:spcBef>
                <a:spcPct val="20000"/>
              </a:spcBef>
              <a:spcAft>
                <a:spcPct val="0"/>
              </a:spcAft>
              <a:buChar char="»"/>
              <a:defRPr kumimoji="1" sz="4000">
                <a:solidFill>
                  <a:schemeClr val="tx1"/>
                </a:solidFill>
                <a:latin typeface="Arial" pitchFamily="34" charset="0"/>
                <a:ea typeface="新細明體" pitchFamily="18" charset="-120"/>
              </a:defRPr>
            </a:lvl7pPr>
            <a:lvl8pPr marL="5480050" indent="-455613" defTabSz="1825625" eaLnBrk="0" fontAlgn="base" hangingPunct="0">
              <a:spcBef>
                <a:spcPct val="20000"/>
              </a:spcBef>
              <a:spcAft>
                <a:spcPct val="0"/>
              </a:spcAft>
              <a:buChar char="»"/>
              <a:defRPr kumimoji="1" sz="4000">
                <a:solidFill>
                  <a:schemeClr val="tx1"/>
                </a:solidFill>
                <a:latin typeface="Arial" pitchFamily="34" charset="0"/>
                <a:ea typeface="新細明體" pitchFamily="18" charset="-120"/>
              </a:defRPr>
            </a:lvl8pPr>
            <a:lvl9pPr marL="5937250" indent="-455613" defTabSz="1825625" eaLnBrk="0" fontAlgn="base" hangingPunct="0">
              <a:spcBef>
                <a:spcPct val="20000"/>
              </a:spcBef>
              <a:spcAft>
                <a:spcPct val="0"/>
              </a:spcAft>
              <a:buChar char="»"/>
              <a:defRPr kumimoji="1" sz="4000">
                <a:solidFill>
                  <a:schemeClr val="tx1"/>
                </a:solidFill>
                <a:latin typeface="Arial" pitchFamily="34" charset="0"/>
                <a:ea typeface="新細明體" pitchFamily="18" charset="-120"/>
              </a:defRPr>
            </a:lvl9pPr>
          </a:lstStyle>
          <a:p>
            <a:pPr>
              <a:spcBef>
                <a:spcPct val="0"/>
              </a:spcBef>
              <a:buFontTx/>
              <a:buNone/>
            </a:pPr>
            <a:fld id="{065A2C4E-737A-45D8-8C94-B7ECA43E1199}" type="slidenum">
              <a:rPr lang="en-US" altLang="zh-TW" sz="3200"/>
              <a:pPr>
                <a:spcBef>
                  <a:spcPct val="0"/>
                </a:spcBef>
                <a:buFontTx/>
                <a:buNone/>
              </a:pPr>
              <a:t>18</a:t>
            </a:fld>
            <a:endParaRPr lang="en-US" altLang="zh-TW" sz="3200"/>
          </a:p>
        </p:txBody>
      </p:sp>
      <p:sp>
        <p:nvSpPr>
          <p:cNvPr id="33795" name="Text Box 2"/>
          <p:cNvSpPr txBox="1">
            <a:spLocks noChangeArrowheads="1"/>
          </p:cNvSpPr>
          <p:nvPr/>
        </p:nvSpPr>
        <p:spPr bwMode="auto">
          <a:xfrm>
            <a:off x="0" y="520700"/>
            <a:ext cx="18291175" cy="1079500"/>
          </a:xfrm>
          <a:prstGeom prst="rect">
            <a:avLst/>
          </a:prstGeom>
          <a:solidFill>
            <a:srgbClr val="FF9999"/>
          </a:soli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82556" tIns="91259" rIns="182556" bIns="91259" anchor="ctr"/>
          <a:lstStyle>
            <a:lvl1pPr>
              <a:spcBef>
                <a:spcPct val="20000"/>
              </a:spcBef>
              <a:buChar char="•"/>
              <a:defRPr kumimoji="1" sz="6400">
                <a:solidFill>
                  <a:schemeClr val="tx1"/>
                </a:solidFill>
                <a:latin typeface="Arial" pitchFamily="34" charset="0"/>
                <a:ea typeface="新細明體" pitchFamily="18" charset="-120"/>
              </a:defRPr>
            </a:lvl1pPr>
            <a:lvl2pPr marL="742950" indent="-285750">
              <a:spcBef>
                <a:spcPct val="20000"/>
              </a:spcBef>
              <a:buChar char="–"/>
              <a:defRPr kumimoji="1" sz="5600">
                <a:solidFill>
                  <a:schemeClr val="tx1"/>
                </a:solidFill>
                <a:latin typeface="Arial" pitchFamily="34" charset="0"/>
                <a:ea typeface="新細明體" pitchFamily="18" charset="-120"/>
              </a:defRPr>
            </a:lvl2pPr>
            <a:lvl3pPr marL="1143000" indent="-228600">
              <a:spcBef>
                <a:spcPct val="20000"/>
              </a:spcBef>
              <a:buChar char="•"/>
              <a:defRPr kumimoji="1" sz="4800">
                <a:solidFill>
                  <a:schemeClr val="tx1"/>
                </a:solidFill>
                <a:latin typeface="Arial" pitchFamily="34" charset="0"/>
                <a:ea typeface="新細明體" pitchFamily="18" charset="-120"/>
              </a:defRPr>
            </a:lvl3pPr>
            <a:lvl4pPr marL="1600200" indent="-228600">
              <a:spcBef>
                <a:spcPct val="20000"/>
              </a:spcBef>
              <a:buChar char="–"/>
              <a:defRPr kumimoji="1" sz="4000">
                <a:solidFill>
                  <a:schemeClr val="tx1"/>
                </a:solidFill>
                <a:latin typeface="Arial" pitchFamily="34" charset="0"/>
                <a:ea typeface="新細明體" pitchFamily="18" charset="-120"/>
              </a:defRPr>
            </a:lvl4pPr>
            <a:lvl5pPr marL="2057400" indent="-228600">
              <a:spcBef>
                <a:spcPct val="20000"/>
              </a:spcBef>
              <a:buChar char="»"/>
              <a:defRPr kumimoji="1" sz="4000">
                <a:solidFill>
                  <a:schemeClr val="tx1"/>
                </a:solidFill>
                <a:latin typeface="Arial" pitchFamily="34" charset="0"/>
                <a:ea typeface="新細明體" pitchFamily="18" charset="-120"/>
              </a:defRPr>
            </a:lvl5pPr>
            <a:lvl6pPr marL="2514600" indent="-228600" eaLnBrk="0" fontAlgn="base" hangingPunct="0">
              <a:spcBef>
                <a:spcPct val="20000"/>
              </a:spcBef>
              <a:spcAft>
                <a:spcPct val="0"/>
              </a:spcAft>
              <a:buChar char="»"/>
              <a:defRPr kumimoji="1" sz="4000">
                <a:solidFill>
                  <a:schemeClr val="tx1"/>
                </a:solidFill>
                <a:latin typeface="Arial" pitchFamily="34" charset="0"/>
                <a:ea typeface="新細明體" pitchFamily="18" charset="-120"/>
              </a:defRPr>
            </a:lvl6pPr>
            <a:lvl7pPr marL="2971800" indent="-228600" eaLnBrk="0" fontAlgn="base" hangingPunct="0">
              <a:spcBef>
                <a:spcPct val="20000"/>
              </a:spcBef>
              <a:spcAft>
                <a:spcPct val="0"/>
              </a:spcAft>
              <a:buChar char="»"/>
              <a:defRPr kumimoji="1" sz="4000">
                <a:solidFill>
                  <a:schemeClr val="tx1"/>
                </a:solidFill>
                <a:latin typeface="Arial" pitchFamily="34" charset="0"/>
                <a:ea typeface="新細明體" pitchFamily="18" charset="-120"/>
              </a:defRPr>
            </a:lvl7pPr>
            <a:lvl8pPr marL="3429000" indent="-228600" eaLnBrk="0" fontAlgn="base" hangingPunct="0">
              <a:spcBef>
                <a:spcPct val="20000"/>
              </a:spcBef>
              <a:spcAft>
                <a:spcPct val="0"/>
              </a:spcAft>
              <a:buChar char="»"/>
              <a:defRPr kumimoji="1" sz="4000">
                <a:solidFill>
                  <a:schemeClr val="tx1"/>
                </a:solidFill>
                <a:latin typeface="Arial" pitchFamily="34" charset="0"/>
                <a:ea typeface="新細明體" pitchFamily="18" charset="-120"/>
              </a:defRPr>
            </a:lvl8pPr>
            <a:lvl9pPr marL="3886200" indent="-228600" eaLnBrk="0" fontAlgn="base" hangingPunct="0">
              <a:spcBef>
                <a:spcPct val="20000"/>
              </a:spcBef>
              <a:spcAft>
                <a:spcPct val="0"/>
              </a:spcAft>
              <a:buChar char="»"/>
              <a:defRPr kumimoji="1" sz="4000">
                <a:solidFill>
                  <a:schemeClr val="tx1"/>
                </a:solidFill>
                <a:latin typeface="Arial" pitchFamily="34" charset="0"/>
                <a:ea typeface="新細明體" pitchFamily="18" charset="-120"/>
              </a:defRPr>
            </a:lvl9pPr>
          </a:lstStyle>
          <a:p>
            <a:pPr algn="ctr" eaLnBrk="1" hangingPunct="1">
              <a:spcBef>
                <a:spcPct val="50000"/>
              </a:spcBef>
              <a:buFontTx/>
              <a:buNone/>
            </a:pPr>
            <a:r>
              <a:rPr lang="zh-TW" altLang="en-US" sz="4800">
                <a:latin typeface="全真超特黑" pitchFamily="49" charset="-120"/>
                <a:ea typeface="全真超特黑" pitchFamily="49" charset="-120"/>
              </a:rPr>
              <a:t>二、劃設國土功能分區，建立使用許可制度 </a:t>
            </a:r>
          </a:p>
        </p:txBody>
      </p:sp>
      <p:sp>
        <p:nvSpPr>
          <p:cNvPr id="33796" name="Text Box 3"/>
          <p:cNvSpPr txBox="1">
            <a:spLocks noChangeArrowheads="1"/>
          </p:cNvSpPr>
          <p:nvPr/>
        </p:nvSpPr>
        <p:spPr bwMode="auto">
          <a:xfrm>
            <a:off x="790575" y="1631950"/>
            <a:ext cx="16563975" cy="41846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82574" tIns="91269" rIns="182574" bIns="91269">
            <a:spAutoFit/>
          </a:bodyPr>
          <a:lstStyle>
            <a:lvl1pPr marL="273050" indent="-273050">
              <a:spcBef>
                <a:spcPct val="20000"/>
              </a:spcBef>
              <a:buChar char="•"/>
              <a:defRPr kumimoji="1" sz="6400">
                <a:solidFill>
                  <a:schemeClr val="tx1"/>
                </a:solidFill>
                <a:latin typeface="Arial" pitchFamily="34" charset="0"/>
                <a:ea typeface="新細明體" pitchFamily="18" charset="-120"/>
              </a:defRPr>
            </a:lvl1pPr>
            <a:lvl2pPr marL="742950" indent="-285750">
              <a:spcBef>
                <a:spcPct val="20000"/>
              </a:spcBef>
              <a:buChar char="–"/>
              <a:defRPr kumimoji="1" sz="5600">
                <a:solidFill>
                  <a:schemeClr val="tx1"/>
                </a:solidFill>
                <a:latin typeface="Arial" pitchFamily="34" charset="0"/>
                <a:ea typeface="新細明體" pitchFamily="18" charset="-120"/>
              </a:defRPr>
            </a:lvl2pPr>
            <a:lvl3pPr marL="1143000" indent="-228600">
              <a:spcBef>
                <a:spcPct val="20000"/>
              </a:spcBef>
              <a:buChar char="•"/>
              <a:defRPr kumimoji="1" sz="4800">
                <a:solidFill>
                  <a:schemeClr val="tx1"/>
                </a:solidFill>
                <a:latin typeface="Arial" pitchFamily="34" charset="0"/>
                <a:ea typeface="新細明體" pitchFamily="18" charset="-120"/>
              </a:defRPr>
            </a:lvl3pPr>
            <a:lvl4pPr marL="1600200" indent="-228600">
              <a:spcBef>
                <a:spcPct val="20000"/>
              </a:spcBef>
              <a:buChar char="–"/>
              <a:defRPr kumimoji="1" sz="4000">
                <a:solidFill>
                  <a:schemeClr val="tx1"/>
                </a:solidFill>
                <a:latin typeface="Arial" pitchFamily="34" charset="0"/>
                <a:ea typeface="新細明體" pitchFamily="18" charset="-120"/>
              </a:defRPr>
            </a:lvl4pPr>
            <a:lvl5pPr marL="2057400" indent="-228600">
              <a:spcBef>
                <a:spcPct val="20000"/>
              </a:spcBef>
              <a:buChar char="»"/>
              <a:defRPr kumimoji="1" sz="4000">
                <a:solidFill>
                  <a:schemeClr val="tx1"/>
                </a:solidFill>
                <a:latin typeface="Arial" pitchFamily="34" charset="0"/>
                <a:ea typeface="新細明體" pitchFamily="18" charset="-120"/>
              </a:defRPr>
            </a:lvl5pPr>
            <a:lvl6pPr marL="2514600" indent="-228600" eaLnBrk="0" fontAlgn="base" hangingPunct="0">
              <a:spcBef>
                <a:spcPct val="20000"/>
              </a:spcBef>
              <a:spcAft>
                <a:spcPct val="0"/>
              </a:spcAft>
              <a:buChar char="»"/>
              <a:defRPr kumimoji="1" sz="4000">
                <a:solidFill>
                  <a:schemeClr val="tx1"/>
                </a:solidFill>
                <a:latin typeface="Arial" pitchFamily="34" charset="0"/>
                <a:ea typeface="新細明體" pitchFamily="18" charset="-120"/>
              </a:defRPr>
            </a:lvl6pPr>
            <a:lvl7pPr marL="2971800" indent="-228600" eaLnBrk="0" fontAlgn="base" hangingPunct="0">
              <a:spcBef>
                <a:spcPct val="20000"/>
              </a:spcBef>
              <a:spcAft>
                <a:spcPct val="0"/>
              </a:spcAft>
              <a:buChar char="»"/>
              <a:defRPr kumimoji="1" sz="4000">
                <a:solidFill>
                  <a:schemeClr val="tx1"/>
                </a:solidFill>
                <a:latin typeface="Arial" pitchFamily="34" charset="0"/>
                <a:ea typeface="新細明體" pitchFamily="18" charset="-120"/>
              </a:defRPr>
            </a:lvl7pPr>
            <a:lvl8pPr marL="3429000" indent="-228600" eaLnBrk="0" fontAlgn="base" hangingPunct="0">
              <a:spcBef>
                <a:spcPct val="20000"/>
              </a:spcBef>
              <a:spcAft>
                <a:spcPct val="0"/>
              </a:spcAft>
              <a:buChar char="»"/>
              <a:defRPr kumimoji="1" sz="4000">
                <a:solidFill>
                  <a:schemeClr val="tx1"/>
                </a:solidFill>
                <a:latin typeface="Arial" pitchFamily="34" charset="0"/>
                <a:ea typeface="新細明體" pitchFamily="18" charset="-120"/>
              </a:defRPr>
            </a:lvl8pPr>
            <a:lvl9pPr marL="3886200" indent="-228600" eaLnBrk="0" fontAlgn="base" hangingPunct="0">
              <a:spcBef>
                <a:spcPct val="20000"/>
              </a:spcBef>
              <a:spcAft>
                <a:spcPct val="0"/>
              </a:spcAft>
              <a:buChar char="»"/>
              <a:defRPr kumimoji="1" sz="4000">
                <a:solidFill>
                  <a:schemeClr val="tx1"/>
                </a:solidFill>
                <a:latin typeface="Arial" pitchFamily="34" charset="0"/>
                <a:ea typeface="新細明體" pitchFamily="18" charset="-120"/>
              </a:defRPr>
            </a:lvl9pPr>
          </a:lstStyle>
          <a:p>
            <a:pPr algn="just" eaLnBrk="1" hangingPunct="1">
              <a:spcBef>
                <a:spcPct val="50000"/>
              </a:spcBef>
              <a:buFont typeface="Wingdings" pitchFamily="2" charset="2"/>
              <a:buChar char="n"/>
            </a:pPr>
            <a:r>
              <a:rPr lang="zh-TW" altLang="en-US" sz="4000" b="1">
                <a:ea typeface="全真粗黑體" pitchFamily="49" charset="-120"/>
              </a:rPr>
              <a:t>使用地編定</a:t>
            </a:r>
            <a:r>
              <a:rPr lang="zh-TW" altLang="en-US" sz="4000">
                <a:ea typeface="全真粗黑體" pitchFamily="49" charset="-120"/>
              </a:rPr>
              <a:t>：直轄市、縣（市）國土計畫公告實施後，應由各該主管機關依各級國土計畫國土功能分區之劃設內容，製作國土功能分區圖及</a:t>
            </a:r>
            <a:r>
              <a:rPr lang="zh-TW" altLang="en-US" sz="4000" u="sng">
                <a:solidFill>
                  <a:srgbClr val="FF0000"/>
                </a:solidFill>
                <a:ea typeface="全真粗黑體" pitchFamily="49" charset="-120"/>
              </a:rPr>
              <a:t>編定適當使用地</a:t>
            </a:r>
            <a:r>
              <a:rPr lang="zh-TW" altLang="en-US" sz="4000">
                <a:ea typeface="全真粗黑體" pitchFamily="49" charset="-120"/>
              </a:rPr>
              <a:t>。國土功能分區圖報經中央主管機關核定後公告，並實施管制。 </a:t>
            </a:r>
            <a:r>
              <a:rPr lang="en-US" altLang="zh-TW" sz="4000">
                <a:ea typeface="全真粗黑體" pitchFamily="49" charset="-120"/>
              </a:rPr>
              <a:t>(</a:t>
            </a:r>
            <a:r>
              <a:rPr lang="en-US" altLang="zh-TW" sz="4000">
                <a:ea typeface="全真粗黑體" pitchFamily="49" charset="-120"/>
                <a:cs typeface="Arial" pitchFamily="34" charset="0"/>
              </a:rPr>
              <a:t>§22</a:t>
            </a:r>
            <a:r>
              <a:rPr lang="en-US" altLang="zh-TW" sz="4000">
                <a:ea typeface="全真粗黑體" pitchFamily="49" charset="-120"/>
              </a:rPr>
              <a:t>)</a:t>
            </a:r>
          </a:p>
          <a:p>
            <a:pPr algn="just" eaLnBrk="1" hangingPunct="1">
              <a:spcBef>
                <a:spcPct val="50000"/>
              </a:spcBef>
              <a:buFont typeface="Wingdings" pitchFamily="2" charset="2"/>
              <a:buChar char="n"/>
            </a:pPr>
            <a:r>
              <a:rPr lang="zh-TW" altLang="en-US" sz="4000" b="1"/>
              <a:t>編定適當使用地之定義</a:t>
            </a:r>
            <a:r>
              <a:rPr lang="zh-TW" altLang="en-US" sz="4000"/>
              <a:t>：應按各級國土計畫，就土地能供使用性質，編定各種使用地</a:t>
            </a:r>
            <a:r>
              <a:rPr lang="zh-TW" altLang="en-US" sz="4000">
                <a:ea typeface="全真粗黑體" pitchFamily="49" charset="-120"/>
              </a:rPr>
              <a:t>。 </a:t>
            </a:r>
            <a:r>
              <a:rPr lang="en-US" altLang="zh-TW" sz="4000">
                <a:ea typeface="全真粗黑體" pitchFamily="49" charset="-120"/>
              </a:rPr>
              <a:t>(</a:t>
            </a:r>
            <a:r>
              <a:rPr lang="zh-TW" altLang="en-US" sz="4000">
                <a:ea typeface="全真粗黑體" pitchFamily="49" charset="-120"/>
              </a:rPr>
              <a:t>國土法施行細則</a:t>
            </a:r>
            <a:r>
              <a:rPr lang="en-US" altLang="zh-TW" sz="4000">
                <a:ea typeface="全真粗黑體" pitchFamily="49" charset="-120"/>
              </a:rPr>
              <a:t>§10</a:t>
            </a:r>
            <a:r>
              <a:rPr lang="en-US" altLang="zh-TW" sz="4000">
                <a:latin typeface="新細明體" pitchFamily="18" charset="-120"/>
                <a:cs typeface="Arial" pitchFamily="34" charset="0"/>
              </a:rPr>
              <a:t>Ⅰ</a:t>
            </a:r>
            <a:r>
              <a:rPr lang="en-US" altLang="zh-TW" sz="4000">
                <a:ea typeface="全真粗黑體" pitchFamily="49" charset="-120"/>
              </a:rPr>
              <a:t>)</a:t>
            </a:r>
          </a:p>
        </p:txBody>
      </p:sp>
      <p:pic>
        <p:nvPicPr>
          <p:cNvPr id="33797" name="圖片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36850" y="5735638"/>
            <a:ext cx="12277725" cy="7648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表格 5"/>
          <p:cNvGraphicFramePr>
            <a:graphicFrameLocks noGrp="1"/>
          </p:cNvGraphicFramePr>
          <p:nvPr>
            <p:extLst>
              <p:ext uri="{D42A27DB-BD31-4B8C-83A1-F6EECF244321}">
                <p14:modId xmlns:p14="http://schemas.microsoft.com/office/powerpoint/2010/main" val="3584814749"/>
              </p:ext>
            </p:extLst>
          </p:nvPr>
        </p:nvGraphicFramePr>
        <p:xfrm>
          <a:off x="936675" y="5562650"/>
          <a:ext cx="16489832" cy="7437226"/>
        </p:xfrm>
        <a:graphic>
          <a:graphicData uri="http://schemas.openxmlformats.org/drawingml/2006/table">
            <a:tbl>
              <a:tblPr firstRow="1" bandRow="1">
                <a:tableStyleId>{5C22544A-7EE6-4342-B048-85BDC9FD1C3A}</a:tableStyleId>
              </a:tblPr>
              <a:tblGrid>
                <a:gridCol w="2901640"/>
                <a:gridCol w="13588192"/>
              </a:tblGrid>
              <a:tr h="579202">
                <a:tc>
                  <a:txBody>
                    <a:bodyPr/>
                    <a:lstStyle/>
                    <a:p>
                      <a:pPr algn="ctr"/>
                      <a:r>
                        <a:rPr lang="zh-TW" altLang="en-US" sz="3200" dirty="0">
                          <a:solidFill>
                            <a:schemeClr val="tx1"/>
                          </a:solidFill>
                        </a:rPr>
                        <a:t>使用地</a:t>
                      </a:r>
                    </a:p>
                  </a:txBody>
                  <a:tcPr marL="91444" marR="91444" marT="45724" marB="45724"/>
                </a:tc>
                <a:tc>
                  <a:txBody>
                    <a:bodyPr/>
                    <a:lstStyle/>
                    <a:p>
                      <a:pPr algn="ctr"/>
                      <a:r>
                        <a:rPr lang="zh-TW" altLang="en-US" sz="3200" dirty="0">
                          <a:solidFill>
                            <a:schemeClr val="tx1"/>
                          </a:solidFill>
                        </a:rPr>
                        <a:t>使用型態</a:t>
                      </a:r>
                    </a:p>
                  </a:txBody>
                  <a:tcPr marL="91444" marR="91444" marT="45724" marB="45724"/>
                </a:tc>
              </a:tr>
              <a:tr h="1432768">
                <a:tc>
                  <a:txBody>
                    <a:bodyPr/>
                    <a:lstStyle/>
                    <a:p>
                      <a:pPr algn="ctr"/>
                      <a:r>
                        <a:rPr lang="zh-TW" altLang="en-US" sz="3200" b="1" dirty="0">
                          <a:solidFill>
                            <a:schemeClr val="tx1"/>
                          </a:solidFill>
                        </a:rPr>
                        <a:t>農業生產用地</a:t>
                      </a:r>
                    </a:p>
                  </a:txBody>
                  <a:tcPr marL="91444" marR="91444" marT="45724" marB="45724" anchor="ctr"/>
                </a:tc>
                <a:tc>
                  <a:txBody>
                    <a:bodyPr/>
                    <a:lstStyle/>
                    <a:p>
                      <a:r>
                        <a:rPr lang="zh-TW" altLang="en-US" sz="3200" b="1" dirty="0" smtClean="0">
                          <a:solidFill>
                            <a:schemeClr val="tx1"/>
                          </a:solidFill>
                        </a:rPr>
                        <a:t>供農業生產及其設施使用者。</a:t>
                      </a:r>
                      <a:endParaRPr lang="en-US" altLang="zh-TW" sz="3200" b="1" dirty="0">
                        <a:solidFill>
                          <a:schemeClr val="tx1"/>
                        </a:solidFill>
                      </a:endParaRPr>
                    </a:p>
                    <a:p>
                      <a:r>
                        <a:rPr lang="zh-TW" altLang="en-US" sz="2800" dirty="0" smtClean="0"/>
                        <a:t>供農、漁及牧業之生產、加工及集運等一級產業使用土地，為利後續能有效掌握其分布區位及面積，得編定為農業生產用地。</a:t>
                      </a:r>
                      <a:endParaRPr lang="en-US" altLang="zh-TW" sz="2800" dirty="0" smtClean="0"/>
                    </a:p>
                    <a:p>
                      <a:r>
                        <a:rPr lang="zh-TW" altLang="en-US" sz="2800" dirty="0" smtClean="0"/>
                        <a:t>包含素地生產使用及現行須依</a:t>
                      </a:r>
                      <a:r>
                        <a:rPr lang="en-US" altLang="zh-TW" sz="2800" dirty="0"/>
                        <a:t>《</a:t>
                      </a:r>
                      <a:r>
                        <a:rPr lang="zh-TW" altLang="en-US" sz="2800" dirty="0"/>
                        <a:t>申請農業用地作農業設施容許使用審查辦法</a:t>
                      </a:r>
                      <a:r>
                        <a:rPr lang="en-US" altLang="zh-TW" sz="2800" dirty="0"/>
                        <a:t>》</a:t>
                      </a:r>
                      <a:r>
                        <a:rPr lang="zh-TW" altLang="en-US" sz="2800" dirty="0"/>
                        <a:t>規定辦理農業設施容許</a:t>
                      </a:r>
                      <a:r>
                        <a:rPr lang="zh-TW" altLang="en-US" sz="2800" dirty="0" smtClean="0"/>
                        <a:t>使用等用地。</a:t>
                      </a:r>
                      <a:endParaRPr lang="zh-TW" altLang="en-US" sz="2800" dirty="0">
                        <a:solidFill>
                          <a:schemeClr val="tx1"/>
                        </a:solidFill>
                      </a:endParaRPr>
                    </a:p>
                  </a:txBody>
                  <a:tcPr marL="91444" marR="91444" marT="45724" marB="45724"/>
                </a:tc>
              </a:tr>
              <a:tr h="2348170">
                <a:tc>
                  <a:txBody>
                    <a:bodyPr/>
                    <a:lstStyle/>
                    <a:p>
                      <a:pPr algn="ctr"/>
                      <a:r>
                        <a:rPr lang="zh-TW" altLang="en-US" sz="3200" b="1" dirty="0">
                          <a:solidFill>
                            <a:schemeClr val="tx1"/>
                          </a:solidFill>
                        </a:rPr>
                        <a:t>農業設施用地</a:t>
                      </a:r>
                    </a:p>
                  </a:txBody>
                  <a:tcPr marL="91444" marR="91444" marT="45724" marB="45724" anchor="ctr"/>
                </a:tc>
                <a:tc>
                  <a:txBody>
                    <a:bodyPr/>
                    <a:lstStyle/>
                    <a:p>
                      <a:r>
                        <a:rPr lang="zh-TW" altLang="en-US" sz="3200" b="1" dirty="0" smtClean="0"/>
                        <a:t>供農業之產業價值鏈、休閒農業、農村再生等相關設施使用者。</a:t>
                      </a:r>
                      <a:endParaRPr lang="en-US" altLang="zh-TW" sz="3200" b="1" dirty="0"/>
                    </a:p>
                    <a:p>
                      <a:r>
                        <a:rPr lang="zh-TW" altLang="en-US" sz="2800" dirty="0" smtClean="0"/>
                        <a:t>為因應農業多元發展之需求，供農業生產、研發、加工、行銷等不同階段產業加值、休閒農業、農村再生等相關設施使用者，得編定為農業設施用地。</a:t>
                      </a:r>
                      <a:endParaRPr lang="en-US" altLang="zh-TW" sz="2800" dirty="0" smtClean="0"/>
                    </a:p>
                    <a:p>
                      <a:r>
                        <a:rPr lang="zh-TW" altLang="en-US" sz="2800" dirty="0" smtClean="0"/>
                        <a:t>包含依農業相關法規申請變更作為加工場所、集貨場、糧肥倉庫、碾米設備、畜牧事業設施、水產製儲銷設施及其相關設施使用者、農業生物科技園區、農村</a:t>
                      </a:r>
                      <a:r>
                        <a:rPr lang="zh-TW" altLang="en-US" sz="2800" dirty="0"/>
                        <a:t>再生</a:t>
                      </a:r>
                      <a:r>
                        <a:rPr lang="zh-TW" altLang="en-US" sz="2800" dirty="0" smtClean="0"/>
                        <a:t>設施及休閒農業設施等用地。</a:t>
                      </a:r>
                      <a:endParaRPr lang="zh-TW" altLang="en-US" sz="2800" dirty="0">
                        <a:solidFill>
                          <a:schemeClr val="tx1"/>
                        </a:solidFill>
                      </a:endParaRPr>
                    </a:p>
                  </a:txBody>
                  <a:tcPr marL="91444" marR="91444" marT="45724" marB="45724"/>
                </a:tc>
              </a:tr>
              <a:tr h="364558">
                <a:tc>
                  <a:txBody>
                    <a:bodyPr/>
                    <a:lstStyle/>
                    <a:p>
                      <a:pPr algn="ctr"/>
                      <a:r>
                        <a:rPr lang="zh-TW" altLang="en-US" sz="3200" b="1" dirty="0" smtClean="0">
                          <a:solidFill>
                            <a:schemeClr val="tx1"/>
                          </a:solidFill>
                        </a:rPr>
                        <a:t>林業用地</a:t>
                      </a:r>
                      <a:endParaRPr lang="zh-TW" altLang="en-US" sz="3200" b="1" dirty="0">
                        <a:solidFill>
                          <a:schemeClr val="tx1"/>
                        </a:solidFill>
                      </a:endParaRPr>
                    </a:p>
                  </a:txBody>
                  <a:tcPr marL="91444" marR="91444" marT="45724" marB="45724" anchor="ctr"/>
                </a:tc>
                <a:tc>
                  <a:txBody>
                    <a:bodyPr/>
                    <a:lstStyle/>
                    <a:p>
                      <a:r>
                        <a:rPr lang="zh-TW" altLang="en-US" sz="3200" b="1" dirty="0" smtClean="0">
                          <a:solidFill>
                            <a:schemeClr val="tx1"/>
                          </a:solidFill>
                        </a:rPr>
                        <a:t>供營林及其設施使用者。</a:t>
                      </a:r>
                      <a:endParaRPr lang="en-US" altLang="zh-TW" sz="3200" b="1" dirty="0" smtClean="0">
                        <a:solidFill>
                          <a:schemeClr val="tx1"/>
                        </a:solidFill>
                      </a:endParaRPr>
                    </a:p>
                    <a:p>
                      <a:r>
                        <a:rPr lang="zh-TW" altLang="en-US" sz="2800" dirty="0" smtClean="0">
                          <a:solidFill>
                            <a:schemeClr val="tx1"/>
                          </a:solidFill>
                        </a:rPr>
                        <a:t>林業相關設施或行為具有農業生產功能（例如經濟營林），屬廣義農業範疇，惟因林業亦具有國土保育性質，例如山坡地範圍內經查定為宜林地者，與農、漁及牧業生產具有差異性，為利後續能有效掌握其分布區位及面積，爰得編定為林業用地。</a:t>
                      </a:r>
                      <a:endParaRPr lang="zh-TW" altLang="en-US" sz="2800" dirty="0">
                        <a:solidFill>
                          <a:schemeClr val="tx1"/>
                        </a:solidFill>
                      </a:endParaRPr>
                    </a:p>
                  </a:txBody>
                  <a:tcPr marL="91444" marR="91444" marT="45724" marB="45724"/>
                </a:tc>
              </a:tr>
            </a:tbl>
          </a:graphicData>
        </a:graphic>
      </p:graphicFrame>
      <p:sp>
        <p:nvSpPr>
          <p:cNvPr id="34832" name="Rectangle 7"/>
          <p:cNvSpPr>
            <a:spLocks noGrp="1" noChangeArrowheads="1"/>
          </p:cNvSpPr>
          <p:nvPr>
            <p:ph type="sldNum" sz="quarter" idx="12"/>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1825625">
              <a:spcBef>
                <a:spcPct val="20000"/>
              </a:spcBef>
              <a:buChar char="•"/>
              <a:defRPr kumimoji="1" sz="6400">
                <a:solidFill>
                  <a:schemeClr val="tx1"/>
                </a:solidFill>
                <a:latin typeface="Arial" pitchFamily="34" charset="0"/>
                <a:ea typeface="新細明體" pitchFamily="18" charset="-120"/>
              </a:defRPr>
            </a:lvl1pPr>
            <a:lvl2pPr marL="1482725" indent="-569913" defTabSz="1825625">
              <a:spcBef>
                <a:spcPct val="20000"/>
              </a:spcBef>
              <a:buChar char="–"/>
              <a:defRPr kumimoji="1" sz="5600">
                <a:solidFill>
                  <a:schemeClr val="tx1"/>
                </a:solidFill>
                <a:latin typeface="Arial" pitchFamily="34" charset="0"/>
                <a:ea typeface="新細明體" pitchFamily="18" charset="-120"/>
              </a:defRPr>
            </a:lvl2pPr>
            <a:lvl3pPr marL="2282825" indent="-455613" defTabSz="1825625">
              <a:spcBef>
                <a:spcPct val="20000"/>
              </a:spcBef>
              <a:buChar char="•"/>
              <a:defRPr kumimoji="1" sz="4800">
                <a:solidFill>
                  <a:schemeClr val="tx1"/>
                </a:solidFill>
                <a:latin typeface="Arial" pitchFamily="34" charset="0"/>
                <a:ea typeface="新細明體" pitchFamily="18" charset="-120"/>
              </a:defRPr>
            </a:lvl3pPr>
            <a:lvl4pPr marL="3195638" indent="-455613" defTabSz="1825625">
              <a:spcBef>
                <a:spcPct val="20000"/>
              </a:spcBef>
              <a:buChar char="–"/>
              <a:defRPr kumimoji="1" sz="4000">
                <a:solidFill>
                  <a:schemeClr val="tx1"/>
                </a:solidFill>
                <a:latin typeface="Arial" pitchFamily="34" charset="0"/>
                <a:ea typeface="新細明體" pitchFamily="18" charset="-120"/>
              </a:defRPr>
            </a:lvl4pPr>
            <a:lvl5pPr marL="4108450" indent="-455613" defTabSz="1825625">
              <a:spcBef>
                <a:spcPct val="20000"/>
              </a:spcBef>
              <a:buChar char="»"/>
              <a:defRPr kumimoji="1" sz="4000">
                <a:solidFill>
                  <a:schemeClr val="tx1"/>
                </a:solidFill>
                <a:latin typeface="Arial" pitchFamily="34" charset="0"/>
                <a:ea typeface="新細明體" pitchFamily="18" charset="-120"/>
              </a:defRPr>
            </a:lvl5pPr>
            <a:lvl6pPr marL="4565650" indent="-455613" defTabSz="1825625" eaLnBrk="0" fontAlgn="base" hangingPunct="0">
              <a:spcBef>
                <a:spcPct val="20000"/>
              </a:spcBef>
              <a:spcAft>
                <a:spcPct val="0"/>
              </a:spcAft>
              <a:buChar char="»"/>
              <a:defRPr kumimoji="1" sz="4000">
                <a:solidFill>
                  <a:schemeClr val="tx1"/>
                </a:solidFill>
                <a:latin typeface="Arial" pitchFamily="34" charset="0"/>
                <a:ea typeface="新細明體" pitchFamily="18" charset="-120"/>
              </a:defRPr>
            </a:lvl6pPr>
            <a:lvl7pPr marL="5022850" indent="-455613" defTabSz="1825625" eaLnBrk="0" fontAlgn="base" hangingPunct="0">
              <a:spcBef>
                <a:spcPct val="20000"/>
              </a:spcBef>
              <a:spcAft>
                <a:spcPct val="0"/>
              </a:spcAft>
              <a:buChar char="»"/>
              <a:defRPr kumimoji="1" sz="4000">
                <a:solidFill>
                  <a:schemeClr val="tx1"/>
                </a:solidFill>
                <a:latin typeface="Arial" pitchFamily="34" charset="0"/>
                <a:ea typeface="新細明體" pitchFamily="18" charset="-120"/>
              </a:defRPr>
            </a:lvl7pPr>
            <a:lvl8pPr marL="5480050" indent="-455613" defTabSz="1825625" eaLnBrk="0" fontAlgn="base" hangingPunct="0">
              <a:spcBef>
                <a:spcPct val="20000"/>
              </a:spcBef>
              <a:spcAft>
                <a:spcPct val="0"/>
              </a:spcAft>
              <a:buChar char="»"/>
              <a:defRPr kumimoji="1" sz="4000">
                <a:solidFill>
                  <a:schemeClr val="tx1"/>
                </a:solidFill>
                <a:latin typeface="Arial" pitchFamily="34" charset="0"/>
                <a:ea typeface="新細明體" pitchFamily="18" charset="-120"/>
              </a:defRPr>
            </a:lvl8pPr>
            <a:lvl9pPr marL="5937250" indent="-455613" defTabSz="1825625" eaLnBrk="0" fontAlgn="base" hangingPunct="0">
              <a:spcBef>
                <a:spcPct val="20000"/>
              </a:spcBef>
              <a:spcAft>
                <a:spcPct val="0"/>
              </a:spcAft>
              <a:buChar char="»"/>
              <a:defRPr kumimoji="1" sz="4000">
                <a:solidFill>
                  <a:schemeClr val="tx1"/>
                </a:solidFill>
                <a:latin typeface="Arial" pitchFamily="34" charset="0"/>
                <a:ea typeface="新細明體" pitchFamily="18" charset="-120"/>
              </a:defRPr>
            </a:lvl9pPr>
          </a:lstStyle>
          <a:p>
            <a:pPr>
              <a:spcBef>
                <a:spcPct val="0"/>
              </a:spcBef>
              <a:buFontTx/>
              <a:buNone/>
            </a:pPr>
            <a:fld id="{32DEC7E6-DE95-414D-A6F4-ED6F0C043A4D}" type="slidenum">
              <a:rPr lang="en-US" altLang="zh-TW" sz="3200"/>
              <a:pPr>
                <a:spcBef>
                  <a:spcPct val="0"/>
                </a:spcBef>
                <a:buFontTx/>
                <a:buNone/>
              </a:pPr>
              <a:t>19</a:t>
            </a:fld>
            <a:endParaRPr lang="en-US" altLang="zh-TW" sz="3200"/>
          </a:p>
        </p:txBody>
      </p:sp>
      <p:sp>
        <p:nvSpPr>
          <p:cNvPr id="34833" name="Text Box 2"/>
          <p:cNvSpPr txBox="1">
            <a:spLocks noChangeArrowheads="1"/>
          </p:cNvSpPr>
          <p:nvPr/>
        </p:nvSpPr>
        <p:spPr bwMode="auto">
          <a:xfrm>
            <a:off x="0" y="520700"/>
            <a:ext cx="18291175" cy="1079500"/>
          </a:xfrm>
          <a:prstGeom prst="rect">
            <a:avLst/>
          </a:prstGeom>
          <a:solidFill>
            <a:srgbClr val="FF9999"/>
          </a:soli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82556" tIns="91259" rIns="182556" bIns="91259" anchor="ctr"/>
          <a:lstStyle>
            <a:lvl1pPr>
              <a:spcBef>
                <a:spcPct val="20000"/>
              </a:spcBef>
              <a:buChar char="•"/>
              <a:defRPr kumimoji="1" sz="6400">
                <a:solidFill>
                  <a:schemeClr val="tx1"/>
                </a:solidFill>
                <a:latin typeface="Arial" pitchFamily="34" charset="0"/>
                <a:ea typeface="新細明體" pitchFamily="18" charset="-120"/>
              </a:defRPr>
            </a:lvl1pPr>
            <a:lvl2pPr marL="742950" indent="-285750">
              <a:spcBef>
                <a:spcPct val="20000"/>
              </a:spcBef>
              <a:buChar char="–"/>
              <a:defRPr kumimoji="1" sz="5600">
                <a:solidFill>
                  <a:schemeClr val="tx1"/>
                </a:solidFill>
                <a:latin typeface="Arial" pitchFamily="34" charset="0"/>
                <a:ea typeface="新細明體" pitchFamily="18" charset="-120"/>
              </a:defRPr>
            </a:lvl2pPr>
            <a:lvl3pPr marL="1143000" indent="-228600">
              <a:spcBef>
                <a:spcPct val="20000"/>
              </a:spcBef>
              <a:buChar char="•"/>
              <a:defRPr kumimoji="1" sz="4800">
                <a:solidFill>
                  <a:schemeClr val="tx1"/>
                </a:solidFill>
                <a:latin typeface="Arial" pitchFamily="34" charset="0"/>
                <a:ea typeface="新細明體" pitchFamily="18" charset="-120"/>
              </a:defRPr>
            </a:lvl3pPr>
            <a:lvl4pPr marL="1600200" indent="-228600">
              <a:spcBef>
                <a:spcPct val="20000"/>
              </a:spcBef>
              <a:buChar char="–"/>
              <a:defRPr kumimoji="1" sz="4000">
                <a:solidFill>
                  <a:schemeClr val="tx1"/>
                </a:solidFill>
                <a:latin typeface="Arial" pitchFamily="34" charset="0"/>
                <a:ea typeface="新細明體" pitchFamily="18" charset="-120"/>
              </a:defRPr>
            </a:lvl4pPr>
            <a:lvl5pPr marL="2057400" indent="-228600">
              <a:spcBef>
                <a:spcPct val="20000"/>
              </a:spcBef>
              <a:buChar char="»"/>
              <a:defRPr kumimoji="1" sz="4000">
                <a:solidFill>
                  <a:schemeClr val="tx1"/>
                </a:solidFill>
                <a:latin typeface="Arial" pitchFamily="34" charset="0"/>
                <a:ea typeface="新細明體" pitchFamily="18" charset="-120"/>
              </a:defRPr>
            </a:lvl5pPr>
            <a:lvl6pPr marL="2514600" indent="-228600" eaLnBrk="0" fontAlgn="base" hangingPunct="0">
              <a:spcBef>
                <a:spcPct val="20000"/>
              </a:spcBef>
              <a:spcAft>
                <a:spcPct val="0"/>
              </a:spcAft>
              <a:buChar char="»"/>
              <a:defRPr kumimoji="1" sz="4000">
                <a:solidFill>
                  <a:schemeClr val="tx1"/>
                </a:solidFill>
                <a:latin typeface="Arial" pitchFamily="34" charset="0"/>
                <a:ea typeface="新細明體" pitchFamily="18" charset="-120"/>
              </a:defRPr>
            </a:lvl6pPr>
            <a:lvl7pPr marL="2971800" indent="-228600" eaLnBrk="0" fontAlgn="base" hangingPunct="0">
              <a:spcBef>
                <a:spcPct val="20000"/>
              </a:spcBef>
              <a:spcAft>
                <a:spcPct val="0"/>
              </a:spcAft>
              <a:buChar char="»"/>
              <a:defRPr kumimoji="1" sz="4000">
                <a:solidFill>
                  <a:schemeClr val="tx1"/>
                </a:solidFill>
                <a:latin typeface="Arial" pitchFamily="34" charset="0"/>
                <a:ea typeface="新細明體" pitchFamily="18" charset="-120"/>
              </a:defRPr>
            </a:lvl7pPr>
            <a:lvl8pPr marL="3429000" indent="-228600" eaLnBrk="0" fontAlgn="base" hangingPunct="0">
              <a:spcBef>
                <a:spcPct val="20000"/>
              </a:spcBef>
              <a:spcAft>
                <a:spcPct val="0"/>
              </a:spcAft>
              <a:buChar char="»"/>
              <a:defRPr kumimoji="1" sz="4000">
                <a:solidFill>
                  <a:schemeClr val="tx1"/>
                </a:solidFill>
                <a:latin typeface="Arial" pitchFamily="34" charset="0"/>
                <a:ea typeface="新細明體" pitchFamily="18" charset="-120"/>
              </a:defRPr>
            </a:lvl8pPr>
            <a:lvl9pPr marL="3886200" indent="-228600" eaLnBrk="0" fontAlgn="base" hangingPunct="0">
              <a:spcBef>
                <a:spcPct val="20000"/>
              </a:spcBef>
              <a:spcAft>
                <a:spcPct val="0"/>
              </a:spcAft>
              <a:buChar char="»"/>
              <a:defRPr kumimoji="1" sz="4000">
                <a:solidFill>
                  <a:schemeClr val="tx1"/>
                </a:solidFill>
                <a:latin typeface="Arial" pitchFamily="34" charset="0"/>
                <a:ea typeface="新細明體" pitchFamily="18" charset="-120"/>
              </a:defRPr>
            </a:lvl9pPr>
          </a:lstStyle>
          <a:p>
            <a:pPr algn="ctr" eaLnBrk="1" hangingPunct="1">
              <a:spcBef>
                <a:spcPct val="50000"/>
              </a:spcBef>
              <a:buFontTx/>
              <a:buNone/>
            </a:pPr>
            <a:r>
              <a:rPr lang="zh-TW" altLang="en-US" sz="4800">
                <a:latin typeface="全真超特黑" pitchFamily="49" charset="-120"/>
                <a:ea typeface="全真超特黑" pitchFamily="49" charset="-120"/>
              </a:rPr>
              <a:t>二、劃設國土功能分區，建立使用許可制度 </a:t>
            </a:r>
          </a:p>
        </p:txBody>
      </p:sp>
      <p:sp>
        <p:nvSpPr>
          <p:cNvPr id="34834" name="Text Box 3"/>
          <p:cNvSpPr txBox="1">
            <a:spLocks noChangeArrowheads="1"/>
          </p:cNvSpPr>
          <p:nvPr/>
        </p:nvSpPr>
        <p:spPr bwMode="auto">
          <a:xfrm>
            <a:off x="790575" y="1631950"/>
            <a:ext cx="16563975" cy="38782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82574" tIns="91269" rIns="182574" bIns="91269">
            <a:spAutoFit/>
          </a:bodyPr>
          <a:lstStyle>
            <a:lvl1pPr marL="273050" indent="-273050">
              <a:spcBef>
                <a:spcPct val="20000"/>
              </a:spcBef>
              <a:buChar char="•"/>
              <a:defRPr kumimoji="1" sz="6400">
                <a:solidFill>
                  <a:schemeClr val="tx1"/>
                </a:solidFill>
                <a:latin typeface="Arial" pitchFamily="34" charset="0"/>
                <a:ea typeface="新細明體" pitchFamily="18" charset="-120"/>
              </a:defRPr>
            </a:lvl1pPr>
            <a:lvl2pPr marL="742950" indent="-285750">
              <a:spcBef>
                <a:spcPct val="20000"/>
              </a:spcBef>
              <a:buChar char="–"/>
              <a:defRPr kumimoji="1" sz="5600">
                <a:solidFill>
                  <a:schemeClr val="tx1"/>
                </a:solidFill>
                <a:latin typeface="Arial" pitchFamily="34" charset="0"/>
                <a:ea typeface="新細明體" pitchFamily="18" charset="-120"/>
              </a:defRPr>
            </a:lvl2pPr>
            <a:lvl3pPr marL="1143000" indent="-228600">
              <a:spcBef>
                <a:spcPct val="20000"/>
              </a:spcBef>
              <a:buChar char="•"/>
              <a:defRPr kumimoji="1" sz="4800">
                <a:solidFill>
                  <a:schemeClr val="tx1"/>
                </a:solidFill>
                <a:latin typeface="Arial" pitchFamily="34" charset="0"/>
                <a:ea typeface="新細明體" pitchFamily="18" charset="-120"/>
              </a:defRPr>
            </a:lvl3pPr>
            <a:lvl4pPr marL="1600200" indent="-228600">
              <a:spcBef>
                <a:spcPct val="20000"/>
              </a:spcBef>
              <a:buChar char="–"/>
              <a:defRPr kumimoji="1" sz="4000">
                <a:solidFill>
                  <a:schemeClr val="tx1"/>
                </a:solidFill>
                <a:latin typeface="Arial" pitchFamily="34" charset="0"/>
                <a:ea typeface="新細明體" pitchFamily="18" charset="-120"/>
              </a:defRPr>
            </a:lvl4pPr>
            <a:lvl5pPr marL="2057400" indent="-228600">
              <a:spcBef>
                <a:spcPct val="20000"/>
              </a:spcBef>
              <a:buChar char="»"/>
              <a:defRPr kumimoji="1" sz="4000">
                <a:solidFill>
                  <a:schemeClr val="tx1"/>
                </a:solidFill>
                <a:latin typeface="Arial" pitchFamily="34" charset="0"/>
                <a:ea typeface="新細明體" pitchFamily="18" charset="-120"/>
              </a:defRPr>
            </a:lvl5pPr>
            <a:lvl6pPr marL="2514600" indent="-228600" eaLnBrk="0" fontAlgn="base" hangingPunct="0">
              <a:spcBef>
                <a:spcPct val="20000"/>
              </a:spcBef>
              <a:spcAft>
                <a:spcPct val="0"/>
              </a:spcAft>
              <a:buChar char="»"/>
              <a:defRPr kumimoji="1" sz="4000">
                <a:solidFill>
                  <a:schemeClr val="tx1"/>
                </a:solidFill>
                <a:latin typeface="Arial" pitchFamily="34" charset="0"/>
                <a:ea typeface="新細明體" pitchFamily="18" charset="-120"/>
              </a:defRPr>
            </a:lvl6pPr>
            <a:lvl7pPr marL="2971800" indent="-228600" eaLnBrk="0" fontAlgn="base" hangingPunct="0">
              <a:spcBef>
                <a:spcPct val="20000"/>
              </a:spcBef>
              <a:spcAft>
                <a:spcPct val="0"/>
              </a:spcAft>
              <a:buChar char="»"/>
              <a:defRPr kumimoji="1" sz="4000">
                <a:solidFill>
                  <a:schemeClr val="tx1"/>
                </a:solidFill>
                <a:latin typeface="Arial" pitchFamily="34" charset="0"/>
                <a:ea typeface="新細明體" pitchFamily="18" charset="-120"/>
              </a:defRPr>
            </a:lvl7pPr>
            <a:lvl8pPr marL="3429000" indent="-228600" eaLnBrk="0" fontAlgn="base" hangingPunct="0">
              <a:spcBef>
                <a:spcPct val="20000"/>
              </a:spcBef>
              <a:spcAft>
                <a:spcPct val="0"/>
              </a:spcAft>
              <a:buChar char="»"/>
              <a:defRPr kumimoji="1" sz="4000">
                <a:solidFill>
                  <a:schemeClr val="tx1"/>
                </a:solidFill>
                <a:latin typeface="Arial" pitchFamily="34" charset="0"/>
                <a:ea typeface="新細明體" pitchFamily="18" charset="-120"/>
              </a:defRPr>
            </a:lvl8pPr>
            <a:lvl9pPr marL="3886200" indent="-228600" eaLnBrk="0" fontAlgn="base" hangingPunct="0">
              <a:spcBef>
                <a:spcPct val="20000"/>
              </a:spcBef>
              <a:spcAft>
                <a:spcPct val="0"/>
              </a:spcAft>
              <a:buChar char="»"/>
              <a:defRPr kumimoji="1" sz="4000">
                <a:solidFill>
                  <a:schemeClr val="tx1"/>
                </a:solidFill>
                <a:latin typeface="Arial" pitchFamily="34" charset="0"/>
                <a:ea typeface="新細明體" pitchFamily="18" charset="-120"/>
              </a:defRPr>
            </a:lvl9pPr>
          </a:lstStyle>
          <a:p>
            <a:pPr algn="just" eaLnBrk="1" hangingPunct="1">
              <a:spcBef>
                <a:spcPct val="50000"/>
              </a:spcBef>
              <a:buFont typeface="Wingdings" pitchFamily="2" charset="2"/>
              <a:buChar char="n"/>
            </a:pPr>
            <a:r>
              <a:rPr lang="zh-TW" altLang="en-US" sz="4000" b="1" dirty="0">
                <a:ea typeface="全真粗黑體" pitchFamily="49" charset="-120"/>
              </a:rPr>
              <a:t>使用地編定方式</a:t>
            </a:r>
            <a:r>
              <a:rPr lang="en-US" altLang="zh-TW" sz="4000" b="1" dirty="0">
                <a:ea typeface="全真粗黑體" pitchFamily="49" charset="-120"/>
              </a:rPr>
              <a:t>(</a:t>
            </a:r>
            <a:r>
              <a:rPr lang="zh-TW" altLang="en-US" sz="4000" b="1" dirty="0">
                <a:ea typeface="全真粗黑體" pitchFamily="49" charset="-120"/>
              </a:rPr>
              <a:t>草案</a:t>
            </a:r>
            <a:r>
              <a:rPr lang="en-US" altLang="zh-TW" sz="4000" b="1" dirty="0">
                <a:ea typeface="全真粗黑體" pitchFamily="49" charset="-120"/>
              </a:rPr>
              <a:t>)</a:t>
            </a:r>
            <a:r>
              <a:rPr lang="zh-TW" altLang="en-US" sz="4000" dirty="0">
                <a:ea typeface="全真粗黑體" pitchFamily="49" charset="-120"/>
              </a:rPr>
              <a:t>：第一版編定採直接轉換，研擬使用地編定類別為</a:t>
            </a:r>
            <a:r>
              <a:rPr lang="zh-TW" altLang="en-US" sz="4000" b="1" dirty="0">
                <a:solidFill>
                  <a:srgbClr val="FF0000"/>
                </a:solidFill>
                <a:ea typeface="全真粗黑體" pitchFamily="49" charset="-120"/>
              </a:rPr>
              <a:t>農業生產用地</a:t>
            </a:r>
            <a:r>
              <a:rPr lang="zh-TW" altLang="en-US" sz="4000" dirty="0">
                <a:ea typeface="全真粗黑體" pitchFamily="49" charset="-120"/>
              </a:rPr>
              <a:t>、</a:t>
            </a:r>
            <a:r>
              <a:rPr lang="zh-TW" altLang="en-US" sz="4000" b="1" dirty="0">
                <a:solidFill>
                  <a:srgbClr val="FF0000"/>
                </a:solidFill>
                <a:ea typeface="全真粗黑體" pitchFamily="49" charset="-120"/>
              </a:rPr>
              <a:t>農業設施用地</a:t>
            </a:r>
            <a:r>
              <a:rPr lang="zh-TW" altLang="en-US" sz="4000" dirty="0">
                <a:ea typeface="全真粗黑體" pitchFamily="49" charset="-120"/>
              </a:rPr>
              <a:t>、</a:t>
            </a:r>
            <a:r>
              <a:rPr lang="zh-TW" altLang="en-US" sz="4000" b="1" dirty="0">
                <a:solidFill>
                  <a:srgbClr val="FF0000"/>
                </a:solidFill>
                <a:ea typeface="全真粗黑體" pitchFamily="49" charset="-120"/>
              </a:rPr>
              <a:t>林業用地</a:t>
            </a:r>
            <a:r>
              <a:rPr lang="zh-TW" altLang="en-US" sz="4000" dirty="0" smtClean="0">
                <a:ea typeface="全真粗黑體" pitchFamily="49" charset="-120"/>
              </a:rPr>
              <a:t>、建築</a:t>
            </a:r>
            <a:r>
              <a:rPr lang="zh-TW" altLang="en-US" sz="4000" dirty="0">
                <a:ea typeface="全真粗黑體" pitchFamily="49" charset="-120"/>
              </a:rPr>
              <a:t>用地、產業用地、礦石用地、交通用地、水利用地、遊憩用地、文化資產保存用地、生態保護用地、國土保安用地、殯葬用地、海域用地、宗教用地、能源用地、環保用地、機關用地、文教用地、衛生及福利用地、特定用地等共</a:t>
            </a:r>
            <a:r>
              <a:rPr lang="en-US" altLang="zh-TW" sz="4000" dirty="0">
                <a:ea typeface="全真粗黑體" pitchFamily="49" charset="-120"/>
              </a:rPr>
              <a:t>22</a:t>
            </a:r>
            <a:r>
              <a:rPr lang="zh-TW" altLang="en-US" sz="4000" dirty="0">
                <a:ea typeface="全真粗黑體" pitchFamily="49" charset="-120"/>
              </a:rPr>
              <a:t>種使用地。</a:t>
            </a:r>
            <a:endParaRPr lang="en-US" altLang="zh-TW" sz="4000" dirty="0">
              <a:ea typeface="全真粗黑體" pitchFamily="49" charset="-120"/>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標題 2"/>
          <p:cNvSpPr>
            <a:spLocks noGrp="1" noChangeArrowheads="1"/>
          </p:cNvSpPr>
          <p:nvPr>
            <p:ph type="title"/>
          </p:nvPr>
        </p:nvSpPr>
        <p:spPr>
          <a:xfrm>
            <a:off x="914400" y="5849938"/>
            <a:ext cx="16462375" cy="1628775"/>
          </a:xfrm>
        </p:spPr>
        <p:txBody>
          <a:bodyPr/>
          <a:lstStyle/>
          <a:p>
            <a:pPr>
              <a:lnSpc>
                <a:spcPct val="150000"/>
              </a:lnSpc>
            </a:pPr>
            <a:r>
              <a:rPr lang="zh-TW" altLang="en-US" sz="6000" b="1" dirty="0"/>
              <a:t>壹</a:t>
            </a:r>
            <a:r>
              <a:rPr lang="zh-TW" altLang="en-US" sz="6000" b="1" dirty="0" smtClean="0"/>
              <a:t>、國土計畫法概述</a:t>
            </a:r>
            <a:endParaRPr lang="zh-TW" altLang="en-US" sz="6000" dirty="0" smtClean="0"/>
          </a:p>
        </p:txBody>
      </p:sp>
      <p:sp>
        <p:nvSpPr>
          <p:cNvPr id="24579" name="投影片編號版面配置區 1"/>
          <p:cNvSpPr>
            <a:spLocks noGrp="1"/>
          </p:cNvSpPr>
          <p:nvPr>
            <p:ph type="sldNum" sz="quarter" idx="12"/>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1825625">
              <a:spcBef>
                <a:spcPct val="20000"/>
              </a:spcBef>
              <a:buChar char="•"/>
              <a:defRPr kumimoji="1" sz="6400">
                <a:solidFill>
                  <a:schemeClr val="tx1"/>
                </a:solidFill>
                <a:latin typeface="Arial" pitchFamily="34" charset="0"/>
                <a:ea typeface="新細明體" pitchFamily="18" charset="-120"/>
              </a:defRPr>
            </a:lvl1pPr>
            <a:lvl2pPr marL="1482725" indent="-569913" defTabSz="1825625">
              <a:spcBef>
                <a:spcPct val="20000"/>
              </a:spcBef>
              <a:buChar char="–"/>
              <a:defRPr kumimoji="1" sz="5600">
                <a:solidFill>
                  <a:schemeClr val="tx1"/>
                </a:solidFill>
                <a:latin typeface="Arial" pitchFamily="34" charset="0"/>
                <a:ea typeface="新細明體" pitchFamily="18" charset="-120"/>
              </a:defRPr>
            </a:lvl2pPr>
            <a:lvl3pPr marL="2282825" indent="-455613" defTabSz="1825625">
              <a:spcBef>
                <a:spcPct val="20000"/>
              </a:spcBef>
              <a:buChar char="•"/>
              <a:defRPr kumimoji="1" sz="4800">
                <a:solidFill>
                  <a:schemeClr val="tx1"/>
                </a:solidFill>
                <a:latin typeface="Arial" pitchFamily="34" charset="0"/>
                <a:ea typeface="新細明體" pitchFamily="18" charset="-120"/>
              </a:defRPr>
            </a:lvl3pPr>
            <a:lvl4pPr marL="3195638" indent="-455613" defTabSz="1825625">
              <a:spcBef>
                <a:spcPct val="20000"/>
              </a:spcBef>
              <a:buChar char="–"/>
              <a:defRPr kumimoji="1" sz="4000">
                <a:solidFill>
                  <a:schemeClr val="tx1"/>
                </a:solidFill>
                <a:latin typeface="Arial" pitchFamily="34" charset="0"/>
                <a:ea typeface="新細明體" pitchFamily="18" charset="-120"/>
              </a:defRPr>
            </a:lvl4pPr>
            <a:lvl5pPr marL="4108450" indent="-455613" defTabSz="1825625">
              <a:spcBef>
                <a:spcPct val="20000"/>
              </a:spcBef>
              <a:buChar char="»"/>
              <a:defRPr kumimoji="1" sz="4000">
                <a:solidFill>
                  <a:schemeClr val="tx1"/>
                </a:solidFill>
                <a:latin typeface="Arial" pitchFamily="34" charset="0"/>
                <a:ea typeface="新細明體" pitchFamily="18" charset="-120"/>
              </a:defRPr>
            </a:lvl5pPr>
            <a:lvl6pPr marL="4565650" indent="-455613" defTabSz="1825625" eaLnBrk="0" fontAlgn="base" hangingPunct="0">
              <a:spcBef>
                <a:spcPct val="20000"/>
              </a:spcBef>
              <a:spcAft>
                <a:spcPct val="0"/>
              </a:spcAft>
              <a:buChar char="»"/>
              <a:defRPr kumimoji="1" sz="4000">
                <a:solidFill>
                  <a:schemeClr val="tx1"/>
                </a:solidFill>
                <a:latin typeface="Arial" pitchFamily="34" charset="0"/>
                <a:ea typeface="新細明體" pitchFamily="18" charset="-120"/>
              </a:defRPr>
            </a:lvl6pPr>
            <a:lvl7pPr marL="5022850" indent="-455613" defTabSz="1825625" eaLnBrk="0" fontAlgn="base" hangingPunct="0">
              <a:spcBef>
                <a:spcPct val="20000"/>
              </a:spcBef>
              <a:spcAft>
                <a:spcPct val="0"/>
              </a:spcAft>
              <a:buChar char="»"/>
              <a:defRPr kumimoji="1" sz="4000">
                <a:solidFill>
                  <a:schemeClr val="tx1"/>
                </a:solidFill>
                <a:latin typeface="Arial" pitchFamily="34" charset="0"/>
                <a:ea typeface="新細明體" pitchFamily="18" charset="-120"/>
              </a:defRPr>
            </a:lvl7pPr>
            <a:lvl8pPr marL="5480050" indent="-455613" defTabSz="1825625" eaLnBrk="0" fontAlgn="base" hangingPunct="0">
              <a:spcBef>
                <a:spcPct val="20000"/>
              </a:spcBef>
              <a:spcAft>
                <a:spcPct val="0"/>
              </a:spcAft>
              <a:buChar char="»"/>
              <a:defRPr kumimoji="1" sz="4000">
                <a:solidFill>
                  <a:schemeClr val="tx1"/>
                </a:solidFill>
                <a:latin typeface="Arial" pitchFamily="34" charset="0"/>
                <a:ea typeface="新細明體" pitchFamily="18" charset="-120"/>
              </a:defRPr>
            </a:lvl8pPr>
            <a:lvl9pPr marL="5937250" indent="-455613" defTabSz="1825625" eaLnBrk="0" fontAlgn="base" hangingPunct="0">
              <a:spcBef>
                <a:spcPct val="20000"/>
              </a:spcBef>
              <a:spcAft>
                <a:spcPct val="0"/>
              </a:spcAft>
              <a:buChar char="»"/>
              <a:defRPr kumimoji="1" sz="4000">
                <a:solidFill>
                  <a:schemeClr val="tx1"/>
                </a:solidFill>
                <a:latin typeface="Arial" pitchFamily="34" charset="0"/>
                <a:ea typeface="新細明體" pitchFamily="18" charset="-120"/>
              </a:defRPr>
            </a:lvl9pPr>
          </a:lstStyle>
          <a:p>
            <a:pPr>
              <a:spcBef>
                <a:spcPct val="0"/>
              </a:spcBef>
              <a:buFontTx/>
              <a:buNone/>
            </a:pPr>
            <a:fld id="{122ED7B9-B3DF-4BC3-A787-69EA60F98E84}" type="slidenum">
              <a:rPr lang="en-US" altLang="zh-TW" sz="3200"/>
              <a:pPr>
                <a:spcBef>
                  <a:spcPct val="0"/>
                </a:spcBef>
                <a:buFontTx/>
                <a:buNone/>
              </a:pPr>
              <a:t>2</a:t>
            </a:fld>
            <a:endParaRPr lang="en-US" altLang="zh-TW" sz="3200"/>
          </a:p>
        </p:txBody>
      </p:sp>
    </p:spTree>
    <p:extLst>
      <p:ext uri="{BB962C8B-B14F-4D97-AF65-F5344CB8AC3E}">
        <p14:creationId xmlns:p14="http://schemas.microsoft.com/office/powerpoint/2010/main" val="1652198386"/>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投影片編號版面配置區 3"/>
          <p:cNvSpPr>
            <a:spLocks noGrp="1"/>
          </p:cNvSpPr>
          <p:nvPr>
            <p:ph type="sldNum" sz="quarter" idx="12"/>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1825625">
              <a:spcBef>
                <a:spcPct val="20000"/>
              </a:spcBef>
              <a:buChar char="•"/>
              <a:defRPr kumimoji="1" sz="6400">
                <a:solidFill>
                  <a:schemeClr val="tx1"/>
                </a:solidFill>
                <a:latin typeface="Arial" pitchFamily="34" charset="0"/>
                <a:ea typeface="新細明體" pitchFamily="18" charset="-120"/>
              </a:defRPr>
            </a:lvl1pPr>
            <a:lvl2pPr marL="1482725" indent="-569913" defTabSz="1825625">
              <a:spcBef>
                <a:spcPct val="20000"/>
              </a:spcBef>
              <a:buChar char="–"/>
              <a:defRPr kumimoji="1" sz="5600">
                <a:solidFill>
                  <a:schemeClr val="tx1"/>
                </a:solidFill>
                <a:latin typeface="Arial" pitchFamily="34" charset="0"/>
                <a:ea typeface="新細明體" pitchFamily="18" charset="-120"/>
              </a:defRPr>
            </a:lvl2pPr>
            <a:lvl3pPr marL="2282825" indent="-455613" defTabSz="1825625">
              <a:spcBef>
                <a:spcPct val="20000"/>
              </a:spcBef>
              <a:buChar char="•"/>
              <a:defRPr kumimoji="1" sz="4800">
                <a:solidFill>
                  <a:schemeClr val="tx1"/>
                </a:solidFill>
                <a:latin typeface="Arial" pitchFamily="34" charset="0"/>
                <a:ea typeface="新細明體" pitchFamily="18" charset="-120"/>
              </a:defRPr>
            </a:lvl3pPr>
            <a:lvl4pPr marL="3195638" indent="-455613" defTabSz="1825625">
              <a:spcBef>
                <a:spcPct val="20000"/>
              </a:spcBef>
              <a:buChar char="–"/>
              <a:defRPr kumimoji="1" sz="4000">
                <a:solidFill>
                  <a:schemeClr val="tx1"/>
                </a:solidFill>
                <a:latin typeface="Arial" pitchFamily="34" charset="0"/>
                <a:ea typeface="新細明體" pitchFamily="18" charset="-120"/>
              </a:defRPr>
            </a:lvl4pPr>
            <a:lvl5pPr marL="4108450" indent="-455613" defTabSz="1825625">
              <a:spcBef>
                <a:spcPct val="20000"/>
              </a:spcBef>
              <a:buChar char="»"/>
              <a:defRPr kumimoji="1" sz="4000">
                <a:solidFill>
                  <a:schemeClr val="tx1"/>
                </a:solidFill>
                <a:latin typeface="Arial" pitchFamily="34" charset="0"/>
                <a:ea typeface="新細明體" pitchFamily="18" charset="-120"/>
              </a:defRPr>
            </a:lvl5pPr>
            <a:lvl6pPr marL="4565650" indent="-455613" defTabSz="1825625" eaLnBrk="0" fontAlgn="base" hangingPunct="0">
              <a:spcBef>
                <a:spcPct val="20000"/>
              </a:spcBef>
              <a:spcAft>
                <a:spcPct val="0"/>
              </a:spcAft>
              <a:buChar char="»"/>
              <a:defRPr kumimoji="1" sz="4000">
                <a:solidFill>
                  <a:schemeClr val="tx1"/>
                </a:solidFill>
                <a:latin typeface="Arial" pitchFamily="34" charset="0"/>
                <a:ea typeface="新細明體" pitchFamily="18" charset="-120"/>
              </a:defRPr>
            </a:lvl6pPr>
            <a:lvl7pPr marL="5022850" indent="-455613" defTabSz="1825625" eaLnBrk="0" fontAlgn="base" hangingPunct="0">
              <a:spcBef>
                <a:spcPct val="20000"/>
              </a:spcBef>
              <a:spcAft>
                <a:spcPct val="0"/>
              </a:spcAft>
              <a:buChar char="»"/>
              <a:defRPr kumimoji="1" sz="4000">
                <a:solidFill>
                  <a:schemeClr val="tx1"/>
                </a:solidFill>
                <a:latin typeface="Arial" pitchFamily="34" charset="0"/>
                <a:ea typeface="新細明體" pitchFamily="18" charset="-120"/>
              </a:defRPr>
            </a:lvl7pPr>
            <a:lvl8pPr marL="5480050" indent="-455613" defTabSz="1825625" eaLnBrk="0" fontAlgn="base" hangingPunct="0">
              <a:spcBef>
                <a:spcPct val="20000"/>
              </a:spcBef>
              <a:spcAft>
                <a:spcPct val="0"/>
              </a:spcAft>
              <a:buChar char="»"/>
              <a:defRPr kumimoji="1" sz="4000">
                <a:solidFill>
                  <a:schemeClr val="tx1"/>
                </a:solidFill>
                <a:latin typeface="Arial" pitchFamily="34" charset="0"/>
                <a:ea typeface="新細明體" pitchFamily="18" charset="-120"/>
              </a:defRPr>
            </a:lvl8pPr>
            <a:lvl9pPr marL="5937250" indent="-455613" defTabSz="1825625" eaLnBrk="0" fontAlgn="base" hangingPunct="0">
              <a:spcBef>
                <a:spcPct val="20000"/>
              </a:spcBef>
              <a:spcAft>
                <a:spcPct val="0"/>
              </a:spcAft>
              <a:buChar char="»"/>
              <a:defRPr kumimoji="1" sz="4000">
                <a:solidFill>
                  <a:schemeClr val="tx1"/>
                </a:solidFill>
                <a:latin typeface="Arial" pitchFamily="34" charset="0"/>
                <a:ea typeface="新細明體" pitchFamily="18" charset="-120"/>
              </a:defRPr>
            </a:lvl9pPr>
          </a:lstStyle>
          <a:p>
            <a:pPr>
              <a:spcBef>
                <a:spcPct val="0"/>
              </a:spcBef>
              <a:buFontTx/>
              <a:buNone/>
            </a:pPr>
            <a:fld id="{FBBA505E-7178-48A2-9C75-D7C393CB7DF2}" type="slidenum">
              <a:rPr lang="en-US" altLang="zh-TW" sz="3200"/>
              <a:pPr>
                <a:spcBef>
                  <a:spcPct val="0"/>
                </a:spcBef>
                <a:buFontTx/>
                <a:buNone/>
              </a:pPr>
              <a:t>20</a:t>
            </a:fld>
            <a:endParaRPr lang="en-US" altLang="zh-TW" sz="3200"/>
          </a:p>
        </p:txBody>
      </p:sp>
      <p:sp>
        <p:nvSpPr>
          <p:cNvPr id="35843" name="Text Box 2"/>
          <p:cNvSpPr txBox="1">
            <a:spLocks noChangeArrowheads="1"/>
          </p:cNvSpPr>
          <p:nvPr/>
        </p:nvSpPr>
        <p:spPr bwMode="auto">
          <a:xfrm>
            <a:off x="0" y="520700"/>
            <a:ext cx="18291175" cy="1079500"/>
          </a:xfrm>
          <a:prstGeom prst="rect">
            <a:avLst/>
          </a:prstGeom>
          <a:solidFill>
            <a:srgbClr val="FF9999"/>
          </a:soli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82556" tIns="91259" rIns="182556" bIns="91259" anchor="ctr"/>
          <a:lstStyle>
            <a:lvl1pPr defTabSz="1828800">
              <a:spcBef>
                <a:spcPct val="20000"/>
              </a:spcBef>
              <a:buChar char="•"/>
              <a:defRPr kumimoji="1" sz="6400">
                <a:solidFill>
                  <a:schemeClr val="tx1"/>
                </a:solidFill>
                <a:latin typeface="Arial" pitchFamily="34" charset="0"/>
                <a:ea typeface="新細明體" pitchFamily="18" charset="-120"/>
              </a:defRPr>
            </a:lvl1pPr>
            <a:lvl2pPr marL="914400" indent="-571500" defTabSz="1828800">
              <a:spcBef>
                <a:spcPct val="20000"/>
              </a:spcBef>
              <a:buChar char="–"/>
              <a:defRPr kumimoji="1" sz="5600">
                <a:solidFill>
                  <a:schemeClr val="tx1"/>
                </a:solidFill>
                <a:latin typeface="Arial" pitchFamily="34" charset="0"/>
                <a:ea typeface="新細明體" pitchFamily="18" charset="-120"/>
              </a:defRPr>
            </a:lvl2pPr>
            <a:lvl3pPr marL="1828800" indent="-457200" defTabSz="1828800">
              <a:spcBef>
                <a:spcPct val="20000"/>
              </a:spcBef>
              <a:buChar char="•"/>
              <a:defRPr kumimoji="1" sz="4800">
                <a:solidFill>
                  <a:schemeClr val="tx1"/>
                </a:solidFill>
                <a:latin typeface="Arial" pitchFamily="34" charset="0"/>
                <a:ea typeface="新細明體" pitchFamily="18" charset="-120"/>
              </a:defRPr>
            </a:lvl3pPr>
            <a:lvl4pPr marL="2743200" indent="-457200" defTabSz="1828800">
              <a:spcBef>
                <a:spcPct val="20000"/>
              </a:spcBef>
              <a:buChar char="–"/>
              <a:defRPr kumimoji="1" sz="4000">
                <a:solidFill>
                  <a:schemeClr val="tx1"/>
                </a:solidFill>
                <a:latin typeface="Arial" pitchFamily="34" charset="0"/>
                <a:ea typeface="新細明體" pitchFamily="18" charset="-120"/>
              </a:defRPr>
            </a:lvl4pPr>
            <a:lvl5pPr marL="3657600" indent="-457200" defTabSz="1828800">
              <a:spcBef>
                <a:spcPct val="20000"/>
              </a:spcBef>
              <a:buChar char="»"/>
              <a:defRPr kumimoji="1" sz="4000">
                <a:solidFill>
                  <a:schemeClr val="tx1"/>
                </a:solidFill>
                <a:latin typeface="Arial" pitchFamily="34" charset="0"/>
                <a:ea typeface="新細明體" pitchFamily="18" charset="-120"/>
              </a:defRPr>
            </a:lvl5pPr>
            <a:lvl6pPr marL="4114800" indent="-457200" defTabSz="1828800" eaLnBrk="0" fontAlgn="base" hangingPunct="0">
              <a:spcBef>
                <a:spcPct val="20000"/>
              </a:spcBef>
              <a:spcAft>
                <a:spcPct val="0"/>
              </a:spcAft>
              <a:buChar char="»"/>
              <a:defRPr kumimoji="1" sz="4000">
                <a:solidFill>
                  <a:schemeClr val="tx1"/>
                </a:solidFill>
                <a:latin typeface="Arial" pitchFamily="34" charset="0"/>
                <a:ea typeface="新細明體" pitchFamily="18" charset="-120"/>
              </a:defRPr>
            </a:lvl6pPr>
            <a:lvl7pPr marL="4572000" indent="-457200" defTabSz="1828800" eaLnBrk="0" fontAlgn="base" hangingPunct="0">
              <a:spcBef>
                <a:spcPct val="20000"/>
              </a:spcBef>
              <a:spcAft>
                <a:spcPct val="0"/>
              </a:spcAft>
              <a:buChar char="»"/>
              <a:defRPr kumimoji="1" sz="4000">
                <a:solidFill>
                  <a:schemeClr val="tx1"/>
                </a:solidFill>
                <a:latin typeface="Arial" pitchFamily="34" charset="0"/>
                <a:ea typeface="新細明體" pitchFamily="18" charset="-120"/>
              </a:defRPr>
            </a:lvl7pPr>
            <a:lvl8pPr marL="5029200" indent="-457200" defTabSz="1828800" eaLnBrk="0" fontAlgn="base" hangingPunct="0">
              <a:spcBef>
                <a:spcPct val="20000"/>
              </a:spcBef>
              <a:spcAft>
                <a:spcPct val="0"/>
              </a:spcAft>
              <a:buChar char="»"/>
              <a:defRPr kumimoji="1" sz="4000">
                <a:solidFill>
                  <a:schemeClr val="tx1"/>
                </a:solidFill>
                <a:latin typeface="Arial" pitchFamily="34" charset="0"/>
                <a:ea typeface="新細明體" pitchFamily="18" charset="-120"/>
              </a:defRPr>
            </a:lvl8pPr>
            <a:lvl9pPr marL="5486400" indent="-457200" defTabSz="1828800" eaLnBrk="0" fontAlgn="base" hangingPunct="0">
              <a:spcBef>
                <a:spcPct val="20000"/>
              </a:spcBef>
              <a:spcAft>
                <a:spcPct val="0"/>
              </a:spcAft>
              <a:buChar char="»"/>
              <a:defRPr kumimoji="1" sz="4000">
                <a:solidFill>
                  <a:schemeClr val="tx1"/>
                </a:solidFill>
                <a:latin typeface="Arial" pitchFamily="34" charset="0"/>
                <a:ea typeface="新細明體" pitchFamily="18" charset="-120"/>
              </a:defRPr>
            </a:lvl9pPr>
          </a:lstStyle>
          <a:p>
            <a:pPr algn="ctr" eaLnBrk="1" hangingPunct="1">
              <a:spcBef>
                <a:spcPct val="50000"/>
              </a:spcBef>
              <a:buFontTx/>
              <a:buNone/>
            </a:pPr>
            <a:r>
              <a:rPr lang="zh-TW" altLang="en-US" sz="4800">
                <a:latin typeface="全真超特黑" pitchFamily="49" charset="-120"/>
                <a:ea typeface="全真超特黑" pitchFamily="49" charset="-120"/>
              </a:rPr>
              <a:t>二、劃設國土功能分區，建立使用許可制度 </a:t>
            </a:r>
          </a:p>
        </p:txBody>
      </p:sp>
      <p:grpSp>
        <p:nvGrpSpPr>
          <p:cNvPr id="35844" name="Group 3"/>
          <p:cNvGrpSpPr>
            <a:grpSpLocks/>
          </p:cNvGrpSpPr>
          <p:nvPr/>
        </p:nvGrpSpPr>
        <p:grpSpPr bwMode="auto">
          <a:xfrm>
            <a:off x="930275" y="4984750"/>
            <a:ext cx="16430625" cy="8212138"/>
            <a:chOff x="294" y="671"/>
            <a:chExt cx="5174" cy="2850"/>
          </a:xfrm>
        </p:grpSpPr>
        <p:sp>
          <p:nvSpPr>
            <p:cNvPr id="35846" name="Text Box 4"/>
            <p:cNvSpPr txBox="1">
              <a:spLocks noChangeArrowheads="1"/>
            </p:cNvSpPr>
            <p:nvPr/>
          </p:nvSpPr>
          <p:spPr bwMode="auto">
            <a:xfrm>
              <a:off x="2515" y="1167"/>
              <a:ext cx="2953" cy="449"/>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lIns="182736" tIns="91359" rIns="182736" bIns="91359" anchor="ctr">
              <a:spAutoFit/>
            </a:bodyPr>
            <a:lstStyle>
              <a:lvl1pPr defTabSz="1828800">
                <a:spcBef>
                  <a:spcPct val="20000"/>
                </a:spcBef>
                <a:buChar char="•"/>
                <a:defRPr kumimoji="1" sz="6400">
                  <a:solidFill>
                    <a:schemeClr val="tx1"/>
                  </a:solidFill>
                  <a:latin typeface="Arial" pitchFamily="34" charset="0"/>
                  <a:ea typeface="新細明體" pitchFamily="18" charset="-120"/>
                </a:defRPr>
              </a:lvl1pPr>
              <a:lvl2pPr marL="1485900" indent="-571500" defTabSz="1828800">
                <a:spcBef>
                  <a:spcPct val="20000"/>
                </a:spcBef>
                <a:buChar char="–"/>
                <a:defRPr kumimoji="1" sz="5600">
                  <a:solidFill>
                    <a:schemeClr val="tx1"/>
                  </a:solidFill>
                  <a:latin typeface="Arial" pitchFamily="34" charset="0"/>
                  <a:ea typeface="新細明體" pitchFamily="18" charset="-120"/>
                </a:defRPr>
              </a:lvl2pPr>
              <a:lvl3pPr marL="2286000" indent="-457200" defTabSz="1828800">
                <a:spcBef>
                  <a:spcPct val="20000"/>
                </a:spcBef>
                <a:buChar char="•"/>
                <a:defRPr kumimoji="1" sz="4800">
                  <a:solidFill>
                    <a:schemeClr val="tx1"/>
                  </a:solidFill>
                  <a:latin typeface="Arial" pitchFamily="34" charset="0"/>
                  <a:ea typeface="新細明體" pitchFamily="18" charset="-120"/>
                </a:defRPr>
              </a:lvl3pPr>
              <a:lvl4pPr marL="3200400" indent="-457200" defTabSz="1828800">
                <a:spcBef>
                  <a:spcPct val="20000"/>
                </a:spcBef>
                <a:buChar char="–"/>
                <a:defRPr kumimoji="1" sz="4000">
                  <a:solidFill>
                    <a:schemeClr val="tx1"/>
                  </a:solidFill>
                  <a:latin typeface="Arial" pitchFamily="34" charset="0"/>
                  <a:ea typeface="新細明體" pitchFamily="18" charset="-120"/>
                </a:defRPr>
              </a:lvl4pPr>
              <a:lvl5pPr marL="4114800" indent="-457200" defTabSz="1828800">
                <a:spcBef>
                  <a:spcPct val="20000"/>
                </a:spcBef>
                <a:buChar char="»"/>
                <a:defRPr kumimoji="1" sz="4000">
                  <a:solidFill>
                    <a:schemeClr val="tx1"/>
                  </a:solidFill>
                  <a:latin typeface="Arial" pitchFamily="34" charset="0"/>
                  <a:ea typeface="新細明體" pitchFamily="18" charset="-120"/>
                </a:defRPr>
              </a:lvl5pPr>
              <a:lvl6pPr marL="4572000" indent="-457200" defTabSz="1828800" eaLnBrk="0" fontAlgn="base" hangingPunct="0">
                <a:spcBef>
                  <a:spcPct val="20000"/>
                </a:spcBef>
                <a:spcAft>
                  <a:spcPct val="0"/>
                </a:spcAft>
                <a:buChar char="»"/>
                <a:defRPr kumimoji="1" sz="4000">
                  <a:solidFill>
                    <a:schemeClr val="tx1"/>
                  </a:solidFill>
                  <a:latin typeface="Arial" pitchFamily="34" charset="0"/>
                  <a:ea typeface="新細明體" pitchFamily="18" charset="-120"/>
                </a:defRPr>
              </a:lvl6pPr>
              <a:lvl7pPr marL="5029200" indent="-457200" defTabSz="1828800" eaLnBrk="0" fontAlgn="base" hangingPunct="0">
                <a:spcBef>
                  <a:spcPct val="20000"/>
                </a:spcBef>
                <a:spcAft>
                  <a:spcPct val="0"/>
                </a:spcAft>
                <a:buChar char="»"/>
                <a:defRPr kumimoji="1" sz="4000">
                  <a:solidFill>
                    <a:schemeClr val="tx1"/>
                  </a:solidFill>
                  <a:latin typeface="Arial" pitchFamily="34" charset="0"/>
                  <a:ea typeface="新細明體" pitchFamily="18" charset="-120"/>
                </a:defRPr>
              </a:lvl7pPr>
              <a:lvl8pPr marL="5486400" indent="-457200" defTabSz="1828800" eaLnBrk="0" fontAlgn="base" hangingPunct="0">
                <a:spcBef>
                  <a:spcPct val="20000"/>
                </a:spcBef>
                <a:spcAft>
                  <a:spcPct val="0"/>
                </a:spcAft>
                <a:buChar char="»"/>
                <a:defRPr kumimoji="1" sz="4000">
                  <a:solidFill>
                    <a:schemeClr val="tx1"/>
                  </a:solidFill>
                  <a:latin typeface="Arial" pitchFamily="34" charset="0"/>
                  <a:ea typeface="新細明體" pitchFamily="18" charset="-120"/>
                </a:defRPr>
              </a:lvl8pPr>
              <a:lvl9pPr marL="5943600" indent="-457200" defTabSz="1828800" eaLnBrk="0" fontAlgn="base" hangingPunct="0">
                <a:spcBef>
                  <a:spcPct val="20000"/>
                </a:spcBef>
                <a:spcAft>
                  <a:spcPct val="0"/>
                </a:spcAft>
                <a:buChar char="»"/>
                <a:defRPr kumimoji="1" sz="4000">
                  <a:solidFill>
                    <a:schemeClr val="tx1"/>
                  </a:solidFill>
                  <a:latin typeface="Arial" pitchFamily="34" charset="0"/>
                  <a:ea typeface="新細明體" pitchFamily="18" charset="-120"/>
                </a:defRPr>
              </a:lvl9pPr>
            </a:lstStyle>
            <a:p>
              <a:pPr algn="ctr" eaLnBrk="1" hangingPunct="1">
                <a:spcBef>
                  <a:spcPct val="0"/>
                </a:spcBef>
                <a:buFontTx/>
                <a:buNone/>
              </a:pPr>
              <a:r>
                <a:rPr lang="zh-TW" altLang="en-US" sz="3600">
                  <a:latin typeface="全真粗黑體" pitchFamily="49" charset="-120"/>
                  <a:ea typeface="全真粗黑體" pitchFamily="49" charset="-120"/>
                </a:rPr>
                <a:t>符合國土功能分區及其分類之指導，不涉及變更功能分區</a:t>
              </a:r>
            </a:p>
          </p:txBody>
        </p:sp>
        <p:sp>
          <p:nvSpPr>
            <p:cNvPr id="35847" name="Text Box 5"/>
            <p:cNvSpPr txBox="1">
              <a:spLocks noChangeArrowheads="1"/>
            </p:cNvSpPr>
            <p:nvPr/>
          </p:nvSpPr>
          <p:spPr bwMode="auto">
            <a:xfrm>
              <a:off x="2520" y="1769"/>
              <a:ext cx="1404" cy="68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lIns="182736" tIns="91359" rIns="182736" bIns="91359" anchor="ctr"/>
            <a:lstStyle>
              <a:lvl1pPr defTabSz="1828800">
                <a:spcBef>
                  <a:spcPct val="20000"/>
                </a:spcBef>
                <a:buChar char="•"/>
                <a:defRPr kumimoji="1" sz="6400">
                  <a:solidFill>
                    <a:schemeClr val="tx1"/>
                  </a:solidFill>
                  <a:latin typeface="Arial" pitchFamily="34" charset="0"/>
                  <a:ea typeface="新細明體" pitchFamily="18" charset="-120"/>
                </a:defRPr>
              </a:lvl1pPr>
              <a:lvl2pPr marL="1485900" indent="-571500" defTabSz="1828800">
                <a:spcBef>
                  <a:spcPct val="20000"/>
                </a:spcBef>
                <a:buChar char="–"/>
                <a:defRPr kumimoji="1" sz="5600">
                  <a:solidFill>
                    <a:schemeClr val="tx1"/>
                  </a:solidFill>
                  <a:latin typeface="Arial" pitchFamily="34" charset="0"/>
                  <a:ea typeface="新細明體" pitchFamily="18" charset="-120"/>
                </a:defRPr>
              </a:lvl2pPr>
              <a:lvl3pPr marL="2286000" indent="-457200" defTabSz="1828800">
                <a:spcBef>
                  <a:spcPct val="20000"/>
                </a:spcBef>
                <a:buChar char="•"/>
                <a:defRPr kumimoji="1" sz="4800">
                  <a:solidFill>
                    <a:schemeClr val="tx1"/>
                  </a:solidFill>
                  <a:latin typeface="Arial" pitchFamily="34" charset="0"/>
                  <a:ea typeface="新細明體" pitchFamily="18" charset="-120"/>
                </a:defRPr>
              </a:lvl3pPr>
              <a:lvl4pPr marL="3200400" indent="-457200" defTabSz="1828800">
                <a:spcBef>
                  <a:spcPct val="20000"/>
                </a:spcBef>
                <a:buChar char="–"/>
                <a:defRPr kumimoji="1" sz="4000">
                  <a:solidFill>
                    <a:schemeClr val="tx1"/>
                  </a:solidFill>
                  <a:latin typeface="Arial" pitchFamily="34" charset="0"/>
                  <a:ea typeface="新細明體" pitchFamily="18" charset="-120"/>
                </a:defRPr>
              </a:lvl4pPr>
              <a:lvl5pPr marL="4114800" indent="-457200" defTabSz="1828800">
                <a:spcBef>
                  <a:spcPct val="20000"/>
                </a:spcBef>
                <a:buChar char="»"/>
                <a:defRPr kumimoji="1" sz="4000">
                  <a:solidFill>
                    <a:schemeClr val="tx1"/>
                  </a:solidFill>
                  <a:latin typeface="Arial" pitchFamily="34" charset="0"/>
                  <a:ea typeface="新細明體" pitchFamily="18" charset="-120"/>
                </a:defRPr>
              </a:lvl5pPr>
              <a:lvl6pPr marL="4572000" indent="-457200" defTabSz="1828800" eaLnBrk="0" fontAlgn="base" hangingPunct="0">
                <a:spcBef>
                  <a:spcPct val="20000"/>
                </a:spcBef>
                <a:spcAft>
                  <a:spcPct val="0"/>
                </a:spcAft>
                <a:buChar char="»"/>
                <a:defRPr kumimoji="1" sz="4000">
                  <a:solidFill>
                    <a:schemeClr val="tx1"/>
                  </a:solidFill>
                  <a:latin typeface="Arial" pitchFamily="34" charset="0"/>
                  <a:ea typeface="新細明體" pitchFamily="18" charset="-120"/>
                </a:defRPr>
              </a:lvl6pPr>
              <a:lvl7pPr marL="5029200" indent="-457200" defTabSz="1828800" eaLnBrk="0" fontAlgn="base" hangingPunct="0">
                <a:spcBef>
                  <a:spcPct val="20000"/>
                </a:spcBef>
                <a:spcAft>
                  <a:spcPct val="0"/>
                </a:spcAft>
                <a:buChar char="»"/>
                <a:defRPr kumimoji="1" sz="4000">
                  <a:solidFill>
                    <a:schemeClr val="tx1"/>
                  </a:solidFill>
                  <a:latin typeface="Arial" pitchFamily="34" charset="0"/>
                  <a:ea typeface="新細明體" pitchFamily="18" charset="-120"/>
                </a:defRPr>
              </a:lvl7pPr>
              <a:lvl8pPr marL="5486400" indent="-457200" defTabSz="1828800" eaLnBrk="0" fontAlgn="base" hangingPunct="0">
                <a:spcBef>
                  <a:spcPct val="20000"/>
                </a:spcBef>
                <a:spcAft>
                  <a:spcPct val="0"/>
                </a:spcAft>
                <a:buChar char="»"/>
                <a:defRPr kumimoji="1" sz="4000">
                  <a:solidFill>
                    <a:schemeClr val="tx1"/>
                  </a:solidFill>
                  <a:latin typeface="Arial" pitchFamily="34" charset="0"/>
                  <a:ea typeface="新細明體" pitchFamily="18" charset="-120"/>
                </a:defRPr>
              </a:lvl8pPr>
              <a:lvl9pPr marL="5943600" indent="-457200" defTabSz="1828800" eaLnBrk="0" fontAlgn="base" hangingPunct="0">
                <a:spcBef>
                  <a:spcPct val="20000"/>
                </a:spcBef>
                <a:spcAft>
                  <a:spcPct val="0"/>
                </a:spcAft>
                <a:buChar char="»"/>
                <a:defRPr kumimoji="1" sz="4000">
                  <a:solidFill>
                    <a:schemeClr val="tx1"/>
                  </a:solidFill>
                  <a:latin typeface="Arial" pitchFamily="34" charset="0"/>
                  <a:ea typeface="新細明體" pitchFamily="18" charset="-120"/>
                </a:defRPr>
              </a:lvl9pPr>
            </a:lstStyle>
            <a:p>
              <a:pPr algn="ctr" eaLnBrk="1" hangingPunct="1">
                <a:spcBef>
                  <a:spcPct val="0"/>
                </a:spcBef>
                <a:buFontTx/>
                <a:buNone/>
              </a:pPr>
              <a:r>
                <a:rPr lang="zh-TW" altLang="en-US" sz="3600">
                  <a:latin typeface="全真粗黑體" pitchFamily="49" charset="-120"/>
                  <a:ea typeface="全真粗黑體" pitchFamily="49" charset="-120"/>
                </a:rPr>
                <a:t>非屬「一定規模以上」或「性質特殊」土地使用</a:t>
              </a:r>
            </a:p>
          </p:txBody>
        </p:sp>
        <p:sp>
          <p:nvSpPr>
            <p:cNvPr id="35848" name="Text Box 6"/>
            <p:cNvSpPr txBox="1">
              <a:spLocks noChangeArrowheads="1"/>
            </p:cNvSpPr>
            <p:nvPr/>
          </p:nvSpPr>
          <p:spPr bwMode="auto">
            <a:xfrm>
              <a:off x="4061" y="1769"/>
              <a:ext cx="1404" cy="680"/>
            </a:xfrm>
            <a:prstGeom prst="rect">
              <a:avLst/>
            </a:prstGeom>
            <a:solidFill>
              <a:srgbClr val="FFFFCC">
                <a:alpha val="50195"/>
              </a:srgbClr>
            </a:solidFill>
            <a:ln w="9525">
              <a:solidFill>
                <a:srgbClr val="000000"/>
              </a:solidFill>
              <a:miter lim="800000"/>
              <a:headEnd/>
              <a:tailEnd/>
            </a:ln>
          </p:spPr>
          <p:txBody>
            <a:bodyPr lIns="182736" tIns="91359" rIns="182736" bIns="91359" anchor="ctr"/>
            <a:lstStyle>
              <a:lvl1pPr defTabSz="1828800">
                <a:spcBef>
                  <a:spcPct val="20000"/>
                </a:spcBef>
                <a:buChar char="•"/>
                <a:defRPr kumimoji="1" sz="6400">
                  <a:solidFill>
                    <a:schemeClr val="tx1"/>
                  </a:solidFill>
                  <a:latin typeface="Arial" pitchFamily="34" charset="0"/>
                  <a:ea typeface="新細明體" pitchFamily="18" charset="-120"/>
                </a:defRPr>
              </a:lvl1pPr>
              <a:lvl2pPr marL="1485900" indent="-571500" defTabSz="1828800">
                <a:spcBef>
                  <a:spcPct val="20000"/>
                </a:spcBef>
                <a:buChar char="–"/>
                <a:defRPr kumimoji="1" sz="5600">
                  <a:solidFill>
                    <a:schemeClr val="tx1"/>
                  </a:solidFill>
                  <a:latin typeface="Arial" pitchFamily="34" charset="0"/>
                  <a:ea typeface="新細明體" pitchFamily="18" charset="-120"/>
                </a:defRPr>
              </a:lvl2pPr>
              <a:lvl3pPr marL="2286000" indent="-457200" defTabSz="1828800">
                <a:spcBef>
                  <a:spcPct val="20000"/>
                </a:spcBef>
                <a:buChar char="•"/>
                <a:defRPr kumimoji="1" sz="4800">
                  <a:solidFill>
                    <a:schemeClr val="tx1"/>
                  </a:solidFill>
                  <a:latin typeface="Arial" pitchFamily="34" charset="0"/>
                  <a:ea typeface="新細明體" pitchFamily="18" charset="-120"/>
                </a:defRPr>
              </a:lvl3pPr>
              <a:lvl4pPr marL="3200400" indent="-457200" defTabSz="1828800">
                <a:spcBef>
                  <a:spcPct val="20000"/>
                </a:spcBef>
                <a:buChar char="–"/>
                <a:defRPr kumimoji="1" sz="4000">
                  <a:solidFill>
                    <a:schemeClr val="tx1"/>
                  </a:solidFill>
                  <a:latin typeface="Arial" pitchFamily="34" charset="0"/>
                  <a:ea typeface="新細明體" pitchFamily="18" charset="-120"/>
                </a:defRPr>
              </a:lvl4pPr>
              <a:lvl5pPr marL="4114800" indent="-457200" defTabSz="1828800">
                <a:spcBef>
                  <a:spcPct val="20000"/>
                </a:spcBef>
                <a:buChar char="»"/>
                <a:defRPr kumimoji="1" sz="4000">
                  <a:solidFill>
                    <a:schemeClr val="tx1"/>
                  </a:solidFill>
                  <a:latin typeface="Arial" pitchFamily="34" charset="0"/>
                  <a:ea typeface="新細明體" pitchFamily="18" charset="-120"/>
                </a:defRPr>
              </a:lvl5pPr>
              <a:lvl6pPr marL="4572000" indent="-457200" defTabSz="1828800" eaLnBrk="0" fontAlgn="base" hangingPunct="0">
                <a:spcBef>
                  <a:spcPct val="20000"/>
                </a:spcBef>
                <a:spcAft>
                  <a:spcPct val="0"/>
                </a:spcAft>
                <a:buChar char="»"/>
                <a:defRPr kumimoji="1" sz="4000">
                  <a:solidFill>
                    <a:schemeClr val="tx1"/>
                  </a:solidFill>
                  <a:latin typeface="Arial" pitchFamily="34" charset="0"/>
                  <a:ea typeface="新細明體" pitchFamily="18" charset="-120"/>
                </a:defRPr>
              </a:lvl6pPr>
              <a:lvl7pPr marL="5029200" indent="-457200" defTabSz="1828800" eaLnBrk="0" fontAlgn="base" hangingPunct="0">
                <a:spcBef>
                  <a:spcPct val="20000"/>
                </a:spcBef>
                <a:spcAft>
                  <a:spcPct val="0"/>
                </a:spcAft>
                <a:buChar char="»"/>
                <a:defRPr kumimoji="1" sz="4000">
                  <a:solidFill>
                    <a:schemeClr val="tx1"/>
                  </a:solidFill>
                  <a:latin typeface="Arial" pitchFamily="34" charset="0"/>
                  <a:ea typeface="新細明體" pitchFamily="18" charset="-120"/>
                </a:defRPr>
              </a:lvl7pPr>
              <a:lvl8pPr marL="5486400" indent="-457200" defTabSz="1828800" eaLnBrk="0" fontAlgn="base" hangingPunct="0">
                <a:spcBef>
                  <a:spcPct val="20000"/>
                </a:spcBef>
                <a:spcAft>
                  <a:spcPct val="0"/>
                </a:spcAft>
                <a:buChar char="»"/>
                <a:defRPr kumimoji="1" sz="4000">
                  <a:solidFill>
                    <a:schemeClr val="tx1"/>
                  </a:solidFill>
                  <a:latin typeface="Arial" pitchFamily="34" charset="0"/>
                  <a:ea typeface="新細明體" pitchFamily="18" charset="-120"/>
                </a:defRPr>
              </a:lvl8pPr>
              <a:lvl9pPr marL="5943600" indent="-457200" defTabSz="1828800" eaLnBrk="0" fontAlgn="base" hangingPunct="0">
                <a:spcBef>
                  <a:spcPct val="20000"/>
                </a:spcBef>
                <a:spcAft>
                  <a:spcPct val="0"/>
                </a:spcAft>
                <a:buChar char="»"/>
                <a:defRPr kumimoji="1" sz="4000">
                  <a:solidFill>
                    <a:schemeClr val="tx1"/>
                  </a:solidFill>
                  <a:latin typeface="Arial" pitchFamily="34" charset="0"/>
                  <a:ea typeface="新細明體" pitchFamily="18" charset="-120"/>
                </a:defRPr>
              </a:lvl9pPr>
            </a:lstStyle>
            <a:p>
              <a:pPr algn="ctr" eaLnBrk="1" hangingPunct="1">
                <a:spcBef>
                  <a:spcPct val="0"/>
                </a:spcBef>
                <a:buFontTx/>
                <a:buNone/>
              </a:pPr>
              <a:r>
                <a:rPr lang="zh-TW" altLang="en-US" sz="3600">
                  <a:solidFill>
                    <a:srgbClr val="FF0000"/>
                  </a:solidFill>
                  <a:latin typeface="全真粗黑體" pitchFamily="49" charset="-120"/>
                  <a:ea typeface="全真粗黑體" pitchFamily="49" charset="-120"/>
                </a:rPr>
                <a:t>屬「一定規模以上」或「性質特殊」之土地使用</a:t>
              </a:r>
            </a:p>
          </p:txBody>
        </p:sp>
        <p:sp>
          <p:nvSpPr>
            <p:cNvPr id="35849" name="Text Box 7"/>
            <p:cNvSpPr txBox="1">
              <a:spLocks noChangeArrowheads="1"/>
            </p:cNvSpPr>
            <p:nvPr/>
          </p:nvSpPr>
          <p:spPr bwMode="auto">
            <a:xfrm>
              <a:off x="2517" y="2530"/>
              <a:ext cx="1404" cy="448"/>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lIns="182736" tIns="91359" rIns="182736" bIns="91359" anchor="ctr"/>
            <a:lstStyle>
              <a:lvl1pPr defTabSz="1828800">
                <a:spcBef>
                  <a:spcPct val="20000"/>
                </a:spcBef>
                <a:buChar char="•"/>
                <a:defRPr kumimoji="1" sz="6400">
                  <a:solidFill>
                    <a:schemeClr val="tx1"/>
                  </a:solidFill>
                  <a:latin typeface="Arial" pitchFamily="34" charset="0"/>
                  <a:ea typeface="新細明體" pitchFamily="18" charset="-120"/>
                </a:defRPr>
              </a:lvl1pPr>
              <a:lvl2pPr marL="1485900" indent="-571500" defTabSz="1828800">
                <a:spcBef>
                  <a:spcPct val="20000"/>
                </a:spcBef>
                <a:buChar char="–"/>
                <a:defRPr kumimoji="1" sz="5600">
                  <a:solidFill>
                    <a:schemeClr val="tx1"/>
                  </a:solidFill>
                  <a:latin typeface="Arial" pitchFamily="34" charset="0"/>
                  <a:ea typeface="新細明體" pitchFamily="18" charset="-120"/>
                </a:defRPr>
              </a:lvl2pPr>
              <a:lvl3pPr marL="2286000" indent="-457200" defTabSz="1828800">
                <a:spcBef>
                  <a:spcPct val="20000"/>
                </a:spcBef>
                <a:buChar char="•"/>
                <a:defRPr kumimoji="1" sz="4800">
                  <a:solidFill>
                    <a:schemeClr val="tx1"/>
                  </a:solidFill>
                  <a:latin typeface="Arial" pitchFamily="34" charset="0"/>
                  <a:ea typeface="新細明體" pitchFamily="18" charset="-120"/>
                </a:defRPr>
              </a:lvl3pPr>
              <a:lvl4pPr marL="3200400" indent="-457200" defTabSz="1828800">
                <a:spcBef>
                  <a:spcPct val="20000"/>
                </a:spcBef>
                <a:buChar char="–"/>
                <a:defRPr kumimoji="1" sz="4000">
                  <a:solidFill>
                    <a:schemeClr val="tx1"/>
                  </a:solidFill>
                  <a:latin typeface="Arial" pitchFamily="34" charset="0"/>
                  <a:ea typeface="新細明體" pitchFamily="18" charset="-120"/>
                </a:defRPr>
              </a:lvl4pPr>
              <a:lvl5pPr marL="4114800" indent="-457200" defTabSz="1828800">
                <a:spcBef>
                  <a:spcPct val="20000"/>
                </a:spcBef>
                <a:buChar char="»"/>
                <a:defRPr kumimoji="1" sz="4000">
                  <a:solidFill>
                    <a:schemeClr val="tx1"/>
                  </a:solidFill>
                  <a:latin typeface="Arial" pitchFamily="34" charset="0"/>
                  <a:ea typeface="新細明體" pitchFamily="18" charset="-120"/>
                </a:defRPr>
              </a:lvl5pPr>
              <a:lvl6pPr marL="4572000" indent="-457200" defTabSz="1828800" eaLnBrk="0" fontAlgn="base" hangingPunct="0">
                <a:spcBef>
                  <a:spcPct val="20000"/>
                </a:spcBef>
                <a:spcAft>
                  <a:spcPct val="0"/>
                </a:spcAft>
                <a:buChar char="»"/>
                <a:defRPr kumimoji="1" sz="4000">
                  <a:solidFill>
                    <a:schemeClr val="tx1"/>
                  </a:solidFill>
                  <a:latin typeface="Arial" pitchFamily="34" charset="0"/>
                  <a:ea typeface="新細明體" pitchFamily="18" charset="-120"/>
                </a:defRPr>
              </a:lvl6pPr>
              <a:lvl7pPr marL="5029200" indent="-457200" defTabSz="1828800" eaLnBrk="0" fontAlgn="base" hangingPunct="0">
                <a:spcBef>
                  <a:spcPct val="20000"/>
                </a:spcBef>
                <a:spcAft>
                  <a:spcPct val="0"/>
                </a:spcAft>
                <a:buChar char="»"/>
                <a:defRPr kumimoji="1" sz="4000">
                  <a:solidFill>
                    <a:schemeClr val="tx1"/>
                  </a:solidFill>
                  <a:latin typeface="Arial" pitchFamily="34" charset="0"/>
                  <a:ea typeface="新細明體" pitchFamily="18" charset="-120"/>
                </a:defRPr>
              </a:lvl7pPr>
              <a:lvl8pPr marL="5486400" indent="-457200" defTabSz="1828800" eaLnBrk="0" fontAlgn="base" hangingPunct="0">
                <a:spcBef>
                  <a:spcPct val="20000"/>
                </a:spcBef>
                <a:spcAft>
                  <a:spcPct val="0"/>
                </a:spcAft>
                <a:buChar char="»"/>
                <a:defRPr kumimoji="1" sz="4000">
                  <a:solidFill>
                    <a:schemeClr val="tx1"/>
                  </a:solidFill>
                  <a:latin typeface="Arial" pitchFamily="34" charset="0"/>
                  <a:ea typeface="新細明體" pitchFamily="18" charset="-120"/>
                </a:defRPr>
              </a:lvl8pPr>
              <a:lvl9pPr marL="5943600" indent="-457200" defTabSz="1828800" eaLnBrk="0" fontAlgn="base" hangingPunct="0">
                <a:spcBef>
                  <a:spcPct val="20000"/>
                </a:spcBef>
                <a:spcAft>
                  <a:spcPct val="0"/>
                </a:spcAft>
                <a:buChar char="»"/>
                <a:defRPr kumimoji="1" sz="4000">
                  <a:solidFill>
                    <a:schemeClr val="tx1"/>
                  </a:solidFill>
                  <a:latin typeface="Arial" pitchFamily="34" charset="0"/>
                  <a:ea typeface="新細明體" pitchFamily="18" charset="-120"/>
                </a:defRPr>
              </a:lvl9pPr>
            </a:lstStyle>
            <a:p>
              <a:pPr algn="ctr" eaLnBrk="1" hangingPunct="1">
                <a:spcBef>
                  <a:spcPct val="0"/>
                </a:spcBef>
                <a:buFontTx/>
                <a:buNone/>
              </a:pPr>
              <a:r>
                <a:rPr lang="zh-TW" altLang="en-US" sz="3600">
                  <a:latin typeface="全真粗黑體" pitchFamily="49" charset="-120"/>
                  <a:ea typeface="全真粗黑體" pitchFamily="49" charset="-120"/>
                </a:rPr>
                <a:t>應經或免經申請同意</a:t>
              </a:r>
            </a:p>
          </p:txBody>
        </p:sp>
        <p:sp>
          <p:nvSpPr>
            <p:cNvPr id="35850" name="Text Box 8"/>
            <p:cNvSpPr txBox="1">
              <a:spLocks noChangeArrowheads="1"/>
            </p:cNvSpPr>
            <p:nvPr/>
          </p:nvSpPr>
          <p:spPr bwMode="auto">
            <a:xfrm>
              <a:off x="4058" y="2530"/>
              <a:ext cx="1404" cy="448"/>
            </a:xfrm>
            <a:prstGeom prst="rect">
              <a:avLst/>
            </a:prstGeom>
            <a:solidFill>
              <a:srgbClr val="FFFFCC">
                <a:alpha val="70195"/>
              </a:srgbClr>
            </a:solidFill>
            <a:ln w="9525">
              <a:solidFill>
                <a:srgbClr val="000000"/>
              </a:solidFill>
              <a:miter lim="800000"/>
              <a:headEnd/>
              <a:tailEnd/>
            </a:ln>
          </p:spPr>
          <p:txBody>
            <a:bodyPr lIns="182736" tIns="91359" rIns="182736" bIns="91359" anchor="ctr"/>
            <a:lstStyle>
              <a:lvl1pPr defTabSz="1828800">
                <a:spcBef>
                  <a:spcPct val="20000"/>
                </a:spcBef>
                <a:buChar char="•"/>
                <a:defRPr kumimoji="1" sz="6400">
                  <a:solidFill>
                    <a:schemeClr val="tx1"/>
                  </a:solidFill>
                  <a:latin typeface="Arial" pitchFamily="34" charset="0"/>
                  <a:ea typeface="新細明體" pitchFamily="18" charset="-120"/>
                </a:defRPr>
              </a:lvl1pPr>
              <a:lvl2pPr marL="1485900" indent="-571500" defTabSz="1828800">
                <a:spcBef>
                  <a:spcPct val="20000"/>
                </a:spcBef>
                <a:buChar char="–"/>
                <a:defRPr kumimoji="1" sz="5600">
                  <a:solidFill>
                    <a:schemeClr val="tx1"/>
                  </a:solidFill>
                  <a:latin typeface="Arial" pitchFamily="34" charset="0"/>
                  <a:ea typeface="新細明體" pitchFamily="18" charset="-120"/>
                </a:defRPr>
              </a:lvl2pPr>
              <a:lvl3pPr marL="2286000" indent="-457200" defTabSz="1828800">
                <a:spcBef>
                  <a:spcPct val="20000"/>
                </a:spcBef>
                <a:buChar char="•"/>
                <a:defRPr kumimoji="1" sz="4800">
                  <a:solidFill>
                    <a:schemeClr val="tx1"/>
                  </a:solidFill>
                  <a:latin typeface="Arial" pitchFamily="34" charset="0"/>
                  <a:ea typeface="新細明體" pitchFamily="18" charset="-120"/>
                </a:defRPr>
              </a:lvl3pPr>
              <a:lvl4pPr marL="3200400" indent="-457200" defTabSz="1828800">
                <a:spcBef>
                  <a:spcPct val="20000"/>
                </a:spcBef>
                <a:buChar char="–"/>
                <a:defRPr kumimoji="1" sz="4000">
                  <a:solidFill>
                    <a:schemeClr val="tx1"/>
                  </a:solidFill>
                  <a:latin typeface="Arial" pitchFamily="34" charset="0"/>
                  <a:ea typeface="新細明體" pitchFamily="18" charset="-120"/>
                </a:defRPr>
              </a:lvl4pPr>
              <a:lvl5pPr marL="4114800" indent="-457200" defTabSz="1828800">
                <a:spcBef>
                  <a:spcPct val="20000"/>
                </a:spcBef>
                <a:buChar char="»"/>
                <a:defRPr kumimoji="1" sz="4000">
                  <a:solidFill>
                    <a:schemeClr val="tx1"/>
                  </a:solidFill>
                  <a:latin typeface="Arial" pitchFamily="34" charset="0"/>
                  <a:ea typeface="新細明體" pitchFamily="18" charset="-120"/>
                </a:defRPr>
              </a:lvl5pPr>
              <a:lvl6pPr marL="4572000" indent="-457200" defTabSz="1828800" eaLnBrk="0" fontAlgn="base" hangingPunct="0">
                <a:spcBef>
                  <a:spcPct val="20000"/>
                </a:spcBef>
                <a:spcAft>
                  <a:spcPct val="0"/>
                </a:spcAft>
                <a:buChar char="»"/>
                <a:defRPr kumimoji="1" sz="4000">
                  <a:solidFill>
                    <a:schemeClr val="tx1"/>
                  </a:solidFill>
                  <a:latin typeface="Arial" pitchFamily="34" charset="0"/>
                  <a:ea typeface="新細明體" pitchFamily="18" charset="-120"/>
                </a:defRPr>
              </a:lvl6pPr>
              <a:lvl7pPr marL="5029200" indent="-457200" defTabSz="1828800" eaLnBrk="0" fontAlgn="base" hangingPunct="0">
                <a:spcBef>
                  <a:spcPct val="20000"/>
                </a:spcBef>
                <a:spcAft>
                  <a:spcPct val="0"/>
                </a:spcAft>
                <a:buChar char="»"/>
                <a:defRPr kumimoji="1" sz="4000">
                  <a:solidFill>
                    <a:schemeClr val="tx1"/>
                  </a:solidFill>
                  <a:latin typeface="Arial" pitchFamily="34" charset="0"/>
                  <a:ea typeface="新細明體" pitchFamily="18" charset="-120"/>
                </a:defRPr>
              </a:lvl7pPr>
              <a:lvl8pPr marL="5486400" indent="-457200" defTabSz="1828800" eaLnBrk="0" fontAlgn="base" hangingPunct="0">
                <a:spcBef>
                  <a:spcPct val="20000"/>
                </a:spcBef>
                <a:spcAft>
                  <a:spcPct val="0"/>
                </a:spcAft>
                <a:buChar char="»"/>
                <a:defRPr kumimoji="1" sz="4000">
                  <a:solidFill>
                    <a:schemeClr val="tx1"/>
                  </a:solidFill>
                  <a:latin typeface="Arial" pitchFamily="34" charset="0"/>
                  <a:ea typeface="新細明體" pitchFamily="18" charset="-120"/>
                </a:defRPr>
              </a:lvl8pPr>
              <a:lvl9pPr marL="5943600" indent="-457200" defTabSz="1828800" eaLnBrk="0" fontAlgn="base" hangingPunct="0">
                <a:spcBef>
                  <a:spcPct val="20000"/>
                </a:spcBef>
                <a:spcAft>
                  <a:spcPct val="0"/>
                </a:spcAft>
                <a:buChar char="»"/>
                <a:defRPr kumimoji="1" sz="4000">
                  <a:solidFill>
                    <a:schemeClr val="tx1"/>
                  </a:solidFill>
                  <a:latin typeface="Arial" pitchFamily="34" charset="0"/>
                  <a:ea typeface="新細明體" pitchFamily="18" charset="-120"/>
                </a:defRPr>
              </a:lvl9pPr>
            </a:lstStyle>
            <a:p>
              <a:pPr algn="ctr" eaLnBrk="1" hangingPunct="1">
                <a:spcBef>
                  <a:spcPct val="0"/>
                </a:spcBef>
                <a:buFontTx/>
                <a:buNone/>
              </a:pPr>
              <a:r>
                <a:rPr lang="zh-TW" altLang="en-US" sz="3600">
                  <a:latin typeface="全真粗黑體" pitchFamily="49" charset="-120"/>
                  <a:ea typeface="全真粗黑體" pitchFamily="49" charset="-120"/>
                </a:rPr>
                <a:t>應申請「使用許可」</a:t>
              </a:r>
            </a:p>
          </p:txBody>
        </p:sp>
        <p:sp>
          <p:nvSpPr>
            <p:cNvPr id="35851" name="Text Box 9"/>
            <p:cNvSpPr txBox="1">
              <a:spLocks noChangeArrowheads="1"/>
            </p:cNvSpPr>
            <p:nvPr/>
          </p:nvSpPr>
          <p:spPr bwMode="auto">
            <a:xfrm>
              <a:off x="2517" y="3073"/>
              <a:ext cx="1404" cy="448"/>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lIns="182736" tIns="91359" rIns="182736" bIns="91359" anchor="ctr"/>
            <a:lstStyle>
              <a:lvl1pPr defTabSz="1828800">
                <a:spcBef>
                  <a:spcPct val="20000"/>
                </a:spcBef>
                <a:buChar char="•"/>
                <a:defRPr kumimoji="1" sz="6400">
                  <a:solidFill>
                    <a:schemeClr val="tx1"/>
                  </a:solidFill>
                  <a:latin typeface="Arial" pitchFamily="34" charset="0"/>
                  <a:ea typeface="新細明體" pitchFamily="18" charset="-120"/>
                </a:defRPr>
              </a:lvl1pPr>
              <a:lvl2pPr marL="1485900" indent="-571500" defTabSz="1828800">
                <a:spcBef>
                  <a:spcPct val="20000"/>
                </a:spcBef>
                <a:buChar char="–"/>
                <a:defRPr kumimoji="1" sz="5600">
                  <a:solidFill>
                    <a:schemeClr val="tx1"/>
                  </a:solidFill>
                  <a:latin typeface="Arial" pitchFamily="34" charset="0"/>
                  <a:ea typeface="新細明體" pitchFamily="18" charset="-120"/>
                </a:defRPr>
              </a:lvl2pPr>
              <a:lvl3pPr marL="2286000" indent="-457200" defTabSz="1828800">
                <a:spcBef>
                  <a:spcPct val="20000"/>
                </a:spcBef>
                <a:buChar char="•"/>
                <a:defRPr kumimoji="1" sz="4800">
                  <a:solidFill>
                    <a:schemeClr val="tx1"/>
                  </a:solidFill>
                  <a:latin typeface="Arial" pitchFamily="34" charset="0"/>
                  <a:ea typeface="新細明體" pitchFamily="18" charset="-120"/>
                </a:defRPr>
              </a:lvl3pPr>
              <a:lvl4pPr marL="3200400" indent="-457200" defTabSz="1828800">
                <a:spcBef>
                  <a:spcPct val="20000"/>
                </a:spcBef>
                <a:buChar char="–"/>
                <a:defRPr kumimoji="1" sz="4000">
                  <a:solidFill>
                    <a:schemeClr val="tx1"/>
                  </a:solidFill>
                  <a:latin typeface="Arial" pitchFamily="34" charset="0"/>
                  <a:ea typeface="新細明體" pitchFamily="18" charset="-120"/>
                </a:defRPr>
              </a:lvl4pPr>
              <a:lvl5pPr marL="4114800" indent="-457200" defTabSz="1828800">
                <a:spcBef>
                  <a:spcPct val="20000"/>
                </a:spcBef>
                <a:buChar char="»"/>
                <a:defRPr kumimoji="1" sz="4000">
                  <a:solidFill>
                    <a:schemeClr val="tx1"/>
                  </a:solidFill>
                  <a:latin typeface="Arial" pitchFamily="34" charset="0"/>
                  <a:ea typeface="新細明體" pitchFamily="18" charset="-120"/>
                </a:defRPr>
              </a:lvl5pPr>
              <a:lvl6pPr marL="4572000" indent="-457200" defTabSz="1828800" eaLnBrk="0" fontAlgn="base" hangingPunct="0">
                <a:spcBef>
                  <a:spcPct val="20000"/>
                </a:spcBef>
                <a:spcAft>
                  <a:spcPct val="0"/>
                </a:spcAft>
                <a:buChar char="»"/>
                <a:defRPr kumimoji="1" sz="4000">
                  <a:solidFill>
                    <a:schemeClr val="tx1"/>
                  </a:solidFill>
                  <a:latin typeface="Arial" pitchFamily="34" charset="0"/>
                  <a:ea typeface="新細明體" pitchFamily="18" charset="-120"/>
                </a:defRPr>
              </a:lvl6pPr>
              <a:lvl7pPr marL="5029200" indent="-457200" defTabSz="1828800" eaLnBrk="0" fontAlgn="base" hangingPunct="0">
                <a:spcBef>
                  <a:spcPct val="20000"/>
                </a:spcBef>
                <a:spcAft>
                  <a:spcPct val="0"/>
                </a:spcAft>
                <a:buChar char="»"/>
                <a:defRPr kumimoji="1" sz="4000">
                  <a:solidFill>
                    <a:schemeClr val="tx1"/>
                  </a:solidFill>
                  <a:latin typeface="Arial" pitchFamily="34" charset="0"/>
                  <a:ea typeface="新細明體" pitchFamily="18" charset="-120"/>
                </a:defRPr>
              </a:lvl7pPr>
              <a:lvl8pPr marL="5486400" indent="-457200" defTabSz="1828800" eaLnBrk="0" fontAlgn="base" hangingPunct="0">
                <a:spcBef>
                  <a:spcPct val="20000"/>
                </a:spcBef>
                <a:spcAft>
                  <a:spcPct val="0"/>
                </a:spcAft>
                <a:buChar char="»"/>
                <a:defRPr kumimoji="1" sz="4000">
                  <a:solidFill>
                    <a:schemeClr val="tx1"/>
                  </a:solidFill>
                  <a:latin typeface="Arial" pitchFamily="34" charset="0"/>
                  <a:ea typeface="新細明體" pitchFamily="18" charset="-120"/>
                </a:defRPr>
              </a:lvl8pPr>
              <a:lvl9pPr marL="5943600" indent="-457200" defTabSz="1828800" eaLnBrk="0" fontAlgn="base" hangingPunct="0">
                <a:spcBef>
                  <a:spcPct val="20000"/>
                </a:spcBef>
                <a:spcAft>
                  <a:spcPct val="0"/>
                </a:spcAft>
                <a:buChar char="»"/>
                <a:defRPr kumimoji="1" sz="4000">
                  <a:solidFill>
                    <a:schemeClr val="tx1"/>
                  </a:solidFill>
                  <a:latin typeface="Arial" pitchFamily="34" charset="0"/>
                  <a:ea typeface="新細明體" pitchFamily="18" charset="-120"/>
                </a:defRPr>
              </a:lvl9pPr>
            </a:lstStyle>
            <a:p>
              <a:pPr algn="ctr" eaLnBrk="1" hangingPunct="1">
                <a:spcBef>
                  <a:spcPct val="0"/>
                </a:spcBef>
                <a:buFontTx/>
                <a:buNone/>
              </a:pPr>
              <a:r>
                <a:rPr lang="zh-TW" altLang="en-US" sz="3600">
                  <a:latin typeface="全真粗黑體" pitchFamily="49" charset="-120"/>
                  <a:ea typeface="全真粗黑體" pitchFamily="49" charset="-120"/>
                </a:rPr>
                <a:t>按</a:t>
              </a:r>
              <a:r>
                <a:rPr lang="en-US" altLang="zh-TW" sz="3600">
                  <a:latin typeface="全真粗黑體" pitchFamily="49" charset="-120"/>
                  <a:ea typeface="全真粗黑體" pitchFamily="49" charset="-120"/>
                </a:rPr>
                <a:t>《</a:t>
              </a:r>
              <a:r>
                <a:rPr lang="zh-TW" altLang="en-US" sz="3600">
                  <a:latin typeface="全真粗黑體" pitchFamily="49" charset="-120"/>
                  <a:ea typeface="全真粗黑體" pitchFamily="49" charset="-120"/>
                </a:rPr>
                <a:t>容許使用規定</a:t>
              </a:r>
              <a:r>
                <a:rPr lang="en-US" altLang="zh-TW" sz="3600">
                  <a:latin typeface="全真粗黑體" pitchFamily="49" charset="-120"/>
                  <a:ea typeface="全真粗黑體" pitchFamily="49" charset="-120"/>
                </a:rPr>
                <a:t>》</a:t>
              </a:r>
              <a:r>
                <a:rPr lang="zh-TW" altLang="en-US" sz="3600">
                  <a:latin typeface="全真粗黑體" pitchFamily="49" charset="-120"/>
                  <a:ea typeface="全真粗黑體" pitchFamily="49" charset="-120"/>
                </a:rPr>
                <a:t>辦理</a:t>
              </a:r>
            </a:p>
          </p:txBody>
        </p:sp>
        <p:sp>
          <p:nvSpPr>
            <p:cNvPr id="35852" name="Text Box 10"/>
            <p:cNvSpPr txBox="1">
              <a:spLocks noChangeArrowheads="1"/>
            </p:cNvSpPr>
            <p:nvPr/>
          </p:nvSpPr>
          <p:spPr bwMode="auto">
            <a:xfrm>
              <a:off x="4058" y="3073"/>
              <a:ext cx="1404" cy="448"/>
            </a:xfrm>
            <a:prstGeom prst="rect">
              <a:avLst/>
            </a:prstGeom>
            <a:solidFill>
              <a:srgbClr val="FFFFCC"/>
            </a:solidFill>
            <a:ln w="9525">
              <a:solidFill>
                <a:srgbClr val="000000"/>
              </a:solidFill>
              <a:miter lim="800000"/>
              <a:headEnd/>
              <a:tailEnd/>
            </a:ln>
          </p:spPr>
          <p:txBody>
            <a:bodyPr lIns="182736" tIns="91359" rIns="182736" bIns="91359" anchor="ctr"/>
            <a:lstStyle>
              <a:lvl1pPr defTabSz="1828800">
                <a:spcBef>
                  <a:spcPct val="20000"/>
                </a:spcBef>
                <a:buChar char="•"/>
                <a:defRPr kumimoji="1" sz="6400">
                  <a:solidFill>
                    <a:schemeClr val="tx1"/>
                  </a:solidFill>
                  <a:latin typeface="Arial" pitchFamily="34" charset="0"/>
                  <a:ea typeface="新細明體" pitchFamily="18" charset="-120"/>
                </a:defRPr>
              </a:lvl1pPr>
              <a:lvl2pPr marL="1485900" indent="-571500" defTabSz="1828800">
                <a:spcBef>
                  <a:spcPct val="20000"/>
                </a:spcBef>
                <a:buChar char="–"/>
                <a:defRPr kumimoji="1" sz="5600">
                  <a:solidFill>
                    <a:schemeClr val="tx1"/>
                  </a:solidFill>
                  <a:latin typeface="Arial" pitchFamily="34" charset="0"/>
                  <a:ea typeface="新細明體" pitchFamily="18" charset="-120"/>
                </a:defRPr>
              </a:lvl2pPr>
              <a:lvl3pPr marL="2286000" indent="-457200" defTabSz="1828800">
                <a:spcBef>
                  <a:spcPct val="20000"/>
                </a:spcBef>
                <a:buChar char="•"/>
                <a:defRPr kumimoji="1" sz="4800">
                  <a:solidFill>
                    <a:schemeClr val="tx1"/>
                  </a:solidFill>
                  <a:latin typeface="Arial" pitchFamily="34" charset="0"/>
                  <a:ea typeface="新細明體" pitchFamily="18" charset="-120"/>
                </a:defRPr>
              </a:lvl3pPr>
              <a:lvl4pPr marL="3200400" indent="-457200" defTabSz="1828800">
                <a:spcBef>
                  <a:spcPct val="20000"/>
                </a:spcBef>
                <a:buChar char="–"/>
                <a:defRPr kumimoji="1" sz="4000">
                  <a:solidFill>
                    <a:schemeClr val="tx1"/>
                  </a:solidFill>
                  <a:latin typeface="Arial" pitchFamily="34" charset="0"/>
                  <a:ea typeface="新細明體" pitchFamily="18" charset="-120"/>
                </a:defRPr>
              </a:lvl4pPr>
              <a:lvl5pPr marL="4114800" indent="-457200" defTabSz="1828800">
                <a:spcBef>
                  <a:spcPct val="20000"/>
                </a:spcBef>
                <a:buChar char="»"/>
                <a:defRPr kumimoji="1" sz="4000">
                  <a:solidFill>
                    <a:schemeClr val="tx1"/>
                  </a:solidFill>
                  <a:latin typeface="Arial" pitchFamily="34" charset="0"/>
                  <a:ea typeface="新細明體" pitchFamily="18" charset="-120"/>
                </a:defRPr>
              </a:lvl5pPr>
              <a:lvl6pPr marL="4572000" indent="-457200" defTabSz="1828800" eaLnBrk="0" fontAlgn="base" hangingPunct="0">
                <a:spcBef>
                  <a:spcPct val="20000"/>
                </a:spcBef>
                <a:spcAft>
                  <a:spcPct val="0"/>
                </a:spcAft>
                <a:buChar char="»"/>
                <a:defRPr kumimoji="1" sz="4000">
                  <a:solidFill>
                    <a:schemeClr val="tx1"/>
                  </a:solidFill>
                  <a:latin typeface="Arial" pitchFamily="34" charset="0"/>
                  <a:ea typeface="新細明體" pitchFamily="18" charset="-120"/>
                </a:defRPr>
              </a:lvl6pPr>
              <a:lvl7pPr marL="5029200" indent="-457200" defTabSz="1828800" eaLnBrk="0" fontAlgn="base" hangingPunct="0">
                <a:spcBef>
                  <a:spcPct val="20000"/>
                </a:spcBef>
                <a:spcAft>
                  <a:spcPct val="0"/>
                </a:spcAft>
                <a:buChar char="»"/>
                <a:defRPr kumimoji="1" sz="4000">
                  <a:solidFill>
                    <a:schemeClr val="tx1"/>
                  </a:solidFill>
                  <a:latin typeface="Arial" pitchFamily="34" charset="0"/>
                  <a:ea typeface="新細明體" pitchFamily="18" charset="-120"/>
                </a:defRPr>
              </a:lvl7pPr>
              <a:lvl8pPr marL="5486400" indent="-457200" defTabSz="1828800" eaLnBrk="0" fontAlgn="base" hangingPunct="0">
                <a:spcBef>
                  <a:spcPct val="20000"/>
                </a:spcBef>
                <a:spcAft>
                  <a:spcPct val="0"/>
                </a:spcAft>
                <a:buChar char="»"/>
                <a:defRPr kumimoji="1" sz="4000">
                  <a:solidFill>
                    <a:schemeClr val="tx1"/>
                  </a:solidFill>
                  <a:latin typeface="Arial" pitchFamily="34" charset="0"/>
                  <a:ea typeface="新細明體" pitchFamily="18" charset="-120"/>
                </a:defRPr>
              </a:lvl8pPr>
              <a:lvl9pPr marL="5943600" indent="-457200" defTabSz="1828800" eaLnBrk="0" fontAlgn="base" hangingPunct="0">
                <a:spcBef>
                  <a:spcPct val="20000"/>
                </a:spcBef>
                <a:spcAft>
                  <a:spcPct val="0"/>
                </a:spcAft>
                <a:buChar char="»"/>
                <a:defRPr kumimoji="1" sz="4000">
                  <a:solidFill>
                    <a:schemeClr val="tx1"/>
                  </a:solidFill>
                  <a:latin typeface="Arial" pitchFamily="34" charset="0"/>
                  <a:ea typeface="新細明體" pitchFamily="18" charset="-120"/>
                </a:defRPr>
              </a:lvl9pPr>
            </a:lstStyle>
            <a:p>
              <a:pPr algn="ctr" eaLnBrk="1" hangingPunct="1">
                <a:spcBef>
                  <a:spcPct val="0"/>
                </a:spcBef>
                <a:buFontTx/>
                <a:buNone/>
              </a:pPr>
              <a:r>
                <a:rPr lang="zh-TW" altLang="en-US" sz="3600">
                  <a:latin typeface="全真粗黑體" pitchFamily="49" charset="-120"/>
                  <a:ea typeface="全真粗黑體" pitchFamily="49" charset="-120"/>
                </a:rPr>
                <a:t>按</a:t>
              </a:r>
              <a:r>
                <a:rPr lang="en-US" altLang="zh-TW" sz="3600">
                  <a:latin typeface="全真粗黑體" pitchFamily="49" charset="-120"/>
                  <a:ea typeface="全真粗黑體" pitchFamily="49" charset="-120"/>
                </a:rPr>
                <a:t>《</a:t>
              </a:r>
              <a:r>
                <a:rPr lang="zh-TW" altLang="en-US" sz="3600">
                  <a:latin typeface="全真粗黑體" pitchFamily="49" charset="-120"/>
                  <a:ea typeface="全真粗黑體" pitchFamily="49" charset="-120"/>
                </a:rPr>
                <a:t>使用許可規定</a:t>
              </a:r>
              <a:r>
                <a:rPr lang="en-US" altLang="zh-TW" sz="3600">
                  <a:latin typeface="全真粗黑體" pitchFamily="49" charset="-120"/>
                  <a:ea typeface="全真粗黑體" pitchFamily="49" charset="-120"/>
                </a:rPr>
                <a:t>》</a:t>
              </a:r>
              <a:r>
                <a:rPr lang="zh-TW" altLang="en-US" sz="3600">
                  <a:latin typeface="全真粗黑體" pitchFamily="49" charset="-120"/>
                  <a:ea typeface="全真粗黑體" pitchFamily="49" charset="-120"/>
                </a:rPr>
                <a:t>辦理</a:t>
              </a:r>
            </a:p>
          </p:txBody>
        </p:sp>
        <p:cxnSp>
          <p:nvCxnSpPr>
            <p:cNvPr id="35853" name="AutoShape 11"/>
            <p:cNvCxnSpPr>
              <a:cxnSpLocks noChangeShapeType="1"/>
              <a:stCxn id="35846" idx="2"/>
              <a:endCxn id="35848" idx="0"/>
            </p:cNvCxnSpPr>
            <p:nvPr/>
          </p:nvCxnSpPr>
          <p:spPr bwMode="auto">
            <a:xfrm rot="16200000" flipH="1">
              <a:off x="4301" y="1307"/>
              <a:ext cx="153" cy="772"/>
            </a:xfrm>
            <a:prstGeom prst="bentConnector3">
              <a:avLst>
                <a:gd name="adj1" fmla="val 50000"/>
              </a:avLst>
            </a:prstGeom>
            <a:noFill/>
            <a:ln w="9525">
              <a:solidFill>
                <a:srgbClr val="000000"/>
              </a:solidFill>
              <a:miter lim="800000"/>
              <a:headEnd/>
              <a:tailEnd type="triangle" w="med" len="med"/>
            </a:ln>
            <a:extLst>
              <a:ext uri="{909E8E84-426E-40DD-AFC4-6F175D3DCCD1}">
                <a14:hiddenFill xmlns:a14="http://schemas.microsoft.com/office/drawing/2010/main">
                  <a:noFill/>
                </a14:hiddenFill>
              </a:ext>
            </a:extLst>
          </p:spPr>
        </p:cxnSp>
        <p:cxnSp>
          <p:nvCxnSpPr>
            <p:cNvPr id="35854" name="AutoShape 12"/>
            <p:cNvCxnSpPr>
              <a:cxnSpLocks noChangeShapeType="1"/>
              <a:stCxn id="35846" idx="2"/>
              <a:endCxn id="35847" idx="0"/>
            </p:cNvCxnSpPr>
            <p:nvPr/>
          </p:nvCxnSpPr>
          <p:spPr bwMode="auto">
            <a:xfrm rot="5400000">
              <a:off x="3530" y="1308"/>
              <a:ext cx="153" cy="769"/>
            </a:xfrm>
            <a:prstGeom prst="bentConnector3">
              <a:avLst>
                <a:gd name="adj1" fmla="val 50000"/>
              </a:avLst>
            </a:prstGeom>
            <a:noFill/>
            <a:ln w="9525">
              <a:solidFill>
                <a:srgbClr val="000000"/>
              </a:solidFill>
              <a:miter lim="800000"/>
              <a:headEnd/>
              <a:tailEnd type="triangle" w="med" len="med"/>
            </a:ln>
            <a:extLst>
              <a:ext uri="{909E8E84-426E-40DD-AFC4-6F175D3DCCD1}">
                <a14:hiddenFill xmlns:a14="http://schemas.microsoft.com/office/drawing/2010/main">
                  <a:noFill/>
                </a14:hiddenFill>
              </a:ext>
            </a:extLst>
          </p:spPr>
        </p:cxnSp>
        <p:cxnSp>
          <p:nvCxnSpPr>
            <p:cNvPr id="35855" name="AutoShape 13"/>
            <p:cNvCxnSpPr>
              <a:cxnSpLocks noChangeShapeType="1"/>
              <a:stCxn id="35847" idx="2"/>
              <a:endCxn id="35849" idx="0"/>
            </p:cNvCxnSpPr>
            <p:nvPr/>
          </p:nvCxnSpPr>
          <p:spPr bwMode="auto">
            <a:xfrm rot="5400000">
              <a:off x="3180" y="2488"/>
              <a:ext cx="81" cy="3"/>
            </a:xfrm>
            <a:prstGeom prst="bentConnector3">
              <a:avLst>
                <a:gd name="adj1" fmla="val 49384"/>
              </a:avLst>
            </a:prstGeom>
            <a:noFill/>
            <a:ln w="9525">
              <a:solidFill>
                <a:srgbClr val="000000"/>
              </a:solidFill>
              <a:miter lim="800000"/>
              <a:headEnd/>
              <a:tailEnd type="triangle" w="med" len="med"/>
            </a:ln>
            <a:extLst>
              <a:ext uri="{909E8E84-426E-40DD-AFC4-6F175D3DCCD1}">
                <a14:hiddenFill xmlns:a14="http://schemas.microsoft.com/office/drawing/2010/main">
                  <a:noFill/>
                </a14:hiddenFill>
              </a:ext>
            </a:extLst>
          </p:spPr>
        </p:cxnSp>
        <p:cxnSp>
          <p:nvCxnSpPr>
            <p:cNvPr id="35856" name="AutoShape 14"/>
            <p:cNvCxnSpPr>
              <a:cxnSpLocks noChangeShapeType="1"/>
              <a:stCxn id="35849" idx="2"/>
              <a:endCxn id="35851" idx="0"/>
            </p:cNvCxnSpPr>
            <p:nvPr/>
          </p:nvCxnSpPr>
          <p:spPr bwMode="auto">
            <a:xfrm>
              <a:off x="3219" y="2978"/>
              <a:ext cx="0" cy="95"/>
            </a:xfrm>
            <a:prstGeom prst="straightConnector1">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cxnSp>
        <p:cxnSp>
          <p:nvCxnSpPr>
            <p:cNvPr id="35857" name="AutoShape 15"/>
            <p:cNvCxnSpPr>
              <a:cxnSpLocks noChangeShapeType="1"/>
              <a:stCxn id="35848" idx="2"/>
              <a:endCxn id="35850" idx="0"/>
            </p:cNvCxnSpPr>
            <p:nvPr/>
          </p:nvCxnSpPr>
          <p:spPr bwMode="auto">
            <a:xfrm rot="5400000">
              <a:off x="4721" y="2488"/>
              <a:ext cx="81" cy="3"/>
            </a:xfrm>
            <a:prstGeom prst="bentConnector3">
              <a:avLst>
                <a:gd name="adj1" fmla="val 49384"/>
              </a:avLst>
            </a:prstGeom>
            <a:noFill/>
            <a:ln w="9525">
              <a:solidFill>
                <a:srgbClr val="000000"/>
              </a:solidFill>
              <a:miter lim="800000"/>
              <a:headEnd/>
              <a:tailEnd type="triangle" w="med" len="med"/>
            </a:ln>
            <a:extLst>
              <a:ext uri="{909E8E84-426E-40DD-AFC4-6F175D3DCCD1}">
                <a14:hiddenFill xmlns:a14="http://schemas.microsoft.com/office/drawing/2010/main">
                  <a:noFill/>
                </a14:hiddenFill>
              </a:ext>
            </a:extLst>
          </p:spPr>
        </p:cxnSp>
        <p:cxnSp>
          <p:nvCxnSpPr>
            <p:cNvPr id="35858" name="AutoShape 16"/>
            <p:cNvCxnSpPr>
              <a:cxnSpLocks noChangeShapeType="1"/>
              <a:stCxn id="35850" idx="2"/>
              <a:endCxn id="35852" idx="0"/>
            </p:cNvCxnSpPr>
            <p:nvPr/>
          </p:nvCxnSpPr>
          <p:spPr bwMode="auto">
            <a:xfrm>
              <a:off x="4760" y="2978"/>
              <a:ext cx="0" cy="95"/>
            </a:xfrm>
            <a:prstGeom prst="straightConnector1">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cxnSp>
        <p:sp>
          <p:nvSpPr>
            <p:cNvPr id="35859" name="Text Box 17"/>
            <p:cNvSpPr txBox="1">
              <a:spLocks noChangeArrowheads="1"/>
            </p:cNvSpPr>
            <p:nvPr/>
          </p:nvSpPr>
          <p:spPr bwMode="auto">
            <a:xfrm>
              <a:off x="1684" y="671"/>
              <a:ext cx="1967" cy="334"/>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lIns="182736" tIns="91359" rIns="182736" bIns="91359" anchor="ctr"/>
            <a:lstStyle>
              <a:lvl1pPr defTabSz="1828800">
                <a:spcBef>
                  <a:spcPct val="20000"/>
                </a:spcBef>
                <a:buChar char="•"/>
                <a:defRPr kumimoji="1" sz="6400">
                  <a:solidFill>
                    <a:schemeClr val="tx1"/>
                  </a:solidFill>
                  <a:latin typeface="Arial" pitchFamily="34" charset="0"/>
                  <a:ea typeface="新細明體" pitchFamily="18" charset="-120"/>
                </a:defRPr>
              </a:lvl1pPr>
              <a:lvl2pPr marL="1485900" indent="-571500" defTabSz="1828800">
                <a:spcBef>
                  <a:spcPct val="20000"/>
                </a:spcBef>
                <a:buChar char="–"/>
                <a:defRPr kumimoji="1" sz="5600">
                  <a:solidFill>
                    <a:schemeClr val="tx1"/>
                  </a:solidFill>
                  <a:latin typeface="Arial" pitchFamily="34" charset="0"/>
                  <a:ea typeface="新細明體" pitchFamily="18" charset="-120"/>
                </a:defRPr>
              </a:lvl2pPr>
              <a:lvl3pPr marL="2286000" indent="-457200" defTabSz="1828800">
                <a:spcBef>
                  <a:spcPct val="20000"/>
                </a:spcBef>
                <a:buChar char="•"/>
                <a:defRPr kumimoji="1" sz="4800">
                  <a:solidFill>
                    <a:schemeClr val="tx1"/>
                  </a:solidFill>
                  <a:latin typeface="Arial" pitchFamily="34" charset="0"/>
                  <a:ea typeface="新細明體" pitchFamily="18" charset="-120"/>
                </a:defRPr>
              </a:lvl3pPr>
              <a:lvl4pPr marL="3200400" indent="-457200" defTabSz="1828800">
                <a:spcBef>
                  <a:spcPct val="20000"/>
                </a:spcBef>
                <a:buChar char="–"/>
                <a:defRPr kumimoji="1" sz="4000">
                  <a:solidFill>
                    <a:schemeClr val="tx1"/>
                  </a:solidFill>
                  <a:latin typeface="Arial" pitchFamily="34" charset="0"/>
                  <a:ea typeface="新細明體" pitchFamily="18" charset="-120"/>
                </a:defRPr>
              </a:lvl4pPr>
              <a:lvl5pPr marL="4114800" indent="-457200" defTabSz="1828800">
                <a:spcBef>
                  <a:spcPct val="20000"/>
                </a:spcBef>
                <a:buChar char="»"/>
                <a:defRPr kumimoji="1" sz="4000">
                  <a:solidFill>
                    <a:schemeClr val="tx1"/>
                  </a:solidFill>
                  <a:latin typeface="Arial" pitchFamily="34" charset="0"/>
                  <a:ea typeface="新細明體" pitchFamily="18" charset="-120"/>
                </a:defRPr>
              </a:lvl5pPr>
              <a:lvl6pPr marL="4572000" indent="-457200" defTabSz="1828800" eaLnBrk="0" fontAlgn="base" hangingPunct="0">
                <a:spcBef>
                  <a:spcPct val="20000"/>
                </a:spcBef>
                <a:spcAft>
                  <a:spcPct val="0"/>
                </a:spcAft>
                <a:buChar char="»"/>
                <a:defRPr kumimoji="1" sz="4000">
                  <a:solidFill>
                    <a:schemeClr val="tx1"/>
                  </a:solidFill>
                  <a:latin typeface="Arial" pitchFamily="34" charset="0"/>
                  <a:ea typeface="新細明體" pitchFamily="18" charset="-120"/>
                </a:defRPr>
              </a:lvl6pPr>
              <a:lvl7pPr marL="5029200" indent="-457200" defTabSz="1828800" eaLnBrk="0" fontAlgn="base" hangingPunct="0">
                <a:spcBef>
                  <a:spcPct val="20000"/>
                </a:spcBef>
                <a:spcAft>
                  <a:spcPct val="0"/>
                </a:spcAft>
                <a:buChar char="»"/>
                <a:defRPr kumimoji="1" sz="4000">
                  <a:solidFill>
                    <a:schemeClr val="tx1"/>
                  </a:solidFill>
                  <a:latin typeface="Arial" pitchFamily="34" charset="0"/>
                  <a:ea typeface="新細明體" pitchFamily="18" charset="-120"/>
                </a:defRPr>
              </a:lvl7pPr>
              <a:lvl8pPr marL="5486400" indent="-457200" defTabSz="1828800" eaLnBrk="0" fontAlgn="base" hangingPunct="0">
                <a:spcBef>
                  <a:spcPct val="20000"/>
                </a:spcBef>
                <a:spcAft>
                  <a:spcPct val="0"/>
                </a:spcAft>
                <a:buChar char="»"/>
                <a:defRPr kumimoji="1" sz="4000">
                  <a:solidFill>
                    <a:schemeClr val="tx1"/>
                  </a:solidFill>
                  <a:latin typeface="Arial" pitchFamily="34" charset="0"/>
                  <a:ea typeface="新細明體" pitchFamily="18" charset="-120"/>
                </a:defRPr>
              </a:lvl8pPr>
              <a:lvl9pPr marL="5943600" indent="-457200" defTabSz="1828800" eaLnBrk="0" fontAlgn="base" hangingPunct="0">
                <a:spcBef>
                  <a:spcPct val="20000"/>
                </a:spcBef>
                <a:spcAft>
                  <a:spcPct val="0"/>
                </a:spcAft>
                <a:buChar char="»"/>
                <a:defRPr kumimoji="1" sz="4000">
                  <a:solidFill>
                    <a:schemeClr val="tx1"/>
                  </a:solidFill>
                  <a:latin typeface="Arial" pitchFamily="34" charset="0"/>
                  <a:ea typeface="新細明體" pitchFamily="18" charset="-120"/>
                </a:defRPr>
              </a:lvl9pPr>
            </a:lstStyle>
            <a:p>
              <a:pPr algn="ctr" eaLnBrk="1" hangingPunct="1">
                <a:spcBef>
                  <a:spcPct val="0"/>
                </a:spcBef>
                <a:buFontTx/>
                <a:buNone/>
              </a:pPr>
              <a:r>
                <a:rPr lang="zh-TW" altLang="en-US" sz="3600">
                  <a:latin typeface="全真粗黑體" pitchFamily="49" charset="-120"/>
                  <a:ea typeface="全真粗黑體" pitchFamily="49" charset="-120"/>
                </a:rPr>
                <a:t>土地使用</a:t>
              </a:r>
            </a:p>
          </p:txBody>
        </p:sp>
        <p:sp>
          <p:nvSpPr>
            <p:cNvPr id="35860" name="Text Box 18"/>
            <p:cNvSpPr txBox="1">
              <a:spLocks noChangeArrowheads="1"/>
            </p:cNvSpPr>
            <p:nvPr/>
          </p:nvSpPr>
          <p:spPr bwMode="auto">
            <a:xfrm>
              <a:off x="521" y="1167"/>
              <a:ext cx="1814" cy="449"/>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lIns="182736" tIns="91359" rIns="182736" bIns="91359" anchor="ctr">
              <a:spAutoFit/>
            </a:bodyPr>
            <a:lstStyle>
              <a:lvl1pPr defTabSz="1828800">
                <a:spcBef>
                  <a:spcPct val="20000"/>
                </a:spcBef>
                <a:buChar char="•"/>
                <a:defRPr kumimoji="1" sz="6400">
                  <a:solidFill>
                    <a:schemeClr val="tx1"/>
                  </a:solidFill>
                  <a:latin typeface="Arial" pitchFamily="34" charset="0"/>
                  <a:ea typeface="新細明體" pitchFamily="18" charset="-120"/>
                </a:defRPr>
              </a:lvl1pPr>
              <a:lvl2pPr marL="1485900" indent="-571500" defTabSz="1828800">
                <a:spcBef>
                  <a:spcPct val="20000"/>
                </a:spcBef>
                <a:buChar char="–"/>
                <a:defRPr kumimoji="1" sz="5600">
                  <a:solidFill>
                    <a:schemeClr val="tx1"/>
                  </a:solidFill>
                  <a:latin typeface="Arial" pitchFamily="34" charset="0"/>
                  <a:ea typeface="新細明體" pitchFamily="18" charset="-120"/>
                </a:defRPr>
              </a:lvl2pPr>
              <a:lvl3pPr marL="2286000" indent="-457200" defTabSz="1828800">
                <a:spcBef>
                  <a:spcPct val="20000"/>
                </a:spcBef>
                <a:buChar char="•"/>
                <a:defRPr kumimoji="1" sz="4800">
                  <a:solidFill>
                    <a:schemeClr val="tx1"/>
                  </a:solidFill>
                  <a:latin typeface="Arial" pitchFamily="34" charset="0"/>
                  <a:ea typeface="新細明體" pitchFamily="18" charset="-120"/>
                </a:defRPr>
              </a:lvl3pPr>
              <a:lvl4pPr marL="3200400" indent="-457200" defTabSz="1828800">
                <a:spcBef>
                  <a:spcPct val="20000"/>
                </a:spcBef>
                <a:buChar char="–"/>
                <a:defRPr kumimoji="1" sz="4000">
                  <a:solidFill>
                    <a:schemeClr val="tx1"/>
                  </a:solidFill>
                  <a:latin typeface="Arial" pitchFamily="34" charset="0"/>
                  <a:ea typeface="新細明體" pitchFamily="18" charset="-120"/>
                </a:defRPr>
              </a:lvl4pPr>
              <a:lvl5pPr marL="4114800" indent="-457200" defTabSz="1828800">
                <a:spcBef>
                  <a:spcPct val="20000"/>
                </a:spcBef>
                <a:buChar char="»"/>
                <a:defRPr kumimoji="1" sz="4000">
                  <a:solidFill>
                    <a:schemeClr val="tx1"/>
                  </a:solidFill>
                  <a:latin typeface="Arial" pitchFamily="34" charset="0"/>
                  <a:ea typeface="新細明體" pitchFamily="18" charset="-120"/>
                </a:defRPr>
              </a:lvl5pPr>
              <a:lvl6pPr marL="4572000" indent="-457200" defTabSz="1828800" eaLnBrk="0" fontAlgn="base" hangingPunct="0">
                <a:spcBef>
                  <a:spcPct val="20000"/>
                </a:spcBef>
                <a:spcAft>
                  <a:spcPct val="0"/>
                </a:spcAft>
                <a:buChar char="»"/>
                <a:defRPr kumimoji="1" sz="4000">
                  <a:solidFill>
                    <a:schemeClr val="tx1"/>
                  </a:solidFill>
                  <a:latin typeface="Arial" pitchFamily="34" charset="0"/>
                  <a:ea typeface="新細明體" pitchFamily="18" charset="-120"/>
                </a:defRPr>
              </a:lvl6pPr>
              <a:lvl7pPr marL="5029200" indent="-457200" defTabSz="1828800" eaLnBrk="0" fontAlgn="base" hangingPunct="0">
                <a:spcBef>
                  <a:spcPct val="20000"/>
                </a:spcBef>
                <a:spcAft>
                  <a:spcPct val="0"/>
                </a:spcAft>
                <a:buChar char="»"/>
                <a:defRPr kumimoji="1" sz="4000">
                  <a:solidFill>
                    <a:schemeClr val="tx1"/>
                  </a:solidFill>
                  <a:latin typeface="Arial" pitchFamily="34" charset="0"/>
                  <a:ea typeface="新細明體" pitchFamily="18" charset="-120"/>
                </a:defRPr>
              </a:lvl7pPr>
              <a:lvl8pPr marL="5486400" indent="-457200" defTabSz="1828800" eaLnBrk="0" fontAlgn="base" hangingPunct="0">
                <a:spcBef>
                  <a:spcPct val="20000"/>
                </a:spcBef>
                <a:spcAft>
                  <a:spcPct val="0"/>
                </a:spcAft>
                <a:buChar char="»"/>
                <a:defRPr kumimoji="1" sz="4000">
                  <a:solidFill>
                    <a:schemeClr val="tx1"/>
                  </a:solidFill>
                  <a:latin typeface="Arial" pitchFamily="34" charset="0"/>
                  <a:ea typeface="新細明體" pitchFamily="18" charset="-120"/>
                </a:defRPr>
              </a:lvl8pPr>
              <a:lvl9pPr marL="5943600" indent="-457200" defTabSz="1828800" eaLnBrk="0" fontAlgn="base" hangingPunct="0">
                <a:spcBef>
                  <a:spcPct val="20000"/>
                </a:spcBef>
                <a:spcAft>
                  <a:spcPct val="0"/>
                </a:spcAft>
                <a:buChar char="»"/>
                <a:defRPr kumimoji="1" sz="4000">
                  <a:solidFill>
                    <a:schemeClr val="tx1"/>
                  </a:solidFill>
                  <a:latin typeface="Arial" pitchFamily="34" charset="0"/>
                  <a:ea typeface="新細明體" pitchFamily="18" charset="-120"/>
                </a:defRPr>
              </a:lvl9pPr>
            </a:lstStyle>
            <a:p>
              <a:pPr algn="ctr" eaLnBrk="1" hangingPunct="1">
                <a:spcBef>
                  <a:spcPct val="0"/>
                </a:spcBef>
                <a:buFontTx/>
                <a:buNone/>
              </a:pPr>
              <a:r>
                <a:rPr lang="zh-TW" altLang="en-US" sz="3600">
                  <a:solidFill>
                    <a:srgbClr val="0000FF"/>
                  </a:solidFill>
                  <a:latin typeface="全真粗黑體" pitchFamily="49" charset="-120"/>
                  <a:ea typeface="全真粗黑體" pitchFamily="49" charset="-120"/>
                </a:rPr>
                <a:t>未符合國土功能分區及其分類之指導</a:t>
              </a:r>
            </a:p>
          </p:txBody>
        </p:sp>
        <p:cxnSp>
          <p:nvCxnSpPr>
            <p:cNvPr id="35861" name="AutoShape 19"/>
            <p:cNvCxnSpPr>
              <a:cxnSpLocks noChangeShapeType="1"/>
              <a:stCxn id="35859" idx="2"/>
              <a:endCxn id="35846" idx="0"/>
            </p:cNvCxnSpPr>
            <p:nvPr/>
          </p:nvCxnSpPr>
          <p:spPr bwMode="auto">
            <a:xfrm rot="16200000" flipH="1">
              <a:off x="3249" y="424"/>
              <a:ext cx="162" cy="1324"/>
            </a:xfrm>
            <a:prstGeom prst="bentConnector3">
              <a:avLst>
                <a:gd name="adj1" fmla="val 50000"/>
              </a:avLst>
            </a:prstGeom>
            <a:noFill/>
            <a:ln w="9525">
              <a:solidFill>
                <a:srgbClr val="000000"/>
              </a:solidFill>
              <a:miter lim="800000"/>
              <a:headEnd/>
              <a:tailEnd type="triangle" w="med" len="med"/>
            </a:ln>
            <a:extLst>
              <a:ext uri="{909E8E84-426E-40DD-AFC4-6F175D3DCCD1}">
                <a14:hiddenFill xmlns:a14="http://schemas.microsoft.com/office/drawing/2010/main">
                  <a:noFill/>
                </a14:hiddenFill>
              </a:ext>
            </a:extLst>
          </p:spPr>
        </p:cxnSp>
        <p:cxnSp>
          <p:nvCxnSpPr>
            <p:cNvPr id="35862" name="AutoShape 20"/>
            <p:cNvCxnSpPr>
              <a:cxnSpLocks noChangeShapeType="1"/>
              <a:stCxn id="35859" idx="2"/>
              <a:endCxn id="35860" idx="0"/>
            </p:cNvCxnSpPr>
            <p:nvPr/>
          </p:nvCxnSpPr>
          <p:spPr bwMode="auto">
            <a:xfrm rot="5400000">
              <a:off x="1967" y="466"/>
              <a:ext cx="162" cy="1240"/>
            </a:xfrm>
            <a:prstGeom prst="bentConnector3">
              <a:avLst>
                <a:gd name="adj1" fmla="val 50000"/>
              </a:avLst>
            </a:prstGeom>
            <a:noFill/>
            <a:ln w="9525">
              <a:solidFill>
                <a:srgbClr val="000000"/>
              </a:solidFill>
              <a:miter lim="800000"/>
              <a:headEnd/>
              <a:tailEnd type="triangle" w="med" len="med"/>
            </a:ln>
            <a:extLst>
              <a:ext uri="{909E8E84-426E-40DD-AFC4-6F175D3DCCD1}">
                <a14:hiddenFill xmlns:a14="http://schemas.microsoft.com/office/drawing/2010/main">
                  <a:noFill/>
                </a14:hiddenFill>
              </a:ext>
            </a:extLst>
          </p:spPr>
        </p:cxnSp>
        <p:sp>
          <p:nvSpPr>
            <p:cNvPr id="35863" name="Text Box 21"/>
            <p:cNvSpPr txBox="1">
              <a:spLocks noChangeArrowheads="1"/>
            </p:cNvSpPr>
            <p:nvPr/>
          </p:nvSpPr>
          <p:spPr bwMode="auto">
            <a:xfrm>
              <a:off x="521" y="3067"/>
              <a:ext cx="1814" cy="454"/>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lIns="182736" tIns="91359" rIns="182736" bIns="91359" anchor="ctr"/>
            <a:lstStyle>
              <a:lvl1pPr defTabSz="1828800">
                <a:spcBef>
                  <a:spcPct val="20000"/>
                </a:spcBef>
                <a:buChar char="•"/>
                <a:defRPr kumimoji="1" sz="6400">
                  <a:solidFill>
                    <a:schemeClr val="tx1"/>
                  </a:solidFill>
                  <a:latin typeface="Arial" pitchFamily="34" charset="0"/>
                  <a:ea typeface="新細明體" pitchFamily="18" charset="-120"/>
                </a:defRPr>
              </a:lvl1pPr>
              <a:lvl2pPr marL="1485900" indent="-571500" defTabSz="1828800">
                <a:spcBef>
                  <a:spcPct val="20000"/>
                </a:spcBef>
                <a:buChar char="–"/>
                <a:defRPr kumimoji="1" sz="5600">
                  <a:solidFill>
                    <a:schemeClr val="tx1"/>
                  </a:solidFill>
                  <a:latin typeface="Arial" pitchFamily="34" charset="0"/>
                  <a:ea typeface="新細明體" pitchFamily="18" charset="-120"/>
                </a:defRPr>
              </a:lvl2pPr>
              <a:lvl3pPr marL="2286000" indent="-457200" defTabSz="1828800">
                <a:spcBef>
                  <a:spcPct val="20000"/>
                </a:spcBef>
                <a:buChar char="•"/>
                <a:defRPr kumimoji="1" sz="4800">
                  <a:solidFill>
                    <a:schemeClr val="tx1"/>
                  </a:solidFill>
                  <a:latin typeface="Arial" pitchFamily="34" charset="0"/>
                  <a:ea typeface="新細明體" pitchFamily="18" charset="-120"/>
                </a:defRPr>
              </a:lvl3pPr>
              <a:lvl4pPr marL="3200400" indent="-457200" defTabSz="1828800">
                <a:spcBef>
                  <a:spcPct val="20000"/>
                </a:spcBef>
                <a:buChar char="–"/>
                <a:defRPr kumimoji="1" sz="4000">
                  <a:solidFill>
                    <a:schemeClr val="tx1"/>
                  </a:solidFill>
                  <a:latin typeface="Arial" pitchFamily="34" charset="0"/>
                  <a:ea typeface="新細明體" pitchFamily="18" charset="-120"/>
                </a:defRPr>
              </a:lvl4pPr>
              <a:lvl5pPr marL="4114800" indent="-457200" defTabSz="1828800">
                <a:spcBef>
                  <a:spcPct val="20000"/>
                </a:spcBef>
                <a:buChar char="»"/>
                <a:defRPr kumimoji="1" sz="4000">
                  <a:solidFill>
                    <a:schemeClr val="tx1"/>
                  </a:solidFill>
                  <a:latin typeface="Arial" pitchFamily="34" charset="0"/>
                  <a:ea typeface="新細明體" pitchFamily="18" charset="-120"/>
                </a:defRPr>
              </a:lvl5pPr>
              <a:lvl6pPr marL="4572000" indent="-457200" defTabSz="1828800" eaLnBrk="0" fontAlgn="base" hangingPunct="0">
                <a:spcBef>
                  <a:spcPct val="20000"/>
                </a:spcBef>
                <a:spcAft>
                  <a:spcPct val="0"/>
                </a:spcAft>
                <a:buChar char="»"/>
                <a:defRPr kumimoji="1" sz="4000">
                  <a:solidFill>
                    <a:schemeClr val="tx1"/>
                  </a:solidFill>
                  <a:latin typeface="Arial" pitchFamily="34" charset="0"/>
                  <a:ea typeface="新細明體" pitchFamily="18" charset="-120"/>
                </a:defRPr>
              </a:lvl6pPr>
              <a:lvl7pPr marL="5029200" indent="-457200" defTabSz="1828800" eaLnBrk="0" fontAlgn="base" hangingPunct="0">
                <a:spcBef>
                  <a:spcPct val="20000"/>
                </a:spcBef>
                <a:spcAft>
                  <a:spcPct val="0"/>
                </a:spcAft>
                <a:buChar char="»"/>
                <a:defRPr kumimoji="1" sz="4000">
                  <a:solidFill>
                    <a:schemeClr val="tx1"/>
                  </a:solidFill>
                  <a:latin typeface="Arial" pitchFamily="34" charset="0"/>
                  <a:ea typeface="新細明體" pitchFamily="18" charset="-120"/>
                </a:defRPr>
              </a:lvl7pPr>
              <a:lvl8pPr marL="5486400" indent="-457200" defTabSz="1828800" eaLnBrk="0" fontAlgn="base" hangingPunct="0">
                <a:spcBef>
                  <a:spcPct val="20000"/>
                </a:spcBef>
                <a:spcAft>
                  <a:spcPct val="0"/>
                </a:spcAft>
                <a:buChar char="»"/>
                <a:defRPr kumimoji="1" sz="4000">
                  <a:solidFill>
                    <a:schemeClr val="tx1"/>
                  </a:solidFill>
                  <a:latin typeface="Arial" pitchFamily="34" charset="0"/>
                  <a:ea typeface="新細明體" pitchFamily="18" charset="-120"/>
                </a:defRPr>
              </a:lvl8pPr>
              <a:lvl9pPr marL="5943600" indent="-457200" defTabSz="1828800" eaLnBrk="0" fontAlgn="base" hangingPunct="0">
                <a:spcBef>
                  <a:spcPct val="20000"/>
                </a:spcBef>
                <a:spcAft>
                  <a:spcPct val="0"/>
                </a:spcAft>
                <a:buChar char="»"/>
                <a:defRPr kumimoji="1" sz="4000">
                  <a:solidFill>
                    <a:schemeClr val="tx1"/>
                  </a:solidFill>
                  <a:latin typeface="Arial" pitchFamily="34" charset="0"/>
                  <a:ea typeface="新細明體" pitchFamily="18" charset="-120"/>
                </a:defRPr>
              </a:lvl9pPr>
            </a:lstStyle>
            <a:p>
              <a:pPr algn="ctr" eaLnBrk="1" hangingPunct="1">
                <a:spcBef>
                  <a:spcPct val="0"/>
                </a:spcBef>
                <a:buFontTx/>
                <a:buNone/>
              </a:pPr>
              <a:r>
                <a:rPr lang="zh-TW" altLang="en-US" sz="3600">
                  <a:latin typeface="全真粗黑體" pitchFamily="49" charset="-120"/>
                  <a:ea typeface="全真粗黑體" pitchFamily="49" charset="-120"/>
                </a:rPr>
                <a:t>不得開發利用</a:t>
              </a:r>
            </a:p>
          </p:txBody>
        </p:sp>
        <p:cxnSp>
          <p:nvCxnSpPr>
            <p:cNvPr id="35864" name="AutoShape 22"/>
            <p:cNvCxnSpPr>
              <a:cxnSpLocks noChangeShapeType="1"/>
              <a:stCxn id="35860" idx="2"/>
              <a:endCxn id="35863" idx="0"/>
            </p:cNvCxnSpPr>
            <p:nvPr/>
          </p:nvCxnSpPr>
          <p:spPr bwMode="auto">
            <a:xfrm>
              <a:off x="1428" y="1616"/>
              <a:ext cx="0" cy="1451"/>
            </a:xfrm>
            <a:prstGeom prst="straightConnector1">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cxnSp>
        <p:sp>
          <p:nvSpPr>
            <p:cNvPr id="35865" name="AutoShape 23"/>
            <p:cNvSpPr>
              <a:spLocks noChangeArrowheads="1"/>
            </p:cNvSpPr>
            <p:nvPr/>
          </p:nvSpPr>
          <p:spPr bwMode="auto">
            <a:xfrm>
              <a:off x="294" y="1723"/>
              <a:ext cx="1588" cy="641"/>
            </a:xfrm>
            <a:prstGeom prst="wedgeRectCallout">
              <a:avLst>
                <a:gd name="adj1" fmla="val -8755"/>
                <a:gd name="adj2" fmla="val -93162"/>
              </a:avLst>
            </a:prstGeom>
            <a:solidFill>
              <a:srgbClr val="FFCCFF"/>
            </a:solidFill>
            <a:ln w="9525">
              <a:solidFill>
                <a:srgbClr val="FF00FF"/>
              </a:solidFill>
              <a:miter lim="800000"/>
              <a:headEnd/>
              <a:tailEnd/>
            </a:ln>
          </p:spPr>
          <p:txBody>
            <a:bodyPr lIns="182736" tIns="91359" rIns="182736" bIns="91359" anchor="ctr">
              <a:spAutoFit/>
            </a:bodyPr>
            <a:lstStyle>
              <a:lvl1pPr defTabSz="1828800">
                <a:spcBef>
                  <a:spcPct val="20000"/>
                </a:spcBef>
                <a:buChar char="•"/>
                <a:defRPr kumimoji="1" sz="6400">
                  <a:solidFill>
                    <a:schemeClr val="tx1"/>
                  </a:solidFill>
                  <a:latin typeface="Arial" pitchFamily="34" charset="0"/>
                  <a:ea typeface="新細明體" pitchFamily="18" charset="-120"/>
                </a:defRPr>
              </a:lvl1pPr>
              <a:lvl2pPr marL="1485900" indent="-571500" defTabSz="1828800">
                <a:spcBef>
                  <a:spcPct val="20000"/>
                </a:spcBef>
                <a:buChar char="–"/>
                <a:defRPr kumimoji="1" sz="5600">
                  <a:solidFill>
                    <a:schemeClr val="tx1"/>
                  </a:solidFill>
                  <a:latin typeface="Arial" pitchFamily="34" charset="0"/>
                  <a:ea typeface="新細明體" pitchFamily="18" charset="-120"/>
                </a:defRPr>
              </a:lvl2pPr>
              <a:lvl3pPr marL="2286000" indent="-457200" defTabSz="1828800">
                <a:spcBef>
                  <a:spcPct val="20000"/>
                </a:spcBef>
                <a:buChar char="•"/>
                <a:defRPr kumimoji="1" sz="4800">
                  <a:solidFill>
                    <a:schemeClr val="tx1"/>
                  </a:solidFill>
                  <a:latin typeface="Arial" pitchFamily="34" charset="0"/>
                  <a:ea typeface="新細明體" pitchFamily="18" charset="-120"/>
                </a:defRPr>
              </a:lvl3pPr>
              <a:lvl4pPr marL="3200400" indent="-457200" defTabSz="1828800">
                <a:spcBef>
                  <a:spcPct val="20000"/>
                </a:spcBef>
                <a:buChar char="–"/>
                <a:defRPr kumimoji="1" sz="4000">
                  <a:solidFill>
                    <a:schemeClr val="tx1"/>
                  </a:solidFill>
                  <a:latin typeface="Arial" pitchFamily="34" charset="0"/>
                  <a:ea typeface="新細明體" pitchFamily="18" charset="-120"/>
                </a:defRPr>
              </a:lvl4pPr>
              <a:lvl5pPr marL="4114800" indent="-457200" defTabSz="1828800">
                <a:spcBef>
                  <a:spcPct val="20000"/>
                </a:spcBef>
                <a:buChar char="»"/>
                <a:defRPr kumimoji="1" sz="4000">
                  <a:solidFill>
                    <a:schemeClr val="tx1"/>
                  </a:solidFill>
                  <a:latin typeface="Arial" pitchFamily="34" charset="0"/>
                  <a:ea typeface="新細明體" pitchFamily="18" charset="-120"/>
                </a:defRPr>
              </a:lvl5pPr>
              <a:lvl6pPr marL="4572000" indent="-457200" defTabSz="1828800" eaLnBrk="0" fontAlgn="base" hangingPunct="0">
                <a:spcBef>
                  <a:spcPct val="20000"/>
                </a:spcBef>
                <a:spcAft>
                  <a:spcPct val="0"/>
                </a:spcAft>
                <a:buChar char="»"/>
                <a:defRPr kumimoji="1" sz="4000">
                  <a:solidFill>
                    <a:schemeClr val="tx1"/>
                  </a:solidFill>
                  <a:latin typeface="Arial" pitchFamily="34" charset="0"/>
                  <a:ea typeface="新細明體" pitchFamily="18" charset="-120"/>
                </a:defRPr>
              </a:lvl6pPr>
              <a:lvl7pPr marL="5029200" indent="-457200" defTabSz="1828800" eaLnBrk="0" fontAlgn="base" hangingPunct="0">
                <a:spcBef>
                  <a:spcPct val="20000"/>
                </a:spcBef>
                <a:spcAft>
                  <a:spcPct val="0"/>
                </a:spcAft>
                <a:buChar char="»"/>
                <a:defRPr kumimoji="1" sz="4000">
                  <a:solidFill>
                    <a:schemeClr val="tx1"/>
                  </a:solidFill>
                  <a:latin typeface="Arial" pitchFamily="34" charset="0"/>
                  <a:ea typeface="新細明體" pitchFamily="18" charset="-120"/>
                </a:defRPr>
              </a:lvl7pPr>
              <a:lvl8pPr marL="5486400" indent="-457200" defTabSz="1828800" eaLnBrk="0" fontAlgn="base" hangingPunct="0">
                <a:spcBef>
                  <a:spcPct val="20000"/>
                </a:spcBef>
                <a:spcAft>
                  <a:spcPct val="0"/>
                </a:spcAft>
                <a:buChar char="»"/>
                <a:defRPr kumimoji="1" sz="4000">
                  <a:solidFill>
                    <a:schemeClr val="tx1"/>
                  </a:solidFill>
                  <a:latin typeface="Arial" pitchFamily="34" charset="0"/>
                  <a:ea typeface="新細明體" pitchFamily="18" charset="-120"/>
                </a:defRPr>
              </a:lvl8pPr>
              <a:lvl9pPr marL="5943600" indent="-457200" defTabSz="1828800" eaLnBrk="0" fontAlgn="base" hangingPunct="0">
                <a:spcBef>
                  <a:spcPct val="20000"/>
                </a:spcBef>
                <a:spcAft>
                  <a:spcPct val="0"/>
                </a:spcAft>
                <a:buChar char="»"/>
                <a:defRPr kumimoji="1" sz="4000">
                  <a:solidFill>
                    <a:schemeClr val="tx1"/>
                  </a:solidFill>
                  <a:latin typeface="Arial" pitchFamily="34" charset="0"/>
                  <a:ea typeface="新細明體" pitchFamily="18" charset="-120"/>
                </a:defRPr>
              </a:lvl9pPr>
            </a:lstStyle>
            <a:p>
              <a:pPr eaLnBrk="1" hangingPunct="1">
                <a:spcBef>
                  <a:spcPct val="50000"/>
                </a:spcBef>
                <a:buFontTx/>
                <a:buNone/>
              </a:pPr>
              <a:r>
                <a:rPr lang="zh-TW" altLang="en-US" sz="3600">
                  <a:ea typeface="全真粗黑體" pitchFamily="49" charset="-120"/>
                </a:rPr>
                <a:t>國防、重大公共設施或公用事業計畫得於各國土功能分區申請使用。 </a:t>
              </a:r>
            </a:p>
          </p:txBody>
        </p:sp>
      </p:grpSp>
      <p:sp>
        <p:nvSpPr>
          <p:cNvPr id="35845" name="Text Box 24"/>
          <p:cNvSpPr txBox="1">
            <a:spLocks noChangeArrowheads="1"/>
          </p:cNvSpPr>
          <p:nvPr/>
        </p:nvSpPr>
        <p:spPr bwMode="auto">
          <a:xfrm>
            <a:off x="644525" y="1965325"/>
            <a:ext cx="16998950" cy="2622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82574" tIns="91269" rIns="182574" bIns="91269">
            <a:spAutoFit/>
          </a:bodyPr>
          <a:lstStyle>
            <a:lvl1pPr marL="546100" indent="-546100" defTabSz="1828800">
              <a:spcBef>
                <a:spcPct val="20000"/>
              </a:spcBef>
              <a:buChar char="•"/>
              <a:defRPr kumimoji="1" sz="6400">
                <a:solidFill>
                  <a:schemeClr val="tx1"/>
                </a:solidFill>
                <a:latin typeface="Arial" pitchFamily="34" charset="0"/>
                <a:ea typeface="新細明體" pitchFamily="18" charset="-120"/>
              </a:defRPr>
            </a:lvl1pPr>
            <a:lvl2pPr marL="914400" indent="-571500" defTabSz="1828800">
              <a:spcBef>
                <a:spcPct val="20000"/>
              </a:spcBef>
              <a:buChar char="–"/>
              <a:defRPr kumimoji="1" sz="5600">
                <a:solidFill>
                  <a:schemeClr val="tx1"/>
                </a:solidFill>
                <a:latin typeface="Arial" pitchFamily="34" charset="0"/>
                <a:ea typeface="新細明體" pitchFamily="18" charset="-120"/>
              </a:defRPr>
            </a:lvl2pPr>
            <a:lvl3pPr marL="1828800" indent="-457200" defTabSz="1828800">
              <a:spcBef>
                <a:spcPct val="20000"/>
              </a:spcBef>
              <a:buChar char="•"/>
              <a:defRPr kumimoji="1" sz="4800">
                <a:solidFill>
                  <a:schemeClr val="tx1"/>
                </a:solidFill>
                <a:latin typeface="Arial" pitchFamily="34" charset="0"/>
                <a:ea typeface="新細明體" pitchFamily="18" charset="-120"/>
              </a:defRPr>
            </a:lvl3pPr>
            <a:lvl4pPr marL="2743200" indent="-457200" defTabSz="1828800">
              <a:spcBef>
                <a:spcPct val="20000"/>
              </a:spcBef>
              <a:buChar char="–"/>
              <a:defRPr kumimoji="1" sz="4000">
                <a:solidFill>
                  <a:schemeClr val="tx1"/>
                </a:solidFill>
                <a:latin typeface="Arial" pitchFamily="34" charset="0"/>
                <a:ea typeface="新細明體" pitchFamily="18" charset="-120"/>
              </a:defRPr>
            </a:lvl4pPr>
            <a:lvl5pPr marL="3657600" indent="-457200" defTabSz="1828800">
              <a:spcBef>
                <a:spcPct val="20000"/>
              </a:spcBef>
              <a:buChar char="»"/>
              <a:defRPr kumimoji="1" sz="4000">
                <a:solidFill>
                  <a:schemeClr val="tx1"/>
                </a:solidFill>
                <a:latin typeface="Arial" pitchFamily="34" charset="0"/>
                <a:ea typeface="新細明體" pitchFamily="18" charset="-120"/>
              </a:defRPr>
            </a:lvl5pPr>
            <a:lvl6pPr marL="4114800" indent="-457200" defTabSz="1828800" eaLnBrk="0" fontAlgn="base" hangingPunct="0">
              <a:spcBef>
                <a:spcPct val="20000"/>
              </a:spcBef>
              <a:spcAft>
                <a:spcPct val="0"/>
              </a:spcAft>
              <a:buChar char="»"/>
              <a:defRPr kumimoji="1" sz="4000">
                <a:solidFill>
                  <a:schemeClr val="tx1"/>
                </a:solidFill>
                <a:latin typeface="Arial" pitchFamily="34" charset="0"/>
                <a:ea typeface="新細明體" pitchFamily="18" charset="-120"/>
              </a:defRPr>
            </a:lvl6pPr>
            <a:lvl7pPr marL="4572000" indent="-457200" defTabSz="1828800" eaLnBrk="0" fontAlgn="base" hangingPunct="0">
              <a:spcBef>
                <a:spcPct val="20000"/>
              </a:spcBef>
              <a:spcAft>
                <a:spcPct val="0"/>
              </a:spcAft>
              <a:buChar char="»"/>
              <a:defRPr kumimoji="1" sz="4000">
                <a:solidFill>
                  <a:schemeClr val="tx1"/>
                </a:solidFill>
                <a:latin typeface="Arial" pitchFamily="34" charset="0"/>
                <a:ea typeface="新細明體" pitchFamily="18" charset="-120"/>
              </a:defRPr>
            </a:lvl7pPr>
            <a:lvl8pPr marL="5029200" indent="-457200" defTabSz="1828800" eaLnBrk="0" fontAlgn="base" hangingPunct="0">
              <a:spcBef>
                <a:spcPct val="20000"/>
              </a:spcBef>
              <a:spcAft>
                <a:spcPct val="0"/>
              </a:spcAft>
              <a:buChar char="»"/>
              <a:defRPr kumimoji="1" sz="4000">
                <a:solidFill>
                  <a:schemeClr val="tx1"/>
                </a:solidFill>
                <a:latin typeface="Arial" pitchFamily="34" charset="0"/>
                <a:ea typeface="新細明體" pitchFamily="18" charset="-120"/>
              </a:defRPr>
            </a:lvl8pPr>
            <a:lvl9pPr marL="5486400" indent="-457200" defTabSz="1828800" eaLnBrk="0" fontAlgn="base" hangingPunct="0">
              <a:spcBef>
                <a:spcPct val="20000"/>
              </a:spcBef>
              <a:spcAft>
                <a:spcPct val="0"/>
              </a:spcAft>
              <a:buChar char="»"/>
              <a:defRPr kumimoji="1" sz="4000">
                <a:solidFill>
                  <a:schemeClr val="tx1"/>
                </a:solidFill>
                <a:latin typeface="Arial" pitchFamily="34" charset="0"/>
                <a:ea typeface="新細明體" pitchFamily="18" charset="-120"/>
              </a:defRPr>
            </a:lvl9pPr>
          </a:lstStyle>
          <a:p>
            <a:pPr algn="just" eaLnBrk="1" hangingPunct="1">
              <a:spcBef>
                <a:spcPct val="50000"/>
              </a:spcBef>
              <a:buFont typeface="Wingdings" pitchFamily="2" charset="2"/>
              <a:buChar char="n"/>
            </a:pPr>
            <a:r>
              <a:rPr lang="zh-TW" altLang="en-US" sz="4000">
                <a:ea typeface="全真粗黑體" pitchFamily="49" charset="-120"/>
              </a:rPr>
              <a:t>未來各國土功能分區之土地使用，如屬一定規模以上或性質特殊者，應申請「使用許可」，但不得變更國土功能分區及其分類，以大幅縮短土地變更審查時程，提高行政效率，亦改變過去透過開發許可造成土地蛙躍開發利用情況，達到開發與保育雙贏局面。 </a:t>
            </a:r>
            <a:r>
              <a:rPr lang="en-US" altLang="zh-TW" sz="4000">
                <a:ea typeface="全真粗黑體" pitchFamily="49" charset="-120"/>
              </a:rPr>
              <a:t>(§24)</a:t>
            </a: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投影片編號版面配置區 3"/>
          <p:cNvSpPr>
            <a:spLocks noGrp="1"/>
          </p:cNvSpPr>
          <p:nvPr>
            <p:ph type="sldNum" sz="quarter" idx="12"/>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1825625">
              <a:spcBef>
                <a:spcPct val="20000"/>
              </a:spcBef>
              <a:buChar char="•"/>
              <a:defRPr kumimoji="1" sz="6400">
                <a:solidFill>
                  <a:schemeClr val="tx1"/>
                </a:solidFill>
                <a:latin typeface="Arial" pitchFamily="34" charset="0"/>
                <a:ea typeface="新細明體" pitchFamily="18" charset="-120"/>
              </a:defRPr>
            </a:lvl1pPr>
            <a:lvl2pPr marL="1482725" indent="-569913" defTabSz="1825625">
              <a:spcBef>
                <a:spcPct val="20000"/>
              </a:spcBef>
              <a:buChar char="–"/>
              <a:defRPr kumimoji="1" sz="5600">
                <a:solidFill>
                  <a:schemeClr val="tx1"/>
                </a:solidFill>
                <a:latin typeface="Arial" pitchFamily="34" charset="0"/>
                <a:ea typeface="新細明體" pitchFamily="18" charset="-120"/>
              </a:defRPr>
            </a:lvl2pPr>
            <a:lvl3pPr marL="2282825" indent="-455613" defTabSz="1825625">
              <a:spcBef>
                <a:spcPct val="20000"/>
              </a:spcBef>
              <a:buChar char="•"/>
              <a:defRPr kumimoji="1" sz="4800">
                <a:solidFill>
                  <a:schemeClr val="tx1"/>
                </a:solidFill>
                <a:latin typeface="Arial" pitchFamily="34" charset="0"/>
                <a:ea typeface="新細明體" pitchFamily="18" charset="-120"/>
              </a:defRPr>
            </a:lvl3pPr>
            <a:lvl4pPr marL="3195638" indent="-455613" defTabSz="1825625">
              <a:spcBef>
                <a:spcPct val="20000"/>
              </a:spcBef>
              <a:buChar char="–"/>
              <a:defRPr kumimoji="1" sz="4000">
                <a:solidFill>
                  <a:schemeClr val="tx1"/>
                </a:solidFill>
                <a:latin typeface="Arial" pitchFamily="34" charset="0"/>
                <a:ea typeface="新細明體" pitchFamily="18" charset="-120"/>
              </a:defRPr>
            </a:lvl4pPr>
            <a:lvl5pPr marL="4108450" indent="-455613" defTabSz="1825625">
              <a:spcBef>
                <a:spcPct val="20000"/>
              </a:spcBef>
              <a:buChar char="»"/>
              <a:defRPr kumimoji="1" sz="4000">
                <a:solidFill>
                  <a:schemeClr val="tx1"/>
                </a:solidFill>
                <a:latin typeface="Arial" pitchFamily="34" charset="0"/>
                <a:ea typeface="新細明體" pitchFamily="18" charset="-120"/>
              </a:defRPr>
            </a:lvl5pPr>
            <a:lvl6pPr marL="4565650" indent="-455613" defTabSz="1825625" eaLnBrk="0" fontAlgn="base" hangingPunct="0">
              <a:spcBef>
                <a:spcPct val="20000"/>
              </a:spcBef>
              <a:spcAft>
                <a:spcPct val="0"/>
              </a:spcAft>
              <a:buChar char="»"/>
              <a:defRPr kumimoji="1" sz="4000">
                <a:solidFill>
                  <a:schemeClr val="tx1"/>
                </a:solidFill>
                <a:latin typeface="Arial" pitchFamily="34" charset="0"/>
                <a:ea typeface="新細明體" pitchFamily="18" charset="-120"/>
              </a:defRPr>
            </a:lvl6pPr>
            <a:lvl7pPr marL="5022850" indent="-455613" defTabSz="1825625" eaLnBrk="0" fontAlgn="base" hangingPunct="0">
              <a:spcBef>
                <a:spcPct val="20000"/>
              </a:spcBef>
              <a:spcAft>
                <a:spcPct val="0"/>
              </a:spcAft>
              <a:buChar char="»"/>
              <a:defRPr kumimoji="1" sz="4000">
                <a:solidFill>
                  <a:schemeClr val="tx1"/>
                </a:solidFill>
                <a:latin typeface="Arial" pitchFamily="34" charset="0"/>
                <a:ea typeface="新細明體" pitchFamily="18" charset="-120"/>
              </a:defRPr>
            </a:lvl7pPr>
            <a:lvl8pPr marL="5480050" indent="-455613" defTabSz="1825625" eaLnBrk="0" fontAlgn="base" hangingPunct="0">
              <a:spcBef>
                <a:spcPct val="20000"/>
              </a:spcBef>
              <a:spcAft>
                <a:spcPct val="0"/>
              </a:spcAft>
              <a:buChar char="»"/>
              <a:defRPr kumimoji="1" sz="4000">
                <a:solidFill>
                  <a:schemeClr val="tx1"/>
                </a:solidFill>
                <a:latin typeface="Arial" pitchFamily="34" charset="0"/>
                <a:ea typeface="新細明體" pitchFamily="18" charset="-120"/>
              </a:defRPr>
            </a:lvl8pPr>
            <a:lvl9pPr marL="5937250" indent="-455613" defTabSz="1825625" eaLnBrk="0" fontAlgn="base" hangingPunct="0">
              <a:spcBef>
                <a:spcPct val="20000"/>
              </a:spcBef>
              <a:spcAft>
                <a:spcPct val="0"/>
              </a:spcAft>
              <a:buChar char="»"/>
              <a:defRPr kumimoji="1" sz="4000">
                <a:solidFill>
                  <a:schemeClr val="tx1"/>
                </a:solidFill>
                <a:latin typeface="Arial" pitchFamily="34" charset="0"/>
                <a:ea typeface="新細明體" pitchFamily="18" charset="-120"/>
              </a:defRPr>
            </a:lvl9pPr>
          </a:lstStyle>
          <a:p>
            <a:pPr>
              <a:spcBef>
                <a:spcPct val="0"/>
              </a:spcBef>
              <a:buFontTx/>
              <a:buNone/>
            </a:pPr>
            <a:fld id="{2FC56E03-7F90-4218-AAA8-FED9304C5B5A}" type="slidenum">
              <a:rPr lang="en-US" altLang="zh-TW" sz="3200"/>
              <a:pPr>
                <a:spcBef>
                  <a:spcPct val="0"/>
                </a:spcBef>
                <a:buFontTx/>
                <a:buNone/>
              </a:pPr>
              <a:t>21</a:t>
            </a:fld>
            <a:endParaRPr lang="en-US" altLang="zh-TW" sz="3200"/>
          </a:p>
        </p:txBody>
      </p:sp>
      <p:sp>
        <p:nvSpPr>
          <p:cNvPr id="36867" name="Text Box 2"/>
          <p:cNvSpPr txBox="1">
            <a:spLocks noChangeArrowheads="1"/>
          </p:cNvSpPr>
          <p:nvPr/>
        </p:nvSpPr>
        <p:spPr bwMode="auto">
          <a:xfrm>
            <a:off x="0" y="520700"/>
            <a:ext cx="18291175" cy="1079500"/>
          </a:xfrm>
          <a:prstGeom prst="rect">
            <a:avLst/>
          </a:prstGeom>
          <a:solidFill>
            <a:srgbClr val="FF9999"/>
          </a:soli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82556" tIns="91259" rIns="182556" bIns="91259" anchor="ctr"/>
          <a:lstStyle>
            <a:lvl1pPr defTabSz="1828800">
              <a:spcBef>
                <a:spcPct val="20000"/>
              </a:spcBef>
              <a:buChar char="•"/>
              <a:defRPr kumimoji="1" sz="6400">
                <a:solidFill>
                  <a:schemeClr val="tx1"/>
                </a:solidFill>
                <a:latin typeface="Arial" pitchFamily="34" charset="0"/>
                <a:ea typeface="新細明體" pitchFamily="18" charset="-120"/>
              </a:defRPr>
            </a:lvl1pPr>
            <a:lvl2pPr marL="914400" indent="-571500" defTabSz="1828800">
              <a:spcBef>
                <a:spcPct val="20000"/>
              </a:spcBef>
              <a:buChar char="–"/>
              <a:defRPr kumimoji="1" sz="5600">
                <a:solidFill>
                  <a:schemeClr val="tx1"/>
                </a:solidFill>
                <a:latin typeface="Arial" pitchFamily="34" charset="0"/>
                <a:ea typeface="新細明體" pitchFamily="18" charset="-120"/>
              </a:defRPr>
            </a:lvl2pPr>
            <a:lvl3pPr marL="1828800" indent="-457200" defTabSz="1828800">
              <a:spcBef>
                <a:spcPct val="20000"/>
              </a:spcBef>
              <a:buChar char="•"/>
              <a:defRPr kumimoji="1" sz="4800">
                <a:solidFill>
                  <a:schemeClr val="tx1"/>
                </a:solidFill>
                <a:latin typeface="Arial" pitchFamily="34" charset="0"/>
                <a:ea typeface="新細明體" pitchFamily="18" charset="-120"/>
              </a:defRPr>
            </a:lvl3pPr>
            <a:lvl4pPr marL="2743200" indent="-457200" defTabSz="1828800">
              <a:spcBef>
                <a:spcPct val="20000"/>
              </a:spcBef>
              <a:buChar char="–"/>
              <a:defRPr kumimoji="1" sz="4000">
                <a:solidFill>
                  <a:schemeClr val="tx1"/>
                </a:solidFill>
                <a:latin typeface="Arial" pitchFamily="34" charset="0"/>
                <a:ea typeface="新細明體" pitchFamily="18" charset="-120"/>
              </a:defRPr>
            </a:lvl4pPr>
            <a:lvl5pPr marL="3657600" indent="-457200" defTabSz="1828800">
              <a:spcBef>
                <a:spcPct val="20000"/>
              </a:spcBef>
              <a:buChar char="»"/>
              <a:defRPr kumimoji="1" sz="4000">
                <a:solidFill>
                  <a:schemeClr val="tx1"/>
                </a:solidFill>
                <a:latin typeface="Arial" pitchFamily="34" charset="0"/>
                <a:ea typeface="新細明體" pitchFamily="18" charset="-120"/>
              </a:defRPr>
            </a:lvl5pPr>
            <a:lvl6pPr marL="4114800" indent="-457200" defTabSz="1828800" eaLnBrk="0" fontAlgn="base" hangingPunct="0">
              <a:spcBef>
                <a:spcPct val="20000"/>
              </a:spcBef>
              <a:spcAft>
                <a:spcPct val="0"/>
              </a:spcAft>
              <a:buChar char="»"/>
              <a:defRPr kumimoji="1" sz="4000">
                <a:solidFill>
                  <a:schemeClr val="tx1"/>
                </a:solidFill>
                <a:latin typeface="Arial" pitchFamily="34" charset="0"/>
                <a:ea typeface="新細明體" pitchFamily="18" charset="-120"/>
              </a:defRPr>
            </a:lvl6pPr>
            <a:lvl7pPr marL="4572000" indent="-457200" defTabSz="1828800" eaLnBrk="0" fontAlgn="base" hangingPunct="0">
              <a:spcBef>
                <a:spcPct val="20000"/>
              </a:spcBef>
              <a:spcAft>
                <a:spcPct val="0"/>
              </a:spcAft>
              <a:buChar char="»"/>
              <a:defRPr kumimoji="1" sz="4000">
                <a:solidFill>
                  <a:schemeClr val="tx1"/>
                </a:solidFill>
                <a:latin typeface="Arial" pitchFamily="34" charset="0"/>
                <a:ea typeface="新細明體" pitchFamily="18" charset="-120"/>
              </a:defRPr>
            </a:lvl7pPr>
            <a:lvl8pPr marL="5029200" indent="-457200" defTabSz="1828800" eaLnBrk="0" fontAlgn="base" hangingPunct="0">
              <a:spcBef>
                <a:spcPct val="20000"/>
              </a:spcBef>
              <a:spcAft>
                <a:spcPct val="0"/>
              </a:spcAft>
              <a:buChar char="»"/>
              <a:defRPr kumimoji="1" sz="4000">
                <a:solidFill>
                  <a:schemeClr val="tx1"/>
                </a:solidFill>
                <a:latin typeface="Arial" pitchFamily="34" charset="0"/>
                <a:ea typeface="新細明體" pitchFamily="18" charset="-120"/>
              </a:defRPr>
            </a:lvl8pPr>
            <a:lvl9pPr marL="5486400" indent="-457200" defTabSz="1828800" eaLnBrk="0" fontAlgn="base" hangingPunct="0">
              <a:spcBef>
                <a:spcPct val="20000"/>
              </a:spcBef>
              <a:spcAft>
                <a:spcPct val="0"/>
              </a:spcAft>
              <a:buChar char="»"/>
              <a:defRPr kumimoji="1" sz="4000">
                <a:solidFill>
                  <a:schemeClr val="tx1"/>
                </a:solidFill>
                <a:latin typeface="Arial" pitchFamily="34" charset="0"/>
                <a:ea typeface="新細明體" pitchFamily="18" charset="-120"/>
              </a:defRPr>
            </a:lvl9pPr>
          </a:lstStyle>
          <a:p>
            <a:pPr algn="ctr" eaLnBrk="1" hangingPunct="1">
              <a:spcBef>
                <a:spcPct val="50000"/>
              </a:spcBef>
              <a:buFontTx/>
              <a:buNone/>
            </a:pPr>
            <a:r>
              <a:rPr lang="zh-TW" altLang="en-US" sz="4800">
                <a:latin typeface="全真超特黑" pitchFamily="49" charset="-120"/>
                <a:ea typeface="全真超特黑" pitchFamily="49" charset="-120"/>
              </a:rPr>
              <a:t>二、劃設國土功能分區，建立使用許可制度 </a:t>
            </a:r>
          </a:p>
        </p:txBody>
      </p:sp>
      <p:grpSp>
        <p:nvGrpSpPr>
          <p:cNvPr id="36868" name="Group 3"/>
          <p:cNvGrpSpPr>
            <a:grpSpLocks/>
          </p:cNvGrpSpPr>
          <p:nvPr/>
        </p:nvGrpSpPr>
        <p:grpSpPr bwMode="auto">
          <a:xfrm>
            <a:off x="1222375" y="3432175"/>
            <a:ext cx="16205200" cy="9793288"/>
            <a:chOff x="385" y="1081"/>
            <a:chExt cx="5103" cy="3084"/>
          </a:xfrm>
        </p:grpSpPr>
        <p:sp>
          <p:nvSpPr>
            <p:cNvPr id="36870" name="Text Box 4"/>
            <p:cNvSpPr txBox="1">
              <a:spLocks noChangeAspect="1" noChangeArrowheads="1"/>
            </p:cNvSpPr>
            <p:nvPr/>
          </p:nvSpPr>
          <p:spPr bwMode="auto">
            <a:xfrm>
              <a:off x="385" y="1081"/>
              <a:ext cx="1706" cy="489"/>
            </a:xfrm>
            <a:prstGeom prst="rect">
              <a:avLst/>
            </a:prstGeom>
            <a:solidFill>
              <a:srgbClr val="FFFFCC"/>
            </a:solidFill>
            <a:ln w="9525">
              <a:solidFill>
                <a:schemeClr val="bg2"/>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182772" tIns="91379" rIns="182772" bIns="91379" anchor="ctr"/>
            <a:lstStyle>
              <a:lvl1pPr defTabSz="1828800">
                <a:spcBef>
                  <a:spcPct val="20000"/>
                </a:spcBef>
                <a:buChar char="•"/>
                <a:defRPr kumimoji="1" sz="6400">
                  <a:solidFill>
                    <a:schemeClr val="tx1"/>
                  </a:solidFill>
                  <a:latin typeface="Arial" pitchFamily="34" charset="0"/>
                  <a:ea typeface="新細明體" pitchFamily="18" charset="-120"/>
                </a:defRPr>
              </a:lvl1pPr>
              <a:lvl2pPr marL="914400" indent="-571500" defTabSz="1828800">
                <a:spcBef>
                  <a:spcPct val="20000"/>
                </a:spcBef>
                <a:buChar char="–"/>
                <a:defRPr kumimoji="1" sz="5600">
                  <a:solidFill>
                    <a:schemeClr val="tx1"/>
                  </a:solidFill>
                  <a:latin typeface="Arial" pitchFamily="34" charset="0"/>
                  <a:ea typeface="新細明體" pitchFamily="18" charset="-120"/>
                </a:defRPr>
              </a:lvl2pPr>
              <a:lvl3pPr marL="1828800" indent="-457200" defTabSz="1828800">
                <a:spcBef>
                  <a:spcPct val="20000"/>
                </a:spcBef>
                <a:buChar char="•"/>
                <a:defRPr kumimoji="1" sz="4800">
                  <a:solidFill>
                    <a:schemeClr val="tx1"/>
                  </a:solidFill>
                  <a:latin typeface="Arial" pitchFamily="34" charset="0"/>
                  <a:ea typeface="新細明體" pitchFamily="18" charset="-120"/>
                </a:defRPr>
              </a:lvl3pPr>
              <a:lvl4pPr marL="2743200" indent="-457200" defTabSz="1828800">
                <a:spcBef>
                  <a:spcPct val="20000"/>
                </a:spcBef>
                <a:buChar char="–"/>
                <a:defRPr kumimoji="1" sz="4000">
                  <a:solidFill>
                    <a:schemeClr val="tx1"/>
                  </a:solidFill>
                  <a:latin typeface="Arial" pitchFamily="34" charset="0"/>
                  <a:ea typeface="新細明體" pitchFamily="18" charset="-120"/>
                </a:defRPr>
              </a:lvl4pPr>
              <a:lvl5pPr marL="3657600" indent="-457200" defTabSz="1828800">
                <a:spcBef>
                  <a:spcPct val="20000"/>
                </a:spcBef>
                <a:buChar char="»"/>
                <a:defRPr kumimoji="1" sz="4000">
                  <a:solidFill>
                    <a:schemeClr val="tx1"/>
                  </a:solidFill>
                  <a:latin typeface="Arial" pitchFamily="34" charset="0"/>
                  <a:ea typeface="新細明體" pitchFamily="18" charset="-120"/>
                </a:defRPr>
              </a:lvl5pPr>
              <a:lvl6pPr marL="4114800" indent="-457200" defTabSz="1828800" eaLnBrk="0" fontAlgn="base" hangingPunct="0">
                <a:spcBef>
                  <a:spcPct val="20000"/>
                </a:spcBef>
                <a:spcAft>
                  <a:spcPct val="0"/>
                </a:spcAft>
                <a:buChar char="»"/>
                <a:defRPr kumimoji="1" sz="4000">
                  <a:solidFill>
                    <a:schemeClr val="tx1"/>
                  </a:solidFill>
                  <a:latin typeface="Arial" pitchFamily="34" charset="0"/>
                  <a:ea typeface="新細明體" pitchFamily="18" charset="-120"/>
                </a:defRPr>
              </a:lvl6pPr>
              <a:lvl7pPr marL="4572000" indent="-457200" defTabSz="1828800" eaLnBrk="0" fontAlgn="base" hangingPunct="0">
                <a:spcBef>
                  <a:spcPct val="20000"/>
                </a:spcBef>
                <a:spcAft>
                  <a:spcPct val="0"/>
                </a:spcAft>
                <a:buChar char="»"/>
                <a:defRPr kumimoji="1" sz="4000">
                  <a:solidFill>
                    <a:schemeClr val="tx1"/>
                  </a:solidFill>
                  <a:latin typeface="Arial" pitchFamily="34" charset="0"/>
                  <a:ea typeface="新細明體" pitchFamily="18" charset="-120"/>
                </a:defRPr>
              </a:lvl7pPr>
              <a:lvl8pPr marL="5029200" indent="-457200" defTabSz="1828800" eaLnBrk="0" fontAlgn="base" hangingPunct="0">
                <a:spcBef>
                  <a:spcPct val="20000"/>
                </a:spcBef>
                <a:spcAft>
                  <a:spcPct val="0"/>
                </a:spcAft>
                <a:buChar char="»"/>
                <a:defRPr kumimoji="1" sz="4000">
                  <a:solidFill>
                    <a:schemeClr val="tx1"/>
                  </a:solidFill>
                  <a:latin typeface="Arial" pitchFamily="34" charset="0"/>
                  <a:ea typeface="新細明體" pitchFamily="18" charset="-120"/>
                </a:defRPr>
              </a:lvl8pPr>
              <a:lvl9pPr marL="5486400" indent="-457200" defTabSz="1828800" eaLnBrk="0" fontAlgn="base" hangingPunct="0">
                <a:spcBef>
                  <a:spcPct val="20000"/>
                </a:spcBef>
                <a:spcAft>
                  <a:spcPct val="0"/>
                </a:spcAft>
                <a:buChar char="»"/>
                <a:defRPr kumimoji="1" sz="4000">
                  <a:solidFill>
                    <a:schemeClr val="tx1"/>
                  </a:solidFill>
                  <a:latin typeface="Arial" pitchFamily="34" charset="0"/>
                  <a:ea typeface="新細明體" pitchFamily="18" charset="-120"/>
                </a:defRPr>
              </a:lvl9pPr>
            </a:lstStyle>
            <a:p>
              <a:pPr algn="ctr" eaLnBrk="1" hangingPunct="1">
                <a:spcBef>
                  <a:spcPct val="0"/>
                </a:spcBef>
                <a:buFontTx/>
                <a:buNone/>
              </a:pPr>
              <a:r>
                <a:rPr kumimoji="0" lang="zh-TW" altLang="en-US" sz="3600">
                  <a:ea typeface="全真粗黑體" pitchFamily="49" charset="-120"/>
                  <a:cs typeface="新細明體" pitchFamily="18" charset="-120"/>
                </a:rPr>
                <a:t>勘選區位及範圍</a:t>
              </a:r>
              <a:endParaRPr lang="zh-TW" altLang="en-US" sz="3600">
                <a:ea typeface="全真粗黑體" pitchFamily="49" charset="-120"/>
                <a:cs typeface="新細明體" pitchFamily="18" charset="-120"/>
              </a:endParaRPr>
            </a:p>
            <a:p>
              <a:pPr algn="ctr" eaLnBrk="1" hangingPunct="1">
                <a:spcBef>
                  <a:spcPct val="0"/>
                </a:spcBef>
                <a:buFontTx/>
                <a:buNone/>
              </a:pPr>
              <a:r>
                <a:rPr lang="en-US" altLang="zh-TW" sz="3600">
                  <a:ea typeface="全真粗黑體" pitchFamily="49" charset="-120"/>
                  <a:cs typeface="新細明體" pitchFamily="18" charset="-120"/>
                </a:rPr>
                <a:t>(</a:t>
              </a:r>
              <a:r>
                <a:rPr lang="zh-TW" altLang="en-US" sz="3600">
                  <a:ea typeface="全真粗黑體" pitchFamily="49" charset="-120"/>
                  <a:cs typeface="新細明體" pitchFamily="18" charset="-120"/>
                </a:rPr>
                <a:t>都市計畫機關</a:t>
              </a:r>
              <a:r>
                <a:rPr lang="en-US" altLang="zh-TW" sz="3600">
                  <a:ea typeface="全真粗黑體" pitchFamily="49" charset="-120"/>
                  <a:cs typeface="新細明體" pitchFamily="18" charset="-120"/>
                </a:rPr>
                <a:t>)</a:t>
              </a:r>
            </a:p>
          </p:txBody>
        </p:sp>
        <p:sp>
          <p:nvSpPr>
            <p:cNvPr id="36871" name="AutoShape 5"/>
            <p:cNvSpPr>
              <a:spLocks noChangeAspect="1" noChangeArrowheads="1"/>
            </p:cNvSpPr>
            <p:nvPr/>
          </p:nvSpPr>
          <p:spPr bwMode="auto">
            <a:xfrm>
              <a:off x="385" y="1692"/>
              <a:ext cx="1706" cy="922"/>
            </a:xfrm>
            <a:prstGeom prst="diamond">
              <a:avLst/>
            </a:prstGeom>
            <a:solidFill>
              <a:srgbClr val="FFFFCC"/>
            </a:solidFill>
            <a:ln w="9525">
              <a:solidFill>
                <a:schemeClr val="bg2"/>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182772" tIns="91379" rIns="182772" bIns="91379" anchor="ctr"/>
            <a:lstStyle>
              <a:lvl1pPr defTabSz="1828800">
                <a:spcBef>
                  <a:spcPct val="20000"/>
                </a:spcBef>
                <a:buChar char="•"/>
                <a:defRPr kumimoji="1" sz="6400">
                  <a:solidFill>
                    <a:schemeClr val="tx1"/>
                  </a:solidFill>
                  <a:latin typeface="Arial" pitchFamily="34" charset="0"/>
                  <a:ea typeface="新細明體" pitchFamily="18" charset="-120"/>
                </a:defRPr>
              </a:lvl1pPr>
              <a:lvl2pPr marL="914400" indent="-571500" defTabSz="1828800">
                <a:spcBef>
                  <a:spcPct val="20000"/>
                </a:spcBef>
                <a:buChar char="–"/>
                <a:defRPr kumimoji="1" sz="5600">
                  <a:solidFill>
                    <a:schemeClr val="tx1"/>
                  </a:solidFill>
                  <a:latin typeface="Arial" pitchFamily="34" charset="0"/>
                  <a:ea typeface="新細明體" pitchFamily="18" charset="-120"/>
                </a:defRPr>
              </a:lvl2pPr>
              <a:lvl3pPr marL="1828800" indent="-457200" defTabSz="1828800">
                <a:spcBef>
                  <a:spcPct val="20000"/>
                </a:spcBef>
                <a:buChar char="•"/>
                <a:defRPr kumimoji="1" sz="4800">
                  <a:solidFill>
                    <a:schemeClr val="tx1"/>
                  </a:solidFill>
                  <a:latin typeface="Arial" pitchFamily="34" charset="0"/>
                  <a:ea typeface="新細明體" pitchFamily="18" charset="-120"/>
                </a:defRPr>
              </a:lvl3pPr>
              <a:lvl4pPr marL="2743200" indent="-457200" defTabSz="1828800">
                <a:spcBef>
                  <a:spcPct val="20000"/>
                </a:spcBef>
                <a:buChar char="–"/>
                <a:defRPr kumimoji="1" sz="4000">
                  <a:solidFill>
                    <a:schemeClr val="tx1"/>
                  </a:solidFill>
                  <a:latin typeface="Arial" pitchFamily="34" charset="0"/>
                  <a:ea typeface="新細明體" pitchFamily="18" charset="-120"/>
                </a:defRPr>
              </a:lvl4pPr>
              <a:lvl5pPr marL="3657600" indent="-457200" defTabSz="1828800">
                <a:spcBef>
                  <a:spcPct val="20000"/>
                </a:spcBef>
                <a:buChar char="»"/>
                <a:defRPr kumimoji="1" sz="4000">
                  <a:solidFill>
                    <a:schemeClr val="tx1"/>
                  </a:solidFill>
                  <a:latin typeface="Arial" pitchFamily="34" charset="0"/>
                  <a:ea typeface="新細明體" pitchFamily="18" charset="-120"/>
                </a:defRPr>
              </a:lvl5pPr>
              <a:lvl6pPr marL="4114800" indent="-457200" defTabSz="1828800" eaLnBrk="0" fontAlgn="base" hangingPunct="0">
                <a:spcBef>
                  <a:spcPct val="20000"/>
                </a:spcBef>
                <a:spcAft>
                  <a:spcPct val="0"/>
                </a:spcAft>
                <a:buChar char="»"/>
                <a:defRPr kumimoji="1" sz="4000">
                  <a:solidFill>
                    <a:schemeClr val="tx1"/>
                  </a:solidFill>
                  <a:latin typeface="Arial" pitchFamily="34" charset="0"/>
                  <a:ea typeface="新細明體" pitchFamily="18" charset="-120"/>
                </a:defRPr>
              </a:lvl6pPr>
              <a:lvl7pPr marL="4572000" indent="-457200" defTabSz="1828800" eaLnBrk="0" fontAlgn="base" hangingPunct="0">
                <a:spcBef>
                  <a:spcPct val="20000"/>
                </a:spcBef>
                <a:spcAft>
                  <a:spcPct val="0"/>
                </a:spcAft>
                <a:buChar char="»"/>
                <a:defRPr kumimoji="1" sz="4000">
                  <a:solidFill>
                    <a:schemeClr val="tx1"/>
                  </a:solidFill>
                  <a:latin typeface="Arial" pitchFamily="34" charset="0"/>
                  <a:ea typeface="新細明體" pitchFamily="18" charset="-120"/>
                </a:defRPr>
              </a:lvl7pPr>
              <a:lvl8pPr marL="5029200" indent="-457200" defTabSz="1828800" eaLnBrk="0" fontAlgn="base" hangingPunct="0">
                <a:spcBef>
                  <a:spcPct val="20000"/>
                </a:spcBef>
                <a:spcAft>
                  <a:spcPct val="0"/>
                </a:spcAft>
                <a:buChar char="»"/>
                <a:defRPr kumimoji="1" sz="4000">
                  <a:solidFill>
                    <a:schemeClr val="tx1"/>
                  </a:solidFill>
                  <a:latin typeface="Arial" pitchFamily="34" charset="0"/>
                  <a:ea typeface="新細明體" pitchFamily="18" charset="-120"/>
                </a:defRPr>
              </a:lvl8pPr>
              <a:lvl9pPr marL="5486400" indent="-457200" defTabSz="1828800" eaLnBrk="0" fontAlgn="base" hangingPunct="0">
                <a:spcBef>
                  <a:spcPct val="20000"/>
                </a:spcBef>
                <a:spcAft>
                  <a:spcPct val="0"/>
                </a:spcAft>
                <a:buChar char="»"/>
                <a:defRPr kumimoji="1" sz="4000">
                  <a:solidFill>
                    <a:schemeClr val="tx1"/>
                  </a:solidFill>
                  <a:latin typeface="Arial" pitchFamily="34" charset="0"/>
                  <a:ea typeface="新細明體" pitchFamily="18" charset="-120"/>
                </a:defRPr>
              </a:lvl9pPr>
            </a:lstStyle>
            <a:p>
              <a:pPr algn="ctr" eaLnBrk="1" hangingPunct="1">
                <a:spcBef>
                  <a:spcPct val="0"/>
                </a:spcBef>
                <a:buFontTx/>
                <a:buNone/>
              </a:pPr>
              <a:r>
                <a:rPr lang="zh-TW" altLang="en-US" sz="3600">
                  <a:solidFill>
                    <a:srgbClr val="FF0000"/>
                  </a:solidFill>
                  <a:ea typeface="全真粗黑體" pitchFamily="49" charset="-120"/>
                  <a:cs typeface="新細明體" pitchFamily="18" charset="-120"/>
                </a:rPr>
                <a:t>位屬城鄉發展地區？</a:t>
              </a:r>
              <a:r>
                <a:rPr lang="en-US" altLang="zh-TW" sz="3600">
                  <a:solidFill>
                    <a:srgbClr val="FF0000"/>
                  </a:solidFill>
                  <a:ea typeface="全真粗黑體" pitchFamily="49" charset="-120"/>
                  <a:cs typeface="新細明體" pitchFamily="18" charset="-120"/>
                </a:rPr>
                <a:t>§20(II)</a:t>
              </a:r>
            </a:p>
          </p:txBody>
        </p:sp>
        <p:sp>
          <p:nvSpPr>
            <p:cNvPr id="36872" name="Text Box 6"/>
            <p:cNvSpPr txBox="1">
              <a:spLocks noChangeAspect="1" noChangeArrowheads="1"/>
            </p:cNvSpPr>
            <p:nvPr/>
          </p:nvSpPr>
          <p:spPr bwMode="auto">
            <a:xfrm>
              <a:off x="385" y="2750"/>
              <a:ext cx="1706" cy="488"/>
            </a:xfrm>
            <a:prstGeom prst="rect">
              <a:avLst/>
            </a:prstGeom>
            <a:solidFill>
              <a:srgbClr val="FFFFCC"/>
            </a:solidFill>
            <a:ln w="9525">
              <a:solidFill>
                <a:schemeClr val="bg2"/>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182772" tIns="91379" rIns="182772" bIns="91379" anchor="ctr"/>
            <a:lstStyle>
              <a:lvl1pPr defTabSz="1828800">
                <a:spcBef>
                  <a:spcPct val="20000"/>
                </a:spcBef>
                <a:buChar char="•"/>
                <a:defRPr kumimoji="1" sz="6400">
                  <a:solidFill>
                    <a:schemeClr val="tx1"/>
                  </a:solidFill>
                  <a:latin typeface="Arial" pitchFamily="34" charset="0"/>
                  <a:ea typeface="新細明體" pitchFamily="18" charset="-120"/>
                </a:defRPr>
              </a:lvl1pPr>
              <a:lvl2pPr marL="914400" indent="-571500" defTabSz="1828800">
                <a:spcBef>
                  <a:spcPct val="20000"/>
                </a:spcBef>
                <a:buChar char="–"/>
                <a:defRPr kumimoji="1" sz="5600">
                  <a:solidFill>
                    <a:schemeClr val="tx1"/>
                  </a:solidFill>
                  <a:latin typeface="Arial" pitchFamily="34" charset="0"/>
                  <a:ea typeface="新細明體" pitchFamily="18" charset="-120"/>
                </a:defRPr>
              </a:lvl2pPr>
              <a:lvl3pPr marL="1828800" indent="-457200" defTabSz="1828800">
                <a:spcBef>
                  <a:spcPct val="20000"/>
                </a:spcBef>
                <a:buChar char="•"/>
                <a:defRPr kumimoji="1" sz="4800">
                  <a:solidFill>
                    <a:schemeClr val="tx1"/>
                  </a:solidFill>
                  <a:latin typeface="Arial" pitchFamily="34" charset="0"/>
                  <a:ea typeface="新細明體" pitchFamily="18" charset="-120"/>
                </a:defRPr>
              </a:lvl3pPr>
              <a:lvl4pPr marL="2743200" indent="-457200" defTabSz="1828800">
                <a:spcBef>
                  <a:spcPct val="20000"/>
                </a:spcBef>
                <a:buChar char="–"/>
                <a:defRPr kumimoji="1" sz="4000">
                  <a:solidFill>
                    <a:schemeClr val="tx1"/>
                  </a:solidFill>
                  <a:latin typeface="Arial" pitchFamily="34" charset="0"/>
                  <a:ea typeface="新細明體" pitchFamily="18" charset="-120"/>
                </a:defRPr>
              </a:lvl4pPr>
              <a:lvl5pPr marL="3657600" indent="-457200" defTabSz="1828800">
                <a:spcBef>
                  <a:spcPct val="20000"/>
                </a:spcBef>
                <a:buChar char="»"/>
                <a:defRPr kumimoji="1" sz="4000">
                  <a:solidFill>
                    <a:schemeClr val="tx1"/>
                  </a:solidFill>
                  <a:latin typeface="Arial" pitchFamily="34" charset="0"/>
                  <a:ea typeface="新細明體" pitchFamily="18" charset="-120"/>
                </a:defRPr>
              </a:lvl5pPr>
              <a:lvl6pPr marL="4114800" indent="-457200" defTabSz="1828800" eaLnBrk="0" fontAlgn="base" hangingPunct="0">
                <a:spcBef>
                  <a:spcPct val="20000"/>
                </a:spcBef>
                <a:spcAft>
                  <a:spcPct val="0"/>
                </a:spcAft>
                <a:buChar char="»"/>
                <a:defRPr kumimoji="1" sz="4000">
                  <a:solidFill>
                    <a:schemeClr val="tx1"/>
                  </a:solidFill>
                  <a:latin typeface="Arial" pitchFamily="34" charset="0"/>
                  <a:ea typeface="新細明體" pitchFamily="18" charset="-120"/>
                </a:defRPr>
              </a:lvl6pPr>
              <a:lvl7pPr marL="4572000" indent="-457200" defTabSz="1828800" eaLnBrk="0" fontAlgn="base" hangingPunct="0">
                <a:spcBef>
                  <a:spcPct val="20000"/>
                </a:spcBef>
                <a:spcAft>
                  <a:spcPct val="0"/>
                </a:spcAft>
                <a:buChar char="»"/>
                <a:defRPr kumimoji="1" sz="4000">
                  <a:solidFill>
                    <a:schemeClr val="tx1"/>
                  </a:solidFill>
                  <a:latin typeface="Arial" pitchFamily="34" charset="0"/>
                  <a:ea typeface="新細明體" pitchFamily="18" charset="-120"/>
                </a:defRPr>
              </a:lvl7pPr>
              <a:lvl8pPr marL="5029200" indent="-457200" defTabSz="1828800" eaLnBrk="0" fontAlgn="base" hangingPunct="0">
                <a:spcBef>
                  <a:spcPct val="20000"/>
                </a:spcBef>
                <a:spcAft>
                  <a:spcPct val="0"/>
                </a:spcAft>
                <a:buChar char="»"/>
                <a:defRPr kumimoji="1" sz="4000">
                  <a:solidFill>
                    <a:schemeClr val="tx1"/>
                  </a:solidFill>
                  <a:latin typeface="Arial" pitchFamily="34" charset="0"/>
                  <a:ea typeface="新細明體" pitchFamily="18" charset="-120"/>
                </a:defRPr>
              </a:lvl8pPr>
              <a:lvl9pPr marL="5486400" indent="-457200" defTabSz="1828800" eaLnBrk="0" fontAlgn="base" hangingPunct="0">
                <a:spcBef>
                  <a:spcPct val="20000"/>
                </a:spcBef>
                <a:spcAft>
                  <a:spcPct val="0"/>
                </a:spcAft>
                <a:buChar char="»"/>
                <a:defRPr kumimoji="1" sz="4000">
                  <a:solidFill>
                    <a:schemeClr val="tx1"/>
                  </a:solidFill>
                  <a:latin typeface="Arial" pitchFamily="34" charset="0"/>
                  <a:ea typeface="新細明體" pitchFamily="18" charset="-120"/>
                </a:defRPr>
              </a:lvl9pPr>
            </a:lstStyle>
            <a:p>
              <a:pPr algn="ctr" eaLnBrk="1" hangingPunct="1">
                <a:spcBef>
                  <a:spcPct val="0"/>
                </a:spcBef>
                <a:buFontTx/>
                <a:buNone/>
              </a:pPr>
              <a:r>
                <a:rPr lang="zh-TW" altLang="en-US" sz="3600">
                  <a:ea typeface="全真粗黑體" pitchFamily="49" charset="-120"/>
                  <a:cs typeface="新細明體" pitchFamily="18" charset="-120"/>
                </a:rPr>
                <a:t>都市計畫法定程序</a:t>
              </a:r>
            </a:p>
            <a:p>
              <a:pPr algn="ctr" eaLnBrk="1" hangingPunct="1">
                <a:spcBef>
                  <a:spcPct val="0"/>
                </a:spcBef>
                <a:buFontTx/>
                <a:buNone/>
              </a:pPr>
              <a:r>
                <a:rPr lang="en-US" altLang="zh-TW" sz="3600">
                  <a:ea typeface="全真粗黑體" pitchFamily="49" charset="-120"/>
                  <a:cs typeface="新細明體" pitchFamily="18" charset="-120"/>
                </a:rPr>
                <a:t>(</a:t>
              </a:r>
              <a:r>
                <a:rPr lang="zh-TW" altLang="en-US" sz="3600">
                  <a:ea typeface="全真粗黑體" pitchFamily="49" charset="-120"/>
                  <a:cs typeface="新細明體" pitchFamily="18" charset="-120"/>
                </a:rPr>
                <a:t>都市計畫機關</a:t>
              </a:r>
              <a:r>
                <a:rPr lang="en-US" altLang="zh-TW" sz="3600">
                  <a:ea typeface="全真粗黑體" pitchFamily="49" charset="-120"/>
                  <a:cs typeface="新細明體" pitchFamily="18" charset="-120"/>
                </a:rPr>
                <a:t>)</a:t>
              </a:r>
            </a:p>
          </p:txBody>
        </p:sp>
        <p:sp>
          <p:nvSpPr>
            <p:cNvPr id="36873" name="Text Box 7"/>
            <p:cNvSpPr txBox="1">
              <a:spLocks noChangeAspect="1" noChangeArrowheads="1"/>
            </p:cNvSpPr>
            <p:nvPr/>
          </p:nvSpPr>
          <p:spPr bwMode="auto">
            <a:xfrm>
              <a:off x="2346" y="1873"/>
              <a:ext cx="1713" cy="559"/>
            </a:xfrm>
            <a:prstGeom prst="rect">
              <a:avLst/>
            </a:prstGeom>
            <a:solidFill>
              <a:srgbClr val="FFFFCC"/>
            </a:solidFill>
            <a:ln w="9525">
              <a:solidFill>
                <a:schemeClr val="bg2"/>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182772" tIns="91379" rIns="182772" bIns="91379" anchor="ctr"/>
            <a:lstStyle>
              <a:lvl1pPr defTabSz="1828800">
                <a:spcBef>
                  <a:spcPct val="20000"/>
                </a:spcBef>
                <a:buChar char="•"/>
                <a:defRPr kumimoji="1" sz="6400">
                  <a:solidFill>
                    <a:schemeClr val="tx1"/>
                  </a:solidFill>
                  <a:latin typeface="Arial" pitchFamily="34" charset="0"/>
                  <a:ea typeface="新細明體" pitchFamily="18" charset="-120"/>
                </a:defRPr>
              </a:lvl1pPr>
              <a:lvl2pPr marL="914400" indent="-571500" defTabSz="1828800">
                <a:spcBef>
                  <a:spcPct val="20000"/>
                </a:spcBef>
                <a:buChar char="–"/>
                <a:defRPr kumimoji="1" sz="5600">
                  <a:solidFill>
                    <a:schemeClr val="tx1"/>
                  </a:solidFill>
                  <a:latin typeface="Arial" pitchFamily="34" charset="0"/>
                  <a:ea typeface="新細明體" pitchFamily="18" charset="-120"/>
                </a:defRPr>
              </a:lvl2pPr>
              <a:lvl3pPr marL="1828800" indent="-457200" defTabSz="1828800">
                <a:spcBef>
                  <a:spcPct val="20000"/>
                </a:spcBef>
                <a:buChar char="•"/>
                <a:defRPr kumimoji="1" sz="4800">
                  <a:solidFill>
                    <a:schemeClr val="tx1"/>
                  </a:solidFill>
                  <a:latin typeface="Arial" pitchFamily="34" charset="0"/>
                  <a:ea typeface="新細明體" pitchFamily="18" charset="-120"/>
                </a:defRPr>
              </a:lvl3pPr>
              <a:lvl4pPr marL="2743200" indent="-457200" defTabSz="1828800">
                <a:spcBef>
                  <a:spcPct val="20000"/>
                </a:spcBef>
                <a:buChar char="–"/>
                <a:defRPr kumimoji="1" sz="4000">
                  <a:solidFill>
                    <a:schemeClr val="tx1"/>
                  </a:solidFill>
                  <a:latin typeface="Arial" pitchFamily="34" charset="0"/>
                  <a:ea typeface="新細明體" pitchFamily="18" charset="-120"/>
                </a:defRPr>
              </a:lvl4pPr>
              <a:lvl5pPr marL="3657600" indent="-457200" defTabSz="1828800">
                <a:spcBef>
                  <a:spcPct val="20000"/>
                </a:spcBef>
                <a:buChar char="»"/>
                <a:defRPr kumimoji="1" sz="4000">
                  <a:solidFill>
                    <a:schemeClr val="tx1"/>
                  </a:solidFill>
                  <a:latin typeface="Arial" pitchFamily="34" charset="0"/>
                  <a:ea typeface="新細明體" pitchFamily="18" charset="-120"/>
                </a:defRPr>
              </a:lvl5pPr>
              <a:lvl6pPr marL="4114800" indent="-457200" defTabSz="1828800" eaLnBrk="0" fontAlgn="base" hangingPunct="0">
                <a:spcBef>
                  <a:spcPct val="20000"/>
                </a:spcBef>
                <a:spcAft>
                  <a:spcPct val="0"/>
                </a:spcAft>
                <a:buChar char="»"/>
                <a:defRPr kumimoji="1" sz="4000">
                  <a:solidFill>
                    <a:schemeClr val="tx1"/>
                  </a:solidFill>
                  <a:latin typeface="Arial" pitchFamily="34" charset="0"/>
                  <a:ea typeface="新細明體" pitchFamily="18" charset="-120"/>
                </a:defRPr>
              </a:lvl6pPr>
              <a:lvl7pPr marL="4572000" indent="-457200" defTabSz="1828800" eaLnBrk="0" fontAlgn="base" hangingPunct="0">
                <a:spcBef>
                  <a:spcPct val="20000"/>
                </a:spcBef>
                <a:spcAft>
                  <a:spcPct val="0"/>
                </a:spcAft>
                <a:buChar char="»"/>
                <a:defRPr kumimoji="1" sz="4000">
                  <a:solidFill>
                    <a:schemeClr val="tx1"/>
                  </a:solidFill>
                  <a:latin typeface="Arial" pitchFamily="34" charset="0"/>
                  <a:ea typeface="新細明體" pitchFamily="18" charset="-120"/>
                </a:defRPr>
              </a:lvl7pPr>
              <a:lvl8pPr marL="5029200" indent="-457200" defTabSz="1828800" eaLnBrk="0" fontAlgn="base" hangingPunct="0">
                <a:spcBef>
                  <a:spcPct val="20000"/>
                </a:spcBef>
                <a:spcAft>
                  <a:spcPct val="0"/>
                </a:spcAft>
                <a:buChar char="»"/>
                <a:defRPr kumimoji="1" sz="4000">
                  <a:solidFill>
                    <a:schemeClr val="tx1"/>
                  </a:solidFill>
                  <a:latin typeface="Arial" pitchFamily="34" charset="0"/>
                  <a:ea typeface="新細明體" pitchFamily="18" charset="-120"/>
                </a:defRPr>
              </a:lvl8pPr>
              <a:lvl9pPr marL="5486400" indent="-457200" defTabSz="1828800" eaLnBrk="0" fontAlgn="base" hangingPunct="0">
                <a:spcBef>
                  <a:spcPct val="20000"/>
                </a:spcBef>
                <a:spcAft>
                  <a:spcPct val="0"/>
                </a:spcAft>
                <a:buChar char="»"/>
                <a:defRPr kumimoji="1" sz="4000">
                  <a:solidFill>
                    <a:schemeClr val="tx1"/>
                  </a:solidFill>
                  <a:latin typeface="Arial" pitchFamily="34" charset="0"/>
                  <a:ea typeface="新細明體" pitchFamily="18" charset="-120"/>
                </a:defRPr>
              </a:lvl9pPr>
            </a:lstStyle>
            <a:p>
              <a:pPr algn="ctr" eaLnBrk="1" hangingPunct="1">
                <a:spcBef>
                  <a:spcPct val="0"/>
                </a:spcBef>
                <a:buFontTx/>
                <a:buNone/>
              </a:pPr>
              <a:r>
                <a:rPr kumimoji="0" lang="zh-TW" altLang="en-US" sz="3600" u="sng">
                  <a:solidFill>
                    <a:srgbClr val="FF0000"/>
                  </a:solidFill>
                  <a:ea typeface="全真粗黑體" pitchFamily="49" charset="-120"/>
                  <a:cs typeface="新細明體" pitchFamily="18" charset="-120"/>
                </a:rPr>
                <a:t>通盤檢討</a:t>
              </a:r>
              <a:r>
                <a:rPr kumimoji="0" lang="zh-TW" altLang="en-US" sz="3600">
                  <a:ea typeface="全真粗黑體" pitchFamily="49" charset="-120"/>
                  <a:cs typeface="新細明體" pitchFamily="18" charset="-120"/>
                </a:rPr>
                <a:t>國土計畫</a:t>
              </a:r>
              <a:r>
                <a:rPr kumimoji="0" lang="en-US" altLang="zh-TW" sz="3600">
                  <a:ea typeface="全真粗黑體" pitchFamily="49" charset="-120"/>
                  <a:cs typeface="新細明體" pitchFamily="18" charset="-120"/>
                </a:rPr>
                <a:t>(</a:t>
              </a:r>
              <a:r>
                <a:rPr lang="en-US" altLang="zh-TW" sz="3600">
                  <a:ea typeface="全真粗黑體" pitchFamily="49" charset="-120"/>
                  <a:cs typeface="新細明體" pitchFamily="18" charset="-120"/>
                </a:rPr>
                <a:t>§15)</a:t>
              </a:r>
            </a:p>
            <a:p>
              <a:pPr algn="ctr" eaLnBrk="1" hangingPunct="1">
                <a:spcBef>
                  <a:spcPct val="0"/>
                </a:spcBef>
                <a:buFontTx/>
                <a:buNone/>
              </a:pPr>
              <a:r>
                <a:rPr lang="en-US" altLang="zh-TW" sz="3600">
                  <a:ea typeface="全真粗黑體" pitchFamily="49" charset="-120"/>
                  <a:cs typeface="新細明體" pitchFamily="18" charset="-120"/>
                </a:rPr>
                <a:t>(</a:t>
              </a:r>
              <a:r>
                <a:rPr lang="zh-TW" altLang="en-US" sz="3600">
                  <a:ea typeface="全真粗黑體" pitchFamily="49" charset="-120"/>
                  <a:cs typeface="新細明體" pitchFamily="18" charset="-120"/>
                </a:rPr>
                <a:t>縣市國土機關</a:t>
              </a:r>
              <a:r>
                <a:rPr lang="en-US" altLang="zh-TW" sz="3600">
                  <a:ea typeface="全真粗黑體" pitchFamily="49" charset="-120"/>
                  <a:cs typeface="新細明體" pitchFamily="18" charset="-120"/>
                </a:rPr>
                <a:t>)</a:t>
              </a:r>
            </a:p>
          </p:txBody>
        </p:sp>
        <p:cxnSp>
          <p:nvCxnSpPr>
            <p:cNvPr id="36874" name="AutoShape 8"/>
            <p:cNvCxnSpPr>
              <a:cxnSpLocks noChangeAspect="1" noChangeShapeType="1"/>
              <a:stCxn id="36870" idx="2"/>
              <a:endCxn id="36871" idx="0"/>
            </p:cNvCxnSpPr>
            <p:nvPr/>
          </p:nvCxnSpPr>
          <p:spPr bwMode="auto">
            <a:xfrm rot="5400000">
              <a:off x="1177" y="1631"/>
              <a:ext cx="122" cy="0"/>
            </a:xfrm>
            <a:prstGeom prst="straightConnector1">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6875" name="AutoShape 9"/>
            <p:cNvCxnSpPr>
              <a:cxnSpLocks noChangeAspect="1" noChangeShapeType="1"/>
              <a:stCxn id="36871" idx="2"/>
              <a:endCxn id="36872" idx="0"/>
            </p:cNvCxnSpPr>
            <p:nvPr/>
          </p:nvCxnSpPr>
          <p:spPr bwMode="auto">
            <a:xfrm rot="5400000">
              <a:off x="1170" y="2682"/>
              <a:ext cx="136" cy="0"/>
            </a:xfrm>
            <a:prstGeom prst="straightConnector1">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6876" name="AutoShape 10"/>
            <p:cNvCxnSpPr>
              <a:cxnSpLocks noChangeAspect="1" noChangeShapeType="1"/>
              <a:stCxn id="36873" idx="1"/>
              <a:endCxn id="36871" idx="3"/>
            </p:cNvCxnSpPr>
            <p:nvPr/>
          </p:nvCxnSpPr>
          <p:spPr bwMode="auto">
            <a:xfrm rot="10800000">
              <a:off x="2091" y="2153"/>
              <a:ext cx="255" cy="0"/>
            </a:xfrm>
            <a:prstGeom prst="straightConnector1">
              <a:avLst/>
            </a:prstGeom>
            <a:noFill/>
            <a:ln w="9525">
              <a:solidFill>
                <a:schemeClr val="tx1"/>
              </a:solidFill>
              <a:round/>
              <a:headEnd type="triangle" w="med" len="me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36877" name="Text Box 11"/>
            <p:cNvSpPr txBox="1">
              <a:spLocks noChangeAspect="1" noChangeArrowheads="1"/>
            </p:cNvSpPr>
            <p:nvPr/>
          </p:nvSpPr>
          <p:spPr bwMode="auto">
            <a:xfrm>
              <a:off x="884" y="2564"/>
              <a:ext cx="362" cy="2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82772" tIns="91379" rIns="182772" bIns="91379">
              <a:spAutoFit/>
            </a:bodyPr>
            <a:lstStyle>
              <a:lvl1pPr defTabSz="1828800">
                <a:spcBef>
                  <a:spcPct val="20000"/>
                </a:spcBef>
                <a:buChar char="•"/>
                <a:defRPr kumimoji="1" sz="6400">
                  <a:solidFill>
                    <a:schemeClr val="tx1"/>
                  </a:solidFill>
                  <a:latin typeface="Arial" pitchFamily="34" charset="0"/>
                  <a:ea typeface="新細明體" pitchFamily="18" charset="-120"/>
                </a:defRPr>
              </a:lvl1pPr>
              <a:lvl2pPr marL="914400" indent="-571500" defTabSz="1828800">
                <a:spcBef>
                  <a:spcPct val="20000"/>
                </a:spcBef>
                <a:buChar char="–"/>
                <a:defRPr kumimoji="1" sz="5600">
                  <a:solidFill>
                    <a:schemeClr val="tx1"/>
                  </a:solidFill>
                  <a:latin typeface="Arial" pitchFamily="34" charset="0"/>
                  <a:ea typeface="新細明體" pitchFamily="18" charset="-120"/>
                </a:defRPr>
              </a:lvl2pPr>
              <a:lvl3pPr marL="1828800" indent="-457200" defTabSz="1828800">
                <a:spcBef>
                  <a:spcPct val="20000"/>
                </a:spcBef>
                <a:buChar char="•"/>
                <a:defRPr kumimoji="1" sz="4800">
                  <a:solidFill>
                    <a:schemeClr val="tx1"/>
                  </a:solidFill>
                  <a:latin typeface="Arial" pitchFamily="34" charset="0"/>
                  <a:ea typeface="新細明體" pitchFamily="18" charset="-120"/>
                </a:defRPr>
              </a:lvl3pPr>
              <a:lvl4pPr marL="2743200" indent="-457200" defTabSz="1828800">
                <a:spcBef>
                  <a:spcPct val="20000"/>
                </a:spcBef>
                <a:buChar char="–"/>
                <a:defRPr kumimoji="1" sz="4000">
                  <a:solidFill>
                    <a:schemeClr val="tx1"/>
                  </a:solidFill>
                  <a:latin typeface="Arial" pitchFamily="34" charset="0"/>
                  <a:ea typeface="新細明體" pitchFamily="18" charset="-120"/>
                </a:defRPr>
              </a:lvl4pPr>
              <a:lvl5pPr marL="3657600" indent="-457200" defTabSz="1828800">
                <a:spcBef>
                  <a:spcPct val="20000"/>
                </a:spcBef>
                <a:buChar char="»"/>
                <a:defRPr kumimoji="1" sz="4000">
                  <a:solidFill>
                    <a:schemeClr val="tx1"/>
                  </a:solidFill>
                  <a:latin typeface="Arial" pitchFamily="34" charset="0"/>
                  <a:ea typeface="新細明體" pitchFamily="18" charset="-120"/>
                </a:defRPr>
              </a:lvl5pPr>
              <a:lvl6pPr marL="4114800" indent="-457200" defTabSz="1828800" eaLnBrk="0" fontAlgn="base" hangingPunct="0">
                <a:spcBef>
                  <a:spcPct val="20000"/>
                </a:spcBef>
                <a:spcAft>
                  <a:spcPct val="0"/>
                </a:spcAft>
                <a:buChar char="»"/>
                <a:defRPr kumimoji="1" sz="4000">
                  <a:solidFill>
                    <a:schemeClr val="tx1"/>
                  </a:solidFill>
                  <a:latin typeface="Arial" pitchFamily="34" charset="0"/>
                  <a:ea typeface="新細明體" pitchFamily="18" charset="-120"/>
                </a:defRPr>
              </a:lvl6pPr>
              <a:lvl7pPr marL="4572000" indent="-457200" defTabSz="1828800" eaLnBrk="0" fontAlgn="base" hangingPunct="0">
                <a:spcBef>
                  <a:spcPct val="20000"/>
                </a:spcBef>
                <a:spcAft>
                  <a:spcPct val="0"/>
                </a:spcAft>
                <a:buChar char="»"/>
                <a:defRPr kumimoji="1" sz="4000">
                  <a:solidFill>
                    <a:schemeClr val="tx1"/>
                  </a:solidFill>
                  <a:latin typeface="Arial" pitchFamily="34" charset="0"/>
                  <a:ea typeface="新細明體" pitchFamily="18" charset="-120"/>
                </a:defRPr>
              </a:lvl7pPr>
              <a:lvl8pPr marL="5029200" indent="-457200" defTabSz="1828800" eaLnBrk="0" fontAlgn="base" hangingPunct="0">
                <a:spcBef>
                  <a:spcPct val="20000"/>
                </a:spcBef>
                <a:spcAft>
                  <a:spcPct val="0"/>
                </a:spcAft>
                <a:buChar char="»"/>
                <a:defRPr kumimoji="1" sz="4000">
                  <a:solidFill>
                    <a:schemeClr val="tx1"/>
                  </a:solidFill>
                  <a:latin typeface="Arial" pitchFamily="34" charset="0"/>
                  <a:ea typeface="新細明體" pitchFamily="18" charset="-120"/>
                </a:defRPr>
              </a:lvl8pPr>
              <a:lvl9pPr marL="5486400" indent="-457200" defTabSz="1828800" eaLnBrk="0" fontAlgn="base" hangingPunct="0">
                <a:spcBef>
                  <a:spcPct val="20000"/>
                </a:spcBef>
                <a:spcAft>
                  <a:spcPct val="0"/>
                </a:spcAft>
                <a:buChar char="»"/>
                <a:defRPr kumimoji="1" sz="4000">
                  <a:solidFill>
                    <a:schemeClr val="tx1"/>
                  </a:solidFill>
                  <a:latin typeface="Arial" pitchFamily="34" charset="0"/>
                  <a:ea typeface="新細明體" pitchFamily="18" charset="-120"/>
                </a:defRPr>
              </a:lvl9pPr>
            </a:lstStyle>
            <a:p>
              <a:pPr algn="ctr" eaLnBrk="1" hangingPunct="1">
                <a:spcBef>
                  <a:spcPct val="50000"/>
                </a:spcBef>
                <a:buFontTx/>
                <a:buNone/>
              </a:pPr>
              <a:r>
                <a:rPr lang="zh-TW" altLang="en-US" sz="3600">
                  <a:ea typeface="全真粗黑體" pitchFamily="49" charset="-120"/>
                </a:rPr>
                <a:t>是</a:t>
              </a:r>
            </a:p>
          </p:txBody>
        </p:sp>
        <p:sp>
          <p:nvSpPr>
            <p:cNvPr id="36878" name="Text Box 12"/>
            <p:cNvSpPr txBox="1">
              <a:spLocks noChangeAspect="1" noChangeArrowheads="1"/>
            </p:cNvSpPr>
            <p:nvPr/>
          </p:nvSpPr>
          <p:spPr bwMode="auto">
            <a:xfrm>
              <a:off x="2018" y="1961"/>
              <a:ext cx="363" cy="2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82772" tIns="91379" rIns="182772" bIns="91379">
              <a:spAutoFit/>
            </a:bodyPr>
            <a:lstStyle>
              <a:lvl1pPr defTabSz="1828800">
                <a:spcBef>
                  <a:spcPct val="20000"/>
                </a:spcBef>
                <a:buChar char="•"/>
                <a:defRPr kumimoji="1" sz="6400">
                  <a:solidFill>
                    <a:schemeClr val="tx1"/>
                  </a:solidFill>
                  <a:latin typeface="Arial" pitchFamily="34" charset="0"/>
                  <a:ea typeface="新細明體" pitchFamily="18" charset="-120"/>
                </a:defRPr>
              </a:lvl1pPr>
              <a:lvl2pPr marL="914400" indent="-571500" defTabSz="1828800">
                <a:spcBef>
                  <a:spcPct val="20000"/>
                </a:spcBef>
                <a:buChar char="–"/>
                <a:defRPr kumimoji="1" sz="5600">
                  <a:solidFill>
                    <a:schemeClr val="tx1"/>
                  </a:solidFill>
                  <a:latin typeface="Arial" pitchFamily="34" charset="0"/>
                  <a:ea typeface="新細明體" pitchFamily="18" charset="-120"/>
                </a:defRPr>
              </a:lvl2pPr>
              <a:lvl3pPr marL="1828800" indent="-457200" defTabSz="1828800">
                <a:spcBef>
                  <a:spcPct val="20000"/>
                </a:spcBef>
                <a:buChar char="•"/>
                <a:defRPr kumimoji="1" sz="4800">
                  <a:solidFill>
                    <a:schemeClr val="tx1"/>
                  </a:solidFill>
                  <a:latin typeface="Arial" pitchFamily="34" charset="0"/>
                  <a:ea typeface="新細明體" pitchFamily="18" charset="-120"/>
                </a:defRPr>
              </a:lvl3pPr>
              <a:lvl4pPr marL="2743200" indent="-457200" defTabSz="1828800">
                <a:spcBef>
                  <a:spcPct val="20000"/>
                </a:spcBef>
                <a:buChar char="–"/>
                <a:defRPr kumimoji="1" sz="4000">
                  <a:solidFill>
                    <a:schemeClr val="tx1"/>
                  </a:solidFill>
                  <a:latin typeface="Arial" pitchFamily="34" charset="0"/>
                  <a:ea typeface="新細明體" pitchFamily="18" charset="-120"/>
                </a:defRPr>
              </a:lvl4pPr>
              <a:lvl5pPr marL="3657600" indent="-457200" defTabSz="1828800">
                <a:spcBef>
                  <a:spcPct val="20000"/>
                </a:spcBef>
                <a:buChar char="»"/>
                <a:defRPr kumimoji="1" sz="4000">
                  <a:solidFill>
                    <a:schemeClr val="tx1"/>
                  </a:solidFill>
                  <a:latin typeface="Arial" pitchFamily="34" charset="0"/>
                  <a:ea typeface="新細明體" pitchFamily="18" charset="-120"/>
                </a:defRPr>
              </a:lvl5pPr>
              <a:lvl6pPr marL="4114800" indent="-457200" defTabSz="1828800" eaLnBrk="0" fontAlgn="base" hangingPunct="0">
                <a:spcBef>
                  <a:spcPct val="20000"/>
                </a:spcBef>
                <a:spcAft>
                  <a:spcPct val="0"/>
                </a:spcAft>
                <a:buChar char="»"/>
                <a:defRPr kumimoji="1" sz="4000">
                  <a:solidFill>
                    <a:schemeClr val="tx1"/>
                  </a:solidFill>
                  <a:latin typeface="Arial" pitchFamily="34" charset="0"/>
                  <a:ea typeface="新細明體" pitchFamily="18" charset="-120"/>
                </a:defRPr>
              </a:lvl6pPr>
              <a:lvl7pPr marL="4572000" indent="-457200" defTabSz="1828800" eaLnBrk="0" fontAlgn="base" hangingPunct="0">
                <a:spcBef>
                  <a:spcPct val="20000"/>
                </a:spcBef>
                <a:spcAft>
                  <a:spcPct val="0"/>
                </a:spcAft>
                <a:buChar char="»"/>
                <a:defRPr kumimoji="1" sz="4000">
                  <a:solidFill>
                    <a:schemeClr val="tx1"/>
                  </a:solidFill>
                  <a:latin typeface="Arial" pitchFamily="34" charset="0"/>
                  <a:ea typeface="新細明體" pitchFamily="18" charset="-120"/>
                </a:defRPr>
              </a:lvl7pPr>
              <a:lvl8pPr marL="5029200" indent="-457200" defTabSz="1828800" eaLnBrk="0" fontAlgn="base" hangingPunct="0">
                <a:spcBef>
                  <a:spcPct val="20000"/>
                </a:spcBef>
                <a:spcAft>
                  <a:spcPct val="0"/>
                </a:spcAft>
                <a:buChar char="»"/>
                <a:defRPr kumimoji="1" sz="4000">
                  <a:solidFill>
                    <a:schemeClr val="tx1"/>
                  </a:solidFill>
                  <a:latin typeface="Arial" pitchFamily="34" charset="0"/>
                  <a:ea typeface="新細明體" pitchFamily="18" charset="-120"/>
                </a:defRPr>
              </a:lvl8pPr>
              <a:lvl9pPr marL="5486400" indent="-457200" defTabSz="1828800" eaLnBrk="0" fontAlgn="base" hangingPunct="0">
                <a:spcBef>
                  <a:spcPct val="20000"/>
                </a:spcBef>
                <a:spcAft>
                  <a:spcPct val="0"/>
                </a:spcAft>
                <a:buChar char="»"/>
                <a:defRPr kumimoji="1" sz="4000">
                  <a:solidFill>
                    <a:schemeClr val="tx1"/>
                  </a:solidFill>
                  <a:latin typeface="Arial" pitchFamily="34" charset="0"/>
                  <a:ea typeface="新細明體" pitchFamily="18" charset="-120"/>
                </a:defRPr>
              </a:lvl9pPr>
            </a:lstStyle>
            <a:p>
              <a:pPr algn="ctr" eaLnBrk="1" hangingPunct="1">
                <a:spcBef>
                  <a:spcPct val="50000"/>
                </a:spcBef>
                <a:buFontTx/>
                <a:buNone/>
              </a:pPr>
              <a:r>
                <a:rPr lang="zh-TW" altLang="en-US" sz="3600">
                  <a:ea typeface="全真粗黑體" pitchFamily="49" charset="-120"/>
                </a:rPr>
                <a:t>否</a:t>
              </a:r>
            </a:p>
          </p:txBody>
        </p:sp>
        <p:sp>
          <p:nvSpPr>
            <p:cNvPr id="36879" name="Text Box 13"/>
            <p:cNvSpPr txBox="1">
              <a:spLocks noChangeAspect="1" noChangeArrowheads="1"/>
            </p:cNvSpPr>
            <p:nvPr/>
          </p:nvSpPr>
          <p:spPr bwMode="auto">
            <a:xfrm>
              <a:off x="2346" y="2537"/>
              <a:ext cx="1713" cy="485"/>
            </a:xfrm>
            <a:prstGeom prst="rect">
              <a:avLst/>
            </a:prstGeom>
            <a:noFill/>
            <a:ln w="9525">
              <a:solidFill>
                <a:schemeClr val="bg2"/>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182772" tIns="91379" rIns="182772" bIns="91379" anchor="ctr"/>
            <a:lstStyle>
              <a:lvl1pPr defTabSz="1828800">
                <a:spcBef>
                  <a:spcPct val="20000"/>
                </a:spcBef>
                <a:buChar char="•"/>
                <a:defRPr kumimoji="1" sz="6400">
                  <a:solidFill>
                    <a:schemeClr val="tx1"/>
                  </a:solidFill>
                  <a:latin typeface="Arial" pitchFamily="34" charset="0"/>
                  <a:ea typeface="新細明體" pitchFamily="18" charset="-120"/>
                </a:defRPr>
              </a:lvl1pPr>
              <a:lvl2pPr marL="914400" indent="-571500" defTabSz="1828800">
                <a:spcBef>
                  <a:spcPct val="20000"/>
                </a:spcBef>
                <a:buChar char="–"/>
                <a:defRPr kumimoji="1" sz="5600">
                  <a:solidFill>
                    <a:schemeClr val="tx1"/>
                  </a:solidFill>
                  <a:latin typeface="Arial" pitchFamily="34" charset="0"/>
                  <a:ea typeface="新細明體" pitchFamily="18" charset="-120"/>
                </a:defRPr>
              </a:lvl2pPr>
              <a:lvl3pPr marL="1828800" indent="-457200" defTabSz="1828800">
                <a:spcBef>
                  <a:spcPct val="20000"/>
                </a:spcBef>
                <a:buChar char="•"/>
                <a:defRPr kumimoji="1" sz="4800">
                  <a:solidFill>
                    <a:schemeClr val="tx1"/>
                  </a:solidFill>
                  <a:latin typeface="Arial" pitchFamily="34" charset="0"/>
                  <a:ea typeface="新細明體" pitchFamily="18" charset="-120"/>
                </a:defRPr>
              </a:lvl3pPr>
              <a:lvl4pPr marL="2743200" indent="-457200" defTabSz="1828800">
                <a:spcBef>
                  <a:spcPct val="20000"/>
                </a:spcBef>
                <a:buChar char="–"/>
                <a:defRPr kumimoji="1" sz="4000">
                  <a:solidFill>
                    <a:schemeClr val="tx1"/>
                  </a:solidFill>
                  <a:latin typeface="Arial" pitchFamily="34" charset="0"/>
                  <a:ea typeface="新細明體" pitchFamily="18" charset="-120"/>
                </a:defRPr>
              </a:lvl4pPr>
              <a:lvl5pPr marL="3657600" indent="-457200" defTabSz="1828800">
                <a:spcBef>
                  <a:spcPct val="20000"/>
                </a:spcBef>
                <a:buChar char="»"/>
                <a:defRPr kumimoji="1" sz="4000">
                  <a:solidFill>
                    <a:schemeClr val="tx1"/>
                  </a:solidFill>
                  <a:latin typeface="Arial" pitchFamily="34" charset="0"/>
                  <a:ea typeface="新細明體" pitchFamily="18" charset="-120"/>
                </a:defRPr>
              </a:lvl5pPr>
              <a:lvl6pPr marL="4114800" indent="-457200" defTabSz="1828800" eaLnBrk="0" fontAlgn="base" hangingPunct="0">
                <a:spcBef>
                  <a:spcPct val="20000"/>
                </a:spcBef>
                <a:spcAft>
                  <a:spcPct val="0"/>
                </a:spcAft>
                <a:buChar char="»"/>
                <a:defRPr kumimoji="1" sz="4000">
                  <a:solidFill>
                    <a:schemeClr val="tx1"/>
                  </a:solidFill>
                  <a:latin typeface="Arial" pitchFamily="34" charset="0"/>
                  <a:ea typeface="新細明體" pitchFamily="18" charset="-120"/>
                </a:defRPr>
              </a:lvl6pPr>
              <a:lvl7pPr marL="4572000" indent="-457200" defTabSz="1828800" eaLnBrk="0" fontAlgn="base" hangingPunct="0">
                <a:spcBef>
                  <a:spcPct val="20000"/>
                </a:spcBef>
                <a:spcAft>
                  <a:spcPct val="0"/>
                </a:spcAft>
                <a:buChar char="»"/>
                <a:defRPr kumimoji="1" sz="4000">
                  <a:solidFill>
                    <a:schemeClr val="tx1"/>
                  </a:solidFill>
                  <a:latin typeface="Arial" pitchFamily="34" charset="0"/>
                  <a:ea typeface="新細明體" pitchFamily="18" charset="-120"/>
                </a:defRPr>
              </a:lvl7pPr>
              <a:lvl8pPr marL="5029200" indent="-457200" defTabSz="1828800" eaLnBrk="0" fontAlgn="base" hangingPunct="0">
                <a:spcBef>
                  <a:spcPct val="20000"/>
                </a:spcBef>
                <a:spcAft>
                  <a:spcPct val="0"/>
                </a:spcAft>
                <a:buChar char="»"/>
                <a:defRPr kumimoji="1" sz="4000">
                  <a:solidFill>
                    <a:schemeClr val="tx1"/>
                  </a:solidFill>
                  <a:latin typeface="Arial" pitchFamily="34" charset="0"/>
                  <a:ea typeface="新細明體" pitchFamily="18" charset="-120"/>
                </a:defRPr>
              </a:lvl8pPr>
              <a:lvl9pPr marL="5486400" indent="-457200" defTabSz="1828800" eaLnBrk="0" fontAlgn="base" hangingPunct="0">
                <a:spcBef>
                  <a:spcPct val="20000"/>
                </a:spcBef>
                <a:spcAft>
                  <a:spcPct val="0"/>
                </a:spcAft>
                <a:buChar char="»"/>
                <a:defRPr kumimoji="1" sz="4000">
                  <a:solidFill>
                    <a:schemeClr val="tx1"/>
                  </a:solidFill>
                  <a:latin typeface="Arial" pitchFamily="34" charset="0"/>
                  <a:ea typeface="新細明體" pitchFamily="18" charset="-120"/>
                </a:defRPr>
              </a:lvl9pPr>
            </a:lstStyle>
            <a:p>
              <a:pPr algn="ctr" eaLnBrk="1" hangingPunct="1">
                <a:spcBef>
                  <a:spcPct val="0"/>
                </a:spcBef>
                <a:buFontTx/>
                <a:buNone/>
              </a:pPr>
              <a:r>
                <a:rPr lang="zh-TW" altLang="en-US" sz="3600">
                  <a:ea typeface="全真粗黑體" pitchFamily="49" charset="-120"/>
                  <a:cs typeface="新細明體" pitchFamily="18" charset="-120"/>
                </a:rPr>
                <a:t>變更</a:t>
              </a:r>
              <a:r>
                <a:rPr lang="en-US" altLang="zh-TW" sz="3600">
                  <a:ea typeface="全真粗黑體" pitchFamily="49" charset="-120"/>
                  <a:cs typeface="新細明體" pitchFamily="18" charset="-120"/>
                </a:rPr>
                <a:t>(</a:t>
              </a:r>
              <a:r>
                <a:rPr lang="en-US" altLang="zh-TW" sz="3600">
                  <a:ea typeface="全真粗黑體" pitchFamily="49" charset="-120"/>
                  <a:cs typeface="全真超特黑" pitchFamily="49" charset="-120"/>
                </a:rPr>
                <a:t>§11</a:t>
              </a:r>
              <a:r>
                <a:rPr lang="en-US" altLang="zh-TW" sz="3600">
                  <a:ea typeface="全真粗黑體" pitchFamily="49" charset="-120"/>
                  <a:cs typeface="新細明體" pitchFamily="18" charset="-120"/>
                </a:rPr>
                <a:t>)</a:t>
              </a:r>
            </a:p>
            <a:p>
              <a:pPr algn="ctr" eaLnBrk="1" hangingPunct="1">
                <a:spcBef>
                  <a:spcPct val="0"/>
                </a:spcBef>
                <a:buFontTx/>
                <a:buNone/>
              </a:pPr>
              <a:r>
                <a:rPr lang="en-US" altLang="zh-TW" sz="3600">
                  <a:ea typeface="全真粗黑體" pitchFamily="49" charset="-120"/>
                  <a:cs typeface="新細明體" pitchFamily="18" charset="-120"/>
                </a:rPr>
                <a:t>(</a:t>
              </a:r>
              <a:r>
                <a:rPr lang="zh-TW" altLang="en-US" sz="3600">
                  <a:ea typeface="全真粗黑體" pitchFamily="49" charset="-120"/>
                  <a:cs typeface="新細明體" pitchFamily="18" charset="-120"/>
                </a:rPr>
                <a:t>縣市主管機關</a:t>
              </a:r>
              <a:r>
                <a:rPr lang="en-US" altLang="zh-TW" sz="3600">
                  <a:ea typeface="全真粗黑體" pitchFamily="49" charset="-120"/>
                  <a:cs typeface="新細明體" pitchFamily="18" charset="-120"/>
                </a:rPr>
                <a:t>)</a:t>
              </a:r>
            </a:p>
          </p:txBody>
        </p:sp>
        <p:sp>
          <p:nvSpPr>
            <p:cNvPr id="36880" name="Text Box 14"/>
            <p:cNvSpPr txBox="1">
              <a:spLocks noChangeAspect="1" noChangeArrowheads="1"/>
            </p:cNvSpPr>
            <p:nvPr/>
          </p:nvSpPr>
          <p:spPr bwMode="auto">
            <a:xfrm>
              <a:off x="2346" y="3095"/>
              <a:ext cx="1713" cy="471"/>
            </a:xfrm>
            <a:prstGeom prst="rect">
              <a:avLst/>
            </a:prstGeom>
            <a:noFill/>
            <a:ln w="9525">
              <a:solidFill>
                <a:schemeClr val="bg2"/>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182772" tIns="91379" rIns="182772" bIns="91379" anchor="ctr"/>
            <a:lstStyle>
              <a:lvl1pPr defTabSz="1828800">
                <a:spcBef>
                  <a:spcPct val="20000"/>
                </a:spcBef>
                <a:buChar char="•"/>
                <a:defRPr kumimoji="1" sz="6400">
                  <a:solidFill>
                    <a:schemeClr val="tx1"/>
                  </a:solidFill>
                  <a:latin typeface="Arial" pitchFamily="34" charset="0"/>
                  <a:ea typeface="新細明體" pitchFamily="18" charset="-120"/>
                </a:defRPr>
              </a:lvl1pPr>
              <a:lvl2pPr marL="914400" indent="-571500" defTabSz="1828800">
                <a:spcBef>
                  <a:spcPct val="20000"/>
                </a:spcBef>
                <a:buChar char="–"/>
                <a:defRPr kumimoji="1" sz="5600">
                  <a:solidFill>
                    <a:schemeClr val="tx1"/>
                  </a:solidFill>
                  <a:latin typeface="Arial" pitchFamily="34" charset="0"/>
                  <a:ea typeface="新細明體" pitchFamily="18" charset="-120"/>
                </a:defRPr>
              </a:lvl2pPr>
              <a:lvl3pPr marL="1828800" indent="-457200" defTabSz="1828800">
                <a:spcBef>
                  <a:spcPct val="20000"/>
                </a:spcBef>
                <a:buChar char="•"/>
                <a:defRPr kumimoji="1" sz="4800">
                  <a:solidFill>
                    <a:schemeClr val="tx1"/>
                  </a:solidFill>
                  <a:latin typeface="Arial" pitchFamily="34" charset="0"/>
                  <a:ea typeface="新細明體" pitchFamily="18" charset="-120"/>
                </a:defRPr>
              </a:lvl3pPr>
              <a:lvl4pPr marL="2743200" indent="-457200" defTabSz="1828800">
                <a:spcBef>
                  <a:spcPct val="20000"/>
                </a:spcBef>
                <a:buChar char="–"/>
                <a:defRPr kumimoji="1" sz="4000">
                  <a:solidFill>
                    <a:schemeClr val="tx1"/>
                  </a:solidFill>
                  <a:latin typeface="Arial" pitchFamily="34" charset="0"/>
                  <a:ea typeface="新細明體" pitchFamily="18" charset="-120"/>
                </a:defRPr>
              </a:lvl4pPr>
              <a:lvl5pPr marL="3657600" indent="-457200" defTabSz="1828800">
                <a:spcBef>
                  <a:spcPct val="20000"/>
                </a:spcBef>
                <a:buChar char="»"/>
                <a:defRPr kumimoji="1" sz="4000">
                  <a:solidFill>
                    <a:schemeClr val="tx1"/>
                  </a:solidFill>
                  <a:latin typeface="Arial" pitchFamily="34" charset="0"/>
                  <a:ea typeface="新細明體" pitchFamily="18" charset="-120"/>
                </a:defRPr>
              </a:lvl5pPr>
              <a:lvl6pPr marL="4114800" indent="-457200" defTabSz="1828800" eaLnBrk="0" fontAlgn="base" hangingPunct="0">
                <a:spcBef>
                  <a:spcPct val="20000"/>
                </a:spcBef>
                <a:spcAft>
                  <a:spcPct val="0"/>
                </a:spcAft>
                <a:buChar char="»"/>
                <a:defRPr kumimoji="1" sz="4000">
                  <a:solidFill>
                    <a:schemeClr val="tx1"/>
                  </a:solidFill>
                  <a:latin typeface="Arial" pitchFamily="34" charset="0"/>
                  <a:ea typeface="新細明體" pitchFamily="18" charset="-120"/>
                </a:defRPr>
              </a:lvl6pPr>
              <a:lvl7pPr marL="4572000" indent="-457200" defTabSz="1828800" eaLnBrk="0" fontAlgn="base" hangingPunct="0">
                <a:spcBef>
                  <a:spcPct val="20000"/>
                </a:spcBef>
                <a:spcAft>
                  <a:spcPct val="0"/>
                </a:spcAft>
                <a:buChar char="»"/>
                <a:defRPr kumimoji="1" sz="4000">
                  <a:solidFill>
                    <a:schemeClr val="tx1"/>
                  </a:solidFill>
                  <a:latin typeface="Arial" pitchFamily="34" charset="0"/>
                  <a:ea typeface="新細明體" pitchFamily="18" charset="-120"/>
                </a:defRPr>
              </a:lvl7pPr>
              <a:lvl8pPr marL="5029200" indent="-457200" defTabSz="1828800" eaLnBrk="0" fontAlgn="base" hangingPunct="0">
                <a:spcBef>
                  <a:spcPct val="20000"/>
                </a:spcBef>
                <a:spcAft>
                  <a:spcPct val="0"/>
                </a:spcAft>
                <a:buChar char="»"/>
                <a:defRPr kumimoji="1" sz="4000">
                  <a:solidFill>
                    <a:schemeClr val="tx1"/>
                  </a:solidFill>
                  <a:latin typeface="Arial" pitchFamily="34" charset="0"/>
                  <a:ea typeface="新細明體" pitchFamily="18" charset="-120"/>
                </a:defRPr>
              </a:lvl8pPr>
              <a:lvl9pPr marL="5486400" indent="-457200" defTabSz="1828800" eaLnBrk="0" fontAlgn="base" hangingPunct="0">
                <a:spcBef>
                  <a:spcPct val="20000"/>
                </a:spcBef>
                <a:spcAft>
                  <a:spcPct val="0"/>
                </a:spcAft>
                <a:buChar char="»"/>
                <a:defRPr kumimoji="1" sz="4000">
                  <a:solidFill>
                    <a:schemeClr val="tx1"/>
                  </a:solidFill>
                  <a:latin typeface="Arial" pitchFamily="34" charset="0"/>
                  <a:ea typeface="新細明體" pitchFamily="18" charset="-120"/>
                </a:defRPr>
              </a:lvl9pPr>
            </a:lstStyle>
            <a:p>
              <a:pPr algn="ctr" eaLnBrk="1" hangingPunct="1">
                <a:spcBef>
                  <a:spcPct val="0"/>
                </a:spcBef>
                <a:buFontTx/>
                <a:buNone/>
              </a:pPr>
              <a:r>
                <a:rPr lang="zh-TW" altLang="en-US" sz="3600">
                  <a:ea typeface="全真粗黑體" pitchFamily="49" charset="-120"/>
                  <a:cs typeface="新細明體" pitchFamily="18" charset="-120"/>
                </a:rPr>
                <a:t>審議</a:t>
              </a:r>
              <a:r>
                <a:rPr lang="en-US" altLang="zh-TW" sz="3600">
                  <a:ea typeface="全真粗黑體" pitchFamily="49" charset="-120"/>
                  <a:cs typeface="新細明體" pitchFamily="18" charset="-120"/>
                </a:rPr>
                <a:t>(§11)</a:t>
              </a:r>
            </a:p>
            <a:p>
              <a:pPr algn="ctr" eaLnBrk="1" hangingPunct="1">
                <a:spcBef>
                  <a:spcPct val="0"/>
                </a:spcBef>
                <a:buFontTx/>
                <a:buNone/>
              </a:pPr>
              <a:r>
                <a:rPr lang="en-US" altLang="zh-TW" sz="3600">
                  <a:ea typeface="全真粗黑體" pitchFamily="49" charset="-120"/>
                  <a:cs typeface="新細明體" pitchFamily="18" charset="-120"/>
                </a:rPr>
                <a:t>(</a:t>
              </a:r>
              <a:r>
                <a:rPr lang="zh-TW" altLang="en-US" sz="3600">
                  <a:ea typeface="全真粗黑體" pitchFamily="49" charset="-120"/>
                  <a:cs typeface="新細明體" pitchFamily="18" charset="-120"/>
                </a:rPr>
                <a:t>縣市主管機關</a:t>
              </a:r>
              <a:r>
                <a:rPr lang="en-US" altLang="zh-TW" sz="3600">
                  <a:ea typeface="全真粗黑體" pitchFamily="49" charset="-120"/>
                  <a:cs typeface="新細明體" pitchFamily="18" charset="-120"/>
                </a:rPr>
                <a:t>)</a:t>
              </a:r>
            </a:p>
          </p:txBody>
        </p:sp>
        <p:sp>
          <p:nvSpPr>
            <p:cNvPr id="36881" name="Text Box 15"/>
            <p:cNvSpPr txBox="1">
              <a:spLocks noChangeAspect="1" noChangeArrowheads="1"/>
            </p:cNvSpPr>
            <p:nvPr/>
          </p:nvSpPr>
          <p:spPr bwMode="auto">
            <a:xfrm>
              <a:off x="2336" y="3657"/>
              <a:ext cx="1713" cy="507"/>
            </a:xfrm>
            <a:prstGeom prst="rect">
              <a:avLst/>
            </a:prstGeom>
            <a:noFill/>
            <a:ln w="9525">
              <a:solidFill>
                <a:schemeClr val="bg2"/>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182772" tIns="91379" rIns="182772" bIns="91379" anchor="ctr"/>
            <a:lstStyle>
              <a:lvl1pPr defTabSz="1828800">
                <a:spcBef>
                  <a:spcPct val="20000"/>
                </a:spcBef>
                <a:buChar char="•"/>
                <a:defRPr kumimoji="1" sz="6400">
                  <a:solidFill>
                    <a:schemeClr val="tx1"/>
                  </a:solidFill>
                  <a:latin typeface="Arial" pitchFamily="34" charset="0"/>
                  <a:ea typeface="新細明體" pitchFamily="18" charset="-120"/>
                </a:defRPr>
              </a:lvl1pPr>
              <a:lvl2pPr marL="914400" indent="-571500" defTabSz="1828800">
                <a:spcBef>
                  <a:spcPct val="20000"/>
                </a:spcBef>
                <a:buChar char="–"/>
                <a:defRPr kumimoji="1" sz="5600">
                  <a:solidFill>
                    <a:schemeClr val="tx1"/>
                  </a:solidFill>
                  <a:latin typeface="Arial" pitchFamily="34" charset="0"/>
                  <a:ea typeface="新細明體" pitchFamily="18" charset="-120"/>
                </a:defRPr>
              </a:lvl2pPr>
              <a:lvl3pPr marL="1828800" indent="-457200" defTabSz="1828800">
                <a:spcBef>
                  <a:spcPct val="20000"/>
                </a:spcBef>
                <a:buChar char="•"/>
                <a:defRPr kumimoji="1" sz="4800">
                  <a:solidFill>
                    <a:schemeClr val="tx1"/>
                  </a:solidFill>
                  <a:latin typeface="Arial" pitchFamily="34" charset="0"/>
                  <a:ea typeface="新細明體" pitchFamily="18" charset="-120"/>
                </a:defRPr>
              </a:lvl3pPr>
              <a:lvl4pPr marL="2743200" indent="-457200" defTabSz="1828800">
                <a:spcBef>
                  <a:spcPct val="20000"/>
                </a:spcBef>
                <a:buChar char="–"/>
                <a:defRPr kumimoji="1" sz="4000">
                  <a:solidFill>
                    <a:schemeClr val="tx1"/>
                  </a:solidFill>
                  <a:latin typeface="Arial" pitchFamily="34" charset="0"/>
                  <a:ea typeface="新細明體" pitchFamily="18" charset="-120"/>
                </a:defRPr>
              </a:lvl4pPr>
              <a:lvl5pPr marL="3657600" indent="-457200" defTabSz="1828800">
                <a:spcBef>
                  <a:spcPct val="20000"/>
                </a:spcBef>
                <a:buChar char="»"/>
                <a:defRPr kumimoji="1" sz="4000">
                  <a:solidFill>
                    <a:schemeClr val="tx1"/>
                  </a:solidFill>
                  <a:latin typeface="Arial" pitchFamily="34" charset="0"/>
                  <a:ea typeface="新細明體" pitchFamily="18" charset="-120"/>
                </a:defRPr>
              </a:lvl5pPr>
              <a:lvl6pPr marL="4114800" indent="-457200" defTabSz="1828800" eaLnBrk="0" fontAlgn="base" hangingPunct="0">
                <a:spcBef>
                  <a:spcPct val="20000"/>
                </a:spcBef>
                <a:spcAft>
                  <a:spcPct val="0"/>
                </a:spcAft>
                <a:buChar char="»"/>
                <a:defRPr kumimoji="1" sz="4000">
                  <a:solidFill>
                    <a:schemeClr val="tx1"/>
                  </a:solidFill>
                  <a:latin typeface="Arial" pitchFamily="34" charset="0"/>
                  <a:ea typeface="新細明體" pitchFamily="18" charset="-120"/>
                </a:defRPr>
              </a:lvl6pPr>
              <a:lvl7pPr marL="4572000" indent="-457200" defTabSz="1828800" eaLnBrk="0" fontAlgn="base" hangingPunct="0">
                <a:spcBef>
                  <a:spcPct val="20000"/>
                </a:spcBef>
                <a:spcAft>
                  <a:spcPct val="0"/>
                </a:spcAft>
                <a:buChar char="»"/>
                <a:defRPr kumimoji="1" sz="4000">
                  <a:solidFill>
                    <a:schemeClr val="tx1"/>
                  </a:solidFill>
                  <a:latin typeface="Arial" pitchFamily="34" charset="0"/>
                  <a:ea typeface="新細明體" pitchFamily="18" charset="-120"/>
                </a:defRPr>
              </a:lvl7pPr>
              <a:lvl8pPr marL="5029200" indent="-457200" defTabSz="1828800" eaLnBrk="0" fontAlgn="base" hangingPunct="0">
                <a:spcBef>
                  <a:spcPct val="20000"/>
                </a:spcBef>
                <a:spcAft>
                  <a:spcPct val="0"/>
                </a:spcAft>
                <a:buChar char="»"/>
                <a:defRPr kumimoji="1" sz="4000">
                  <a:solidFill>
                    <a:schemeClr val="tx1"/>
                  </a:solidFill>
                  <a:latin typeface="Arial" pitchFamily="34" charset="0"/>
                  <a:ea typeface="新細明體" pitchFamily="18" charset="-120"/>
                </a:defRPr>
              </a:lvl8pPr>
              <a:lvl9pPr marL="5486400" indent="-457200" defTabSz="1828800" eaLnBrk="0" fontAlgn="base" hangingPunct="0">
                <a:spcBef>
                  <a:spcPct val="20000"/>
                </a:spcBef>
                <a:spcAft>
                  <a:spcPct val="0"/>
                </a:spcAft>
                <a:buChar char="»"/>
                <a:defRPr kumimoji="1" sz="4000">
                  <a:solidFill>
                    <a:schemeClr val="tx1"/>
                  </a:solidFill>
                  <a:latin typeface="Arial" pitchFamily="34" charset="0"/>
                  <a:ea typeface="新細明體" pitchFamily="18" charset="-120"/>
                </a:defRPr>
              </a:lvl9pPr>
            </a:lstStyle>
            <a:p>
              <a:pPr algn="ctr" eaLnBrk="1" hangingPunct="1">
                <a:spcBef>
                  <a:spcPct val="0"/>
                </a:spcBef>
                <a:buFontTx/>
                <a:buNone/>
              </a:pPr>
              <a:r>
                <a:rPr lang="zh-TW" altLang="en-US" sz="3600">
                  <a:ea typeface="全真粗黑體" pitchFamily="49" charset="-120"/>
                  <a:cs typeface="新細明體" pitchFamily="18" charset="-120"/>
                </a:rPr>
                <a:t>核定</a:t>
              </a:r>
              <a:r>
                <a:rPr lang="en-US" altLang="zh-TW" sz="3600">
                  <a:ea typeface="全真粗黑體" pitchFamily="49" charset="-120"/>
                  <a:cs typeface="新細明體" pitchFamily="18" charset="-120"/>
                </a:rPr>
                <a:t>(§11)</a:t>
              </a:r>
            </a:p>
            <a:p>
              <a:pPr algn="ctr" eaLnBrk="1" hangingPunct="1">
                <a:spcBef>
                  <a:spcPct val="0"/>
                </a:spcBef>
                <a:buFontTx/>
                <a:buNone/>
              </a:pPr>
              <a:r>
                <a:rPr lang="en-US" altLang="zh-TW" sz="3600">
                  <a:ea typeface="全真粗黑體" pitchFamily="49" charset="-120"/>
                  <a:cs typeface="新細明體" pitchFamily="18" charset="-120"/>
                </a:rPr>
                <a:t>(</a:t>
              </a:r>
              <a:r>
                <a:rPr lang="zh-TW" altLang="en-US" sz="3600">
                  <a:ea typeface="全真粗黑體" pitchFamily="49" charset="-120"/>
                  <a:cs typeface="新細明體" pitchFamily="18" charset="-120"/>
                </a:rPr>
                <a:t>中央主管機關</a:t>
              </a:r>
              <a:r>
                <a:rPr lang="en-US" altLang="zh-TW" sz="3600">
                  <a:ea typeface="全真粗黑體" pitchFamily="49" charset="-120"/>
                  <a:cs typeface="新細明體" pitchFamily="18" charset="-120"/>
                </a:rPr>
                <a:t>)</a:t>
              </a:r>
            </a:p>
          </p:txBody>
        </p:sp>
        <p:sp>
          <p:nvSpPr>
            <p:cNvPr id="36882" name="Text Box 16"/>
            <p:cNvSpPr txBox="1">
              <a:spLocks noChangeArrowheads="1"/>
            </p:cNvSpPr>
            <p:nvPr/>
          </p:nvSpPr>
          <p:spPr bwMode="auto">
            <a:xfrm>
              <a:off x="4241" y="3076"/>
              <a:ext cx="1247" cy="508"/>
            </a:xfrm>
            <a:prstGeom prst="rect">
              <a:avLst/>
            </a:prstGeom>
            <a:noFill/>
            <a:ln w="9525">
              <a:solidFill>
                <a:schemeClr val="bg2"/>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182772" tIns="91379" rIns="182772" bIns="91379" anchor="ctr"/>
            <a:lstStyle>
              <a:lvl1pPr defTabSz="1828800">
                <a:spcBef>
                  <a:spcPct val="20000"/>
                </a:spcBef>
                <a:buChar char="•"/>
                <a:defRPr kumimoji="1" sz="6400">
                  <a:solidFill>
                    <a:schemeClr val="tx1"/>
                  </a:solidFill>
                  <a:latin typeface="Arial" pitchFamily="34" charset="0"/>
                  <a:ea typeface="新細明體" pitchFamily="18" charset="-120"/>
                </a:defRPr>
              </a:lvl1pPr>
              <a:lvl2pPr marL="914400" indent="-571500" defTabSz="1828800">
                <a:spcBef>
                  <a:spcPct val="20000"/>
                </a:spcBef>
                <a:buChar char="–"/>
                <a:defRPr kumimoji="1" sz="5600">
                  <a:solidFill>
                    <a:schemeClr val="tx1"/>
                  </a:solidFill>
                  <a:latin typeface="Arial" pitchFamily="34" charset="0"/>
                  <a:ea typeface="新細明體" pitchFamily="18" charset="-120"/>
                </a:defRPr>
              </a:lvl2pPr>
              <a:lvl3pPr marL="1828800" indent="-457200" defTabSz="1828800">
                <a:spcBef>
                  <a:spcPct val="20000"/>
                </a:spcBef>
                <a:buChar char="•"/>
                <a:defRPr kumimoji="1" sz="4800">
                  <a:solidFill>
                    <a:schemeClr val="tx1"/>
                  </a:solidFill>
                  <a:latin typeface="Arial" pitchFamily="34" charset="0"/>
                  <a:ea typeface="新細明體" pitchFamily="18" charset="-120"/>
                </a:defRPr>
              </a:lvl3pPr>
              <a:lvl4pPr marL="2743200" indent="-457200" defTabSz="1828800">
                <a:spcBef>
                  <a:spcPct val="20000"/>
                </a:spcBef>
                <a:buChar char="–"/>
                <a:defRPr kumimoji="1" sz="4000">
                  <a:solidFill>
                    <a:schemeClr val="tx1"/>
                  </a:solidFill>
                  <a:latin typeface="Arial" pitchFamily="34" charset="0"/>
                  <a:ea typeface="新細明體" pitchFamily="18" charset="-120"/>
                </a:defRPr>
              </a:lvl4pPr>
              <a:lvl5pPr marL="3657600" indent="-457200" defTabSz="1828800">
                <a:spcBef>
                  <a:spcPct val="20000"/>
                </a:spcBef>
                <a:buChar char="»"/>
                <a:defRPr kumimoji="1" sz="4000">
                  <a:solidFill>
                    <a:schemeClr val="tx1"/>
                  </a:solidFill>
                  <a:latin typeface="Arial" pitchFamily="34" charset="0"/>
                  <a:ea typeface="新細明體" pitchFamily="18" charset="-120"/>
                </a:defRPr>
              </a:lvl5pPr>
              <a:lvl6pPr marL="4114800" indent="-457200" defTabSz="1828800" eaLnBrk="0" fontAlgn="base" hangingPunct="0">
                <a:spcBef>
                  <a:spcPct val="20000"/>
                </a:spcBef>
                <a:spcAft>
                  <a:spcPct val="0"/>
                </a:spcAft>
                <a:buChar char="»"/>
                <a:defRPr kumimoji="1" sz="4000">
                  <a:solidFill>
                    <a:schemeClr val="tx1"/>
                  </a:solidFill>
                  <a:latin typeface="Arial" pitchFamily="34" charset="0"/>
                  <a:ea typeface="新細明體" pitchFamily="18" charset="-120"/>
                </a:defRPr>
              </a:lvl6pPr>
              <a:lvl7pPr marL="4572000" indent="-457200" defTabSz="1828800" eaLnBrk="0" fontAlgn="base" hangingPunct="0">
                <a:spcBef>
                  <a:spcPct val="20000"/>
                </a:spcBef>
                <a:spcAft>
                  <a:spcPct val="0"/>
                </a:spcAft>
                <a:buChar char="»"/>
                <a:defRPr kumimoji="1" sz="4000">
                  <a:solidFill>
                    <a:schemeClr val="tx1"/>
                  </a:solidFill>
                  <a:latin typeface="Arial" pitchFamily="34" charset="0"/>
                  <a:ea typeface="新細明體" pitchFamily="18" charset="-120"/>
                </a:defRPr>
              </a:lvl7pPr>
              <a:lvl8pPr marL="5029200" indent="-457200" defTabSz="1828800" eaLnBrk="0" fontAlgn="base" hangingPunct="0">
                <a:spcBef>
                  <a:spcPct val="20000"/>
                </a:spcBef>
                <a:spcAft>
                  <a:spcPct val="0"/>
                </a:spcAft>
                <a:buChar char="»"/>
                <a:defRPr kumimoji="1" sz="4000">
                  <a:solidFill>
                    <a:schemeClr val="tx1"/>
                  </a:solidFill>
                  <a:latin typeface="Arial" pitchFamily="34" charset="0"/>
                  <a:ea typeface="新細明體" pitchFamily="18" charset="-120"/>
                </a:defRPr>
              </a:lvl8pPr>
              <a:lvl9pPr marL="5486400" indent="-457200" defTabSz="1828800" eaLnBrk="0" fontAlgn="base" hangingPunct="0">
                <a:spcBef>
                  <a:spcPct val="20000"/>
                </a:spcBef>
                <a:spcAft>
                  <a:spcPct val="0"/>
                </a:spcAft>
                <a:buChar char="»"/>
                <a:defRPr kumimoji="1" sz="4000">
                  <a:solidFill>
                    <a:schemeClr val="tx1"/>
                  </a:solidFill>
                  <a:latin typeface="Arial" pitchFamily="34" charset="0"/>
                  <a:ea typeface="新細明體" pitchFamily="18" charset="-120"/>
                </a:defRPr>
              </a:lvl9pPr>
            </a:lstStyle>
            <a:p>
              <a:pPr algn="ctr" eaLnBrk="1" hangingPunct="1">
                <a:spcBef>
                  <a:spcPct val="0"/>
                </a:spcBef>
                <a:buFontTx/>
                <a:buNone/>
              </a:pPr>
              <a:r>
                <a:rPr kumimoji="0" lang="zh-TW" altLang="en-US" sz="2800">
                  <a:ea typeface="全真粗黑體" pitchFamily="49" charset="-120"/>
                  <a:cs typeface="新細明體" pitchFamily="18" charset="-120"/>
                </a:rPr>
                <a:t>召開直轄市、縣</a:t>
              </a:r>
              <a:r>
                <a:rPr kumimoji="0" lang="en-US" altLang="zh-TW" sz="2800">
                  <a:ea typeface="全真粗黑體" pitchFamily="49" charset="-120"/>
                  <a:cs typeface="新細明體" pitchFamily="18" charset="-120"/>
                </a:rPr>
                <a:t>(</a:t>
              </a:r>
              <a:r>
                <a:rPr kumimoji="0" lang="zh-TW" altLang="en-US" sz="2800">
                  <a:ea typeface="全真粗黑體" pitchFamily="49" charset="-120"/>
                  <a:cs typeface="新細明體" pitchFamily="18" charset="-120"/>
                </a:rPr>
                <a:t>市</a:t>
              </a:r>
              <a:r>
                <a:rPr kumimoji="0" lang="en-US" altLang="zh-TW" sz="2800">
                  <a:ea typeface="全真粗黑體" pitchFamily="49" charset="-120"/>
                  <a:cs typeface="新細明體" pitchFamily="18" charset="-120"/>
                </a:rPr>
                <a:t>)</a:t>
              </a:r>
              <a:r>
                <a:rPr kumimoji="0" lang="zh-TW" altLang="en-US" sz="2800">
                  <a:ea typeface="全真粗黑體" pitchFamily="49" charset="-120"/>
                  <a:cs typeface="新細明體" pitchFamily="18" charset="-120"/>
                </a:rPr>
                <a:t>國土計畫審議會</a:t>
              </a:r>
              <a:r>
                <a:rPr kumimoji="0" lang="en-US" altLang="zh-TW" sz="2800">
                  <a:ea typeface="全真粗黑體" pitchFamily="49" charset="-120"/>
                  <a:cs typeface="新細明體" pitchFamily="18" charset="-120"/>
                </a:rPr>
                <a:t>(</a:t>
              </a:r>
              <a:r>
                <a:rPr lang="en-US" altLang="zh-TW" sz="2800">
                  <a:ea typeface="全真粗黑體" pitchFamily="49" charset="-120"/>
                  <a:cs typeface="新細明體" pitchFamily="18" charset="-120"/>
                </a:rPr>
                <a:t>§7)(</a:t>
              </a:r>
              <a:r>
                <a:rPr lang="zh-TW" altLang="en-US" sz="2800">
                  <a:ea typeface="全真粗黑體" pitchFamily="49" charset="-120"/>
                  <a:cs typeface="新細明體" pitchFamily="18" charset="-120"/>
                </a:rPr>
                <a:t>縣市主管機關</a:t>
              </a:r>
              <a:r>
                <a:rPr lang="en-US" altLang="zh-TW" sz="2800">
                  <a:ea typeface="全真粗黑體" pitchFamily="49" charset="-120"/>
                  <a:cs typeface="新細明體" pitchFamily="18" charset="-120"/>
                </a:rPr>
                <a:t>)</a:t>
              </a:r>
            </a:p>
          </p:txBody>
        </p:sp>
        <p:cxnSp>
          <p:nvCxnSpPr>
            <p:cNvPr id="36883" name="AutoShape 17"/>
            <p:cNvCxnSpPr>
              <a:cxnSpLocks noChangeAspect="1" noChangeShapeType="1"/>
              <a:stCxn id="36879" idx="2"/>
              <a:endCxn id="36880" idx="0"/>
            </p:cNvCxnSpPr>
            <p:nvPr/>
          </p:nvCxnSpPr>
          <p:spPr bwMode="auto">
            <a:xfrm rot="5400000">
              <a:off x="3166" y="3059"/>
              <a:ext cx="73" cy="0"/>
            </a:xfrm>
            <a:prstGeom prst="straightConnector1">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6884" name="AutoShape 18"/>
            <p:cNvCxnSpPr>
              <a:cxnSpLocks noChangeAspect="1" noChangeShapeType="1"/>
              <a:stCxn id="36880" idx="2"/>
              <a:endCxn id="36881" idx="0"/>
            </p:cNvCxnSpPr>
            <p:nvPr/>
          </p:nvCxnSpPr>
          <p:spPr bwMode="auto">
            <a:xfrm rot="5400000">
              <a:off x="3152" y="3607"/>
              <a:ext cx="91" cy="10"/>
            </a:xfrm>
            <a:prstGeom prst="bentConnector3">
              <a:avLst>
                <a:gd name="adj1" fmla="val 49449"/>
              </a:avLst>
            </a:prstGeom>
            <a:noFill/>
            <a:ln w="9525">
              <a:solidFill>
                <a:schemeClr val="tx1"/>
              </a:solidFill>
              <a:miter lim="800000"/>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6885" name="AutoShape 19"/>
            <p:cNvCxnSpPr>
              <a:cxnSpLocks noChangeAspect="1" noChangeShapeType="1"/>
              <a:stCxn id="36882" idx="1"/>
              <a:endCxn id="36880" idx="3"/>
            </p:cNvCxnSpPr>
            <p:nvPr/>
          </p:nvCxnSpPr>
          <p:spPr bwMode="auto">
            <a:xfrm rot="10800000" flipV="1">
              <a:off x="4059" y="3330"/>
              <a:ext cx="182" cy="1"/>
            </a:xfrm>
            <a:prstGeom prst="bentConnector3">
              <a:avLst>
                <a:gd name="adj1" fmla="val 50000"/>
              </a:avLst>
            </a:prstGeom>
            <a:noFill/>
            <a:ln w="9525">
              <a:solidFill>
                <a:schemeClr val="tx1"/>
              </a:solidFill>
              <a:prstDash val="sysDot"/>
              <a:miter lim="800000"/>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36886" name="Text Box 20"/>
            <p:cNvSpPr txBox="1">
              <a:spLocks noChangeArrowheads="1"/>
            </p:cNvSpPr>
            <p:nvPr/>
          </p:nvSpPr>
          <p:spPr bwMode="auto">
            <a:xfrm>
              <a:off x="4241" y="3657"/>
              <a:ext cx="1247" cy="508"/>
            </a:xfrm>
            <a:prstGeom prst="rect">
              <a:avLst/>
            </a:prstGeom>
            <a:noFill/>
            <a:ln w="9525">
              <a:solidFill>
                <a:schemeClr val="bg2"/>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182772" tIns="91379" rIns="182772" bIns="91379" anchor="ctr"/>
            <a:lstStyle>
              <a:lvl1pPr defTabSz="1828800">
                <a:spcBef>
                  <a:spcPct val="20000"/>
                </a:spcBef>
                <a:buChar char="•"/>
                <a:defRPr kumimoji="1" sz="6400">
                  <a:solidFill>
                    <a:schemeClr val="tx1"/>
                  </a:solidFill>
                  <a:latin typeface="Arial" pitchFamily="34" charset="0"/>
                  <a:ea typeface="新細明體" pitchFamily="18" charset="-120"/>
                </a:defRPr>
              </a:lvl1pPr>
              <a:lvl2pPr marL="914400" indent="-571500" defTabSz="1828800">
                <a:spcBef>
                  <a:spcPct val="20000"/>
                </a:spcBef>
                <a:buChar char="–"/>
                <a:defRPr kumimoji="1" sz="5600">
                  <a:solidFill>
                    <a:schemeClr val="tx1"/>
                  </a:solidFill>
                  <a:latin typeface="Arial" pitchFamily="34" charset="0"/>
                  <a:ea typeface="新細明體" pitchFamily="18" charset="-120"/>
                </a:defRPr>
              </a:lvl2pPr>
              <a:lvl3pPr marL="1828800" indent="-457200" defTabSz="1828800">
                <a:spcBef>
                  <a:spcPct val="20000"/>
                </a:spcBef>
                <a:buChar char="•"/>
                <a:defRPr kumimoji="1" sz="4800">
                  <a:solidFill>
                    <a:schemeClr val="tx1"/>
                  </a:solidFill>
                  <a:latin typeface="Arial" pitchFamily="34" charset="0"/>
                  <a:ea typeface="新細明體" pitchFamily="18" charset="-120"/>
                </a:defRPr>
              </a:lvl3pPr>
              <a:lvl4pPr marL="2743200" indent="-457200" defTabSz="1828800">
                <a:spcBef>
                  <a:spcPct val="20000"/>
                </a:spcBef>
                <a:buChar char="–"/>
                <a:defRPr kumimoji="1" sz="4000">
                  <a:solidFill>
                    <a:schemeClr val="tx1"/>
                  </a:solidFill>
                  <a:latin typeface="Arial" pitchFamily="34" charset="0"/>
                  <a:ea typeface="新細明體" pitchFamily="18" charset="-120"/>
                </a:defRPr>
              </a:lvl4pPr>
              <a:lvl5pPr marL="3657600" indent="-457200" defTabSz="1828800">
                <a:spcBef>
                  <a:spcPct val="20000"/>
                </a:spcBef>
                <a:buChar char="»"/>
                <a:defRPr kumimoji="1" sz="4000">
                  <a:solidFill>
                    <a:schemeClr val="tx1"/>
                  </a:solidFill>
                  <a:latin typeface="Arial" pitchFamily="34" charset="0"/>
                  <a:ea typeface="新細明體" pitchFamily="18" charset="-120"/>
                </a:defRPr>
              </a:lvl5pPr>
              <a:lvl6pPr marL="4114800" indent="-457200" defTabSz="1828800" eaLnBrk="0" fontAlgn="base" hangingPunct="0">
                <a:spcBef>
                  <a:spcPct val="20000"/>
                </a:spcBef>
                <a:spcAft>
                  <a:spcPct val="0"/>
                </a:spcAft>
                <a:buChar char="»"/>
                <a:defRPr kumimoji="1" sz="4000">
                  <a:solidFill>
                    <a:schemeClr val="tx1"/>
                  </a:solidFill>
                  <a:latin typeface="Arial" pitchFamily="34" charset="0"/>
                  <a:ea typeface="新細明體" pitchFamily="18" charset="-120"/>
                </a:defRPr>
              </a:lvl6pPr>
              <a:lvl7pPr marL="4572000" indent="-457200" defTabSz="1828800" eaLnBrk="0" fontAlgn="base" hangingPunct="0">
                <a:spcBef>
                  <a:spcPct val="20000"/>
                </a:spcBef>
                <a:spcAft>
                  <a:spcPct val="0"/>
                </a:spcAft>
                <a:buChar char="»"/>
                <a:defRPr kumimoji="1" sz="4000">
                  <a:solidFill>
                    <a:schemeClr val="tx1"/>
                  </a:solidFill>
                  <a:latin typeface="Arial" pitchFamily="34" charset="0"/>
                  <a:ea typeface="新細明體" pitchFamily="18" charset="-120"/>
                </a:defRPr>
              </a:lvl7pPr>
              <a:lvl8pPr marL="5029200" indent="-457200" defTabSz="1828800" eaLnBrk="0" fontAlgn="base" hangingPunct="0">
                <a:spcBef>
                  <a:spcPct val="20000"/>
                </a:spcBef>
                <a:spcAft>
                  <a:spcPct val="0"/>
                </a:spcAft>
                <a:buChar char="»"/>
                <a:defRPr kumimoji="1" sz="4000">
                  <a:solidFill>
                    <a:schemeClr val="tx1"/>
                  </a:solidFill>
                  <a:latin typeface="Arial" pitchFamily="34" charset="0"/>
                  <a:ea typeface="新細明體" pitchFamily="18" charset="-120"/>
                </a:defRPr>
              </a:lvl8pPr>
              <a:lvl9pPr marL="5486400" indent="-457200" defTabSz="1828800" eaLnBrk="0" fontAlgn="base" hangingPunct="0">
                <a:spcBef>
                  <a:spcPct val="20000"/>
                </a:spcBef>
                <a:spcAft>
                  <a:spcPct val="0"/>
                </a:spcAft>
                <a:buChar char="»"/>
                <a:defRPr kumimoji="1" sz="4000">
                  <a:solidFill>
                    <a:schemeClr val="tx1"/>
                  </a:solidFill>
                  <a:latin typeface="Arial" pitchFamily="34" charset="0"/>
                  <a:ea typeface="新細明體" pitchFamily="18" charset="-120"/>
                </a:defRPr>
              </a:lvl9pPr>
            </a:lstStyle>
            <a:p>
              <a:pPr algn="ctr" eaLnBrk="1" hangingPunct="1">
                <a:spcBef>
                  <a:spcPct val="0"/>
                </a:spcBef>
                <a:buFontTx/>
                <a:buNone/>
              </a:pPr>
              <a:r>
                <a:rPr kumimoji="0" lang="zh-TW" altLang="en-US" sz="2800">
                  <a:ea typeface="全真粗黑體" pitchFamily="49" charset="-120"/>
                </a:rPr>
                <a:t>召開內政部國土計畫審議會</a:t>
              </a:r>
              <a:r>
                <a:rPr kumimoji="0" lang="en-US" altLang="zh-TW" sz="2800">
                  <a:ea typeface="全真粗黑體" pitchFamily="49" charset="-120"/>
                  <a:cs typeface="新細明體" pitchFamily="18" charset="-120"/>
                </a:rPr>
                <a:t>(</a:t>
              </a:r>
              <a:r>
                <a:rPr lang="en-US" altLang="zh-TW" sz="2800">
                  <a:ea typeface="全真粗黑體" pitchFamily="49" charset="-120"/>
                  <a:cs typeface="新細明體" pitchFamily="18" charset="-120"/>
                </a:rPr>
                <a:t>§7)(</a:t>
              </a:r>
              <a:r>
                <a:rPr lang="zh-TW" altLang="en-US" sz="2800">
                  <a:ea typeface="全真粗黑體" pitchFamily="49" charset="-120"/>
                  <a:cs typeface="新細明體" pitchFamily="18" charset="-120"/>
                </a:rPr>
                <a:t>中央主管機關</a:t>
              </a:r>
              <a:r>
                <a:rPr lang="en-US" altLang="zh-TW" sz="2800">
                  <a:ea typeface="全真粗黑體" pitchFamily="49" charset="-120"/>
                  <a:cs typeface="新細明體" pitchFamily="18" charset="-120"/>
                </a:rPr>
                <a:t>)</a:t>
              </a:r>
            </a:p>
          </p:txBody>
        </p:sp>
        <p:cxnSp>
          <p:nvCxnSpPr>
            <p:cNvPr id="36887" name="AutoShape 21"/>
            <p:cNvCxnSpPr>
              <a:cxnSpLocks noChangeAspect="1" noChangeShapeType="1"/>
              <a:stCxn id="36886" idx="1"/>
              <a:endCxn id="36881" idx="3"/>
            </p:cNvCxnSpPr>
            <p:nvPr/>
          </p:nvCxnSpPr>
          <p:spPr bwMode="auto">
            <a:xfrm rot="10800000">
              <a:off x="4049" y="3911"/>
              <a:ext cx="192" cy="0"/>
            </a:xfrm>
            <a:prstGeom prst="straightConnector1">
              <a:avLst/>
            </a:prstGeom>
            <a:noFill/>
            <a:ln w="9525">
              <a:solidFill>
                <a:schemeClr val="tx1"/>
              </a:solidFill>
              <a:prstDash val="sysDot"/>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6888" name="AutoShape 22"/>
            <p:cNvCxnSpPr>
              <a:cxnSpLocks noChangeAspect="1" noChangeShapeType="1"/>
              <a:stCxn id="36873" idx="2"/>
              <a:endCxn id="36879" idx="0"/>
            </p:cNvCxnSpPr>
            <p:nvPr/>
          </p:nvCxnSpPr>
          <p:spPr bwMode="auto">
            <a:xfrm rot="5400000">
              <a:off x="3150" y="2485"/>
              <a:ext cx="105" cy="0"/>
            </a:xfrm>
            <a:prstGeom prst="straightConnector1">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sp>
        <p:nvSpPr>
          <p:cNvPr id="36869" name="Text Box 23"/>
          <p:cNvSpPr txBox="1">
            <a:spLocks noChangeArrowheads="1"/>
          </p:cNvSpPr>
          <p:nvPr/>
        </p:nvSpPr>
        <p:spPr bwMode="auto">
          <a:xfrm>
            <a:off x="7272338" y="2105025"/>
            <a:ext cx="10082212" cy="3232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82574" tIns="91269" rIns="182574" bIns="91269">
            <a:spAutoFit/>
          </a:bodyPr>
          <a:lstStyle>
            <a:lvl1pPr marL="546100" indent="-546100" defTabSz="1828800">
              <a:spcBef>
                <a:spcPct val="20000"/>
              </a:spcBef>
              <a:buChar char="•"/>
              <a:defRPr kumimoji="1" sz="6400">
                <a:solidFill>
                  <a:schemeClr val="tx1"/>
                </a:solidFill>
                <a:latin typeface="Arial" pitchFamily="34" charset="0"/>
                <a:ea typeface="新細明體" pitchFamily="18" charset="-120"/>
              </a:defRPr>
            </a:lvl1pPr>
            <a:lvl2pPr marL="914400" indent="-571500" defTabSz="1828800">
              <a:spcBef>
                <a:spcPct val="20000"/>
              </a:spcBef>
              <a:buChar char="–"/>
              <a:defRPr kumimoji="1" sz="5600">
                <a:solidFill>
                  <a:schemeClr val="tx1"/>
                </a:solidFill>
                <a:latin typeface="Arial" pitchFamily="34" charset="0"/>
                <a:ea typeface="新細明體" pitchFamily="18" charset="-120"/>
              </a:defRPr>
            </a:lvl2pPr>
            <a:lvl3pPr marL="1828800" indent="-457200" defTabSz="1828800">
              <a:spcBef>
                <a:spcPct val="20000"/>
              </a:spcBef>
              <a:buChar char="•"/>
              <a:defRPr kumimoji="1" sz="4800">
                <a:solidFill>
                  <a:schemeClr val="tx1"/>
                </a:solidFill>
                <a:latin typeface="Arial" pitchFamily="34" charset="0"/>
                <a:ea typeface="新細明體" pitchFamily="18" charset="-120"/>
              </a:defRPr>
            </a:lvl3pPr>
            <a:lvl4pPr marL="2743200" indent="-457200" defTabSz="1828800">
              <a:spcBef>
                <a:spcPct val="20000"/>
              </a:spcBef>
              <a:buChar char="–"/>
              <a:defRPr kumimoji="1" sz="4000">
                <a:solidFill>
                  <a:schemeClr val="tx1"/>
                </a:solidFill>
                <a:latin typeface="Arial" pitchFamily="34" charset="0"/>
                <a:ea typeface="新細明體" pitchFamily="18" charset="-120"/>
              </a:defRPr>
            </a:lvl4pPr>
            <a:lvl5pPr marL="3657600" indent="-457200" defTabSz="1828800">
              <a:spcBef>
                <a:spcPct val="20000"/>
              </a:spcBef>
              <a:buChar char="»"/>
              <a:defRPr kumimoji="1" sz="4000">
                <a:solidFill>
                  <a:schemeClr val="tx1"/>
                </a:solidFill>
                <a:latin typeface="Arial" pitchFamily="34" charset="0"/>
                <a:ea typeface="新細明體" pitchFamily="18" charset="-120"/>
              </a:defRPr>
            </a:lvl5pPr>
            <a:lvl6pPr marL="4114800" indent="-457200" defTabSz="1828800" eaLnBrk="0" fontAlgn="base" hangingPunct="0">
              <a:spcBef>
                <a:spcPct val="20000"/>
              </a:spcBef>
              <a:spcAft>
                <a:spcPct val="0"/>
              </a:spcAft>
              <a:buChar char="»"/>
              <a:defRPr kumimoji="1" sz="4000">
                <a:solidFill>
                  <a:schemeClr val="tx1"/>
                </a:solidFill>
                <a:latin typeface="Arial" pitchFamily="34" charset="0"/>
                <a:ea typeface="新細明體" pitchFamily="18" charset="-120"/>
              </a:defRPr>
            </a:lvl6pPr>
            <a:lvl7pPr marL="4572000" indent="-457200" defTabSz="1828800" eaLnBrk="0" fontAlgn="base" hangingPunct="0">
              <a:spcBef>
                <a:spcPct val="20000"/>
              </a:spcBef>
              <a:spcAft>
                <a:spcPct val="0"/>
              </a:spcAft>
              <a:buChar char="»"/>
              <a:defRPr kumimoji="1" sz="4000">
                <a:solidFill>
                  <a:schemeClr val="tx1"/>
                </a:solidFill>
                <a:latin typeface="Arial" pitchFamily="34" charset="0"/>
                <a:ea typeface="新細明體" pitchFamily="18" charset="-120"/>
              </a:defRPr>
            </a:lvl7pPr>
            <a:lvl8pPr marL="5029200" indent="-457200" defTabSz="1828800" eaLnBrk="0" fontAlgn="base" hangingPunct="0">
              <a:spcBef>
                <a:spcPct val="20000"/>
              </a:spcBef>
              <a:spcAft>
                <a:spcPct val="0"/>
              </a:spcAft>
              <a:buChar char="»"/>
              <a:defRPr kumimoji="1" sz="4000">
                <a:solidFill>
                  <a:schemeClr val="tx1"/>
                </a:solidFill>
                <a:latin typeface="Arial" pitchFamily="34" charset="0"/>
                <a:ea typeface="新細明體" pitchFamily="18" charset="-120"/>
              </a:defRPr>
            </a:lvl8pPr>
            <a:lvl9pPr marL="5486400" indent="-457200" defTabSz="1828800" eaLnBrk="0" fontAlgn="base" hangingPunct="0">
              <a:spcBef>
                <a:spcPct val="20000"/>
              </a:spcBef>
              <a:spcAft>
                <a:spcPct val="0"/>
              </a:spcAft>
              <a:buChar char="»"/>
              <a:defRPr kumimoji="1" sz="4000">
                <a:solidFill>
                  <a:schemeClr val="tx1"/>
                </a:solidFill>
                <a:latin typeface="Arial" pitchFamily="34" charset="0"/>
                <a:ea typeface="新細明體" pitchFamily="18" charset="-120"/>
              </a:defRPr>
            </a:lvl9pPr>
          </a:lstStyle>
          <a:p>
            <a:pPr algn="just" eaLnBrk="1" hangingPunct="1">
              <a:spcBef>
                <a:spcPct val="50000"/>
              </a:spcBef>
              <a:buFont typeface="Wingdings" pitchFamily="2" charset="2"/>
              <a:buChar char="n"/>
            </a:pPr>
            <a:r>
              <a:rPr lang="zh-TW" altLang="en-US" sz="4000">
                <a:ea typeface="全真粗黑體" pitchFamily="49" charset="-120"/>
              </a:rPr>
              <a:t>如有城鄉發展需求，其新訂（或擴大）都市計畫或填海造地案件應以位屬「城鄉發展地區」者為限，且該地區應透過國土計畫通盤檢討方式劃設，不得零星個案變更之 。 </a:t>
            </a:r>
            <a:r>
              <a:rPr lang="en-US" altLang="zh-TW" sz="4000">
                <a:ea typeface="全真粗黑體" pitchFamily="49" charset="-120"/>
              </a:rPr>
              <a:t>(§20</a:t>
            </a:r>
            <a:r>
              <a:rPr lang="zh-TW" altLang="en-US" sz="4000">
                <a:ea typeface="全真粗黑體" pitchFamily="49" charset="-120"/>
              </a:rPr>
              <a:t>、</a:t>
            </a:r>
            <a:r>
              <a:rPr lang="en-US" altLang="zh-TW" sz="4000">
                <a:ea typeface="全真粗黑體" pitchFamily="49" charset="-120"/>
              </a:rPr>
              <a:t>24)</a:t>
            </a: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投影片編號版面配置區 5"/>
          <p:cNvSpPr>
            <a:spLocks noGrp="1"/>
          </p:cNvSpPr>
          <p:nvPr>
            <p:ph type="sldNum" sz="quarter" idx="12"/>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1825625">
              <a:spcBef>
                <a:spcPct val="20000"/>
              </a:spcBef>
              <a:buChar char="•"/>
              <a:defRPr kumimoji="1" sz="6400">
                <a:solidFill>
                  <a:schemeClr val="tx1"/>
                </a:solidFill>
                <a:latin typeface="Arial" pitchFamily="34" charset="0"/>
                <a:ea typeface="新細明體" pitchFamily="18" charset="-120"/>
              </a:defRPr>
            </a:lvl1pPr>
            <a:lvl2pPr marL="1482725" indent="-569913" defTabSz="1825625">
              <a:spcBef>
                <a:spcPct val="20000"/>
              </a:spcBef>
              <a:buChar char="–"/>
              <a:defRPr kumimoji="1" sz="5600">
                <a:solidFill>
                  <a:schemeClr val="tx1"/>
                </a:solidFill>
                <a:latin typeface="Arial" pitchFamily="34" charset="0"/>
                <a:ea typeface="新細明體" pitchFamily="18" charset="-120"/>
              </a:defRPr>
            </a:lvl2pPr>
            <a:lvl3pPr marL="2282825" indent="-455613" defTabSz="1825625">
              <a:spcBef>
                <a:spcPct val="20000"/>
              </a:spcBef>
              <a:buChar char="•"/>
              <a:defRPr kumimoji="1" sz="4800">
                <a:solidFill>
                  <a:schemeClr val="tx1"/>
                </a:solidFill>
                <a:latin typeface="Arial" pitchFamily="34" charset="0"/>
                <a:ea typeface="新細明體" pitchFamily="18" charset="-120"/>
              </a:defRPr>
            </a:lvl3pPr>
            <a:lvl4pPr marL="3195638" indent="-455613" defTabSz="1825625">
              <a:spcBef>
                <a:spcPct val="20000"/>
              </a:spcBef>
              <a:buChar char="–"/>
              <a:defRPr kumimoji="1" sz="4000">
                <a:solidFill>
                  <a:schemeClr val="tx1"/>
                </a:solidFill>
                <a:latin typeface="Arial" pitchFamily="34" charset="0"/>
                <a:ea typeface="新細明體" pitchFamily="18" charset="-120"/>
              </a:defRPr>
            </a:lvl4pPr>
            <a:lvl5pPr marL="4108450" indent="-455613" defTabSz="1825625">
              <a:spcBef>
                <a:spcPct val="20000"/>
              </a:spcBef>
              <a:buChar char="»"/>
              <a:defRPr kumimoji="1" sz="4000">
                <a:solidFill>
                  <a:schemeClr val="tx1"/>
                </a:solidFill>
                <a:latin typeface="Arial" pitchFamily="34" charset="0"/>
                <a:ea typeface="新細明體" pitchFamily="18" charset="-120"/>
              </a:defRPr>
            </a:lvl5pPr>
            <a:lvl6pPr marL="4565650" indent="-455613" defTabSz="1825625" eaLnBrk="0" fontAlgn="base" hangingPunct="0">
              <a:spcBef>
                <a:spcPct val="20000"/>
              </a:spcBef>
              <a:spcAft>
                <a:spcPct val="0"/>
              </a:spcAft>
              <a:buChar char="»"/>
              <a:defRPr kumimoji="1" sz="4000">
                <a:solidFill>
                  <a:schemeClr val="tx1"/>
                </a:solidFill>
                <a:latin typeface="Arial" pitchFamily="34" charset="0"/>
                <a:ea typeface="新細明體" pitchFamily="18" charset="-120"/>
              </a:defRPr>
            </a:lvl6pPr>
            <a:lvl7pPr marL="5022850" indent="-455613" defTabSz="1825625" eaLnBrk="0" fontAlgn="base" hangingPunct="0">
              <a:spcBef>
                <a:spcPct val="20000"/>
              </a:spcBef>
              <a:spcAft>
                <a:spcPct val="0"/>
              </a:spcAft>
              <a:buChar char="»"/>
              <a:defRPr kumimoji="1" sz="4000">
                <a:solidFill>
                  <a:schemeClr val="tx1"/>
                </a:solidFill>
                <a:latin typeface="Arial" pitchFamily="34" charset="0"/>
                <a:ea typeface="新細明體" pitchFamily="18" charset="-120"/>
              </a:defRPr>
            </a:lvl7pPr>
            <a:lvl8pPr marL="5480050" indent="-455613" defTabSz="1825625" eaLnBrk="0" fontAlgn="base" hangingPunct="0">
              <a:spcBef>
                <a:spcPct val="20000"/>
              </a:spcBef>
              <a:spcAft>
                <a:spcPct val="0"/>
              </a:spcAft>
              <a:buChar char="»"/>
              <a:defRPr kumimoji="1" sz="4000">
                <a:solidFill>
                  <a:schemeClr val="tx1"/>
                </a:solidFill>
                <a:latin typeface="Arial" pitchFamily="34" charset="0"/>
                <a:ea typeface="新細明體" pitchFamily="18" charset="-120"/>
              </a:defRPr>
            </a:lvl8pPr>
            <a:lvl9pPr marL="5937250" indent="-455613" defTabSz="1825625" eaLnBrk="0" fontAlgn="base" hangingPunct="0">
              <a:spcBef>
                <a:spcPct val="20000"/>
              </a:spcBef>
              <a:spcAft>
                <a:spcPct val="0"/>
              </a:spcAft>
              <a:buChar char="»"/>
              <a:defRPr kumimoji="1" sz="4000">
                <a:solidFill>
                  <a:schemeClr val="tx1"/>
                </a:solidFill>
                <a:latin typeface="Arial" pitchFamily="34" charset="0"/>
                <a:ea typeface="新細明體" pitchFamily="18" charset="-120"/>
              </a:defRPr>
            </a:lvl9pPr>
          </a:lstStyle>
          <a:p>
            <a:pPr>
              <a:spcBef>
                <a:spcPct val="0"/>
              </a:spcBef>
              <a:buFontTx/>
              <a:buNone/>
            </a:pPr>
            <a:fld id="{B20995DB-1563-4909-B0C5-B928CC97D9BF}" type="slidenum">
              <a:rPr lang="en-US" altLang="zh-TW" sz="3200">
                <a:solidFill>
                  <a:srgbClr val="000000"/>
                </a:solidFill>
              </a:rPr>
              <a:pPr>
                <a:spcBef>
                  <a:spcPct val="0"/>
                </a:spcBef>
                <a:buFontTx/>
                <a:buNone/>
              </a:pPr>
              <a:t>22</a:t>
            </a:fld>
            <a:endParaRPr lang="en-US" altLang="zh-TW" sz="3200">
              <a:solidFill>
                <a:srgbClr val="000000"/>
              </a:solidFill>
            </a:endParaRPr>
          </a:p>
        </p:txBody>
      </p:sp>
      <p:sp>
        <p:nvSpPr>
          <p:cNvPr id="37891" name="Text Box 33"/>
          <p:cNvSpPr txBox="1">
            <a:spLocks noChangeArrowheads="1"/>
          </p:cNvSpPr>
          <p:nvPr/>
        </p:nvSpPr>
        <p:spPr bwMode="auto">
          <a:xfrm>
            <a:off x="0" y="520700"/>
            <a:ext cx="18291175" cy="1079500"/>
          </a:xfrm>
          <a:prstGeom prst="rect">
            <a:avLst/>
          </a:prstGeom>
          <a:solidFill>
            <a:srgbClr val="FF9999"/>
          </a:soli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82556" tIns="91259" rIns="182556" bIns="91259" anchor="ctr"/>
          <a:lstStyle>
            <a:lvl1pPr defTabSz="1828800">
              <a:spcBef>
                <a:spcPct val="20000"/>
              </a:spcBef>
              <a:buChar char="•"/>
              <a:defRPr kumimoji="1" sz="6400">
                <a:solidFill>
                  <a:schemeClr val="tx1"/>
                </a:solidFill>
                <a:latin typeface="Arial" pitchFamily="34" charset="0"/>
                <a:ea typeface="新細明體" pitchFamily="18" charset="-120"/>
              </a:defRPr>
            </a:lvl1pPr>
            <a:lvl2pPr marL="914400" indent="-571500" defTabSz="1828800">
              <a:spcBef>
                <a:spcPct val="20000"/>
              </a:spcBef>
              <a:buChar char="–"/>
              <a:defRPr kumimoji="1" sz="5600">
                <a:solidFill>
                  <a:schemeClr val="tx1"/>
                </a:solidFill>
                <a:latin typeface="Arial" pitchFamily="34" charset="0"/>
                <a:ea typeface="新細明體" pitchFamily="18" charset="-120"/>
              </a:defRPr>
            </a:lvl2pPr>
            <a:lvl3pPr marL="1828800" indent="-457200" defTabSz="1828800">
              <a:spcBef>
                <a:spcPct val="20000"/>
              </a:spcBef>
              <a:buChar char="•"/>
              <a:defRPr kumimoji="1" sz="4800">
                <a:solidFill>
                  <a:schemeClr val="tx1"/>
                </a:solidFill>
                <a:latin typeface="Arial" pitchFamily="34" charset="0"/>
                <a:ea typeface="新細明體" pitchFamily="18" charset="-120"/>
              </a:defRPr>
            </a:lvl3pPr>
            <a:lvl4pPr marL="2743200" indent="-457200" defTabSz="1828800">
              <a:spcBef>
                <a:spcPct val="20000"/>
              </a:spcBef>
              <a:buChar char="–"/>
              <a:defRPr kumimoji="1" sz="4000">
                <a:solidFill>
                  <a:schemeClr val="tx1"/>
                </a:solidFill>
                <a:latin typeface="Arial" pitchFamily="34" charset="0"/>
                <a:ea typeface="新細明體" pitchFamily="18" charset="-120"/>
              </a:defRPr>
            </a:lvl4pPr>
            <a:lvl5pPr marL="3657600" indent="-457200" defTabSz="1828800">
              <a:spcBef>
                <a:spcPct val="20000"/>
              </a:spcBef>
              <a:buChar char="»"/>
              <a:defRPr kumimoji="1" sz="4000">
                <a:solidFill>
                  <a:schemeClr val="tx1"/>
                </a:solidFill>
                <a:latin typeface="Arial" pitchFamily="34" charset="0"/>
                <a:ea typeface="新細明體" pitchFamily="18" charset="-120"/>
              </a:defRPr>
            </a:lvl5pPr>
            <a:lvl6pPr marL="4114800" indent="-457200" defTabSz="1828800" eaLnBrk="0" fontAlgn="base" hangingPunct="0">
              <a:spcBef>
                <a:spcPct val="20000"/>
              </a:spcBef>
              <a:spcAft>
                <a:spcPct val="0"/>
              </a:spcAft>
              <a:buChar char="»"/>
              <a:defRPr kumimoji="1" sz="4000">
                <a:solidFill>
                  <a:schemeClr val="tx1"/>
                </a:solidFill>
                <a:latin typeface="Arial" pitchFamily="34" charset="0"/>
                <a:ea typeface="新細明體" pitchFamily="18" charset="-120"/>
              </a:defRPr>
            </a:lvl6pPr>
            <a:lvl7pPr marL="4572000" indent="-457200" defTabSz="1828800" eaLnBrk="0" fontAlgn="base" hangingPunct="0">
              <a:spcBef>
                <a:spcPct val="20000"/>
              </a:spcBef>
              <a:spcAft>
                <a:spcPct val="0"/>
              </a:spcAft>
              <a:buChar char="»"/>
              <a:defRPr kumimoji="1" sz="4000">
                <a:solidFill>
                  <a:schemeClr val="tx1"/>
                </a:solidFill>
                <a:latin typeface="Arial" pitchFamily="34" charset="0"/>
                <a:ea typeface="新細明體" pitchFamily="18" charset="-120"/>
              </a:defRPr>
            </a:lvl7pPr>
            <a:lvl8pPr marL="5029200" indent="-457200" defTabSz="1828800" eaLnBrk="0" fontAlgn="base" hangingPunct="0">
              <a:spcBef>
                <a:spcPct val="20000"/>
              </a:spcBef>
              <a:spcAft>
                <a:spcPct val="0"/>
              </a:spcAft>
              <a:buChar char="»"/>
              <a:defRPr kumimoji="1" sz="4000">
                <a:solidFill>
                  <a:schemeClr val="tx1"/>
                </a:solidFill>
                <a:latin typeface="Arial" pitchFamily="34" charset="0"/>
                <a:ea typeface="新細明體" pitchFamily="18" charset="-120"/>
              </a:defRPr>
            </a:lvl8pPr>
            <a:lvl9pPr marL="5486400" indent="-457200" defTabSz="1828800" eaLnBrk="0" fontAlgn="base" hangingPunct="0">
              <a:spcBef>
                <a:spcPct val="20000"/>
              </a:spcBef>
              <a:spcAft>
                <a:spcPct val="0"/>
              </a:spcAft>
              <a:buChar char="»"/>
              <a:defRPr kumimoji="1" sz="4000">
                <a:solidFill>
                  <a:schemeClr val="tx1"/>
                </a:solidFill>
                <a:latin typeface="Arial" pitchFamily="34" charset="0"/>
                <a:ea typeface="新細明體" pitchFamily="18" charset="-120"/>
              </a:defRPr>
            </a:lvl9pPr>
          </a:lstStyle>
          <a:p>
            <a:pPr algn="ctr" eaLnBrk="1" hangingPunct="1">
              <a:spcBef>
                <a:spcPct val="50000"/>
              </a:spcBef>
              <a:buFontTx/>
              <a:buNone/>
            </a:pPr>
            <a:r>
              <a:rPr lang="zh-TW" altLang="en-US" sz="4800">
                <a:solidFill>
                  <a:srgbClr val="000000"/>
                </a:solidFill>
                <a:latin typeface="全真超特黑" pitchFamily="49" charset="-120"/>
                <a:ea typeface="全真超特黑" pitchFamily="49" charset="-120"/>
              </a:rPr>
              <a:t>二、劃設國土功能分區，建立使用許可制度 </a:t>
            </a:r>
          </a:p>
        </p:txBody>
      </p:sp>
      <p:sp>
        <p:nvSpPr>
          <p:cNvPr id="37892" name="Text Box 38"/>
          <p:cNvSpPr txBox="1">
            <a:spLocks noChangeArrowheads="1"/>
          </p:cNvSpPr>
          <p:nvPr/>
        </p:nvSpPr>
        <p:spPr bwMode="auto">
          <a:xfrm>
            <a:off x="644525" y="1674813"/>
            <a:ext cx="16998950" cy="800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82574" tIns="91269" rIns="182574" bIns="91269">
            <a:spAutoFit/>
          </a:bodyPr>
          <a:lstStyle>
            <a:lvl1pPr marL="546100" indent="-546100" defTabSz="1828800">
              <a:spcBef>
                <a:spcPct val="20000"/>
              </a:spcBef>
              <a:buChar char="•"/>
              <a:defRPr kumimoji="1" sz="6400">
                <a:solidFill>
                  <a:schemeClr val="tx1"/>
                </a:solidFill>
                <a:latin typeface="Arial" pitchFamily="34" charset="0"/>
                <a:ea typeface="新細明體" pitchFamily="18" charset="-120"/>
              </a:defRPr>
            </a:lvl1pPr>
            <a:lvl2pPr marL="914400" indent="-571500" defTabSz="1828800">
              <a:spcBef>
                <a:spcPct val="20000"/>
              </a:spcBef>
              <a:buChar char="–"/>
              <a:defRPr kumimoji="1" sz="5600">
                <a:solidFill>
                  <a:schemeClr val="tx1"/>
                </a:solidFill>
                <a:latin typeface="Arial" pitchFamily="34" charset="0"/>
                <a:ea typeface="新細明體" pitchFamily="18" charset="-120"/>
              </a:defRPr>
            </a:lvl2pPr>
            <a:lvl3pPr marL="1828800" indent="-457200" defTabSz="1828800">
              <a:spcBef>
                <a:spcPct val="20000"/>
              </a:spcBef>
              <a:buChar char="•"/>
              <a:defRPr kumimoji="1" sz="4800">
                <a:solidFill>
                  <a:schemeClr val="tx1"/>
                </a:solidFill>
                <a:latin typeface="Arial" pitchFamily="34" charset="0"/>
                <a:ea typeface="新細明體" pitchFamily="18" charset="-120"/>
              </a:defRPr>
            </a:lvl3pPr>
            <a:lvl4pPr marL="2743200" indent="-457200" defTabSz="1828800">
              <a:spcBef>
                <a:spcPct val="20000"/>
              </a:spcBef>
              <a:buChar char="–"/>
              <a:defRPr kumimoji="1" sz="4000">
                <a:solidFill>
                  <a:schemeClr val="tx1"/>
                </a:solidFill>
                <a:latin typeface="Arial" pitchFamily="34" charset="0"/>
                <a:ea typeface="新細明體" pitchFamily="18" charset="-120"/>
              </a:defRPr>
            </a:lvl4pPr>
            <a:lvl5pPr marL="3657600" indent="-457200" defTabSz="1828800">
              <a:spcBef>
                <a:spcPct val="20000"/>
              </a:spcBef>
              <a:buChar char="»"/>
              <a:defRPr kumimoji="1" sz="4000">
                <a:solidFill>
                  <a:schemeClr val="tx1"/>
                </a:solidFill>
                <a:latin typeface="Arial" pitchFamily="34" charset="0"/>
                <a:ea typeface="新細明體" pitchFamily="18" charset="-120"/>
              </a:defRPr>
            </a:lvl5pPr>
            <a:lvl6pPr marL="4114800" indent="-457200" defTabSz="1828800" eaLnBrk="0" fontAlgn="base" hangingPunct="0">
              <a:spcBef>
                <a:spcPct val="20000"/>
              </a:spcBef>
              <a:spcAft>
                <a:spcPct val="0"/>
              </a:spcAft>
              <a:buChar char="»"/>
              <a:defRPr kumimoji="1" sz="4000">
                <a:solidFill>
                  <a:schemeClr val="tx1"/>
                </a:solidFill>
                <a:latin typeface="Arial" pitchFamily="34" charset="0"/>
                <a:ea typeface="新細明體" pitchFamily="18" charset="-120"/>
              </a:defRPr>
            </a:lvl6pPr>
            <a:lvl7pPr marL="4572000" indent="-457200" defTabSz="1828800" eaLnBrk="0" fontAlgn="base" hangingPunct="0">
              <a:spcBef>
                <a:spcPct val="20000"/>
              </a:spcBef>
              <a:spcAft>
                <a:spcPct val="0"/>
              </a:spcAft>
              <a:buChar char="»"/>
              <a:defRPr kumimoji="1" sz="4000">
                <a:solidFill>
                  <a:schemeClr val="tx1"/>
                </a:solidFill>
                <a:latin typeface="Arial" pitchFamily="34" charset="0"/>
                <a:ea typeface="新細明體" pitchFamily="18" charset="-120"/>
              </a:defRPr>
            </a:lvl7pPr>
            <a:lvl8pPr marL="5029200" indent="-457200" defTabSz="1828800" eaLnBrk="0" fontAlgn="base" hangingPunct="0">
              <a:spcBef>
                <a:spcPct val="20000"/>
              </a:spcBef>
              <a:spcAft>
                <a:spcPct val="0"/>
              </a:spcAft>
              <a:buChar char="»"/>
              <a:defRPr kumimoji="1" sz="4000">
                <a:solidFill>
                  <a:schemeClr val="tx1"/>
                </a:solidFill>
                <a:latin typeface="Arial" pitchFamily="34" charset="0"/>
                <a:ea typeface="新細明體" pitchFamily="18" charset="-120"/>
              </a:defRPr>
            </a:lvl8pPr>
            <a:lvl9pPr marL="5486400" indent="-457200" defTabSz="1828800" eaLnBrk="0" fontAlgn="base" hangingPunct="0">
              <a:spcBef>
                <a:spcPct val="20000"/>
              </a:spcBef>
              <a:spcAft>
                <a:spcPct val="0"/>
              </a:spcAft>
              <a:buChar char="»"/>
              <a:defRPr kumimoji="1" sz="4000">
                <a:solidFill>
                  <a:schemeClr val="tx1"/>
                </a:solidFill>
                <a:latin typeface="Arial" pitchFamily="34" charset="0"/>
                <a:ea typeface="新細明體" pitchFamily="18" charset="-120"/>
              </a:defRPr>
            </a:lvl9pPr>
          </a:lstStyle>
          <a:p>
            <a:pPr algn="just" eaLnBrk="1" hangingPunct="1">
              <a:spcBef>
                <a:spcPct val="50000"/>
              </a:spcBef>
              <a:buFont typeface="Wingdings" pitchFamily="2" charset="2"/>
              <a:buChar char="n"/>
            </a:pPr>
            <a:r>
              <a:rPr lang="zh-TW" altLang="en-US" sz="4000">
                <a:solidFill>
                  <a:srgbClr val="000000"/>
                </a:solidFill>
                <a:ea typeface="全真粗黑體" pitchFamily="49" charset="-120"/>
              </a:rPr>
              <a:t>罰則：違反國土計畫法之行政罰及刑罰 、違規檢舉獎勵</a:t>
            </a:r>
            <a:r>
              <a:rPr lang="en-US" altLang="zh-TW" sz="4000">
                <a:solidFill>
                  <a:srgbClr val="000000"/>
                </a:solidFill>
                <a:ea typeface="全真粗黑體" pitchFamily="49" charset="-120"/>
              </a:rPr>
              <a:t>(§38~40)</a:t>
            </a:r>
          </a:p>
        </p:txBody>
      </p:sp>
      <p:sp>
        <p:nvSpPr>
          <p:cNvPr id="37893" name="圓角矩形 2"/>
          <p:cNvSpPr>
            <a:spLocks noChangeArrowheads="1"/>
          </p:cNvSpPr>
          <p:nvPr/>
        </p:nvSpPr>
        <p:spPr bwMode="auto">
          <a:xfrm>
            <a:off x="1081088" y="3402013"/>
            <a:ext cx="5400675" cy="1512887"/>
          </a:xfrm>
          <a:prstGeom prst="roundRect">
            <a:avLst>
              <a:gd name="adj" fmla="val 16667"/>
            </a:avLst>
          </a:prstGeom>
          <a:solidFill>
            <a:srgbClr val="FF99CC"/>
          </a:solidFill>
          <a:ln w="9525" algn="ctr">
            <a:solidFill>
              <a:schemeClr val="tx1"/>
            </a:solidFill>
            <a:round/>
            <a:headEnd/>
            <a:tailEnd/>
          </a:ln>
        </p:spPr>
        <p:txBody>
          <a:bodyPr lIns="91321" tIns="45671" rIns="91321" bIns="45671"/>
          <a:lstStyle>
            <a:lvl1pPr defTabSz="1828800">
              <a:spcBef>
                <a:spcPct val="20000"/>
              </a:spcBef>
              <a:buChar char="•"/>
              <a:defRPr kumimoji="1" sz="6400">
                <a:solidFill>
                  <a:schemeClr val="tx1"/>
                </a:solidFill>
                <a:latin typeface="Arial" pitchFamily="34" charset="0"/>
                <a:ea typeface="新細明體" pitchFamily="18" charset="-120"/>
              </a:defRPr>
            </a:lvl1pPr>
            <a:lvl2pPr marL="742950" indent="-285750" defTabSz="1828800">
              <a:spcBef>
                <a:spcPct val="20000"/>
              </a:spcBef>
              <a:buChar char="–"/>
              <a:defRPr kumimoji="1" sz="5600">
                <a:solidFill>
                  <a:schemeClr val="tx1"/>
                </a:solidFill>
                <a:latin typeface="Arial" pitchFamily="34" charset="0"/>
                <a:ea typeface="新細明體" pitchFamily="18" charset="-120"/>
              </a:defRPr>
            </a:lvl2pPr>
            <a:lvl3pPr marL="1143000" indent="-228600" defTabSz="1828800">
              <a:spcBef>
                <a:spcPct val="20000"/>
              </a:spcBef>
              <a:buChar char="•"/>
              <a:defRPr kumimoji="1" sz="4800">
                <a:solidFill>
                  <a:schemeClr val="tx1"/>
                </a:solidFill>
                <a:latin typeface="Arial" pitchFamily="34" charset="0"/>
                <a:ea typeface="新細明體" pitchFamily="18" charset="-120"/>
              </a:defRPr>
            </a:lvl3pPr>
            <a:lvl4pPr marL="1600200" indent="-228600" defTabSz="1828800">
              <a:spcBef>
                <a:spcPct val="20000"/>
              </a:spcBef>
              <a:buChar char="–"/>
              <a:defRPr kumimoji="1" sz="4000">
                <a:solidFill>
                  <a:schemeClr val="tx1"/>
                </a:solidFill>
                <a:latin typeface="Arial" pitchFamily="34" charset="0"/>
                <a:ea typeface="新細明體" pitchFamily="18" charset="-120"/>
              </a:defRPr>
            </a:lvl4pPr>
            <a:lvl5pPr marL="2057400" indent="-228600" defTabSz="1828800">
              <a:spcBef>
                <a:spcPct val="20000"/>
              </a:spcBef>
              <a:buChar char="»"/>
              <a:defRPr kumimoji="1" sz="4000">
                <a:solidFill>
                  <a:schemeClr val="tx1"/>
                </a:solidFill>
                <a:latin typeface="Arial" pitchFamily="34" charset="0"/>
                <a:ea typeface="新細明體" pitchFamily="18" charset="-120"/>
              </a:defRPr>
            </a:lvl5pPr>
            <a:lvl6pPr marL="2514600" indent="-228600" defTabSz="1828800" eaLnBrk="0" fontAlgn="base" hangingPunct="0">
              <a:spcBef>
                <a:spcPct val="20000"/>
              </a:spcBef>
              <a:spcAft>
                <a:spcPct val="0"/>
              </a:spcAft>
              <a:buChar char="»"/>
              <a:defRPr kumimoji="1" sz="4000">
                <a:solidFill>
                  <a:schemeClr val="tx1"/>
                </a:solidFill>
                <a:latin typeface="Arial" pitchFamily="34" charset="0"/>
                <a:ea typeface="新細明體" pitchFamily="18" charset="-120"/>
              </a:defRPr>
            </a:lvl6pPr>
            <a:lvl7pPr marL="2971800" indent="-228600" defTabSz="1828800" eaLnBrk="0" fontAlgn="base" hangingPunct="0">
              <a:spcBef>
                <a:spcPct val="20000"/>
              </a:spcBef>
              <a:spcAft>
                <a:spcPct val="0"/>
              </a:spcAft>
              <a:buChar char="»"/>
              <a:defRPr kumimoji="1" sz="4000">
                <a:solidFill>
                  <a:schemeClr val="tx1"/>
                </a:solidFill>
                <a:latin typeface="Arial" pitchFamily="34" charset="0"/>
                <a:ea typeface="新細明體" pitchFamily="18" charset="-120"/>
              </a:defRPr>
            </a:lvl7pPr>
            <a:lvl8pPr marL="3429000" indent="-228600" defTabSz="1828800" eaLnBrk="0" fontAlgn="base" hangingPunct="0">
              <a:spcBef>
                <a:spcPct val="20000"/>
              </a:spcBef>
              <a:spcAft>
                <a:spcPct val="0"/>
              </a:spcAft>
              <a:buChar char="»"/>
              <a:defRPr kumimoji="1" sz="4000">
                <a:solidFill>
                  <a:schemeClr val="tx1"/>
                </a:solidFill>
                <a:latin typeface="Arial" pitchFamily="34" charset="0"/>
                <a:ea typeface="新細明體" pitchFamily="18" charset="-120"/>
              </a:defRPr>
            </a:lvl8pPr>
            <a:lvl9pPr marL="3886200" indent="-228600" defTabSz="1828800" eaLnBrk="0" fontAlgn="base" hangingPunct="0">
              <a:spcBef>
                <a:spcPct val="20000"/>
              </a:spcBef>
              <a:spcAft>
                <a:spcPct val="0"/>
              </a:spcAft>
              <a:buChar char="»"/>
              <a:defRPr kumimoji="1" sz="4000">
                <a:solidFill>
                  <a:schemeClr val="tx1"/>
                </a:solidFill>
                <a:latin typeface="Arial" pitchFamily="34" charset="0"/>
                <a:ea typeface="新細明體" pitchFamily="18" charset="-120"/>
              </a:defRPr>
            </a:lvl9pPr>
          </a:lstStyle>
          <a:p>
            <a:pPr eaLnBrk="1" hangingPunct="1">
              <a:spcBef>
                <a:spcPct val="0"/>
              </a:spcBef>
              <a:buFontTx/>
              <a:buNone/>
            </a:pPr>
            <a:r>
              <a:rPr lang="zh-TW" altLang="en-US" sz="2800" b="1">
                <a:ea typeface="全真粗黑體" pitchFamily="49" charset="-120"/>
              </a:rPr>
              <a:t>從事</a:t>
            </a:r>
            <a:r>
              <a:rPr lang="zh-TW" altLang="en-US" sz="2800" b="1">
                <a:solidFill>
                  <a:srgbClr val="FF0000"/>
                </a:solidFill>
                <a:ea typeface="全真粗黑體" pitchFamily="49" charset="-120"/>
              </a:rPr>
              <a:t>未符合</a:t>
            </a:r>
            <a:r>
              <a:rPr lang="zh-TW" altLang="en-US" sz="2800" b="1">
                <a:ea typeface="全真粗黑體" pitchFamily="49" charset="-120"/>
              </a:rPr>
              <a:t>國土功能分區及其分類使用原則之</a:t>
            </a:r>
            <a:r>
              <a:rPr lang="zh-TW" altLang="en-US" sz="2800" b="1">
                <a:solidFill>
                  <a:srgbClr val="7030A0"/>
                </a:solidFill>
                <a:ea typeface="全真粗黑體" pitchFamily="49" charset="-120"/>
              </a:rPr>
              <a:t>一定規模以上或性質特殊</a:t>
            </a:r>
            <a:r>
              <a:rPr lang="zh-TW" altLang="en-US" sz="2800" b="1">
                <a:ea typeface="全真粗黑體" pitchFamily="49" charset="-120"/>
              </a:rPr>
              <a:t>之土地使用者</a:t>
            </a:r>
          </a:p>
        </p:txBody>
      </p:sp>
      <p:sp>
        <p:nvSpPr>
          <p:cNvPr id="37894" name="圓角矩形 6"/>
          <p:cNvSpPr>
            <a:spLocks noChangeArrowheads="1"/>
          </p:cNvSpPr>
          <p:nvPr/>
        </p:nvSpPr>
        <p:spPr bwMode="auto">
          <a:xfrm>
            <a:off x="1081088" y="5059363"/>
            <a:ext cx="5400675" cy="1511300"/>
          </a:xfrm>
          <a:prstGeom prst="roundRect">
            <a:avLst>
              <a:gd name="adj" fmla="val 16667"/>
            </a:avLst>
          </a:prstGeom>
          <a:solidFill>
            <a:srgbClr val="FFC000"/>
          </a:solidFill>
          <a:ln w="9525" algn="ctr">
            <a:solidFill>
              <a:schemeClr val="tx1"/>
            </a:solidFill>
            <a:round/>
            <a:headEnd/>
            <a:tailEnd/>
          </a:ln>
        </p:spPr>
        <p:txBody>
          <a:bodyPr lIns="91321" tIns="45671" rIns="91321" bIns="45671"/>
          <a:lstStyle>
            <a:lvl1pPr defTabSz="1828800">
              <a:spcBef>
                <a:spcPct val="20000"/>
              </a:spcBef>
              <a:buChar char="•"/>
              <a:defRPr kumimoji="1" sz="6400">
                <a:solidFill>
                  <a:schemeClr val="tx1"/>
                </a:solidFill>
                <a:latin typeface="Arial" pitchFamily="34" charset="0"/>
                <a:ea typeface="新細明體" pitchFamily="18" charset="-120"/>
              </a:defRPr>
            </a:lvl1pPr>
            <a:lvl2pPr marL="742950" indent="-285750" defTabSz="1828800">
              <a:spcBef>
                <a:spcPct val="20000"/>
              </a:spcBef>
              <a:buChar char="–"/>
              <a:defRPr kumimoji="1" sz="5600">
                <a:solidFill>
                  <a:schemeClr val="tx1"/>
                </a:solidFill>
                <a:latin typeface="Arial" pitchFamily="34" charset="0"/>
                <a:ea typeface="新細明體" pitchFamily="18" charset="-120"/>
              </a:defRPr>
            </a:lvl2pPr>
            <a:lvl3pPr marL="1143000" indent="-228600" defTabSz="1828800">
              <a:spcBef>
                <a:spcPct val="20000"/>
              </a:spcBef>
              <a:buChar char="•"/>
              <a:defRPr kumimoji="1" sz="4800">
                <a:solidFill>
                  <a:schemeClr val="tx1"/>
                </a:solidFill>
                <a:latin typeface="Arial" pitchFamily="34" charset="0"/>
                <a:ea typeface="新細明體" pitchFamily="18" charset="-120"/>
              </a:defRPr>
            </a:lvl3pPr>
            <a:lvl4pPr marL="1600200" indent="-228600" defTabSz="1828800">
              <a:spcBef>
                <a:spcPct val="20000"/>
              </a:spcBef>
              <a:buChar char="–"/>
              <a:defRPr kumimoji="1" sz="4000">
                <a:solidFill>
                  <a:schemeClr val="tx1"/>
                </a:solidFill>
                <a:latin typeface="Arial" pitchFamily="34" charset="0"/>
                <a:ea typeface="新細明體" pitchFamily="18" charset="-120"/>
              </a:defRPr>
            </a:lvl4pPr>
            <a:lvl5pPr marL="2057400" indent="-228600" defTabSz="1828800">
              <a:spcBef>
                <a:spcPct val="20000"/>
              </a:spcBef>
              <a:buChar char="»"/>
              <a:defRPr kumimoji="1" sz="4000">
                <a:solidFill>
                  <a:schemeClr val="tx1"/>
                </a:solidFill>
                <a:latin typeface="Arial" pitchFamily="34" charset="0"/>
                <a:ea typeface="新細明體" pitchFamily="18" charset="-120"/>
              </a:defRPr>
            </a:lvl5pPr>
            <a:lvl6pPr marL="2514600" indent="-228600" defTabSz="1828800" eaLnBrk="0" fontAlgn="base" hangingPunct="0">
              <a:spcBef>
                <a:spcPct val="20000"/>
              </a:spcBef>
              <a:spcAft>
                <a:spcPct val="0"/>
              </a:spcAft>
              <a:buChar char="»"/>
              <a:defRPr kumimoji="1" sz="4000">
                <a:solidFill>
                  <a:schemeClr val="tx1"/>
                </a:solidFill>
                <a:latin typeface="Arial" pitchFamily="34" charset="0"/>
                <a:ea typeface="新細明體" pitchFamily="18" charset="-120"/>
              </a:defRPr>
            </a:lvl6pPr>
            <a:lvl7pPr marL="2971800" indent="-228600" defTabSz="1828800" eaLnBrk="0" fontAlgn="base" hangingPunct="0">
              <a:spcBef>
                <a:spcPct val="20000"/>
              </a:spcBef>
              <a:spcAft>
                <a:spcPct val="0"/>
              </a:spcAft>
              <a:buChar char="»"/>
              <a:defRPr kumimoji="1" sz="4000">
                <a:solidFill>
                  <a:schemeClr val="tx1"/>
                </a:solidFill>
                <a:latin typeface="Arial" pitchFamily="34" charset="0"/>
                <a:ea typeface="新細明體" pitchFamily="18" charset="-120"/>
              </a:defRPr>
            </a:lvl7pPr>
            <a:lvl8pPr marL="3429000" indent="-228600" defTabSz="1828800" eaLnBrk="0" fontAlgn="base" hangingPunct="0">
              <a:spcBef>
                <a:spcPct val="20000"/>
              </a:spcBef>
              <a:spcAft>
                <a:spcPct val="0"/>
              </a:spcAft>
              <a:buChar char="»"/>
              <a:defRPr kumimoji="1" sz="4000">
                <a:solidFill>
                  <a:schemeClr val="tx1"/>
                </a:solidFill>
                <a:latin typeface="Arial" pitchFamily="34" charset="0"/>
                <a:ea typeface="新細明體" pitchFamily="18" charset="-120"/>
              </a:defRPr>
            </a:lvl8pPr>
            <a:lvl9pPr marL="3886200" indent="-228600" defTabSz="1828800" eaLnBrk="0" fontAlgn="base" hangingPunct="0">
              <a:spcBef>
                <a:spcPct val="20000"/>
              </a:spcBef>
              <a:spcAft>
                <a:spcPct val="0"/>
              </a:spcAft>
              <a:buChar char="»"/>
              <a:defRPr kumimoji="1" sz="4000">
                <a:solidFill>
                  <a:schemeClr val="tx1"/>
                </a:solidFill>
                <a:latin typeface="Arial" pitchFamily="34" charset="0"/>
                <a:ea typeface="新細明體" pitchFamily="18" charset="-120"/>
              </a:defRPr>
            </a:lvl9pPr>
          </a:lstStyle>
          <a:p>
            <a:pPr eaLnBrk="1" hangingPunct="1">
              <a:spcBef>
                <a:spcPct val="0"/>
              </a:spcBef>
              <a:buFontTx/>
              <a:buNone/>
            </a:pPr>
            <a:r>
              <a:rPr lang="zh-TW" altLang="en-US" sz="2800" b="1">
                <a:solidFill>
                  <a:srgbClr val="FF0000"/>
                </a:solidFill>
                <a:ea typeface="全真粗黑體" pitchFamily="49" charset="-120"/>
              </a:rPr>
              <a:t>未經使用許可</a:t>
            </a:r>
            <a:r>
              <a:rPr lang="zh-TW" altLang="en-US" sz="2800" b="1">
                <a:ea typeface="全真粗黑體" pitchFamily="49" charset="-120"/>
              </a:rPr>
              <a:t>而從事</a:t>
            </a:r>
            <a:r>
              <a:rPr lang="zh-TW" altLang="en-US" sz="2800" b="1">
                <a:solidFill>
                  <a:srgbClr val="FF0000"/>
                </a:solidFill>
                <a:ea typeface="全真粗黑體" pitchFamily="49" charset="-120"/>
              </a:rPr>
              <a:t>符合</a:t>
            </a:r>
            <a:r>
              <a:rPr lang="zh-TW" altLang="en-US" sz="2800" b="1">
                <a:ea typeface="全真粗黑體" pitchFamily="49" charset="-120"/>
              </a:rPr>
              <a:t>國土功能分區及其分類使用原則之</a:t>
            </a:r>
            <a:r>
              <a:rPr lang="zh-TW" altLang="en-US" sz="2800" b="1">
                <a:solidFill>
                  <a:srgbClr val="7030A0"/>
                </a:solidFill>
                <a:ea typeface="全真粗黑體" pitchFamily="49" charset="-120"/>
              </a:rPr>
              <a:t>一定規模以上或性質特殊</a:t>
            </a:r>
            <a:r>
              <a:rPr lang="zh-TW" altLang="en-US" sz="2800" b="1">
                <a:ea typeface="全真粗黑體" pitchFamily="49" charset="-120"/>
              </a:rPr>
              <a:t>之土地使用</a:t>
            </a:r>
          </a:p>
        </p:txBody>
      </p:sp>
      <p:sp>
        <p:nvSpPr>
          <p:cNvPr id="37895" name="圓角矩形 7"/>
          <p:cNvSpPr>
            <a:spLocks noChangeArrowheads="1"/>
          </p:cNvSpPr>
          <p:nvPr/>
        </p:nvSpPr>
        <p:spPr bwMode="auto">
          <a:xfrm>
            <a:off x="1081088" y="6642100"/>
            <a:ext cx="5400675" cy="1152525"/>
          </a:xfrm>
          <a:prstGeom prst="roundRect">
            <a:avLst>
              <a:gd name="adj" fmla="val 16667"/>
            </a:avLst>
          </a:prstGeom>
          <a:solidFill>
            <a:srgbClr val="FFC000"/>
          </a:solidFill>
          <a:ln w="9525" algn="ctr">
            <a:solidFill>
              <a:schemeClr val="tx1"/>
            </a:solidFill>
            <a:round/>
            <a:headEnd/>
            <a:tailEnd/>
          </a:ln>
        </p:spPr>
        <p:txBody>
          <a:bodyPr lIns="91321" tIns="45671" rIns="91321" bIns="45671"/>
          <a:lstStyle>
            <a:lvl1pPr defTabSz="1828800">
              <a:spcBef>
                <a:spcPct val="20000"/>
              </a:spcBef>
              <a:buChar char="•"/>
              <a:defRPr kumimoji="1" sz="6400">
                <a:solidFill>
                  <a:schemeClr val="tx1"/>
                </a:solidFill>
                <a:latin typeface="Arial" pitchFamily="34" charset="0"/>
                <a:ea typeface="新細明體" pitchFamily="18" charset="-120"/>
              </a:defRPr>
            </a:lvl1pPr>
            <a:lvl2pPr marL="742950" indent="-285750" defTabSz="1828800">
              <a:spcBef>
                <a:spcPct val="20000"/>
              </a:spcBef>
              <a:buChar char="–"/>
              <a:defRPr kumimoji="1" sz="5600">
                <a:solidFill>
                  <a:schemeClr val="tx1"/>
                </a:solidFill>
                <a:latin typeface="Arial" pitchFamily="34" charset="0"/>
                <a:ea typeface="新細明體" pitchFamily="18" charset="-120"/>
              </a:defRPr>
            </a:lvl2pPr>
            <a:lvl3pPr marL="1143000" indent="-228600" defTabSz="1828800">
              <a:spcBef>
                <a:spcPct val="20000"/>
              </a:spcBef>
              <a:buChar char="•"/>
              <a:defRPr kumimoji="1" sz="4800">
                <a:solidFill>
                  <a:schemeClr val="tx1"/>
                </a:solidFill>
                <a:latin typeface="Arial" pitchFamily="34" charset="0"/>
                <a:ea typeface="新細明體" pitchFamily="18" charset="-120"/>
              </a:defRPr>
            </a:lvl3pPr>
            <a:lvl4pPr marL="1600200" indent="-228600" defTabSz="1828800">
              <a:spcBef>
                <a:spcPct val="20000"/>
              </a:spcBef>
              <a:buChar char="–"/>
              <a:defRPr kumimoji="1" sz="4000">
                <a:solidFill>
                  <a:schemeClr val="tx1"/>
                </a:solidFill>
                <a:latin typeface="Arial" pitchFamily="34" charset="0"/>
                <a:ea typeface="新細明體" pitchFamily="18" charset="-120"/>
              </a:defRPr>
            </a:lvl4pPr>
            <a:lvl5pPr marL="2057400" indent="-228600" defTabSz="1828800">
              <a:spcBef>
                <a:spcPct val="20000"/>
              </a:spcBef>
              <a:buChar char="»"/>
              <a:defRPr kumimoji="1" sz="4000">
                <a:solidFill>
                  <a:schemeClr val="tx1"/>
                </a:solidFill>
                <a:latin typeface="Arial" pitchFamily="34" charset="0"/>
                <a:ea typeface="新細明體" pitchFamily="18" charset="-120"/>
              </a:defRPr>
            </a:lvl5pPr>
            <a:lvl6pPr marL="2514600" indent="-228600" defTabSz="1828800" eaLnBrk="0" fontAlgn="base" hangingPunct="0">
              <a:spcBef>
                <a:spcPct val="20000"/>
              </a:spcBef>
              <a:spcAft>
                <a:spcPct val="0"/>
              </a:spcAft>
              <a:buChar char="»"/>
              <a:defRPr kumimoji="1" sz="4000">
                <a:solidFill>
                  <a:schemeClr val="tx1"/>
                </a:solidFill>
                <a:latin typeface="Arial" pitchFamily="34" charset="0"/>
                <a:ea typeface="新細明體" pitchFamily="18" charset="-120"/>
              </a:defRPr>
            </a:lvl6pPr>
            <a:lvl7pPr marL="2971800" indent="-228600" defTabSz="1828800" eaLnBrk="0" fontAlgn="base" hangingPunct="0">
              <a:spcBef>
                <a:spcPct val="20000"/>
              </a:spcBef>
              <a:spcAft>
                <a:spcPct val="0"/>
              </a:spcAft>
              <a:buChar char="»"/>
              <a:defRPr kumimoji="1" sz="4000">
                <a:solidFill>
                  <a:schemeClr val="tx1"/>
                </a:solidFill>
                <a:latin typeface="Arial" pitchFamily="34" charset="0"/>
                <a:ea typeface="新細明體" pitchFamily="18" charset="-120"/>
              </a:defRPr>
            </a:lvl7pPr>
            <a:lvl8pPr marL="3429000" indent="-228600" defTabSz="1828800" eaLnBrk="0" fontAlgn="base" hangingPunct="0">
              <a:spcBef>
                <a:spcPct val="20000"/>
              </a:spcBef>
              <a:spcAft>
                <a:spcPct val="0"/>
              </a:spcAft>
              <a:buChar char="»"/>
              <a:defRPr kumimoji="1" sz="4000">
                <a:solidFill>
                  <a:schemeClr val="tx1"/>
                </a:solidFill>
                <a:latin typeface="Arial" pitchFamily="34" charset="0"/>
                <a:ea typeface="新細明體" pitchFamily="18" charset="-120"/>
              </a:defRPr>
            </a:lvl8pPr>
            <a:lvl9pPr marL="3886200" indent="-228600" defTabSz="1828800" eaLnBrk="0" fontAlgn="base" hangingPunct="0">
              <a:spcBef>
                <a:spcPct val="20000"/>
              </a:spcBef>
              <a:spcAft>
                <a:spcPct val="0"/>
              </a:spcAft>
              <a:buChar char="»"/>
              <a:defRPr kumimoji="1" sz="4000">
                <a:solidFill>
                  <a:schemeClr val="tx1"/>
                </a:solidFill>
                <a:latin typeface="Arial" pitchFamily="34" charset="0"/>
                <a:ea typeface="新細明體" pitchFamily="18" charset="-120"/>
              </a:defRPr>
            </a:lvl9pPr>
          </a:lstStyle>
          <a:p>
            <a:pPr eaLnBrk="1" hangingPunct="1">
              <a:spcBef>
                <a:spcPct val="0"/>
              </a:spcBef>
              <a:buFontTx/>
              <a:buNone/>
            </a:pPr>
            <a:r>
              <a:rPr lang="zh-TW" altLang="en-US" sz="2800" b="1">
                <a:ea typeface="全真粗黑體" pitchFamily="49" charset="-120"/>
              </a:rPr>
              <a:t>未依</a:t>
            </a:r>
            <a:r>
              <a:rPr lang="zh-TW" altLang="en-US" sz="2800" b="1">
                <a:solidFill>
                  <a:srgbClr val="FF0000"/>
                </a:solidFill>
                <a:ea typeface="全真粗黑體" pitchFamily="49" charset="-120"/>
              </a:rPr>
              <a:t>許可使用計畫</a:t>
            </a:r>
            <a:r>
              <a:rPr lang="zh-TW" altLang="en-US" sz="2800" b="1">
                <a:ea typeface="全真粗黑體" pitchFamily="49" charset="-120"/>
              </a:rPr>
              <a:t>之使用地類別、使用配置、項目、強度進行使用</a:t>
            </a:r>
          </a:p>
        </p:txBody>
      </p:sp>
      <p:sp>
        <p:nvSpPr>
          <p:cNvPr id="37896" name="圓角矩形 8"/>
          <p:cNvSpPr>
            <a:spLocks noChangeArrowheads="1"/>
          </p:cNvSpPr>
          <p:nvPr/>
        </p:nvSpPr>
        <p:spPr bwMode="auto">
          <a:xfrm>
            <a:off x="1081088" y="7939088"/>
            <a:ext cx="5400675" cy="1079500"/>
          </a:xfrm>
          <a:prstGeom prst="roundRect">
            <a:avLst>
              <a:gd name="adj" fmla="val 16667"/>
            </a:avLst>
          </a:prstGeom>
          <a:solidFill>
            <a:schemeClr val="accent1"/>
          </a:solidFill>
          <a:ln w="9525" algn="ctr">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91321" tIns="45671" rIns="91321" bIns="45671"/>
          <a:lstStyle>
            <a:lvl1pPr defTabSz="1828800">
              <a:spcBef>
                <a:spcPct val="20000"/>
              </a:spcBef>
              <a:buChar char="•"/>
              <a:defRPr kumimoji="1" sz="6400">
                <a:solidFill>
                  <a:schemeClr val="tx1"/>
                </a:solidFill>
                <a:latin typeface="Arial" pitchFamily="34" charset="0"/>
                <a:ea typeface="新細明體" pitchFamily="18" charset="-120"/>
              </a:defRPr>
            </a:lvl1pPr>
            <a:lvl2pPr marL="742950" indent="-285750" defTabSz="1828800">
              <a:spcBef>
                <a:spcPct val="20000"/>
              </a:spcBef>
              <a:buChar char="–"/>
              <a:defRPr kumimoji="1" sz="5600">
                <a:solidFill>
                  <a:schemeClr val="tx1"/>
                </a:solidFill>
                <a:latin typeface="Arial" pitchFamily="34" charset="0"/>
                <a:ea typeface="新細明體" pitchFamily="18" charset="-120"/>
              </a:defRPr>
            </a:lvl2pPr>
            <a:lvl3pPr marL="1143000" indent="-228600" defTabSz="1828800">
              <a:spcBef>
                <a:spcPct val="20000"/>
              </a:spcBef>
              <a:buChar char="•"/>
              <a:defRPr kumimoji="1" sz="4800">
                <a:solidFill>
                  <a:schemeClr val="tx1"/>
                </a:solidFill>
                <a:latin typeface="Arial" pitchFamily="34" charset="0"/>
                <a:ea typeface="新細明體" pitchFamily="18" charset="-120"/>
              </a:defRPr>
            </a:lvl3pPr>
            <a:lvl4pPr marL="1600200" indent="-228600" defTabSz="1828800">
              <a:spcBef>
                <a:spcPct val="20000"/>
              </a:spcBef>
              <a:buChar char="–"/>
              <a:defRPr kumimoji="1" sz="4000">
                <a:solidFill>
                  <a:schemeClr val="tx1"/>
                </a:solidFill>
                <a:latin typeface="Arial" pitchFamily="34" charset="0"/>
                <a:ea typeface="新細明體" pitchFamily="18" charset="-120"/>
              </a:defRPr>
            </a:lvl4pPr>
            <a:lvl5pPr marL="2057400" indent="-228600" defTabSz="1828800">
              <a:spcBef>
                <a:spcPct val="20000"/>
              </a:spcBef>
              <a:buChar char="»"/>
              <a:defRPr kumimoji="1" sz="4000">
                <a:solidFill>
                  <a:schemeClr val="tx1"/>
                </a:solidFill>
                <a:latin typeface="Arial" pitchFamily="34" charset="0"/>
                <a:ea typeface="新細明體" pitchFamily="18" charset="-120"/>
              </a:defRPr>
            </a:lvl5pPr>
            <a:lvl6pPr marL="2514600" indent="-228600" defTabSz="1828800" eaLnBrk="0" fontAlgn="base" hangingPunct="0">
              <a:spcBef>
                <a:spcPct val="20000"/>
              </a:spcBef>
              <a:spcAft>
                <a:spcPct val="0"/>
              </a:spcAft>
              <a:buChar char="»"/>
              <a:defRPr kumimoji="1" sz="4000">
                <a:solidFill>
                  <a:schemeClr val="tx1"/>
                </a:solidFill>
                <a:latin typeface="Arial" pitchFamily="34" charset="0"/>
                <a:ea typeface="新細明體" pitchFamily="18" charset="-120"/>
              </a:defRPr>
            </a:lvl6pPr>
            <a:lvl7pPr marL="2971800" indent="-228600" defTabSz="1828800" eaLnBrk="0" fontAlgn="base" hangingPunct="0">
              <a:spcBef>
                <a:spcPct val="20000"/>
              </a:spcBef>
              <a:spcAft>
                <a:spcPct val="0"/>
              </a:spcAft>
              <a:buChar char="»"/>
              <a:defRPr kumimoji="1" sz="4000">
                <a:solidFill>
                  <a:schemeClr val="tx1"/>
                </a:solidFill>
                <a:latin typeface="Arial" pitchFamily="34" charset="0"/>
                <a:ea typeface="新細明體" pitchFamily="18" charset="-120"/>
              </a:defRPr>
            </a:lvl7pPr>
            <a:lvl8pPr marL="3429000" indent="-228600" defTabSz="1828800" eaLnBrk="0" fontAlgn="base" hangingPunct="0">
              <a:spcBef>
                <a:spcPct val="20000"/>
              </a:spcBef>
              <a:spcAft>
                <a:spcPct val="0"/>
              </a:spcAft>
              <a:buChar char="»"/>
              <a:defRPr kumimoji="1" sz="4000">
                <a:solidFill>
                  <a:schemeClr val="tx1"/>
                </a:solidFill>
                <a:latin typeface="Arial" pitchFamily="34" charset="0"/>
                <a:ea typeface="新細明體" pitchFamily="18" charset="-120"/>
              </a:defRPr>
            </a:lvl8pPr>
            <a:lvl9pPr marL="3886200" indent="-228600" defTabSz="1828800" eaLnBrk="0" fontAlgn="base" hangingPunct="0">
              <a:spcBef>
                <a:spcPct val="20000"/>
              </a:spcBef>
              <a:spcAft>
                <a:spcPct val="0"/>
              </a:spcAft>
              <a:buChar char="»"/>
              <a:defRPr kumimoji="1" sz="4000">
                <a:solidFill>
                  <a:schemeClr val="tx1"/>
                </a:solidFill>
                <a:latin typeface="Arial" pitchFamily="34" charset="0"/>
                <a:ea typeface="新細明體" pitchFamily="18" charset="-120"/>
              </a:defRPr>
            </a:lvl9pPr>
          </a:lstStyle>
          <a:p>
            <a:pPr eaLnBrk="1" hangingPunct="1">
              <a:spcBef>
                <a:spcPct val="0"/>
              </a:spcBef>
              <a:buFontTx/>
              <a:buNone/>
            </a:pPr>
            <a:r>
              <a:rPr lang="zh-TW" altLang="zh-TW" sz="2800" b="1">
                <a:ea typeface="全真粗黑體" pitchFamily="49" charset="-120"/>
              </a:rPr>
              <a:t>違反第二十三條第二項或第四項之管制使用土地者</a:t>
            </a:r>
            <a:endParaRPr lang="zh-TW" altLang="en-US" sz="2800" b="1">
              <a:ea typeface="全真粗黑體" pitchFamily="49" charset="-120"/>
            </a:endParaRPr>
          </a:p>
        </p:txBody>
      </p:sp>
      <p:sp>
        <p:nvSpPr>
          <p:cNvPr id="37897" name="文字方塊 3"/>
          <p:cNvSpPr txBox="1">
            <a:spLocks noChangeArrowheads="1"/>
          </p:cNvSpPr>
          <p:nvPr/>
        </p:nvSpPr>
        <p:spPr bwMode="auto">
          <a:xfrm>
            <a:off x="2557463" y="2609850"/>
            <a:ext cx="1908175" cy="585788"/>
          </a:xfrm>
          <a:prstGeom prst="rect">
            <a:avLst/>
          </a:prstGeom>
          <a:noFill/>
          <a:ln w="381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lIns="91321" tIns="45671" rIns="91321" bIns="45671">
            <a:spAutoFit/>
          </a:bodyPr>
          <a:lstStyle>
            <a:lvl1pPr>
              <a:spcBef>
                <a:spcPct val="20000"/>
              </a:spcBef>
              <a:buChar char="•"/>
              <a:defRPr kumimoji="1" sz="6400">
                <a:solidFill>
                  <a:schemeClr val="tx1"/>
                </a:solidFill>
                <a:latin typeface="Arial" pitchFamily="34" charset="0"/>
                <a:ea typeface="新細明體" pitchFamily="18" charset="-120"/>
              </a:defRPr>
            </a:lvl1pPr>
            <a:lvl2pPr marL="742950" indent="-285750">
              <a:spcBef>
                <a:spcPct val="20000"/>
              </a:spcBef>
              <a:buChar char="–"/>
              <a:defRPr kumimoji="1" sz="5600">
                <a:solidFill>
                  <a:schemeClr val="tx1"/>
                </a:solidFill>
                <a:latin typeface="Arial" pitchFamily="34" charset="0"/>
                <a:ea typeface="新細明體" pitchFamily="18" charset="-120"/>
              </a:defRPr>
            </a:lvl2pPr>
            <a:lvl3pPr marL="1143000" indent="-228600">
              <a:spcBef>
                <a:spcPct val="20000"/>
              </a:spcBef>
              <a:buChar char="•"/>
              <a:defRPr kumimoji="1" sz="4800">
                <a:solidFill>
                  <a:schemeClr val="tx1"/>
                </a:solidFill>
                <a:latin typeface="Arial" pitchFamily="34" charset="0"/>
                <a:ea typeface="新細明體" pitchFamily="18" charset="-120"/>
              </a:defRPr>
            </a:lvl3pPr>
            <a:lvl4pPr marL="1600200" indent="-228600">
              <a:spcBef>
                <a:spcPct val="20000"/>
              </a:spcBef>
              <a:buChar char="–"/>
              <a:defRPr kumimoji="1" sz="4000">
                <a:solidFill>
                  <a:schemeClr val="tx1"/>
                </a:solidFill>
                <a:latin typeface="Arial" pitchFamily="34" charset="0"/>
                <a:ea typeface="新細明體" pitchFamily="18" charset="-120"/>
              </a:defRPr>
            </a:lvl4pPr>
            <a:lvl5pPr marL="2057400" indent="-228600">
              <a:spcBef>
                <a:spcPct val="20000"/>
              </a:spcBef>
              <a:buChar char="»"/>
              <a:defRPr kumimoji="1" sz="4000">
                <a:solidFill>
                  <a:schemeClr val="tx1"/>
                </a:solidFill>
                <a:latin typeface="Arial" pitchFamily="34" charset="0"/>
                <a:ea typeface="新細明體" pitchFamily="18" charset="-120"/>
              </a:defRPr>
            </a:lvl5pPr>
            <a:lvl6pPr marL="2514600" indent="-228600" eaLnBrk="0" fontAlgn="base" hangingPunct="0">
              <a:spcBef>
                <a:spcPct val="20000"/>
              </a:spcBef>
              <a:spcAft>
                <a:spcPct val="0"/>
              </a:spcAft>
              <a:buChar char="»"/>
              <a:defRPr kumimoji="1" sz="4000">
                <a:solidFill>
                  <a:schemeClr val="tx1"/>
                </a:solidFill>
                <a:latin typeface="Arial" pitchFamily="34" charset="0"/>
                <a:ea typeface="新細明體" pitchFamily="18" charset="-120"/>
              </a:defRPr>
            </a:lvl6pPr>
            <a:lvl7pPr marL="2971800" indent="-228600" eaLnBrk="0" fontAlgn="base" hangingPunct="0">
              <a:spcBef>
                <a:spcPct val="20000"/>
              </a:spcBef>
              <a:spcAft>
                <a:spcPct val="0"/>
              </a:spcAft>
              <a:buChar char="»"/>
              <a:defRPr kumimoji="1" sz="4000">
                <a:solidFill>
                  <a:schemeClr val="tx1"/>
                </a:solidFill>
                <a:latin typeface="Arial" pitchFamily="34" charset="0"/>
                <a:ea typeface="新細明體" pitchFamily="18" charset="-120"/>
              </a:defRPr>
            </a:lvl7pPr>
            <a:lvl8pPr marL="3429000" indent="-228600" eaLnBrk="0" fontAlgn="base" hangingPunct="0">
              <a:spcBef>
                <a:spcPct val="20000"/>
              </a:spcBef>
              <a:spcAft>
                <a:spcPct val="0"/>
              </a:spcAft>
              <a:buChar char="»"/>
              <a:defRPr kumimoji="1" sz="4000">
                <a:solidFill>
                  <a:schemeClr val="tx1"/>
                </a:solidFill>
                <a:latin typeface="Arial" pitchFamily="34" charset="0"/>
                <a:ea typeface="新細明體" pitchFamily="18" charset="-120"/>
              </a:defRPr>
            </a:lvl8pPr>
            <a:lvl9pPr marL="3886200" indent="-228600" eaLnBrk="0" fontAlgn="base" hangingPunct="0">
              <a:spcBef>
                <a:spcPct val="20000"/>
              </a:spcBef>
              <a:spcAft>
                <a:spcPct val="0"/>
              </a:spcAft>
              <a:buChar char="»"/>
              <a:defRPr kumimoji="1" sz="4000">
                <a:solidFill>
                  <a:schemeClr val="tx1"/>
                </a:solidFill>
                <a:latin typeface="Arial" pitchFamily="34" charset="0"/>
                <a:ea typeface="新細明體" pitchFamily="18" charset="-120"/>
              </a:defRPr>
            </a:lvl9pPr>
          </a:lstStyle>
          <a:p>
            <a:pPr algn="ctr" eaLnBrk="1" hangingPunct="1">
              <a:spcBef>
                <a:spcPct val="0"/>
              </a:spcBef>
              <a:buFontTx/>
              <a:buNone/>
            </a:pPr>
            <a:r>
              <a:rPr lang="zh-TW" altLang="en-US" sz="3200" b="1">
                <a:ea typeface="全真粗黑體" pitchFamily="49" charset="-120"/>
              </a:rPr>
              <a:t>違法程度</a:t>
            </a:r>
          </a:p>
        </p:txBody>
      </p:sp>
      <p:sp>
        <p:nvSpPr>
          <p:cNvPr id="37898" name="文字方塊 10"/>
          <p:cNvSpPr txBox="1">
            <a:spLocks noChangeArrowheads="1"/>
          </p:cNvSpPr>
          <p:nvPr/>
        </p:nvSpPr>
        <p:spPr bwMode="auto">
          <a:xfrm>
            <a:off x="8605838" y="2609850"/>
            <a:ext cx="1908175" cy="585788"/>
          </a:xfrm>
          <a:prstGeom prst="rect">
            <a:avLst/>
          </a:prstGeom>
          <a:noFill/>
          <a:ln w="381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lIns="91321" tIns="45671" rIns="91321" bIns="45671">
            <a:spAutoFit/>
          </a:bodyPr>
          <a:lstStyle>
            <a:lvl1pPr>
              <a:spcBef>
                <a:spcPct val="20000"/>
              </a:spcBef>
              <a:buChar char="•"/>
              <a:defRPr kumimoji="1" sz="6400">
                <a:solidFill>
                  <a:schemeClr val="tx1"/>
                </a:solidFill>
                <a:latin typeface="Arial" pitchFamily="34" charset="0"/>
                <a:ea typeface="新細明體" pitchFamily="18" charset="-120"/>
              </a:defRPr>
            </a:lvl1pPr>
            <a:lvl2pPr marL="742950" indent="-285750">
              <a:spcBef>
                <a:spcPct val="20000"/>
              </a:spcBef>
              <a:buChar char="–"/>
              <a:defRPr kumimoji="1" sz="5600">
                <a:solidFill>
                  <a:schemeClr val="tx1"/>
                </a:solidFill>
                <a:latin typeface="Arial" pitchFamily="34" charset="0"/>
                <a:ea typeface="新細明體" pitchFamily="18" charset="-120"/>
              </a:defRPr>
            </a:lvl2pPr>
            <a:lvl3pPr marL="1143000" indent="-228600">
              <a:spcBef>
                <a:spcPct val="20000"/>
              </a:spcBef>
              <a:buChar char="•"/>
              <a:defRPr kumimoji="1" sz="4800">
                <a:solidFill>
                  <a:schemeClr val="tx1"/>
                </a:solidFill>
                <a:latin typeface="Arial" pitchFamily="34" charset="0"/>
                <a:ea typeface="新細明體" pitchFamily="18" charset="-120"/>
              </a:defRPr>
            </a:lvl3pPr>
            <a:lvl4pPr marL="1600200" indent="-228600">
              <a:spcBef>
                <a:spcPct val="20000"/>
              </a:spcBef>
              <a:buChar char="–"/>
              <a:defRPr kumimoji="1" sz="4000">
                <a:solidFill>
                  <a:schemeClr val="tx1"/>
                </a:solidFill>
                <a:latin typeface="Arial" pitchFamily="34" charset="0"/>
                <a:ea typeface="新細明體" pitchFamily="18" charset="-120"/>
              </a:defRPr>
            </a:lvl4pPr>
            <a:lvl5pPr marL="2057400" indent="-228600">
              <a:spcBef>
                <a:spcPct val="20000"/>
              </a:spcBef>
              <a:buChar char="»"/>
              <a:defRPr kumimoji="1" sz="4000">
                <a:solidFill>
                  <a:schemeClr val="tx1"/>
                </a:solidFill>
                <a:latin typeface="Arial" pitchFamily="34" charset="0"/>
                <a:ea typeface="新細明體" pitchFamily="18" charset="-120"/>
              </a:defRPr>
            </a:lvl5pPr>
            <a:lvl6pPr marL="2514600" indent="-228600" eaLnBrk="0" fontAlgn="base" hangingPunct="0">
              <a:spcBef>
                <a:spcPct val="20000"/>
              </a:spcBef>
              <a:spcAft>
                <a:spcPct val="0"/>
              </a:spcAft>
              <a:buChar char="»"/>
              <a:defRPr kumimoji="1" sz="4000">
                <a:solidFill>
                  <a:schemeClr val="tx1"/>
                </a:solidFill>
                <a:latin typeface="Arial" pitchFamily="34" charset="0"/>
                <a:ea typeface="新細明體" pitchFamily="18" charset="-120"/>
              </a:defRPr>
            </a:lvl6pPr>
            <a:lvl7pPr marL="2971800" indent="-228600" eaLnBrk="0" fontAlgn="base" hangingPunct="0">
              <a:spcBef>
                <a:spcPct val="20000"/>
              </a:spcBef>
              <a:spcAft>
                <a:spcPct val="0"/>
              </a:spcAft>
              <a:buChar char="»"/>
              <a:defRPr kumimoji="1" sz="4000">
                <a:solidFill>
                  <a:schemeClr val="tx1"/>
                </a:solidFill>
                <a:latin typeface="Arial" pitchFamily="34" charset="0"/>
                <a:ea typeface="新細明體" pitchFamily="18" charset="-120"/>
              </a:defRPr>
            </a:lvl7pPr>
            <a:lvl8pPr marL="3429000" indent="-228600" eaLnBrk="0" fontAlgn="base" hangingPunct="0">
              <a:spcBef>
                <a:spcPct val="20000"/>
              </a:spcBef>
              <a:spcAft>
                <a:spcPct val="0"/>
              </a:spcAft>
              <a:buChar char="»"/>
              <a:defRPr kumimoji="1" sz="4000">
                <a:solidFill>
                  <a:schemeClr val="tx1"/>
                </a:solidFill>
                <a:latin typeface="Arial" pitchFamily="34" charset="0"/>
                <a:ea typeface="新細明體" pitchFamily="18" charset="-120"/>
              </a:defRPr>
            </a:lvl8pPr>
            <a:lvl9pPr marL="3886200" indent="-228600" eaLnBrk="0" fontAlgn="base" hangingPunct="0">
              <a:spcBef>
                <a:spcPct val="20000"/>
              </a:spcBef>
              <a:spcAft>
                <a:spcPct val="0"/>
              </a:spcAft>
              <a:buChar char="»"/>
              <a:defRPr kumimoji="1" sz="4000">
                <a:solidFill>
                  <a:schemeClr val="tx1"/>
                </a:solidFill>
                <a:latin typeface="Arial" pitchFamily="34" charset="0"/>
                <a:ea typeface="新細明體" pitchFamily="18" charset="-120"/>
              </a:defRPr>
            </a:lvl9pPr>
          </a:lstStyle>
          <a:p>
            <a:pPr algn="ctr" eaLnBrk="1" hangingPunct="1">
              <a:spcBef>
                <a:spcPct val="0"/>
              </a:spcBef>
              <a:buFontTx/>
              <a:buNone/>
            </a:pPr>
            <a:r>
              <a:rPr lang="zh-TW" altLang="en-US" sz="3200" b="1">
                <a:ea typeface="全真粗黑體" pitchFamily="49" charset="-120"/>
              </a:rPr>
              <a:t>行政罰</a:t>
            </a:r>
          </a:p>
        </p:txBody>
      </p:sp>
      <p:sp>
        <p:nvSpPr>
          <p:cNvPr id="37899" name="文字方塊 11"/>
          <p:cNvSpPr txBox="1">
            <a:spLocks noChangeArrowheads="1"/>
          </p:cNvSpPr>
          <p:nvPr/>
        </p:nvSpPr>
        <p:spPr bwMode="auto">
          <a:xfrm>
            <a:off x="14582775" y="2538413"/>
            <a:ext cx="1908175" cy="584200"/>
          </a:xfrm>
          <a:prstGeom prst="rect">
            <a:avLst/>
          </a:prstGeom>
          <a:noFill/>
          <a:ln w="381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lIns="91321" tIns="45671" rIns="91321" bIns="45671">
            <a:spAutoFit/>
          </a:bodyPr>
          <a:lstStyle>
            <a:lvl1pPr>
              <a:spcBef>
                <a:spcPct val="20000"/>
              </a:spcBef>
              <a:buChar char="•"/>
              <a:defRPr kumimoji="1" sz="6400">
                <a:solidFill>
                  <a:schemeClr val="tx1"/>
                </a:solidFill>
                <a:latin typeface="Arial" pitchFamily="34" charset="0"/>
                <a:ea typeface="新細明體" pitchFamily="18" charset="-120"/>
              </a:defRPr>
            </a:lvl1pPr>
            <a:lvl2pPr marL="742950" indent="-285750">
              <a:spcBef>
                <a:spcPct val="20000"/>
              </a:spcBef>
              <a:buChar char="–"/>
              <a:defRPr kumimoji="1" sz="5600">
                <a:solidFill>
                  <a:schemeClr val="tx1"/>
                </a:solidFill>
                <a:latin typeface="Arial" pitchFamily="34" charset="0"/>
                <a:ea typeface="新細明體" pitchFamily="18" charset="-120"/>
              </a:defRPr>
            </a:lvl2pPr>
            <a:lvl3pPr marL="1143000" indent="-228600">
              <a:spcBef>
                <a:spcPct val="20000"/>
              </a:spcBef>
              <a:buChar char="•"/>
              <a:defRPr kumimoji="1" sz="4800">
                <a:solidFill>
                  <a:schemeClr val="tx1"/>
                </a:solidFill>
                <a:latin typeface="Arial" pitchFamily="34" charset="0"/>
                <a:ea typeface="新細明體" pitchFamily="18" charset="-120"/>
              </a:defRPr>
            </a:lvl3pPr>
            <a:lvl4pPr marL="1600200" indent="-228600">
              <a:spcBef>
                <a:spcPct val="20000"/>
              </a:spcBef>
              <a:buChar char="–"/>
              <a:defRPr kumimoji="1" sz="4000">
                <a:solidFill>
                  <a:schemeClr val="tx1"/>
                </a:solidFill>
                <a:latin typeface="Arial" pitchFamily="34" charset="0"/>
                <a:ea typeface="新細明體" pitchFamily="18" charset="-120"/>
              </a:defRPr>
            </a:lvl4pPr>
            <a:lvl5pPr marL="2057400" indent="-228600">
              <a:spcBef>
                <a:spcPct val="20000"/>
              </a:spcBef>
              <a:buChar char="»"/>
              <a:defRPr kumimoji="1" sz="4000">
                <a:solidFill>
                  <a:schemeClr val="tx1"/>
                </a:solidFill>
                <a:latin typeface="Arial" pitchFamily="34" charset="0"/>
                <a:ea typeface="新細明體" pitchFamily="18" charset="-120"/>
              </a:defRPr>
            </a:lvl5pPr>
            <a:lvl6pPr marL="2514600" indent="-228600" eaLnBrk="0" fontAlgn="base" hangingPunct="0">
              <a:spcBef>
                <a:spcPct val="20000"/>
              </a:spcBef>
              <a:spcAft>
                <a:spcPct val="0"/>
              </a:spcAft>
              <a:buChar char="»"/>
              <a:defRPr kumimoji="1" sz="4000">
                <a:solidFill>
                  <a:schemeClr val="tx1"/>
                </a:solidFill>
                <a:latin typeface="Arial" pitchFamily="34" charset="0"/>
                <a:ea typeface="新細明體" pitchFamily="18" charset="-120"/>
              </a:defRPr>
            </a:lvl6pPr>
            <a:lvl7pPr marL="2971800" indent="-228600" eaLnBrk="0" fontAlgn="base" hangingPunct="0">
              <a:spcBef>
                <a:spcPct val="20000"/>
              </a:spcBef>
              <a:spcAft>
                <a:spcPct val="0"/>
              </a:spcAft>
              <a:buChar char="»"/>
              <a:defRPr kumimoji="1" sz="4000">
                <a:solidFill>
                  <a:schemeClr val="tx1"/>
                </a:solidFill>
                <a:latin typeface="Arial" pitchFamily="34" charset="0"/>
                <a:ea typeface="新細明體" pitchFamily="18" charset="-120"/>
              </a:defRPr>
            </a:lvl7pPr>
            <a:lvl8pPr marL="3429000" indent="-228600" eaLnBrk="0" fontAlgn="base" hangingPunct="0">
              <a:spcBef>
                <a:spcPct val="20000"/>
              </a:spcBef>
              <a:spcAft>
                <a:spcPct val="0"/>
              </a:spcAft>
              <a:buChar char="»"/>
              <a:defRPr kumimoji="1" sz="4000">
                <a:solidFill>
                  <a:schemeClr val="tx1"/>
                </a:solidFill>
                <a:latin typeface="Arial" pitchFamily="34" charset="0"/>
                <a:ea typeface="新細明體" pitchFamily="18" charset="-120"/>
              </a:defRPr>
            </a:lvl8pPr>
            <a:lvl9pPr marL="3886200" indent="-228600" eaLnBrk="0" fontAlgn="base" hangingPunct="0">
              <a:spcBef>
                <a:spcPct val="20000"/>
              </a:spcBef>
              <a:spcAft>
                <a:spcPct val="0"/>
              </a:spcAft>
              <a:buChar char="»"/>
              <a:defRPr kumimoji="1" sz="4000">
                <a:solidFill>
                  <a:schemeClr val="tx1"/>
                </a:solidFill>
                <a:latin typeface="Arial" pitchFamily="34" charset="0"/>
                <a:ea typeface="新細明體" pitchFamily="18" charset="-120"/>
              </a:defRPr>
            </a:lvl9pPr>
          </a:lstStyle>
          <a:p>
            <a:pPr algn="ctr" eaLnBrk="1" hangingPunct="1">
              <a:spcBef>
                <a:spcPct val="0"/>
              </a:spcBef>
              <a:buFontTx/>
              <a:buNone/>
            </a:pPr>
            <a:r>
              <a:rPr lang="zh-TW" altLang="en-US" sz="3200" b="1">
                <a:ea typeface="全真粗黑體" pitchFamily="49" charset="-120"/>
              </a:rPr>
              <a:t>刑罰</a:t>
            </a:r>
          </a:p>
        </p:txBody>
      </p:sp>
      <p:sp>
        <p:nvSpPr>
          <p:cNvPr id="13" name="圓角矩形 12"/>
          <p:cNvSpPr/>
          <p:nvPr/>
        </p:nvSpPr>
        <p:spPr bwMode="auto">
          <a:xfrm>
            <a:off x="6697663" y="3690938"/>
            <a:ext cx="2446337" cy="1008062"/>
          </a:xfrm>
          <a:prstGeom prst="roundRect">
            <a:avLst/>
          </a:prstGeom>
          <a:solidFill>
            <a:schemeClr val="accent2">
              <a:lumMod val="20000"/>
              <a:lumOff val="80000"/>
            </a:schemeClr>
          </a:solidFill>
          <a:ln w="9525" cap="flat" cmpd="sng" algn="ctr">
            <a:solidFill>
              <a:schemeClr val="tx1"/>
            </a:solidFill>
            <a:prstDash val="solid"/>
            <a:round/>
            <a:headEnd type="none" w="med" len="med"/>
            <a:tailEnd type="none" w="med" len="med"/>
          </a:ln>
          <a:effectLst/>
        </p:spPr>
        <p:txBody>
          <a:bodyPr lIns="91321" tIns="45671" rIns="91321" bIns="45671"/>
          <a:lstStyle/>
          <a:p>
            <a:pPr algn="ctr" defTabSz="1826615" eaLnBrk="1" hangingPunct="1">
              <a:defRPr/>
            </a:pPr>
            <a:r>
              <a:rPr lang="en-US" altLang="zh-TW" sz="2800" b="1" dirty="0">
                <a:latin typeface="Arial" charset="0"/>
              </a:rPr>
              <a:t>100~500</a:t>
            </a:r>
            <a:r>
              <a:rPr lang="zh-TW" altLang="en-US" sz="2800" b="1" dirty="0">
                <a:latin typeface="Arial" charset="0"/>
              </a:rPr>
              <a:t>萬元罰鍰</a:t>
            </a:r>
          </a:p>
        </p:txBody>
      </p:sp>
      <p:sp>
        <p:nvSpPr>
          <p:cNvPr id="14" name="圓角矩形 13"/>
          <p:cNvSpPr/>
          <p:nvPr/>
        </p:nvSpPr>
        <p:spPr bwMode="auto">
          <a:xfrm>
            <a:off x="6697663" y="5849938"/>
            <a:ext cx="2446337" cy="1009650"/>
          </a:xfrm>
          <a:prstGeom prst="roundRect">
            <a:avLst/>
          </a:prstGeom>
          <a:solidFill>
            <a:schemeClr val="accent2">
              <a:lumMod val="20000"/>
              <a:lumOff val="80000"/>
            </a:schemeClr>
          </a:solidFill>
          <a:ln w="9525" cap="flat" cmpd="sng" algn="ctr">
            <a:solidFill>
              <a:schemeClr val="tx1"/>
            </a:solidFill>
            <a:prstDash val="solid"/>
            <a:round/>
            <a:headEnd type="none" w="med" len="med"/>
            <a:tailEnd type="none" w="med" len="med"/>
          </a:ln>
          <a:effectLst/>
        </p:spPr>
        <p:txBody>
          <a:bodyPr lIns="91321" tIns="45671" rIns="91321" bIns="45671"/>
          <a:lstStyle/>
          <a:p>
            <a:pPr algn="ctr" defTabSz="1826615" eaLnBrk="1" hangingPunct="1">
              <a:defRPr/>
            </a:pPr>
            <a:r>
              <a:rPr lang="en-US" altLang="zh-TW" sz="2800" b="1" dirty="0">
                <a:latin typeface="Arial" charset="0"/>
              </a:rPr>
              <a:t>30~150</a:t>
            </a:r>
            <a:r>
              <a:rPr lang="zh-TW" altLang="en-US" sz="2800" b="1" dirty="0">
                <a:latin typeface="Arial" charset="0"/>
              </a:rPr>
              <a:t>萬元罰鍰</a:t>
            </a:r>
          </a:p>
        </p:txBody>
      </p:sp>
      <p:sp>
        <p:nvSpPr>
          <p:cNvPr id="15" name="圓角矩形 14"/>
          <p:cNvSpPr/>
          <p:nvPr/>
        </p:nvSpPr>
        <p:spPr bwMode="auto">
          <a:xfrm>
            <a:off x="6716713" y="7939088"/>
            <a:ext cx="2446337" cy="1079500"/>
          </a:xfrm>
          <a:prstGeom prst="roundRect">
            <a:avLst/>
          </a:prstGeom>
          <a:solidFill>
            <a:schemeClr val="accent2">
              <a:lumMod val="20000"/>
              <a:lumOff val="80000"/>
            </a:schemeClr>
          </a:solidFill>
          <a:ln w="9525" cap="flat" cmpd="sng" algn="ctr">
            <a:solidFill>
              <a:schemeClr val="tx1"/>
            </a:solidFill>
            <a:prstDash val="solid"/>
            <a:round/>
            <a:headEnd type="none" w="med" len="med"/>
            <a:tailEnd type="none" w="med" len="med"/>
          </a:ln>
          <a:effectLst/>
        </p:spPr>
        <p:txBody>
          <a:bodyPr lIns="91321" tIns="45671" rIns="91321" bIns="45671"/>
          <a:lstStyle/>
          <a:p>
            <a:pPr algn="ctr" defTabSz="1826615" eaLnBrk="1" hangingPunct="1">
              <a:defRPr/>
            </a:pPr>
            <a:r>
              <a:rPr lang="en-US" altLang="zh-TW" sz="2800" b="1" dirty="0">
                <a:latin typeface="Arial" charset="0"/>
              </a:rPr>
              <a:t>6~30</a:t>
            </a:r>
            <a:r>
              <a:rPr lang="zh-TW" altLang="en-US" sz="2800" b="1" dirty="0">
                <a:latin typeface="Arial" charset="0"/>
              </a:rPr>
              <a:t>萬元</a:t>
            </a:r>
            <a:endParaRPr lang="en-US" altLang="zh-TW" sz="2800" b="1" dirty="0">
              <a:latin typeface="Arial" charset="0"/>
            </a:endParaRPr>
          </a:p>
          <a:p>
            <a:pPr algn="ctr" defTabSz="1826615" eaLnBrk="1" hangingPunct="1">
              <a:defRPr/>
            </a:pPr>
            <a:r>
              <a:rPr lang="zh-TW" altLang="en-US" sz="2800" b="1" dirty="0">
                <a:latin typeface="Arial" charset="0"/>
              </a:rPr>
              <a:t>罰鍰</a:t>
            </a:r>
          </a:p>
        </p:txBody>
      </p:sp>
      <p:sp>
        <p:nvSpPr>
          <p:cNvPr id="5" name="加號 4"/>
          <p:cNvSpPr/>
          <p:nvPr/>
        </p:nvSpPr>
        <p:spPr bwMode="auto">
          <a:xfrm>
            <a:off x="9217025" y="5849938"/>
            <a:ext cx="1081088" cy="1152525"/>
          </a:xfrm>
          <a:prstGeom prst="mathPlus">
            <a:avLst/>
          </a:prstGeom>
          <a:solidFill>
            <a:srgbClr val="FF0000"/>
          </a:solidFill>
          <a:ln w="9525" cap="flat" cmpd="sng" algn="ctr">
            <a:solidFill>
              <a:schemeClr val="tx1"/>
            </a:solidFill>
            <a:prstDash val="solid"/>
            <a:round/>
            <a:headEnd type="none" w="med" len="med"/>
            <a:tailEnd type="none" w="med" len="med"/>
          </a:ln>
          <a:effectLst/>
        </p:spPr>
        <p:txBody>
          <a:bodyPr lIns="91321" tIns="45671" rIns="91321" bIns="45671"/>
          <a:lstStyle/>
          <a:p>
            <a:pPr defTabSz="1826615" eaLnBrk="1" hangingPunct="1">
              <a:defRPr/>
            </a:pPr>
            <a:endParaRPr lang="zh-TW" altLang="en-US">
              <a:latin typeface="Arial" charset="0"/>
            </a:endParaRPr>
          </a:p>
        </p:txBody>
      </p:sp>
      <p:sp>
        <p:nvSpPr>
          <p:cNvPr id="17" name="圓角矩形 16"/>
          <p:cNvSpPr/>
          <p:nvPr/>
        </p:nvSpPr>
        <p:spPr bwMode="auto">
          <a:xfrm>
            <a:off x="10369550" y="4338638"/>
            <a:ext cx="2446338" cy="3960812"/>
          </a:xfrm>
          <a:prstGeom prst="roundRect">
            <a:avLst/>
          </a:prstGeom>
          <a:solidFill>
            <a:schemeClr val="accent5">
              <a:lumMod val="90000"/>
            </a:schemeClr>
          </a:solidFill>
          <a:ln w="9525" cap="flat" cmpd="sng" algn="ctr">
            <a:solidFill>
              <a:schemeClr val="tx1"/>
            </a:solidFill>
            <a:prstDash val="solid"/>
            <a:round/>
            <a:headEnd type="none" w="med" len="med"/>
            <a:tailEnd type="none" w="med" len="med"/>
          </a:ln>
          <a:effectLst/>
        </p:spPr>
        <p:txBody>
          <a:bodyPr lIns="91321" tIns="45671" rIns="91321" bIns="45671" anchor="ctr"/>
          <a:lstStyle/>
          <a:p>
            <a:pPr marL="179784" indent="-179784" defTabSz="1826615" eaLnBrk="1" hangingPunct="1">
              <a:spcBef>
                <a:spcPts val="600"/>
              </a:spcBef>
              <a:spcAft>
                <a:spcPts val="0"/>
              </a:spcAft>
              <a:buFont typeface="Arial" panose="020B0604020202020204" pitchFamily="34" charset="0"/>
              <a:buChar char="•"/>
              <a:defRPr/>
            </a:pPr>
            <a:r>
              <a:rPr lang="zh-TW" altLang="en-US" sz="2800" b="1" dirty="0">
                <a:latin typeface="Arial" charset="0"/>
              </a:rPr>
              <a:t>變更使用</a:t>
            </a:r>
            <a:endParaRPr lang="en-US" altLang="zh-TW" sz="2800" b="1" dirty="0">
              <a:latin typeface="Arial" charset="0"/>
            </a:endParaRPr>
          </a:p>
          <a:p>
            <a:pPr marL="179784" indent="-179784" defTabSz="1826615" eaLnBrk="1" hangingPunct="1">
              <a:spcBef>
                <a:spcPts val="600"/>
              </a:spcBef>
              <a:spcAft>
                <a:spcPts val="0"/>
              </a:spcAft>
              <a:buFont typeface="Arial" panose="020B0604020202020204" pitchFamily="34" charset="0"/>
              <a:buChar char="•"/>
              <a:defRPr/>
            </a:pPr>
            <a:r>
              <a:rPr lang="zh-TW" altLang="en-US" sz="2800" b="1" dirty="0">
                <a:latin typeface="Arial" charset="0"/>
              </a:rPr>
              <a:t>停止使用</a:t>
            </a:r>
            <a:endParaRPr lang="en-US" altLang="zh-TW" sz="2800" b="1" dirty="0">
              <a:latin typeface="Arial" charset="0"/>
            </a:endParaRPr>
          </a:p>
          <a:p>
            <a:pPr marL="179784" indent="-179784" defTabSz="1826615" eaLnBrk="1" hangingPunct="1">
              <a:spcBef>
                <a:spcPts val="600"/>
              </a:spcBef>
              <a:spcAft>
                <a:spcPts val="0"/>
              </a:spcAft>
              <a:buFont typeface="Arial" panose="020B0604020202020204" pitchFamily="34" charset="0"/>
              <a:buChar char="•"/>
              <a:defRPr/>
            </a:pPr>
            <a:r>
              <a:rPr lang="zh-TW" altLang="en-US" sz="2800" b="1" dirty="0">
                <a:latin typeface="Arial" charset="0"/>
              </a:rPr>
              <a:t>拆除地上物恢復原狀</a:t>
            </a:r>
            <a:endParaRPr lang="en-US" altLang="zh-TW" sz="2800" b="1" dirty="0">
              <a:latin typeface="Arial" charset="0"/>
            </a:endParaRPr>
          </a:p>
          <a:p>
            <a:pPr marL="179784" indent="-179784" defTabSz="1826615" eaLnBrk="1" hangingPunct="1">
              <a:spcBef>
                <a:spcPts val="600"/>
              </a:spcBef>
              <a:spcAft>
                <a:spcPts val="0"/>
              </a:spcAft>
              <a:buFont typeface="Arial" panose="020B0604020202020204" pitchFamily="34" charset="0"/>
              <a:buChar char="•"/>
              <a:defRPr/>
            </a:pPr>
            <a:r>
              <a:rPr lang="zh-TW" altLang="en-US" sz="2800" b="1" dirty="0">
                <a:latin typeface="Arial" charset="0"/>
              </a:rPr>
              <a:t>勒令歇業，並廢止全部或一部登記</a:t>
            </a:r>
          </a:p>
        </p:txBody>
      </p:sp>
      <p:sp>
        <p:nvSpPr>
          <p:cNvPr id="37905" name="向下箭號 5"/>
          <p:cNvSpPr>
            <a:spLocks noChangeArrowheads="1"/>
          </p:cNvSpPr>
          <p:nvPr/>
        </p:nvSpPr>
        <p:spPr bwMode="auto">
          <a:xfrm>
            <a:off x="8713788" y="9163050"/>
            <a:ext cx="1998662" cy="647700"/>
          </a:xfrm>
          <a:prstGeom prst="downArrow">
            <a:avLst>
              <a:gd name="adj1" fmla="val 50000"/>
              <a:gd name="adj2" fmla="val 50000"/>
            </a:avLst>
          </a:prstGeom>
          <a:solidFill>
            <a:srgbClr val="C00000"/>
          </a:solidFill>
          <a:ln w="9525" algn="ctr">
            <a:solidFill>
              <a:schemeClr val="tx1"/>
            </a:solidFill>
            <a:round/>
            <a:headEnd/>
            <a:tailEnd/>
          </a:ln>
        </p:spPr>
        <p:txBody>
          <a:bodyPr lIns="91321" tIns="45671" rIns="91321" bIns="45671"/>
          <a:lstStyle>
            <a:lvl1pPr defTabSz="1828800">
              <a:spcBef>
                <a:spcPct val="20000"/>
              </a:spcBef>
              <a:buChar char="•"/>
              <a:defRPr kumimoji="1" sz="6400">
                <a:solidFill>
                  <a:schemeClr val="tx1"/>
                </a:solidFill>
                <a:latin typeface="Arial" pitchFamily="34" charset="0"/>
                <a:ea typeface="新細明體" pitchFamily="18" charset="-120"/>
              </a:defRPr>
            </a:lvl1pPr>
            <a:lvl2pPr marL="742950" indent="-285750" defTabSz="1828800">
              <a:spcBef>
                <a:spcPct val="20000"/>
              </a:spcBef>
              <a:buChar char="–"/>
              <a:defRPr kumimoji="1" sz="5600">
                <a:solidFill>
                  <a:schemeClr val="tx1"/>
                </a:solidFill>
                <a:latin typeface="Arial" pitchFamily="34" charset="0"/>
                <a:ea typeface="新細明體" pitchFamily="18" charset="-120"/>
              </a:defRPr>
            </a:lvl2pPr>
            <a:lvl3pPr marL="1143000" indent="-228600" defTabSz="1828800">
              <a:spcBef>
                <a:spcPct val="20000"/>
              </a:spcBef>
              <a:buChar char="•"/>
              <a:defRPr kumimoji="1" sz="4800">
                <a:solidFill>
                  <a:schemeClr val="tx1"/>
                </a:solidFill>
                <a:latin typeface="Arial" pitchFamily="34" charset="0"/>
                <a:ea typeface="新細明體" pitchFamily="18" charset="-120"/>
              </a:defRPr>
            </a:lvl3pPr>
            <a:lvl4pPr marL="1600200" indent="-228600" defTabSz="1828800">
              <a:spcBef>
                <a:spcPct val="20000"/>
              </a:spcBef>
              <a:buChar char="–"/>
              <a:defRPr kumimoji="1" sz="4000">
                <a:solidFill>
                  <a:schemeClr val="tx1"/>
                </a:solidFill>
                <a:latin typeface="Arial" pitchFamily="34" charset="0"/>
                <a:ea typeface="新細明體" pitchFamily="18" charset="-120"/>
              </a:defRPr>
            </a:lvl4pPr>
            <a:lvl5pPr marL="2057400" indent="-228600" defTabSz="1828800">
              <a:spcBef>
                <a:spcPct val="20000"/>
              </a:spcBef>
              <a:buChar char="»"/>
              <a:defRPr kumimoji="1" sz="4000">
                <a:solidFill>
                  <a:schemeClr val="tx1"/>
                </a:solidFill>
                <a:latin typeface="Arial" pitchFamily="34" charset="0"/>
                <a:ea typeface="新細明體" pitchFamily="18" charset="-120"/>
              </a:defRPr>
            </a:lvl5pPr>
            <a:lvl6pPr marL="2514600" indent="-228600" defTabSz="1828800" eaLnBrk="0" fontAlgn="base" hangingPunct="0">
              <a:spcBef>
                <a:spcPct val="20000"/>
              </a:spcBef>
              <a:spcAft>
                <a:spcPct val="0"/>
              </a:spcAft>
              <a:buChar char="»"/>
              <a:defRPr kumimoji="1" sz="4000">
                <a:solidFill>
                  <a:schemeClr val="tx1"/>
                </a:solidFill>
                <a:latin typeface="Arial" pitchFamily="34" charset="0"/>
                <a:ea typeface="新細明體" pitchFamily="18" charset="-120"/>
              </a:defRPr>
            </a:lvl6pPr>
            <a:lvl7pPr marL="2971800" indent="-228600" defTabSz="1828800" eaLnBrk="0" fontAlgn="base" hangingPunct="0">
              <a:spcBef>
                <a:spcPct val="20000"/>
              </a:spcBef>
              <a:spcAft>
                <a:spcPct val="0"/>
              </a:spcAft>
              <a:buChar char="»"/>
              <a:defRPr kumimoji="1" sz="4000">
                <a:solidFill>
                  <a:schemeClr val="tx1"/>
                </a:solidFill>
                <a:latin typeface="Arial" pitchFamily="34" charset="0"/>
                <a:ea typeface="新細明體" pitchFamily="18" charset="-120"/>
              </a:defRPr>
            </a:lvl7pPr>
            <a:lvl8pPr marL="3429000" indent="-228600" defTabSz="1828800" eaLnBrk="0" fontAlgn="base" hangingPunct="0">
              <a:spcBef>
                <a:spcPct val="20000"/>
              </a:spcBef>
              <a:spcAft>
                <a:spcPct val="0"/>
              </a:spcAft>
              <a:buChar char="»"/>
              <a:defRPr kumimoji="1" sz="4000">
                <a:solidFill>
                  <a:schemeClr val="tx1"/>
                </a:solidFill>
                <a:latin typeface="Arial" pitchFamily="34" charset="0"/>
                <a:ea typeface="新細明體" pitchFamily="18" charset="-120"/>
              </a:defRPr>
            </a:lvl8pPr>
            <a:lvl9pPr marL="3886200" indent="-228600" defTabSz="1828800" eaLnBrk="0" fontAlgn="base" hangingPunct="0">
              <a:spcBef>
                <a:spcPct val="20000"/>
              </a:spcBef>
              <a:spcAft>
                <a:spcPct val="0"/>
              </a:spcAft>
              <a:buChar char="»"/>
              <a:defRPr kumimoji="1" sz="4000">
                <a:solidFill>
                  <a:schemeClr val="tx1"/>
                </a:solidFill>
                <a:latin typeface="Arial" pitchFamily="34" charset="0"/>
                <a:ea typeface="新細明體" pitchFamily="18" charset="-120"/>
              </a:defRPr>
            </a:lvl9pPr>
          </a:lstStyle>
          <a:p>
            <a:pPr eaLnBrk="1" hangingPunct="1">
              <a:spcBef>
                <a:spcPct val="0"/>
              </a:spcBef>
              <a:buFontTx/>
              <a:buNone/>
            </a:pPr>
            <a:endParaRPr lang="zh-TW" altLang="en-US" sz="4000">
              <a:ea typeface="全真粗黑體" pitchFamily="49" charset="-120"/>
            </a:endParaRPr>
          </a:p>
        </p:txBody>
      </p:sp>
      <p:sp>
        <p:nvSpPr>
          <p:cNvPr id="37906" name="文字方塊 9"/>
          <p:cNvSpPr txBox="1">
            <a:spLocks noChangeArrowheads="1"/>
          </p:cNvSpPr>
          <p:nvPr/>
        </p:nvSpPr>
        <p:spPr bwMode="auto">
          <a:xfrm>
            <a:off x="10856913" y="9163050"/>
            <a:ext cx="1312862"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321" tIns="45671" rIns="91321" bIns="45671">
            <a:spAutoFit/>
          </a:bodyPr>
          <a:lstStyle>
            <a:lvl1pPr>
              <a:spcBef>
                <a:spcPct val="20000"/>
              </a:spcBef>
              <a:buChar char="•"/>
              <a:defRPr kumimoji="1" sz="6400">
                <a:solidFill>
                  <a:schemeClr val="tx1"/>
                </a:solidFill>
                <a:latin typeface="Arial" pitchFamily="34" charset="0"/>
                <a:ea typeface="新細明體" pitchFamily="18" charset="-120"/>
              </a:defRPr>
            </a:lvl1pPr>
            <a:lvl2pPr marL="742950" indent="-285750">
              <a:spcBef>
                <a:spcPct val="20000"/>
              </a:spcBef>
              <a:buChar char="–"/>
              <a:defRPr kumimoji="1" sz="5600">
                <a:solidFill>
                  <a:schemeClr val="tx1"/>
                </a:solidFill>
                <a:latin typeface="Arial" pitchFamily="34" charset="0"/>
                <a:ea typeface="新細明體" pitchFamily="18" charset="-120"/>
              </a:defRPr>
            </a:lvl2pPr>
            <a:lvl3pPr marL="1143000" indent="-228600">
              <a:spcBef>
                <a:spcPct val="20000"/>
              </a:spcBef>
              <a:buChar char="•"/>
              <a:defRPr kumimoji="1" sz="4800">
                <a:solidFill>
                  <a:schemeClr val="tx1"/>
                </a:solidFill>
                <a:latin typeface="Arial" pitchFamily="34" charset="0"/>
                <a:ea typeface="新細明體" pitchFamily="18" charset="-120"/>
              </a:defRPr>
            </a:lvl3pPr>
            <a:lvl4pPr marL="1600200" indent="-228600">
              <a:spcBef>
                <a:spcPct val="20000"/>
              </a:spcBef>
              <a:buChar char="–"/>
              <a:defRPr kumimoji="1" sz="4000">
                <a:solidFill>
                  <a:schemeClr val="tx1"/>
                </a:solidFill>
                <a:latin typeface="Arial" pitchFamily="34" charset="0"/>
                <a:ea typeface="新細明體" pitchFamily="18" charset="-120"/>
              </a:defRPr>
            </a:lvl4pPr>
            <a:lvl5pPr marL="2057400" indent="-228600">
              <a:spcBef>
                <a:spcPct val="20000"/>
              </a:spcBef>
              <a:buChar char="»"/>
              <a:defRPr kumimoji="1" sz="4000">
                <a:solidFill>
                  <a:schemeClr val="tx1"/>
                </a:solidFill>
                <a:latin typeface="Arial" pitchFamily="34" charset="0"/>
                <a:ea typeface="新細明體" pitchFamily="18" charset="-120"/>
              </a:defRPr>
            </a:lvl5pPr>
            <a:lvl6pPr marL="2514600" indent="-228600" eaLnBrk="0" fontAlgn="base" hangingPunct="0">
              <a:spcBef>
                <a:spcPct val="20000"/>
              </a:spcBef>
              <a:spcAft>
                <a:spcPct val="0"/>
              </a:spcAft>
              <a:buChar char="»"/>
              <a:defRPr kumimoji="1" sz="4000">
                <a:solidFill>
                  <a:schemeClr val="tx1"/>
                </a:solidFill>
                <a:latin typeface="Arial" pitchFamily="34" charset="0"/>
                <a:ea typeface="新細明體" pitchFamily="18" charset="-120"/>
              </a:defRPr>
            </a:lvl6pPr>
            <a:lvl7pPr marL="2971800" indent="-228600" eaLnBrk="0" fontAlgn="base" hangingPunct="0">
              <a:spcBef>
                <a:spcPct val="20000"/>
              </a:spcBef>
              <a:spcAft>
                <a:spcPct val="0"/>
              </a:spcAft>
              <a:buChar char="»"/>
              <a:defRPr kumimoji="1" sz="4000">
                <a:solidFill>
                  <a:schemeClr val="tx1"/>
                </a:solidFill>
                <a:latin typeface="Arial" pitchFamily="34" charset="0"/>
                <a:ea typeface="新細明體" pitchFamily="18" charset="-120"/>
              </a:defRPr>
            </a:lvl7pPr>
            <a:lvl8pPr marL="3429000" indent="-228600" eaLnBrk="0" fontAlgn="base" hangingPunct="0">
              <a:spcBef>
                <a:spcPct val="20000"/>
              </a:spcBef>
              <a:spcAft>
                <a:spcPct val="0"/>
              </a:spcAft>
              <a:buChar char="»"/>
              <a:defRPr kumimoji="1" sz="4000">
                <a:solidFill>
                  <a:schemeClr val="tx1"/>
                </a:solidFill>
                <a:latin typeface="Arial" pitchFamily="34" charset="0"/>
                <a:ea typeface="新細明體" pitchFamily="18" charset="-120"/>
              </a:defRPr>
            </a:lvl8pPr>
            <a:lvl9pPr marL="3886200" indent="-228600" eaLnBrk="0" fontAlgn="base" hangingPunct="0">
              <a:spcBef>
                <a:spcPct val="20000"/>
              </a:spcBef>
              <a:spcAft>
                <a:spcPct val="0"/>
              </a:spcAft>
              <a:buChar char="»"/>
              <a:defRPr kumimoji="1" sz="4000">
                <a:solidFill>
                  <a:schemeClr val="tx1"/>
                </a:solidFill>
                <a:latin typeface="Arial" pitchFamily="34" charset="0"/>
                <a:ea typeface="新細明體" pitchFamily="18" charset="-120"/>
              </a:defRPr>
            </a:lvl9pPr>
          </a:lstStyle>
          <a:p>
            <a:pPr eaLnBrk="1" hangingPunct="1">
              <a:spcBef>
                <a:spcPct val="0"/>
              </a:spcBef>
              <a:buFontTx/>
              <a:buNone/>
            </a:pPr>
            <a:r>
              <a:rPr lang="zh-TW" altLang="en-US" sz="2800" b="1">
                <a:ea typeface="全真粗黑體" pitchFamily="49" charset="-120"/>
              </a:rPr>
              <a:t>不遵從</a:t>
            </a:r>
          </a:p>
        </p:txBody>
      </p:sp>
      <p:sp>
        <p:nvSpPr>
          <p:cNvPr id="20" name="圓角矩形 19"/>
          <p:cNvSpPr/>
          <p:nvPr/>
        </p:nvSpPr>
        <p:spPr bwMode="auto">
          <a:xfrm>
            <a:off x="10369550" y="10099675"/>
            <a:ext cx="2446338" cy="3167063"/>
          </a:xfrm>
          <a:prstGeom prst="roundRect">
            <a:avLst/>
          </a:prstGeom>
          <a:solidFill>
            <a:schemeClr val="accent5">
              <a:lumMod val="90000"/>
            </a:schemeClr>
          </a:solidFill>
          <a:ln w="9525" cap="flat" cmpd="sng" algn="ctr">
            <a:solidFill>
              <a:schemeClr val="tx1"/>
            </a:solidFill>
            <a:prstDash val="solid"/>
            <a:round/>
            <a:headEnd type="none" w="med" len="med"/>
            <a:tailEnd type="none" w="med" len="med"/>
          </a:ln>
          <a:effectLst/>
        </p:spPr>
        <p:txBody>
          <a:bodyPr lIns="91321" tIns="45671" rIns="91321" bIns="45671" anchor="ctr"/>
          <a:lstStyle/>
          <a:p>
            <a:pPr marL="179784" indent="-179784" defTabSz="1826615" eaLnBrk="1" hangingPunct="1">
              <a:spcBef>
                <a:spcPts val="600"/>
              </a:spcBef>
              <a:spcAft>
                <a:spcPts val="0"/>
              </a:spcAft>
              <a:buFont typeface="Arial" panose="020B0604020202020204" pitchFamily="34" charset="0"/>
              <a:buChar char="•"/>
              <a:defRPr/>
            </a:pPr>
            <a:r>
              <a:rPr lang="zh-TW" altLang="en-US" sz="2800" b="1" dirty="0">
                <a:latin typeface="Arial" charset="0"/>
              </a:rPr>
              <a:t>停止供水、供電</a:t>
            </a:r>
            <a:endParaRPr lang="en-US" altLang="zh-TW" sz="2800" b="1" dirty="0">
              <a:latin typeface="Arial" charset="0"/>
            </a:endParaRPr>
          </a:p>
          <a:p>
            <a:pPr marL="179784" indent="-179784" defTabSz="1826615" eaLnBrk="1" hangingPunct="1">
              <a:spcBef>
                <a:spcPts val="600"/>
              </a:spcBef>
              <a:spcAft>
                <a:spcPts val="0"/>
              </a:spcAft>
              <a:buFont typeface="Arial" panose="020B0604020202020204" pitchFamily="34" charset="0"/>
              <a:buChar char="•"/>
              <a:defRPr/>
            </a:pPr>
            <a:r>
              <a:rPr lang="zh-TW" altLang="en-US" sz="2800" b="1" dirty="0">
                <a:latin typeface="Arial" charset="0"/>
              </a:rPr>
              <a:t>封閉</a:t>
            </a:r>
            <a:endParaRPr lang="en-US" altLang="zh-TW" sz="2800" b="1" dirty="0">
              <a:latin typeface="Arial" charset="0"/>
            </a:endParaRPr>
          </a:p>
          <a:p>
            <a:pPr marL="179784" indent="-179784" defTabSz="1826615" eaLnBrk="1" hangingPunct="1">
              <a:spcBef>
                <a:spcPts val="600"/>
              </a:spcBef>
              <a:spcAft>
                <a:spcPts val="0"/>
              </a:spcAft>
              <a:buFont typeface="Arial" panose="020B0604020202020204" pitchFamily="34" charset="0"/>
              <a:buChar char="•"/>
              <a:defRPr/>
            </a:pPr>
            <a:r>
              <a:rPr lang="zh-TW" altLang="en-US" sz="2800" b="1" dirty="0">
                <a:latin typeface="Arial" charset="0"/>
              </a:rPr>
              <a:t>強制拆除</a:t>
            </a:r>
            <a:endParaRPr lang="en-US" altLang="zh-TW" sz="2800" b="1" dirty="0">
              <a:latin typeface="Arial" charset="0"/>
            </a:endParaRPr>
          </a:p>
          <a:p>
            <a:pPr marL="179784" indent="-179784" defTabSz="1826615" eaLnBrk="1" hangingPunct="1">
              <a:spcBef>
                <a:spcPts val="600"/>
              </a:spcBef>
              <a:spcAft>
                <a:spcPts val="0"/>
              </a:spcAft>
              <a:buFont typeface="Arial" panose="020B0604020202020204" pitchFamily="34" charset="0"/>
              <a:buChar char="•"/>
              <a:defRPr/>
            </a:pPr>
            <a:r>
              <a:rPr lang="zh-TW" altLang="en-US" sz="2800" b="1" dirty="0">
                <a:latin typeface="Arial" charset="0"/>
              </a:rPr>
              <a:t>採取其他恢復原狀措施</a:t>
            </a:r>
          </a:p>
        </p:txBody>
      </p:sp>
      <p:sp>
        <p:nvSpPr>
          <p:cNvPr id="21" name="加號 20"/>
          <p:cNvSpPr/>
          <p:nvPr/>
        </p:nvSpPr>
        <p:spPr bwMode="auto">
          <a:xfrm>
            <a:off x="9217025" y="11179175"/>
            <a:ext cx="1081088" cy="1152525"/>
          </a:xfrm>
          <a:prstGeom prst="mathPlus">
            <a:avLst/>
          </a:prstGeom>
          <a:solidFill>
            <a:srgbClr val="FF0000"/>
          </a:solidFill>
          <a:ln w="9525" cap="flat" cmpd="sng" algn="ctr">
            <a:solidFill>
              <a:schemeClr val="tx1"/>
            </a:solidFill>
            <a:prstDash val="solid"/>
            <a:round/>
            <a:headEnd type="none" w="med" len="med"/>
            <a:tailEnd type="none" w="med" len="med"/>
          </a:ln>
          <a:effectLst/>
        </p:spPr>
        <p:txBody>
          <a:bodyPr lIns="91321" tIns="45671" rIns="91321" bIns="45671"/>
          <a:lstStyle/>
          <a:p>
            <a:pPr defTabSz="1826615" eaLnBrk="1" hangingPunct="1">
              <a:defRPr/>
            </a:pPr>
            <a:endParaRPr lang="zh-TW" altLang="en-US">
              <a:latin typeface="Arial" charset="0"/>
            </a:endParaRPr>
          </a:p>
        </p:txBody>
      </p:sp>
      <p:sp>
        <p:nvSpPr>
          <p:cNvPr id="22" name="圓角矩形 21"/>
          <p:cNvSpPr/>
          <p:nvPr/>
        </p:nvSpPr>
        <p:spPr bwMode="auto">
          <a:xfrm>
            <a:off x="6697663" y="11179175"/>
            <a:ext cx="2446337" cy="1079500"/>
          </a:xfrm>
          <a:prstGeom prst="roundRect">
            <a:avLst/>
          </a:prstGeom>
          <a:solidFill>
            <a:schemeClr val="accent2">
              <a:lumMod val="20000"/>
              <a:lumOff val="80000"/>
            </a:schemeClr>
          </a:solidFill>
          <a:ln w="9525" cap="flat" cmpd="sng" algn="ctr">
            <a:solidFill>
              <a:schemeClr val="tx1"/>
            </a:solidFill>
            <a:prstDash val="solid"/>
            <a:round/>
            <a:headEnd type="none" w="med" len="med"/>
            <a:tailEnd type="none" w="med" len="med"/>
          </a:ln>
          <a:effectLst/>
        </p:spPr>
        <p:txBody>
          <a:bodyPr lIns="91321" tIns="45671" rIns="91321" bIns="45671" anchor="ctr"/>
          <a:lstStyle/>
          <a:p>
            <a:pPr algn="ctr" defTabSz="1826615" eaLnBrk="1" hangingPunct="1">
              <a:defRPr/>
            </a:pPr>
            <a:r>
              <a:rPr lang="zh-TW" altLang="en-US" sz="2800" b="1" dirty="0">
                <a:latin typeface="Arial" charset="0"/>
              </a:rPr>
              <a:t>按次處罰</a:t>
            </a:r>
          </a:p>
        </p:txBody>
      </p:sp>
      <p:cxnSp>
        <p:nvCxnSpPr>
          <p:cNvPr id="37910" name="直線接點 17"/>
          <p:cNvCxnSpPr>
            <a:cxnSpLocks noChangeShapeType="1"/>
          </p:cNvCxnSpPr>
          <p:nvPr/>
        </p:nvCxnSpPr>
        <p:spPr bwMode="auto">
          <a:xfrm>
            <a:off x="13106400" y="3402013"/>
            <a:ext cx="0" cy="6022975"/>
          </a:xfrm>
          <a:prstGeom prst="line">
            <a:avLst/>
          </a:prstGeom>
          <a:noFill/>
          <a:ln w="38100" algn="ctr">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37911" name="向右箭號 22"/>
          <p:cNvSpPr>
            <a:spLocks noChangeArrowheads="1"/>
          </p:cNvSpPr>
          <p:nvPr/>
        </p:nvSpPr>
        <p:spPr bwMode="auto">
          <a:xfrm>
            <a:off x="13393738" y="3617913"/>
            <a:ext cx="1189037" cy="1657350"/>
          </a:xfrm>
          <a:prstGeom prst="rightArrow">
            <a:avLst>
              <a:gd name="adj1" fmla="val 50000"/>
              <a:gd name="adj2" fmla="val 50000"/>
            </a:avLst>
          </a:prstGeom>
          <a:solidFill>
            <a:srgbClr val="DBC525"/>
          </a:solidFill>
          <a:ln w="9525" algn="ctr">
            <a:solidFill>
              <a:schemeClr val="tx1"/>
            </a:solidFill>
            <a:round/>
            <a:headEnd/>
            <a:tailEnd/>
          </a:ln>
        </p:spPr>
        <p:txBody>
          <a:bodyPr lIns="91321" tIns="45671" rIns="91321" bIns="45671" anchor="ctr"/>
          <a:lstStyle>
            <a:lvl1pPr defTabSz="1828800">
              <a:spcBef>
                <a:spcPct val="20000"/>
              </a:spcBef>
              <a:buChar char="•"/>
              <a:defRPr kumimoji="1" sz="6400">
                <a:solidFill>
                  <a:schemeClr val="tx1"/>
                </a:solidFill>
                <a:latin typeface="Arial" pitchFamily="34" charset="0"/>
                <a:ea typeface="新細明體" pitchFamily="18" charset="-120"/>
              </a:defRPr>
            </a:lvl1pPr>
            <a:lvl2pPr marL="742950" indent="-285750" defTabSz="1828800">
              <a:spcBef>
                <a:spcPct val="20000"/>
              </a:spcBef>
              <a:buChar char="–"/>
              <a:defRPr kumimoji="1" sz="5600">
                <a:solidFill>
                  <a:schemeClr val="tx1"/>
                </a:solidFill>
                <a:latin typeface="Arial" pitchFamily="34" charset="0"/>
                <a:ea typeface="新細明體" pitchFamily="18" charset="-120"/>
              </a:defRPr>
            </a:lvl2pPr>
            <a:lvl3pPr marL="1143000" indent="-228600" defTabSz="1828800">
              <a:spcBef>
                <a:spcPct val="20000"/>
              </a:spcBef>
              <a:buChar char="•"/>
              <a:defRPr kumimoji="1" sz="4800">
                <a:solidFill>
                  <a:schemeClr val="tx1"/>
                </a:solidFill>
                <a:latin typeface="Arial" pitchFamily="34" charset="0"/>
                <a:ea typeface="新細明體" pitchFamily="18" charset="-120"/>
              </a:defRPr>
            </a:lvl3pPr>
            <a:lvl4pPr marL="1600200" indent="-228600" defTabSz="1828800">
              <a:spcBef>
                <a:spcPct val="20000"/>
              </a:spcBef>
              <a:buChar char="–"/>
              <a:defRPr kumimoji="1" sz="4000">
                <a:solidFill>
                  <a:schemeClr val="tx1"/>
                </a:solidFill>
                <a:latin typeface="Arial" pitchFamily="34" charset="0"/>
                <a:ea typeface="新細明體" pitchFamily="18" charset="-120"/>
              </a:defRPr>
            </a:lvl4pPr>
            <a:lvl5pPr marL="2057400" indent="-228600" defTabSz="1828800">
              <a:spcBef>
                <a:spcPct val="20000"/>
              </a:spcBef>
              <a:buChar char="»"/>
              <a:defRPr kumimoji="1" sz="4000">
                <a:solidFill>
                  <a:schemeClr val="tx1"/>
                </a:solidFill>
                <a:latin typeface="Arial" pitchFamily="34" charset="0"/>
                <a:ea typeface="新細明體" pitchFamily="18" charset="-120"/>
              </a:defRPr>
            </a:lvl5pPr>
            <a:lvl6pPr marL="2514600" indent="-228600" defTabSz="1828800" eaLnBrk="0" fontAlgn="base" hangingPunct="0">
              <a:spcBef>
                <a:spcPct val="20000"/>
              </a:spcBef>
              <a:spcAft>
                <a:spcPct val="0"/>
              </a:spcAft>
              <a:buChar char="»"/>
              <a:defRPr kumimoji="1" sz="4000">
                <a:solidFill>
                  <a:schemeClr val="tx1"/>
                </a:solidFill>
                <a:latin typeface="Arial" pitchFamily="34" charset="0"/>
                <a:ea typeface="新細明體" pitchFamily="18" charset="-120"/>
              </a:defRPr>
            </a:lvl6pPr>
            <a:lvl7pPr marL="2971800" indent="-228600" defTabSz="1828800" eaLnBrk="0" fontAlgn="base" hangingPunct="0">
              <a:spcBef>
                <a:spcPct val="20000"/>
              </a:spcBef>
              <a:spcAft>
                <a:spcPct val="0"/>
              </a:spcAft>
              <a:buChar char="»"/>
              <a:defRPr kumimoji="1" sz="4000">
                <a:solidFill>
                  <a:schemeClr val="tx1"/>
                </a:solidFill>
                <a:latin typeface="Arial" pitchFamily="34" charset="0"/>
                <a:ea typeface="新細明體" pitchFamily="18" charset="-120"/>
              </a:defRPr>
            </a:lvl7pPr>
            <a:lvl8pPr marL="3429000" indent="-228600" defTabSz="1828800" eaLnBrk="0" fontAlgn="base" hangingPunct="0">
              <a:spcBef>
                <a:spcPct val="20000"/>
              </a:spcBef>
              <a:spcAft>
                <a:spcPct val="0"/>
              </a:spcAft>
              <a:buChar char="»"/>
              <a:defRPr kumimoji="1" sz="4000">
                <a:solidFill>
                  <a:schemeClr val="tx1"/>
                </a:solidFill>
                <a:latin typeface="Arial" pitchFamily="34" charset="0"/>
                <a:ea typeface="新細明體" pitchFamily="18" charset="-120"/>
              </a:defRPr>
            </a:lvl8pPr>
            <a:lvl9pPr marL="3886200" indent="-228600" defTabSz="1828800" eaLnBrk="0" fontAlgn="base" hangingPunct="0">
              <a:spcBef>
                <a:spcPct val="20000"/>
              </a:spcBef>
              <a:spcAft>
                <a:spcPct val="0"/>
              </a:spcAft>
              <a:buChar char="»"/>
              <a:defRPr kumimoji="1" sz="4000">
                <a:solidFill>
                  <a:schemeClr val="tx1"/>
                </a:solidFill>
                <a:latin typeface="Arial" pitchFamily="34" charset="0"/>
                <a:ea typeface="新細明體" pitchFamily="18" charset="-120"/>
              </a:defRPr>
            </a:lvl9pPr>
          </a:lstStyle>
          <a:p>
            <a:pPr eaLnBrk="1" hangingPunct="1">
              <a:spcBef>
                <a:spcPct val="0"/>
              </a:spcBef>
              <a:buFontTx/>
              <a:buNone/>
            </a:pPr>
            <a:r>
              <a:rPr lang="zh-TW" altLang="en-US" sz="2400" b="1">
                <a:ea typeface="全真粗黑體" pitchFamily="49" charset="-120"/>
              </a:rPr>
              <a:t>釀成災害</a:t>
            </a:r>
          </a:p>
        </p:txBody>
      </p:sp>
      <p:sp>
        <p:nvSpPr>
          <p:cNvPr id="37912" name="向右箭號 26"/>
          <p:cNvSpPr>
            <a:spLocks noChangeArrowheads="1"/>
          </p:cNvSpPr>
          <p:nvPr/>
        </p:nvSpPr>
        <p:spPr bwMode="auto">
          <a:xfrm>
            <a:off x="13393738" y="5562600"/>
            <a:ext cx="1189037" cy="1655763"/>
          </a:xfrm>
          <a:prstGeom prst="rightArrow">
            <a:avLst>
              <a:gd name="adj1" fmla="val 50000"/>
              <a:gd name="adj2" fmla="val 50000"/>
            </a:avLst>
          </a:prstGeom>
          <a:solidFill>
            <a:srgbClr val="DBC525"/>
          </a:solidFill>
          <a:ln w="9525" algn="ctr">
            <a:solidFill>
              <a:schemeClr val="tx1"/>
            </a:solidFill>
            <a:round/>
            <a:headEnd/>
            <a:tailEnd/>
          </a:ln>
        </p:spPr>
        <p:txBody>
          <a:bodyPr lIns="91321" tIns="45671" rIns="91321" bIns="45671" anchor="ctr"/>
          <a:lstStyle>
            <a:lvl1pPr defTabSz="1828800">
              <a:spcBef>
                <a:spcPct val="20000"/>
              </a:spcBef>
              <a:buChar char="•"/>
              <a:defRPr kumimoji="1" sz="6400">
                <a:solidFill>
                  <a:schemeClr val="tx1"/>
                </a:solidFill>
                <a:latin typeface="Arial" pitchFamily="34" charset="0"/>
                <a:ea typeface="新細明體" pitchFamily="18" charset="-120"/>
              </a:defRPr>
            </a:lvl1pPr>
            <a:lvl2pPr marL="742950" indent="-285750" defTabSz="1828800">
              <a:spcBef>
                <a:spcPct val="20000"/>
              </a:spcBef>
              <a:buChar char="–"/>
              <a:defRPr kumimoji="1" sz="5600">
                <a:solidFill>
                  <a:schemeClr val="tx1"/>
                </a:solidFill>
                <a:latin typeface="Arial" pitchFamily="34" charset="0"/>
                <a:ea typeface="新細明體" pitchFamily="18" charset="-120"/>
              </a:defRPr>
            </a:lvl2pPr>
            <a:lvl3pPr marL="1143000" indent="-228600" defTabSz="1828800">
              <a:spcBef>
                <a:spcPct val="20000"/>
              </a:spcBef>
              <a:buChar char="•"/>
              <a:defRPr kumimoji="1" sz="4800">
                <a:solidFill>
                  <a:schemeClr val="tx1"/>
                </a:solidFill>
                <a:latin typeface="Arial" pitchFamily="34" charset="0"/>
                <a:ea typeface="新細明體" pitchFamily="18" charset="-120"/>
              </a:defRPr>
            </a:lvl3pPr>
            <a:lvl4pPr marL="1600200" indent="-228600" defTabSz="1828800">
              <a:spcBef>
                <a:spcPct val="20000"/>
              </a:spcBef>
              <a:buChar char="–"/>
              <a:defRPr kumimoji="1" sz="4000">
                <a:solidFill>
                  <a:schemeClr val="tx1"/>
                </a:solidFill>
                <a:latin typeface="Arial" pitchFamily="34" charset="0"/>
                <a:ea typeface="新細明體" pitchFamily="18" charset="-120"/>
              </a:defRPr>
            </a:lvl4pPr>
            <a:lvl5pPr marL="2057400" indent="-228600" defTabSz="1828800">
              <a:spcBef>
                <a:spcPct val="20000"/>
              </a:spcBef>
              <a:buChar char="»"/>
              <a:defRPr kumimoji="1" sz="4000">
                <a:solidFill>
                  <a:schemeClr val="tx1"/>
                </a:solidFill>
                <a:latin typeface="Arial" pitchFamily="34" charset="0"/>
                <a:ea typeface="新細明體" pitchFamily="18" charset="-120"/>
              </a:defRPr>
            </a:lvl5pPr>
            <a:lvl6pPr marL="2514600" indent="-228600" defTabSz="1828800" eaLnBrk="0" fontAlgn="base" hangingPunct="0">
              <a:spcBef>
                <a:spcPct val="20000"/>
              </a:spcBef>
              <a:spcAft>
                <a:spcPct val="0"/>
              </a:spcAft>
              <a:buChar char="»"/>
              <a:defRPr kumimoji="1" sz="4000">
                <a:solidFill>
                  <a:schemeClr val="tx1"/>
                </a:solidFill>
                <a:latin typeface="Arial" pitchFamily="34" charset="0"/>
                <a:ea typeface="新細明體" pitchFamily="18" charset="-120"/>
              </a:defRPr>
            </a:lvl6pPr>
            <a:lvl7pPr marL="2971800" indent="-228600" defTabSz="1828800" eaLnBrk="0" fontAlgn="base" hangingPunct="0">
              <a:spcBef>
                <a:spcPct val="20000"/>
              </a:spcBef>
              <a:spcAft>
                <a:spcPct val="0"/>
              </a:spcAft>
              <a:buChar char="»"/>
              <a:defRPr kumimoji="1" sz="4000">
                <a:solidFill>
                  <a:schemeClr val="tx1"/>
                </a:solidFill>
                <a:latin typeface="Arial" pitchFamily="34" charset="0"/>
                <a:ea typeface="新細明體" pitchFamily="18" charset="-120"/>
              </a:defRPr>
            </a:lvl7pPr>
            <a:lvl8pPr marL="3429000" indent="-228600" defTabSz="1828800" eaLnBrk="0" fontAlgn="base" hangingPunct="0">
              <a:spcBef>
                <a:spcPct val="20000"/>
              </a:spcBef>
              <a:spcAft>
                <a:spcPct val="0"/>
              </a:spcAft>
              <a:buChar char="»"/>
              <a:defRPr kumimoji="1" sz="4000">
                <a:solidFill>
                  <a:schemeClr val="tx1"/>
                </a:solidFill>
                <a:latin typeface="Arial" pitchFamily="34" charset="0"/>
                <a:ea typeface="新細明體" pitchFamily="18" charset="-120"/>
              </a:defRPr>
            </a:lvl8pPr>
            <a:lvl9pPr marL="3886200" indent="-228600" defTabSz="1828800" eaLnBrk="0" fontAlgn="base" hangingPunct="0">
              <a:spcBef>
                <a:spcPct val="20000"/>
              </a:spcBef>
              <a:spcAft>
                <a:spcPct val="0"/>
              </a:spcAft>
              <a:buChar char="»"/>
              <a:defRPr kumimoji="1" sz="4000">
                <a:solidFill>
                  <a:schemeClr val="tx1"/>
                </a:solidFill>
                <a:latin typeface="Arial" pitchFamily="34" charset="0"/>
                <a:ea typeface="新細明體" pitchFamily="18" charset="-120"/>
              </a:defRPr>
            </a:lvl9pPr>
          </a:lstStyle>
          <a:p>
            <a:pPr eaLnBrk="1" hangingPunct="1">
              <a:spcBef>
                <a:spcPct val="0"/>
              </a:spcBef>
              <a:buFontTx/>
              <a:buNone/>
            </a:pPr>
            <a:r>
              <a:rPr lang="zh-TW" altLang="en-US" sz="2400" b="1">
                <a:ea typeface="全真粗黑體" pitchFamily="49" charset="-120"/>
              </a:rPr>
              <a:t>致人於死</a:t>
            </a:r>
          </a:p>
        </p:txBody>
      </p:sp>
      <p:sp>
        <p:nvSpPr>
          <p:cNvPr id="37913" name="向右箭號 27"/>
          <p:cNvSpPr>
            <a:spLocks noChangeArrowheads="1"/>
          </p:cNvSpPr>
          <p:nvPr/>
        </p:nvSpPr>
        <p:spPr bwMode="auto">
          <a:xfrm>
            <a:off x="13393738" y="7578725"/>
            <a:ext cx="1189037" cy="1655763"/>
          </a:xfrm>
          <a:prstGeom prst="rightArrow">
            <a:avLst>
              <a:gd name="adj1" fmla="val 50000"/>
              <a:gd name="adj2" fmla="val 50000"/>
            </a:avLst>
          </a:prstGeom>
          <a:solidFill>
            <a:srgbClr val="DBC525"/>
          </a:solidFill>
          <a:ln w="9525" algn="ctr">
            <a:solidFill>
              <a:schemeClr val="tx1"/>
            </a:solidFill>
            <a:round/>
            <a:headEnd/>
            <a:tailEnd/>
          </a:ln>
        </p:spPr>
        <p:txBody>
          <a:bodyPr lIns="91321" tIns="45671" rIns="91321" bIns="45671" anchor="ctr"/>
          <a:lstStyle>
            <a:lvl1pPr defTabSz="1828800">
              <a:spcBef>
                <a:spcPct val="20000"/>
              </a:spcBef>
              <a:buChar char="•"/>
              <a:defRPr kumimoji="1" sz="6400">
                <a:solidFill>
                  <a:schemeClr val="tx1"/>
                </a:solidFill>
                <a:latin typeface="Arial" pitchFamily="34" charset="0"/>
                <a:ea typeface="新細明體" pitchFamily="18" charset="-120"/>
              </a:defRPr>
            </a:lvl1pPr>
            <a:lvl2pPr marL="742950" indent="-285750" defTabSz="1828800">
              <a:spcBef>
                <a:spcPct val="20000"/>
              </a:spcBef>
              <a:buChar char="–"/>
              <a:defRPr kumimoji="1" sz="5600">
                <a:solidFill>
                  <a:schemeClr val="tx1"/>
                </a:solidFill>
                <a:latin typeface="Arial" pitchFamily="34" charset="0"/>
                <a:ea typeface="新細明體" pitchFamily="18" charset="-120"/>
              </a:defRPr>
            </a:lvl2pPr>
            <a:lvl3pPr marL="1143000" indent="-228600" defTabSz="1828800">
              <a:spcBef>
                <a:spcPct val="20000"/>
              </a:spcBef>
              <a:buChar char="•"/>
              <a:defRPr kumimoji="1" sz="4800">
                <a:solidFill>
                  <a:schemeClr val="tx1"/>
                </a:solidFill>
                <a:latin typeface="Arial" pitchFamily="34" charset="0"/>
                <a:ea typeface="新細明體" pitchFamily="18" charset="-120"/>
              </a:defRPr>
            </a:lvl3pPr>
            <a:lvl4pPr marL="1600200" indent="-228600" defTabSz="1828800">
              <a:spcBef>
                <a:spcPct val="20000"/>
              </a:spcBef>
              <a:buChar char="–"/>
              <a:defRPr kumimoji="1" sz="4000">
                <a:solidFill>
                  <a:schemeClr val="tx1"/>
                </a:solidFill>
                <a:latin typeface="Arial" pitchFamily="34" charset="0"/>
                <a:ea typeface="新細明體" pitchFamily="18" charset="-120"/>
              </a:defRPr>
            </a:lvl4pPr>
            <a:lvl5pPr marL="2057400" indent="-228600" defTabSz="1828800">
              <a:spcBef>
                <a:spcPct val="20000"/>
              </a:spcBef>
              <a:buChar char="»"/>
              <a:defRPr kumimoji="1" sz="4000">
                <a:solidFill>
                  <a:schemeClr val="tx1"/>
                </a:solidFill>
                <a:latin typeface="Arial" pitchFamily="34" charset="0"/>
                <a:ea typeface="新細明體" pitchFamily="18" charset="-120"/>
              </a:defRPr>
            </a:lvl5pPr>
            <a:lvl6pPr marL="2514600" indent="-228600" defTabSz="1828800" eaLnBrk="0" fontAlgn="base" hangingPunct="0">
              <a:spcBef>
                <a:spcPct val="20000"/>
              </a:spcBef>
              <a:spcAft>
                <a:spcPct val="0"/>
              </a:spcAft>
              <a:buChar char="»"/>
              <a:defRPr kumimoji="1" sz="4000">
                <a:solidFill>
                  <a:schemeClr val="tx1"/>
                </a:solidFill>
                <a:latin typeface="Arial" pitchFamily="34" charset="0"/>
                <a:ea typeface="新細明體" pitchFamily="18" charset="-120"/>
              </a:defRPr>
            </a:lvl6pPr>
            <a:lvl7pPr marL="2971800" indent="-228600" defTabSz="1828800" eaLnBrk="0" fontAlgn="base" hangingPunct="0">
              <a:spcBef>
                <a:spcPct val="20000"/>
              </a:spcBef>
              <a:spcAft>
                <a:spcPct val="0"/>
              </a:spcAft>
              <a:buChar char="»"/>
              <a:defRPr kumimoji="1" sz="4000">
                <a:solidFill>
                  <a:schemeClr val="tx1"/>
                </a:solidFill>
                <a:latin typeface="Arial" pitchFamily="34" charset="0"/>
                <a:ea typeface="新細明體" pitchFamily="18" charset="-120"/>
              </a:defRPr>
            </a:lvl7pPr>
            <a:lvl8pPr marL="3429000" indent="-228600" defTabSz="1828800" eaLnBrk="0" fontAlgn="base" hangingPunct="0">
              <a:spcBef>
                <a:spcPct val="20000"/>
              </a:spcBef>
              <a:spcAft>
                <a:spcPct val="0"/>
              </a:spcAft>
              <a:buChar char="»"/>
              <a:defRPr kumimoji="1" sz="4000">
                <a:solidFill>
                  <a:schemeClr val="tx1"/>
                </a:solidFill>
                <a:latin typeface="Arial" pitchFamily="34" charset="0"/>
                <a:ea typeface="新細明體" pitchFamily="18" charset="-120"/>
              </a:defRPr>
            </a:lvl8pPr>
            <a:lvl9pPr marL="3886200" indent="-228600" defTabSz="1828800" eaLnBrk="0" fontAlgn="base" hangingPunct="0">
              <a:spcBef>
                <a:spcPct val="20000"/>
              </a:spcBef>
              <a:spcAft>
                <a:spcPct val="0"/>
              </a:spcAft>
              <a:buChar char="»"/>
              <a:defRPr kumimoji="1" sz="4000">
                <a:solidFill>
                  <a:schemeClr val="tx1"/>
                </a:solidFill>
                <a:latin typeface="Arial" pitchFamily="34" charset="0"/>
                <a:ea typeface="新細明體" pitchFamily="18" charset="-120"/>
              </a:defRPr>
            </a:lvl9pPr>
          </a:lstStyle>
          <a:p>
            <a:pPr eaLnBrk="1" hangingPunct="1">
              <a:spcBef>
                <a:spcPct val="0"/>
              </a:spcBef>
              <a:buFontTx/>
              <a:buNone/>
            </a:pPr>
            <a:r>
              <a:rPr lang="zh-TW" altLang="en-US" sz="2400" b="1">
                <a:ea typeface="全真粗黑體" pitchFamily="49" charset="-120"/>
              </a:rPr>
              <a:t>致人重傷</a:t>
            </a:r>
          </a:p>
        </p:txBody>
      </p:sp>
      <p:sp>
        <p:nvSpPr>
          <p:cNvPr id="29" name="圓角矩形 28"/>
          <p:cNvSpPr/>
          <p:nvPr/>
        </p:nvSpPr>
        <p:spPr bwMode="auto">
          <a:xfrm>
            <a:off x="14763750" y="3906838"/>
            <a:ext cx="2735263" cy="1008062"/>
          </a:xfrm>
          <a:prstGeom prst="roundRect">
            <a:avLst/>
          </a:prstGeom>
          <a:solidFill>
            <a:schemeClr val="accent2">
              <a:lumMod val="20000"/>
              <a:lumOff val="80000"/>
            </a:schemeClr>
          </a:solidFill>
          <a:ln w="9525" cap="flat" cmpd="sng" algn="ctr">
            <a:solidFill>
              <a:schemeClr val="tx1"/>
            </a:solidFill>
            <a:prstDash val="solid"/>
            <a:round/>
            <a:headEnd type="none" w="med" len="med"/>
            <a:tailEnd type="none" w="med" len="med"/>
          </a:ln>
          <a:effectLst/>
        </p:spPr>
        <p:txBody>
          <a:bodyPr lIns="91321" tIns="45671" rIns="91321" bIns="45671"/>
          <a:lstStyle/>
          <a:p>
            <a:pPr algn="ctr" defTabSz="1826615" eaLnBrk="1" hangingPunct="1">
              <a:defRPr/>
            </a:pPr>
            <a:r>
              <a:rPr lang="en-US" altLang="zh-TW" sz="2800" b="1" dirty="0">
                <a:latin typeface="Arial" charset="0"/>
              </a:rPr>
              <a:t>7</a:t>
            </a:r>
            <a:r>
              <a:rPr lang="zh-TW" altLang="en-US" sz="2800" b="1" dirty="0">
                <a:latin typeface="Arial" charset="0"/>
              </a:rPr>
              <a:t>年以下徒刑</a:t>
            </a:r>
            <a:endParaRPr lang="en-US" altLang="zh-TW" sz="2800" b="1" dirty="0">
              <a:latin typeface="Arial" charset="0"/>
            </a:endParaRPr>
          </a:p>
          <a:p>
            <a:pPr algn="ctr" defTabSz="1826615" eaLnBrk="1" hangingPunct="1">
              <a:defRPr/>
            </a:pPr>
            <a:r>
              <a:rPr lang="en-US" altLang="zh-TW" sz="2800" b="1" dirty="0">
                <a:latin typeface="Arial" charset="0"/>
              </a:rPr>
              <a:t>500</a:t>
            </a:r>
            <a:r>
              <a:rPr lang="zh-TW" altLang="en-US" sz="2800" b="1" dirty="0">
                <a:latin typeface="Arial" charset="0"/>
              </a:rPr>
              <a:t>萬元罰金</a:t>
            </a:r>
          </a:p>
        </p:txBody>
      </p:sp>
      <p:sp>
        <p:nvSpPr>
          <p:cNvPr id="30" name="圓角矩形 29"/>
          <p:cNvSpPr/>
          <p:nvPr/>
        </p:nvSpPr>
        <p:spPr bwMode="auto">
          <a:xfrm>
            <a:off x="14762163" y="5849938"/>
            <a:ext cx="2735262" cy="1009650"/>
          </a:xfrm>
          <a:prstGeom prst="roundRect">
            <a:avLst/>
          </a:prstGeom>
          <a:solidFill>
            <a:schemeClr val="accent2">
              <a:lumMod val="20000"/>
              <a:lumOff val="80000"/>
            </a:schemeClr>
          </a:solidFill>
          <a:ln w="9525" cap="flat" cmpd="sng" algn="ctr">
            <a:solidFill>
              <a:schemeClr val="tx1"/>
            </a:solidFill>
            <a:prstDash val="solid"/>
            <a:round/>
            <a:headEnd type="none" w="med" len="med"/>
            <a:tailEnd type="none" w="med" len="med"/>
          </a:ln>
          <a:effectLst/>
        </p:spPr>
        <p:txBody>
          <a:bodyPr lIns="91321" tIns="45671" rIns="91321" bIns="45671"/>
          <a:lstStyle/>
          <a:p>
            <a:pPr algn="ctr" defTabSz="1826615" eaLnBrk="1" hangingPunct="1">
              <a:defRPr/>
            </a:pPr>
            <a:r>
              <a:rPr lang="en-US" altLang="zh-TW" sz="2800" b="1" dirty="0">
                <a:latin typeface="Arial" charset="0"/>
              </a:rPr>
              <a:t>5-12</a:t>
            </a:r>
            <a:r>
              <a:rPr lang="zh-TW" altLang="en-US" sz="2800" b="1" dirty="0">
                <a:latin typeface="Arial" charset="0"/>
              </a:rPr>
              <a:t>年徒刑</a:t>
            </a:r>
            <a:endParaRPr lang="en-US" altLang="zh-TW" sz="2800" b="1" dirty="0">
              <a:latin typeface="Arial" charset="0"/>
            </a:endParaRPr>
          </a:p>
          <a:p>
            <a:pPr algn="ctr" defTabSz="1826615" eaLnBrk="1" hangingPunct="1">
              <a:defRPr/>
            </a:pPr>
            <a:r>
              <a:rPr lang="en-US" altLang="zh-TW" sz="2800" b="1" dirty="0">
                <a:latin typeface="Arial" charset="0"/>
              </a:rPr>
              <a:t>1000</a:t>
            </a:r>
            <a:r>
              <a:rPr lang="zh-TW" altLang="en-US" sz="2800" b="1" dirty="0">
                <a:latin typeface="Arial" charset="0"/>
              </a:rPr>
              <a:t>萬元罰金</a:t>
            </a:r>
          </a:p>
        </p:txBody>
      </p:sp>
      <p:sp>
        <p:nvSpPr>
          <p:cNvPr id="31" name="圓角矩形 30"/>
          <p:cNvSpPr/>
          <p:nvPr/>
        </p:nvSpPr>
        <p:spPr bwMode="auto">
          <a:xfrm>
            <a:off x="14763750" y="7867650"/>
            <a:ext cx="2735263" cy="1008063"/>
          </a:xfrm>
          <a:prstGeom prst="roundRect">
            <a:avLst/>
          </a:prstGeom>
          <a:solidFill>
            <a:schemeClr val="accent2">
              <a:lumMod val="20000"/>
              <a:lumOff val="80000"/>
            </a:schemeClr>
          </a:solidFill>
          <a:ln w="9525" cap="flat" cmpd="sng" algn="ctr">
            <a:solidFill>
              <a:schemeClr val="tx1"/>
            </a:solidFill>
            <a:prstDash val="solid"/>
            <a:round/>
            <a:headEnd type="none" w="med" len="med"/>
            <a:tailEnd type="none" w="med" len="med"/>
          </a:ln>
          <a:effectLst/>
        </p:spPr>
        <p:txBody>
          <a:bodyPr lIns="91321" tIns="45671" rIns="91321" bIns="45671"/>
          <a:lstStyle/>
          <a:p>
            <a:pPr algn="ctr" defTabSz="1826615" eaLnBrk="1" hangingPunct="1">
              <a:defRPr/>
            </a:pPr>
            <a:r>
              <a:rPr lang="en-US" altLang="zh-TW" sz="2800" b="1" dirty="0">
                <a:latin typeface="Arial" charset="0"/>
              </a:rPr>
              <a:t>3-10</a:t>
            </a:r>
            <a:r>
              <a:rPr lang="zh-TW" altLang="en-US" sz="2800" b="1" dirty="0">
                <a:latin typeface="Arial" charset="0"/>
              </a:rPr>
              <a:t>年徒刑</a:t>
            </a:r>
            <a:endParaRPr lang="en-US" altLang="zh-TW" sz="2800" b="1" dirty="0">
              <a:latin typeface="Arial" charset="0"/>
            </a:endParaRPr>
          </a:p>
          <a:p>
            <a:pPr algn="ctr" defTabSz="1826615" eaLnBrk="1" hangingPunct="1">
              <a:defRPr/>
            </a:pPr>
            <a:r>
              <a:rPr lang="en-US" altLang="zh-TW" sz="2800" b="1" dirty="0">
                <a:latin typeface="Arial" charset="0"/>
              </a:rPr>
              <a:t>700</a:t>
            </a:r>
            <a:r>
              <a:rPr lang="zh-TW" altLang="en-US" sz="2800" b="1" dirty="0">
                <a:latin typeface="Arial" charset="0"/>
              </a:rPr>
              <a:t>萬元罰金</a:t>
            </a:r>
          </a:p>
        </p:txBody>
      </p:sp>
      <p:sp>
        <p:nvSpPr>
          <p:cNvPr id="32" name="加號 31"/>
          <p:cNvSpPr/>
          <p:nvPr/>
        </p:nvSpPr>
        <p:spPr bwMode="auto">
          <a:xfrm>
            <a:off x="15482888" y="8947150"/>
            <a:ext cx="1079500" cy="1152525"/>
          </a:xfrm>
          <a:prstGeom prst="mathPlus">
            <a:avLst/>
          </a:prstGeom>
          <a:solidFill>
            <a:srgbClr val="FF0000"/>
          </a:solidFill>
          <a:ln w="9525" cap="flat" cmpd="sng" algn="ctr">
            <a:solidFill>
              <a:schemeClr val="tx1"/>
            </a:solidFill>
            <a:prstDash val="solid"/>
            <a:round/>
            <a:headEnd type="none" w="med" len="med"/>
            <a:tailEnd type="none" w="med" len="med"/>
          </a:ln>
          <a:effectLst/>
        </p:spPr>
        <p:txBody>
          <a:bodyPr lIns="91321" tIns="45671" rIns="91321" bIns="45671"/>
          <a:lstStyle/>
          <a:p>
            <a:pPr defTabSz="1826615" eaLnBrk="1" hangingPunct="1">
              <a:defRPr/>
            </a:pPr>
            <a:endParaRPr lang="zh-TW" altLang="en-US">
              <a:latin typeface="Arial" charset="0"/>
            </a:endParaRPr>
          </a:p>
        </p:txBody>
      </p:sp>
      <p:sp>
        <p:nvSpPr>
          <p:cNvPr id="33" name="圓角矩形 32"/>
          <p:cNvSpPr/>
          <p:nvPr/>
        </p:nvSpPr>
        <p:spPr bwMode="auto">
          <a:xfrm>
            <a:off x="14835188" y="10099675"/>
            <a:ext cx="2447925" cy="2376488"/>
          </a:xfrm>
          <a:prstGeom prst="roundRect">
            <a:avLst/>
          </a:prstGeom>
          <a:solidFill>
            <a:schemeClr val="accent5">
              <a:lumMod val="90000"/>
            </a:schemeClr>
          </a:solidFill>
          <a:ln w="9525" cap="flat" cmpd="sng" algn="ctr">
            <a:solidFill>
              <a:schemeClr val="tx1"/>
            </a:solidFill>
            <a:prstDash val="solid"/>
            <a:round/>
            <a:headEnd type="none" w="med" len="med"/>
            <a:tailEnd type="none" w="med" len="med"/>
          </a:ln>
          <a:effectLst/>
        </p:spPr>
        <p:txBody>
          <a:bodyPr lIns="91321" tIns="45671" rIns="91321" bIns="45671" anchor="ctr"/>
          <a:lstStyle/>
          <a:p>
            <a:pPr defTabSz="1826615" eaLnBrk="1" hangingPunct="1">
              <a:spcBef>
                <a:spcPts val="600"/>
              </a:spcBef>
              <a:spcAft>
                <a:spcPts val="0"/>
              </a:spcAft>
              <a:defRPr/>
            </a:pPr>
            <a:r>
              <a:rPr lang="zh-TW" altLang="en-US" sz="2800" b="1" dirty="0">
                <a:latin typeface="Arial" charset="0"/>
              </a:rPr>
              <a:t>墾殖物、工作物、施工材料及所使用之機具，沒收之。</a:t>
            </a:r>
          </a:p>
        </p:txBody>
      </p:sp>
      <p:sp>
        <p:nvSpPr>
          <p:cNvPr id="37919" name="向上箭號 1"/>
          <p:cNvSpPr>
            <a:spLocks noChangeArrowheads="1"/>
          </p:cNvSpPr>
          <p:nvPr/>
        </p:nvSpPr>
        <p:spPr bwMode="auto">
          <a:xfrm>
            <a:off x="644525" y="4122738"/>
            <a:ext cx="220663" cy="4500562"/>
          </a:xfrm>
          <a:prstGeom prst="upArrow">
            <a:avLst>
              <a:gd name="adj1" fmla="val 50000"/>
              <a:gd name="adj2" fmla="val 49856"/>
            </a:avLst>
          </a:prstGeom>
          <a:solidFill>
            <a:srgbClr val="C00000"/>
          </a:solidFill>
          <a:ln w="9525" algn="ctr">
            <a:solidFill>
              <a:schemeClr val="tx1"/>
            </a:solidFill>
            <a:round/>
            <a:headEnd/>
            <a:tailEnd/>
          </a:ln>
        </p:spPr>
        <p:txBody>
          <a:bodyPr lIns="91321" tIns="45671" rIns="91321" bIns="45671"/>
          <a:lstStyle>
            <a:lvl1pPr defTabSz="1828800">
              <a:spcBef>
                <a:spcPct val="20000"/>
              </a:spcBef>
              <a:buChar char="•"/>
              <a:defRPr kumimoji="1" sz="6400">
                <a:solidFill>
                  <a:schemeClr val="tx1"/>
                </a:solidFill>
                <a:latin typeface="Arial" pitchFamily="34" charset="0"/>
                <a:ea typeface="新細明體" pitchFamily="18" charset="-120"/>
              </a:defRPr>
            </a:lvl1pPr>
            <a:lvl2pPr marL="742950" indent="-285750" defTabSz="1828800">
              <a:spcBef>
                <a:spcPct val="20000"/>
              </a:spcBef>
              <a:buChar char="–"/>
              <a:defRPr kumimoji="1" sz="5600">
                <a:solidFill>
                  <a:schemeClr val="tx1"/>
                </a:solidFill>
                <a:latin typeface="Arial" pitchFamily="34" charset="0"/>
                <a:ea typeface="新細明體" pitchFamily="18" charset="-120"/>
              </a:defRPr>
            </a:lvl2pPr>
            <a:lvl3pPr marL="1143000" indent="-228600" defTabSz="1828800">
              <a:spcBef>
                <a:spcPct val="20000"/>
              </a:spcBef>
              <a:buChar char="•"/>
              <a:defRPr kumimoji="1" sz="4800">
                <a:solidFill>
                  <a:schemeClr val="tx1"/>
                </a:solidFill>
                <a:latin typeface="Arial" pitchFamily="34" charset="0"/>
                <a:ea typeface="新細明體" pitchFamily="18" charset="-120"/>
              </a:defRPr>
            </a:lvl3pPr>
            <a:lvl4pPr marL="1600200" indent="-228600" defTabSz="1828800">
              <a:spcBef>
                <a:spcPct val="20000"/>
              </a:spcBef>
              <a:buChar char="–"/>
              <a:defRPr kumimoji="1" sz="4000">
                <a:solidFill>
                  <a:schemeClr val="tx1"/>
                </a:solidFill>
                <a:latin typeface="Arial" pitchFamily="34" charset="0"/>
                <a:ea typeface="新細明體" pitchFamily="18" charset="-120"/>
              </a:defRPr>
            </a:lvl4pPr>
            <a:lvl5pPr marL="2057400" indent="-228600" defTabSz="1828800">
              <a:spcBef>
                <a:spcPct val="20000"/>
              </a:spcBef>
              <a:buChar char="»"/>
              <a:defRPr kumimoji="1" sz="4000">
                <a:solidFill>
                  <a:schemeClr val="tx1"/>
                </a:solidFill>
                <a:latin typeface="Arial" pitchFamily="34" charset="0"/>
                <a:ea typeface="新細明體" pitchFamily="18" charset="-120"/>
              </a:defRPr>
            </a:lvl5pPr>
            <a:lvl6pPr marL="2514600" indent="-228600" defTabSz="1828800" eaLnBrk="0" fontAlgn="base" hangingPunct="0">
              <a:spcBef>
                <a:spcPct val="20000"/>
              </a:spcBef>
              <a:spcAft>
                <a:spcPct val="0"/>
              </a:spcAft>
              <a:buChar char="»"/>
              <a:defRPr kumimoji="1" sz="4000">
                <a:solidFill>
                  <a:schemeClr val="tx1"/>
                </a:solidFill>
                <a:latin typeface="Arial" pitchFamily="34" charset="0"/>
                <a:ea typeface="新細明體" pitchFamily="18" charset="-120"/>
              </a:defRPr>
            </a:lvl6pPr>
            <a:lvl7pPr marL="2971800" indent="-228600" defTabSz="1828800" eaLnBrk="0" fontAlgn="base" hangingPunct="0">
              <a:spcBef>
                <a:spcPct val="20000"/>
              </a:spcBef>
              <a:spcAft>
                <a:spcPct val="0"/>
              </a:spcAft>
              <a:buChar char="»"/>
              <a:defRPr kumimoji="1" sz="4000">
                <a:solidFill>
                  <a:schemeClr val="tx1"/>
                </a:solidFill>
                <a:latin typeface="Arial" pitchFamily="34" charset="0"/>
                <a:ea typeface="新細明體" pitchFamily="18" charset="-120"/>
              </a:defRPr>
            </a:lvl7pPr>
            <a:lvl8pPr marL="3429000" indent="-228600" defTabSz="1828800" eaLnBrk="0" fontAlgn="base" hangingPunct="0">
              <a:spcBef>
                <a:spcPct val="20000"/>
              </a:spcBef>
              <a:spcAft>
                <a:spcPct val="0"/>
              </a:spcAft>
              <a:buChar char="»"/>
              <a:defRPr kumimoji="1" sz="4000">
                <a:solidFill>
                  <a:schemeClr val="tx1"/>
                </a:solidFill>
                <a:latin typeface="Arial" pitchFamily="34" charset="0"/>
                <a:ea typeface="新細明體" pitchFamily="18" charset="-120"/>
              </a:defRPr>
            </a:lvl8pPr>
            <a:lvl9pPr marL="3886200" indent="-228600" defTabSz="1828800" eaLnBrk="0" fontAlgn="base" hangingPunct="0">
              <a:spcBef>
                <a:spcPct val="20000"/>
              </a:spcBef>
              <a:spcAft>
                <a:spcPct val="0"/>
              </a:spcAft>
              <a:buChar char="»"/>
              <a:defRPr kumimoji="1" sz="4000">
                <a:solidFill>
                  <a:schemeClr val="tx1"/>
                </a:solidFill>
                <a:latin typeface="Arial" pitchFamily="34" charset="0"/>
                <a:ea typeface="新細明體" pitchFamily="18" charset="-120"/>
              </a:defRPr>
            </a:lvl9pPr>
          </a:lstStyle>
          <a:p>
            <a:pPr eaLnBrk="1" hangingPunct="1">
              <a:spcBef>
                <a:spcPct val="0"/>
              </a:spcBef>
              <a:buFontTx/>
              <a:buNone/>
            </a:pPr>
            <a:endParaRPr lang="zh-TW" altLang="en-US" sz="4000">
              <a:ea typeface="全真粗黑體" pitchFamily="49" charset="-120"/>
            </a:endParaRPr>
          </a:p>
        </p:txBody>
      </p:sp>
      <p:sp>
        <p:nvSpPr>
          <p:cNvPr id="37920" name="文字方塊 2"/>
          <p:cNvSpPr txBox="1">
            <a:spLocks noChangeArrowheads="1"/>
          </p:cNvSpPr>
          <p:nvPr/>
        </p:nvSpPr>
        <p:spPr bwMode="auto">
          <a:xfrm>
            <a:off x="504825" y="3589338"/>
            <a:ext cx="431800"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321" tIns="45671" rIns="91321" bIns="45671">
            <a:spAutoFit/>
          </a:bodyPr>
          <a:lstStyle>
            <a:lvl1pPr>
              <a:spcBef>
                <a:spcPct val="20000"/>
              </a:spcBef>
              <a:buChar char="•"/>
              <a:defRPr kumimoji="1" sz="6400">
                <a:solidFill>
                  <a:schemeClr val="tx1"/>
                </a:solidFill>
                <a:latin typeface="Arial" pitchFamily="34" charset="0"/>
                <a:ea typeface="新細明體" pitchFamily="18" charset="-120"/>
              </a:defRPr>
            </a:lvl1pPr>
            <a:lvl2pPr marL="742950" indent="-285750">
              <a:spcBef>
                <a:spcPct val="20000"/>
              </a:spcBef>
              <a:buChar char="–"/>
              <a:defRPr kumimoji="1" sz="5600">
                <a:solidFill>
                  <a:schemeClr val="tx1"/>
                </a:solidFill>
                <a:latin typeface="Arial" pitchFamily="34" charset="0"/>
                <a:ea typeface="新細明體" pitchFamily="18" charset="-120"/>
              </a:defRPr>
            </a:lvl2pPr>
            <a:lvl3pPr marL="1143000" indent="-228600">
              <a:spcBef>
                <a:spcPct val="20000"/>
              </a:spcBef>
              <a:buChar char="•"/>
              <a:defRPr kumimoji="1" sz="4800">
                <a:solidFill>
                  <a:schemeClr val="tx1"/>
                </a:solidFill>
                <a:latin typeface="Arial" pitchFamily="34" charset="0"/>
                <a:ea typeface="新細明體" pitchFamily="18" charset="-120"/>
              </a:defRPr>
            </a:lvl3pPr>
            <a:lvl4pPr marL="1600200" indent="-228600">
              <a:spcBef>
                <a:spcPct val="20000"/>
              </a:spcBef>
              <a:buChar char="–"/>
              <a:defRPr kumimoji="1" sz="4000">
                <a:solidFill>
                  <a:schemeClr val="tx1"/>
                </a:solidFill>
                <a:latin typeface="Arial" pitchFamily="34" charset="0"/>
                <a:ea typeface="新細明體" pitchFamily="18" charset="-120"/>
              </a:defRPr>
            </a:lvl4pPr>
            <a:lvl5pPr marL="2057400" indent="-228600">
              <a:spcBef>
                <a:spcPct val="20000"/>
              </a:spcBef>
              <a:buChar char="»"/>
              <a:defRPr kumimoji="1" sz="4000">
                <a:solidFill>
                  <a:schemeClr val="tx1"/>
                </a:solidFill>
                <a:latin typeface="Arial" pitchFamily="34" charset="0"/>
                <a:ea typeface="新細明體" pitchFamily="18" charset="-120"/>
              </a:defRPr>
            </a:lvl5pPr>
            <a:lvl6pPr marL="2514600" indent="-228600" eaLnBrk="0" fontAlgn="base" hangingPunct="0">
              <a:spcBef>
                <a:spcPct val="20000"/>
              </a:spcBef>
              <a:spcAft>
                <a:spcPct val="0"/>
              </a:spcAft>
              <a:buChar char="»"/>
              <a:defRPr kumimoji="1" sz="4000">
                <a:solidFill>
                  <a:schemeClr val="tx1"/>
                </a:solidFill>
                <a:latin typeface="Arial" pitchFamily="34" charset="0"/>
                <a:ea typeface="新細明體" pitchFamily="18" charset="-120"/>
              </a:defRPr>
            </a:lvl6pPr>
            <a:lvl7pPr marL="2971800" indent="-228600" eaLnBrk="0" fontAlgn="base" hangingPunct="0">
              <a:spcBef>
                <a:spcPct val="20000"/>
              </a:spcBef>
              <a:spcAft>
                <a:spcPct val="0"/>
              </a:spcAft>
              <a:buChar char="»"/>
              <a:defRPr kumimoji="1" sz="4000">
                <a:solidFill>
                  <a:schemeClr val="tx1"/>
                </a:solidFill>
                <a:latin typeface="Arial" pitchFamily="34" charset="0"/>
                <a:ea typeface="新細明體" pitchFamily="18" charset="-120"/>
              </a:defRPr>
            </a:lvl7pPr>
            <a:lvl8pPr marL="3429000" indent="-228600" eaLnBrk="0" fontAlgn="base" hangingPunct="0">
              <a:spcBef>
                <a:spcPct val="20000"/>
              </a:spcBef>
              <a:spcAft>
                <a:spcPct val="0"/>
              </a:spcAft>
              <a:buChar char="»"/>
              <a:defRPr kumimoji="1" sz="4000">
                <a:solidFill>
                  <a:schemeClr val="tx1"/>
                </a:solidFill>
                <a:latin typeface="Arial" pitchFamily="34" charset="0"/>
                <a:ea typeface="新細明體" pitchFamily="18" charset="-120"/>
              </a:defRPr>
            </a:lvl8pPr>
            <a:lvl9pPr marL="3886200" indent="-228600" eaLnBrk="0" fontAlgn="base" hangingPunct="0">
              <a:spcBef>
                <a:spcPct val="20000"/>
              </a:spcBef>
              <a:spcAft>
                <a:spcPct val="0"/>
              </a:spcAft>
              <a:buChar char="»"/>
              <a:defRPr kumimoji="1" sz="4000">
                <a:solidFill>
                  <a:schemeClr val="tx1"/>
                </a:solidFill>
                <a:latin typeface="Arial" pitchFamily="34" charset="0"/>
                <a:ea typeface="新細明體" pitchFamily="18" charset="-120"/>
              </a:defRPr>
            </a:lvl9pPr>
          </a:lstStyle>
          <a:p>
            <a:pPr eaLnBrk="1" hangingPunct="1">
              <a:spcBef>
                <a:spcPct val="0"/>
              </a:spcBef>
              <a:buFontTx/>
              <a:buNone/>
            </a:pPr>
            <a:r>
              <a:rPr lang="zh-TW" altLang="en-US" sz="2400" b="1">
                <a:ea typeface="全真粗黑體" pitchFamily="49" charset="-120"/>
              </a:rPr>
              <a:t>高</a:t>
            </a: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投影片編號版面配置區 5"/>
          <p:cNvSpPr>
            <a:spLocks noGrp="1"/>
          </p:cNvSpPr>
          <p:nvPr>
            <p:ph type="sldNum" sz="quarter" idx="12"/>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1825625">
              <a:spcBef>
                <a:spcPct val="20000"/>
              </a:spcBef>
              <a:buChar char="•"/>
              <a:defRPr kumimoji="1" sz="6400">
                <a:solidFill>
                  <a:schemeClr val="tx1"/>
                </a:solidFill>
                <a:latin typeface="Arial" pitchFamily="34" charset="0"/>
                <a:ea typeface="新細明體" pitchFamily="18" charset="-120"/>
              </a:defRPr>
            </a:lvl1pPr>
            <a:lvl2pPr marL="1482725" indent="-569913" defTabSz="1825625">
              <a:spcBef>
                <a:spcPct val="20000"/>
              </a:spcBef>
              <a:buChar char="–"/>
              <a:defRPr kumimoji="1" sz="5600">
                <a:solidFill>
                  <a:schemeClr val="tx1"/>
                </a:solidFill>
                <a:latin typeface="Arial" pitchFamily="34" charset="0"/>
                <a:ea typeface="新細明體" pitchFamily="18" charset="-120"/>
              </a:defRPr>
            </a:lvl2pPr>
            <a:lvl3pPr marL="2282825" indent="-455613" defTabSz="1825625">
              <a:spcBef>
                <a:spcPct val="20000"/>
              </a:spcBef>
              <a:buChar char="•"/>
              <a:defRPr kumimoji="1" sz="4800">
                <a:solidFill>
                  <a:schemeClr val="tx1"/>
                </a:solidFill>
                <a:latin typeface="Arial" pitchFamily="34" charset="0"/>
                <a:ea typeface="新細明體" pitchFamily="18" charset="-120"/>
              </a:defRPr>
            </a:lvl3pPr>
            <a:lvl4pPr marL="3195638" indent="-455613" defTabSz="1825625">
              <a:spcBef>
                <a:spcPct val="20000"/>
              </a:spcBef>
              <a:buChar char="–"/>
              <a:defRPr kumimoji="1" sz="4000">
                <a:solidFill>
                  <a:schemeClr val="tx1"/>
                </a:solidFill>
                <a:latin typeface="Arial" pitchFamily="34" charset="0"/>
                <a:ea typeface="新細明體" pitchFamily="18" charset="-120"/>
              </a:defRPr>
            </a:lvl4pPr>
            <a:lvl5pPr marL="4108450" indent="-455613" defTabSz="1825625">
              <a:spcBef>
                <a:spcPct val="20000"/>
              </a:spcBef>
              <a:buChar char="»"/>
              <a:defRPr kumimoji="1" sz="4000">
                <a:solidFill>
                  <a:schemeClr val="tx1"/>
                </a:solidFill>
                <a:latin typeface="Arial" pitchFamily="34" charset="0"/>
                <a:ea typeface="新細明體" pitchFamily="18" charset="-120"/>
              </a:defRPr>
            </a:lvl5pPr>
            <a:lvl6pPr marL="4565650" indent="-455613" defTabSz="1825625" eaLnBrk="0" fontAlgn="base" hangingPunct="0">
              <a:spcBef>
                <a:spcPct val="20000"/>
              </a:spcBef>
              <a:spcAft>
                <a:spcPct val="0"/>
              </a:spcAft>
              <a:buChar char="»"/>
              <a:defRPr kumimoji="1" sz="4000">
                <a:solidFill>
                  <a:schemeClr val="tx1"/>
                </a:solidFill>
                <a:latin typeface="Arial" pitchFamily="34" charset="0"/>
                <a:ea typeface="新細明體" pitchFamily="18" charset="-120"/>
              </a:defRPr>
            </a:lvl6pPr>
            <a:lvl7pPr marL="5022850" indent="-455613" defTabSz="1825625" eaLnBrk="0" fontAlgn="base" hangingPunct="0">
              <a:spcBef>
                <a:spcPct val="20000"/>
              </a:spcBef>
              <a:spcAft>
                <a:spcPct val="0"/>
              </a:spcAft>
              <a:buChar char="»"/>
              <a:defRPr kumimoji="1" sz="4000">
                <a:solidFill>
                  <a:schemeClr val="tx1"/>
                </a:solidFill>
                <a:latin typeface="Arial" pitchFamily="34" charset="0"/>
                <a:ea typeface="新細明體" pitchFamily="18" charset="-120"/>
              </a:defRPr>
            </a:lvl7pPr>
            <a:lvl8pPr marL="5480050" indent="-455613" defTabSz="1825625" eaLnBrk="0" fontAlgn="base" hangingPunct="0">
              <a:spcBef>
                <a:spcPct val="20000"/>
              </a:spcBef>
              <a:spcAft>
                <a:spcPct val="0"/>
              </a:spcAft>
              <a:buChar char="»"/>
              <a:defRPr kumimoji="1" sz="4000">
                <a:solidFill>
                  <a:schemeClr val="tx1"/>
                </a:solidFill>
                <a:latin typeface="Arial" pitchFamily="34" charset="0"/>
                <a:ea typeface="新細明體" pitchFamily="18" charset="-120"/>
              </a:defRPr>
            </a:lvl8pPr>
            <a:lvl9pPr marL="5937250" indent="-455613" defTabSz="1825625" eaLnBrk="0" fontAlgn="base" hangingPunct="0">
              <a:spcBef>
                <a:spcPct val="20000"/>
              </a:spcBef>
              <a:spcAft>
                <a:spcPct val="0"/>
              </a:spcAft>
              <a:buChar char="»"/>
              <a:defRPr kumimoji="1" sz="4000">
                <a:solidFill>
                  <a:schemeClr val="tx1"/>
                </a:solidFill>
                <a:latin typeface="Arial" pitchFamily="34" charset="0"/>
                <a:ea typeface="新細明體" pitchFamily="18" charset="-120"/>
              </a:defRPr>
            </a:lvl9pPr>
          </a:lstStyle>
          <a:p>
            <a:pPr>
              <a:spcBef>
                <a:spcPct val="0"/>
              </a:spcBef>
              <a:buFontTx/>
              <a:buNone/>
            </a:pPr>
            <a:fld id="{FA0A46DA-4FDF-46E2-94E7-C810D8D65ED0}" type="slidenum">
              <a:rPr lang="en-US" altLang="zh-TW" sz="3200"/>
              <a:pPr>
                <a:spcBef>
                  <a:spcPct val="0"/>
                </a:spcBef>
                <a:buFontTx/>
                <a:buNone/>
              </a:pPr>
              <a:t>23</a:t>
            </a:fld>
            <a:endParaRPr lang="en-US" altLang="zh-TW" sz="3200"/>
          </a:p>
        </p:txBody>
      </p:sp>
      <p:sp>
        <p:nvSpPr>
          <p:cNvPr id="38915" name="Text Box 2"/>
          <p:cNvSpPr txBox="1">
            <a:spLocks noChangeArrowheads="1"/>
          </p:cNvSpPr>
          <p:nvPr/>
        </p:nvSpPr>
        <p:spPr bwMode="auto">
          <a:xfrm>
            <a:off x="0" y="520700"/>
            <a:ext cx="18291175" cy="1079500"/>
          </a:xfrm>
          <a:prstGeom prst="rect">
            <a:avLst/>
          </a:prstGeom>
          <a:solidFill>
            <a:srgbClr val="FF7C80"/>
          </a:soli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82556" tIns="91259" rIns="182556" bIns="91259" anchor="ctr"/>
          <a:lstStyle>
            <a:lvl1pPr defTabSz="1828800">
              <a:spcBef>
                <a:spcPct val="20000"/>
              </a:spcBef>
              <a:buChar char="•"/>
              <a:defRPr kumimoji="1" sz="6400">
                <a:solidFill>
                  <a:schemeClr val="tx1"/>
                </a:solidFill>
                <a:latin typeface="Arial" pitchFamily="34" charset="0"/>
                <a:ea typeface="新細明體" pitchFamily="18" charset="-120"/>
              </a:defRPr>
            </a:lvl1pPr>
            <a:lvl2pPr marL="914400" indent="-571500" defTabSz="1828800">
              <a:spcBef>
                <a:spcPct val="20000"/>
              </a:spcBef>
              <a:buChar char="–"/>
              <a:defRPr kumimoji="1" sz="5600">
                <a:solidFill>
                  <a:schemeClr val="tx1"/>
                </a:solidFill>
                <a:latin typeface="Arial" pitchFamily="34" charset="0"/>
                <a:ea typeface="新細明體" pitchFamily="18" charset="-120"/>
              </a:defRPr>
            </a:lvl2pPr>
            <a:lvl3pPr marL="1828800" indent="-457200" defTabSz="1828800">
              <a:spcBef>
                <a:spcPct val="20000"/>
              </a:spcBef>
              <a:buChar char="•"/>
              <a:defRPr kumimoji="1" sz="4800">
                <a:solidFill>
                  <a:schemeClr val="tx1"/>
                </a:solidFill>
                <a:latin typeface="Arial" pitchFamily="34" charset="0"/>
                <a:ea typeface="新細明體" pitchFamily="18" charset="-120"/>
              </a:defRPr>
            </a:lvl3pPr>
            <a:lvl4pPr marL="2743200" indent="-457200" defTabSz="1828800">
              <a:spcBef>
                <a:spcPct val="20000"/>
              </a:spcBef>
              <a:buChar char="–"/>
              <a:defRPr kumimoji="1" sz="4000">
                <a:solidFill>
                  <a:schemeClr val="tx1"/>
                </a:solidFill>
                <a:latin typeface="Arial" pitchFamily="34" charset="0"/>
                <a:ea typeface="新細明體" pitchFamily="18" charset="-120"/>
              </a:defRPr>
            </a:lvl4pPr>
            <a:lvl5pPr marL="3657600" indent="-457200" defTabSz="1828800">
              <a:spcBef>
                <a:spcPct val="20000"/>
              </a:spcBef>
              <a:buChar char="»"/>
              <a:defRPr kumimoji="1" sz="4000">
                <a:solidFill>
                  <a:schemeClr val="tx1"/>
                </a:solidFill>
                <a:latin typeface="Arial" pitchFamily="34" charset="0"/>
                <a:ea typeface="新細明體" pitchFamily="18" charset="-120"/>
              </a:defRPr>
            </a:lvl5pPr>
            <a:lvl6pPr marL="4114800" indent="-457200" defTabSz="1828800" eaLnBrk="0" fontAlgn="base" hangingPunct="0">
              <a:spcBef>
                <a:spcPct val="20000"/>
              </a:spcBef>
              <a:spcAft>
                <a:spcPct val="0"/>
              </a:spcAft>
              <a:buChar char="»"/>
              <a:defRPr kumimoji="1" sz="4000">
                <a:solidFill>
                  <a:schemeClr val="tx1"/>
                </a:solidFill>
                <a:latin typeface="Arial" pitchFamily="34" charset="0"/>
                <a:ea typeface="新細明體" pitchFamily="18" charset="-120"/>
              </a:defRPr>
            </a:lvl6pPr>
            <a:lvl7pPr marL="4572000" indent="-457200" defTabSz="1828800" eaLnBrk="0" fontAlgn="base" hangingPunct="0">
              <a:spcBef>
                <a:spcPct val="20000"/>
              </a:spcBef>
              <a:spcAft>
                <a:spcPct val="0"/>
              </a:spcAft>
              <a:buChar char="»"/>
              <a:defRPr kumimoji="1" sz="4000">
                <a:solidFill>
                  <a:schemeClr val="tx1"/>
                </a:solidFill>
                <a:latin typeface="Arial" pitchFamily="34" charset="0"/>
                <a:ea typeface="新細明體" pitchFamily="18" charset="-120"/>
              </a:defRPr>
            </a:lvl7pPr>
            <a:lvl8pPr marL="5029200" indent="-457200" defTabSz="1828800" eaLnBrk="0" fontAlgn="base" hangingPunct="0">
              <a:spcBef>
                <a:spcPct val="20000"/>
              </a:spcBef>
              <a:spcAft>
                <a:spcPct val="0"/>
              </a:spcAft>
              <a:buChar char="»"/>
              <a:defRPr kumimoji="1" sz="4000">
                <a:solidFill>
                  <a:schemeClr val="tx1"/>
                </a:solidFill>
                <a:latin typeface="Arial" pitchFamily="34" charset="0"/>
                <a:ea typeface="新細明體" pitchFamily="18" charset="-120"/>
              </a:defRPr>
            </a:lvl8pPr>
            <a:lvl9pPr marL="5486400" indent="-457200" defTabSz="1828800" eaLnBrk="0" fontAlgn="base" hangingPunct="0">
              <a:spcBef>
                <a:spcPct val="20000"/>
              </a:spcBef>
              <a:spcAft>
                <a:spcPct val="0"/>
              </a:spcAft>
              <a:buChar char="»"/>
              <a:defRPr kumimoji="1" sz="4000">
                <a:solidFill>
                  <a:schemeClr val="tx1"/>
                </a:solidFill>
                <a:latin typeface="Arial" pitchFamily="34" charset="0"/>
                <a:ea typeface="新細明體" pitchFamily="18" charset="-120"/>
              </a:defRPr>
            </a:lvl9pPr>
          </a:lstStyle>
          <a:p>
            <a:pPr algn="ctr" eaLnBrk="1" hangingPunct="1">
              <a:spcBef>
                <a:spcPct val="50000"/>
              </a:spcBef>
              <a:buFontTx/>
              <a:buNone/>
            </a:pPr>
            <a:r>
              <a:rPr lang="zh-TW" altLang="en-US" sz="4800">
                <a:latin typeface="全真超特黑" pitchFamily="49" charset="-120"/>
                <a:ea typeface="全真超特黑" pitchFamily="49" charset="-120"/>
              </a:rPr>
              <a:t>三、建立資訊公開機制，納入民眾參與監督 </a:t>
            </a:r>
          </a:p>
        </p:txBody>
      </p:sp>
      <p:grpSp>
        <p:nvGrpSpPr>
          <p:cNvPr id="38916" name="Group 3"/>
          <p:cNvGrpSpPr>
            <a:grpSpLocks/>
          </p:cNvGrpSpPr>
          <p:nvPr/>
        </p:nvGrpSpPr>
        <p:grpSpPr bwMode="auto">
          <a:xfrm>
            <a:off x="965200" y="6704013"/>
            <a:ext cx="16275050" cy="6492875"/>
            <a:chOff x="158" y="561"/>
            <a:chExt cx="5353" cy="3550"/>
          </a:xfrm>
        </p:grpSpPr>
        <p:sp>
          <p:nvSpPr>
            <p:cNvPr id="38918" name="Text Box 39"/>
            <p:cNvSpPr txBox="1">
              <a:spLocks noChangeArrowheads="1"/>
            </p:cNvSpPr>
            <p:nvPr/>
          </p:nvSpPr>
          <p:spPr bwMode="auto">
            <a:xfrm>
              <a:off x="291" y="1843"/>
              <a:ext cx="816" cy="680"/>
            </a:xfrm>
            <a:prstGeom prst="rect">
              <a:avLst/>
            </a:prstGeom>
            <a:solidFill>
              <a:srgbClr val="99CC00"/>
            </a:solidFill>
            <a:ln w="9525">
              <a:solidFill>
                <a:srgbClr val="DDDDDD"/>
              </a:solidFill>
              <a:miter lim="800000"/>
              <a:headEnd/>
              <a:tailEnd/>
            </a:ln>
          </p:spPr>
          <p:txBody>
            <a:bodyPr lIns="182736" tIns="91359" rIns="182736" bIns="91359" anchor="ctr"/>
            <a:lstStyle>
              <a:lvl1pPr defTabSz="1828800">
                <a:spcBef>
                  <a:spcPct val="20000"/>
                </a:spcBef>
                <a:buChar char="•"/>
                <a:defRPr kumimoji="1" sz="6400">
                  <a:solidFill>
                    <a:schemeClr val="tx1"/>
                  </a:solidFill>
                  <a:latin typeface="Arial" pitchFamily="34" charset="0"/>
                  <a:ea typeface="新細明體" pitchFamily="18" charset="-120"/>
                </a:defRPr>
              </a:lvl1pPr>
              <a:lvl2pPr marL="1485900" indent="-571500" defTabSz="1828800">
                <a:spcBef>
                  <a:spcPct val="20000"/>
                </a:spcBef>
                <a:buChar char="–"/>
                <a:defRPr kumimoji="1" sz="5600">
                  <a:solidFill>
                    <a:schemeClr val="tx1"/>
                  </a:solidFill>
                  <a:latin typeface="Arial" pitchFamily="34" charset="0"/>
                  <a:ea typeface="新細明體" pitchFamily="18" charset="-120"/>
                </a:defRPr>
              </a:lvl2pPr>
              <a:lvl3pPr marL="2286000" indent="-457200" defTabSz="1828800">
                <a:spcBef>
                  <a:spcPct val="20000"/>
                </a:spcBef>
                <a:buChar char="•"/>
                <a:defRPr kumimoji="1" sz="4800">
                  <a:solidFill>
                    <a:schemeClr val="tx1"/>
                  </a:solidFill>
                  <a:latin typeface="Arial" pitchFamily="34" charset="0"/>
                  <a:ea typeface="新細明體" pitchFamily="18" charset="-120"/>
                </a:defRPr>
              </a:lvl3pPr>
              <a:lvl4pPr marL="3200400" indent="-457200" defTabSz="1828800">
                <a:spcBef>
                  <a:spcPct val="20000"/>
                </a:spcBef>
                <a:buChar char="–"/>
                <a:defRPr kumimoji="1" sz="4000">
                  <a:solidFill>
                    <a:schemeClr val="tx1"/>
                  </a:solidFill>
                  <a:latin typeface="Arial" pitchFamily="34" charset="0"/>
                  <a:ea typeface="新細明體" pitchFamily="18" charset="-120"/>
                </a:defRPr>
              </a:lvl4pPr>
              <a:lvl5pPr marL="4114800" indent="-457200" defTabSz="1828800">
                <a:spcBef>
                  <a:spcPct val="20000"/>
                </a:spcBef>
                <a:buChar char="»"/>
                <a:defRPr kumimoji="1" sz="4000">
                  <a:solidFill>
                    <a:schemeClr val="tx1"/>
                  </a:solidFill>
                  <a:latin typeface="Arial" pitchFamily="34" charset="0"/>
                  <a:ea typeface="新細明體" pitchFamily="18" charset="-120"/>
                </a:defRPr>
              </a:lvl5pPr>
              <a:lvl6pPr marL="4572000" indent="-457200" defTabSz="1828800" eaLnBrk="0" fontAlgn="base" hangingPunct="0">
                <a:spcBef>
                  <a:spcPct val="20000"/>
                </a:spcBef>
                <a:spcAft>
                  <a:spcPct val="0"/>
                </a:spcAft>
                <a:buChar char="»"/>
                <a:defRPr kumimoji="1" sz="4000">
                  <a:solidFill>
                    <a:schemeClr val="tx1"/>
                  </a:solidFill>
                  <a:latin typeface="Arial" pitchFamily="34" charset="0"/>
                  <a:ea typeface="新細明體" pitchFamily="18" charset="-120"/>
                </a:defRPr>
              </a:lvl6pPr>
              <a:lvl7pPr marL="5029200" indent="-457200" defTabSz="1828800" eaLnBrk="0" fontAlgn="base" hangingPunct="0">
                <a:spcBef>
                  <a:spcPct val="20000"/>
                </a:spcBef>
                <a:spcAft>
                  <a:spcPct val="0"/>
                </a:spcAft>
                <a:buChar char="»"/>
                <a:defRPr kumimoji="1" sz="4000">
                  <a:solidFill>
                    <a:schemeClr val="tx1"/>
                  </a:solidFill>
                  <a:latin typeface="Arial" pitchFamily="34" charset="0"/>
                  <a:ea typeface="新細明體" pitchFamily="18" charset="-120"/>
                </a:defRPr>
              </a:lvl7pPr>
              <a:lvl8pPr marL="5486400" indent="-457200" defTabSz="1828800" eaLnBrk="0" fontAlgn="base" hangingPunct="0">
                <a:spcBef>
                  <a:spcPct val="20000"/>
                </a:spcBef>
                <a:spcAft>
                  <a:spcPct val="0"/>
                </a:spcAft>
                <a:buChar char="»"/>
                <a:defRPr kumimoji="1" sz="4000">
                  <a:solidFill>
                    <a:schemeClr val="tx1"/>
                  </a:solidFill>
                  <a:latin typeface="Arial" pitchFamily="34" charset="0"/>
                  <a:ea typeface="新細明體" pitchFamily="18" charset="-120"/>
                </a:defRPr>
              </a:lvl8pPr>
              <a:lvl9pPr marL="5943600" indent="-457200" defTabSz="1828800" eaLnBrk="0" fontAlgn="base" hangingPunct="0">
                <a:spcBef>
                  <a:spcPct val="20000"/>
                </a:spcBef>
                <a:spcAft>
                  <a:spcPct val="0"/>
                </a:spcAft>
                <a:buChar char="»"/>
                <a:defRPr kumimoji="1" sz="4000">
                  <a:solidFill>
                    <a:schemeClr val="tx1"/>
                  </a:solidFill>
                  <a:latin typeface="Arial" pitchFamily="34" charset="0"/>
                  <a:ea typeface="新細明體" pitchFamily="18" charset="-120"/>
                </a:defRPr>
              </a:lvl9pPr>
            </a:lstStyle>
            <a:p>
              <a:pPr algn="ctr" eaLnBrk="1" hangingPunct="1">
                <a:spcBef>
                  <a:spcPct val="50000"/>
                </a:spcBef>
                <a:buFontTx/>
                <a:buNone/>
              </a:pPr>
              <a:r>
                <a:rPr lang="zh-TW" altLang="en-US" sz="2800">
                  <a:ea typeface="全真粗黑體" pitchFamily="49" charset="-120"/>
                </a:rPr>
                <a:t>各級國土計畫</a:t>
              </a:r>
            </a:p>
          </p:txBody>
        </p:sp>
        <p:sp>
          <p:nvSpPr>
            <p:cNvPr id="38919" name="Text Box 40"/>
            <p:cNvSpPr txBox="1">
              <a:spLocks noChangeArrowheads="1"/>
            </p:cNvSpPr>
            <p:nvPr/>
          </p:nvSpPr>
          <p:spPr bwMode="auto">
            <a:xfrm>
              <a:off x="1202" y="1843"/>
              <a:ext cx="997" cy="680"/>
            </a:xfrm>
            <a:prstGeom prst="rect">
              <a:avLst/>
            </a:prstGeom>
            <a:solidFill>
              <a:srgbClr val="99CC00"/>
            </a:solidFill>
            <a:ln w="9525">
              <a:solidFill>
                <a:srgbClr val="DDDDDD"/>
              </a:solidFill>
              <a:miter lim="800000"/>
              <a:headEnd/>
              <a:tailEnd/>
            </a:ln>
          </p:spPr>
          <p:txBody>
            <a:bodyPr lIns="182736" tIns="91359" rIns="182736" bIns="91359" anchor="ctr"/>
            <a:lstStyle>
              <a:lvl1pPr defTabSz="1828800">
                <a:spcBef>
                  <a:spcPct val="20000"/>
                </a:spcBef>
                <a:buChar char="•"/>
                <a:defRPr kumimoji="1" sz="6400">
                  <a:solidFill>
                    <a:schemeClr val="tx1"/>
                  </a:solidFill>
                  <a:latin typeface="Arial" pitchFamily="34" charset="0"/>
                  <a:ea typeface="新細明體" pitchFamily="18" charset="-120"/>
                </a:defRPr>
              </a:lvl1pPr>
              <a:lvl2pPr marL="1485900" indent="-571500" defTabSz="1828800">
                <a:spcBef>
                  <a:spcPct val="20000"/>
                </a:spcBef>
                <a:buChar char="–"/>
                <a:defRPr kumimoji="1" sz="5600">
                  <a:solidFill>
                    <a:schemeClr val="tx1"/>
                  </a:solidFill>
                  <a:latin typeface="Arial" pitchFamily="34" charset="0"/>
                  <a:ea typeface="新細明體" pitchFamily="18" charset="-120"/>
                </a:defRPr>
              </a:lvl2pPr>
              <a:lvl3pPr marL="2286000" indent="-457200" defTabSz="1828800">
                <a:spcBef>
                  <a:spcPct val="20000"/>
                </a:spcBef>
                <a:buChar char="•"/>
                <a:defRPr kumimoji="1" sz="4800">
                  <a:solidFill>
                    <a:schemeClr val="tx1"/>
                  </a:solidFill>
                  <a:latin typeface="Arial" pitchFamily="34" charset="0"/>
                  <a:ea typeface="新細明體" pitchFamily="18" charset="-120"/>
                </a:defRPr>
              </a:lvl3pPr>
              <a:lvl4pPr marL="3200400" indent="-457200" defTabSz="1828800">
                <a:spcBef>
                  <a:spcPct val="20000"/>
                </a:spcBef>
                <a:buChar char="–"/>
                <a:defRPr kumimoji="1" sz="4000">
                  <a:solidFill>
                    <a:schemeClr val="tx1"/>
                  </a:solidFill>
                  <a:latin typeface="Arial" pitchFamily="34" charset="0"/>
                  <a:ea typeface="新細明體" pitchFamily="18" charset="-120"/>
                </a:defRPr>
              </a:lvl4pPr>
              <a:lvl5pPr marL="4114800" indent="-457200" defTabSz="1828800">
                <a:spcBef>
                  <a:spcPct val="20000"/>
                </a:spcBef>
                <a:buChar char="»"/>
                <a:defRPr kumimoji="1" sz="4000">
                  <a:solidFill>
                    <a:schemeClr val="tx1"/>
                  </a:solidFill>
                  <a:latin typeface="Arial" pitchFamily="34" charset="0"/>
                  <a:ea typeface="新細明體" pitchFamily="18" charset="-120"/>
                </a:defRPr>
              </a:lvl5pPr>
              <a:lvl6pPr marL="4572000" indent="-457200" defTabSz="1828800" eaLnBrk="0" fontAlgn="base" hangingPunct="0">
                <a:spcBef>
                  <a:spcPct val="20000"/>
                </a:spcBef>
                <a:spcAft>
                  <a:spcPct val="0"/>
                </a:spcAft>
                <a:buChar char="»"/>
                <a:defRPr kumimoji="1" sz="4000">
                  <a:solidFill>
                    <a:schemeClr val="tx1"/>
                  </a:solidFill>
                  <a:latin typeface="Arial" pitchFamily="34" charset="0"/>
                  <a:ea typeface="新細明體" pitchFamily="18" charset="-120"/>
                </a:defRPr>
              </a:lvl6pPr>
              <a:lvl7pPr marL="5029200" indent="-457200" defTabSz="1828800" eaLnBrk="0" fontAlgn="base" hangingPunct="0">
                <a:spcBef>
                  <a:spcPct val="20000"/>
                </a:spcBef>
                <a:spcAft>
                  <a:spcPct val="0"/>
                </a:spcAft>
                <a:buChar char="»"/>
                <a:defRPr kumimoji="1" sz="4000">
                  <a:solidFill>
                    <a:schemeClr val="tx1"/>
                  </a:solidFill>
                  <a:latin typeface="Arial" pitchFamily="34" charset="0"/>
                  <a:ea typeface="新細明體" pitchFamily="18" charset="-120"/>
                </a:defRPr>
              </a:lvl7pPr>
              <a:lvl8pPr marL="5486400" indent="-457200" defTabSz="1828800" eaLnBrk="0" fontAlgn="base" hangingPunct="0">
                <a:spcBef>
                  <a:spcPct val="20000"/>
                </a:spcBef>
                <a:spcAft>
                  <a:spcPct val="0"/>
                </a:spcAft>
                <a:buChar char="»"/>
                <a:defRPr kumimoji="1" sz="4000">
                  <a:solidFill>
                    <a:schemeClr val="tx1"/>
                  </a:solidFill>
                  <a:latin typeface="Arial" pitchFamily="34" charset="0"/>
                  <a:ea typeface="新細明體" pitchFamily="18" charset="-120"/>
                </a:defRPr>
              </a:lvl8pPr>
              <a:lvl9pPr marL="5943600" indent="-457200" defTabSz="1828800" eaLnBrk="0" fontAlgn="base" hangingPunct="0">
                <a:spcBef>
                  <a:spcPct val="20000"/>
                </a:spcBef>
                <a:spcAft>
                  <a:spcPct val="0"/>
                </a:spcAft>
                <a:buChar char="»"/>
                <a:defRPr kumimoji="1" sz="4000">
                  <a:solidFill>
                    <a:schemeClr val="tx1"/>
                  </a:solidFill>
                  <a:latin typeface="Arial" pitchFamily="34" charset="0"/>
                  <a:ea typeface="新細明體" pitchFamily="18" charset="-120"/>
                </a:defRPr>
              </a:lvl9pPr>
            </a:lstStyle>
            <a:p>
              <a:pPr algn="ctr" eaLnBrk="1" hangingPunct="1">
                <a:spcBef>
                  <a:spcPct val="50000"/>
                </a:spcBef>
                <a:buFontTx/>
                <a:buNone/>
              </a:pPr>
              <a:r>
                <a:rPr lang="zh-TW" altLang="en-US" sz="2800">
                  <a:ea typeface="全真粗黑體" pitchFamily="49" charset="-120"/>
                </a:rPr>
                <a:t>舉辦座談會或其他適當方式廣詢意見</a:t>
              </a:r>
            </a:p>
          </p:txBody>
        </p:sp>
        <p:sp>
          <p:nvSpPr>
            <p:cNvPr id="38920" name="Text Box 41"/>
            <p:cNvSpPr txBox="1">
              <a:spLocks noChangeArrowheads="1"/>
            </p:cNvSpPr>
            <p:nvPr/>
          </p:nvSpPr>
          <p:spPr bwMode="auto">
            <a:xfrm>
              <a:off x="2290" y="1843"/>
              <a:ext cx="997" cy="680"/>
            </a:xfrm>
            <a:prstGeom prst="rect">
              <a:avLst/>
            </a:prstGeom>
            <a:solidFill>
              <a:srgbClr val="99CC00"/>
            </a:solidFill>
            <a:ln w="9525">
              <a:solidFill>
                <a:srgbClr val="DDDDDD"/>
              </a:solidFill>
              <a:miter lim="800000"/>
              <a:headEnd/>
              <a:tailEnd/>
            </a:ln>
          </p:spPr>
          <p:txBody>
            <a:bodyPr lIns="182736" tIns="91359" rIns="182736" bIns="91359" anchor="ctr"/>
            <a:lstStyle>
              <a:lvl1pPr defTabSz="1828800">
                <a:spcBef>
                  <a:spcPct val="20000"/>
                </a:spcBef>
                <a:buChar char="•"/>
                <a:defRPr kumimoji="1" sz="6400">
                  <a:solidFill>
                    <a:schemeClr val="tx1"/>
                  </a:solidFill>
                  <a:latin typeface="Arial" pitchFamily="34" charset="0"/>
                  <a:ea typeface="新細明體" pitchFamily="18" charset="-120"/>
                </a:defRPr>
              </a:lvl1pPr>
              <a:lvl2pPr marL="1485900" indent="-571500" defTabSz="1828800">
                <a:spcBef>
                  <a:spcPct val="20000"/>
                </a:spcBef>
                <a:buChar char="–"/>
                <a:defRPr kumimoji="1" sz="5600">
                  <a:solidFill>
                    <a:schemeClr val="tx1"/>
                  </a:solidFill>
                  <a:latin typeface="Arial" pitchFamily="34" charset="0"/>
                  <a:ea typeface="新細明體" pitchFamily="18" charset="-120"/>
                </a:defRPr>
              </a:lvl2pPr>
              <a:lvl3pPr marL="2286000" indent="-457200" defTabSz="1828800">
                <a:spcBef>
                  <a:spcPct val="20000"/>
                </a:spcBef>
                <a:buChar char="•"/>
                <a:defRPr kumimoji="1" sz="4800">
                  <a:solidFill>
                    <a:schemeClr val="tx1"/>
                  </a:solidFill>
                  <a:latin typeface="Arial" pitchFamily="34" charset="0"/>
                  <a:ea typeface="新細明體" pitchFamily="18" charset="-120"/>
                </a:defRPr>
              </a:lvl3pPr>
              <a:lvl4pPr marL="3200400" indent="-457200" defTabSz="1828800">
                <a:spcBef>
                  <a:spcPct val="20000"/>
                </a:spcBef>
                <a:buChar char="–"/>
                <a:defRPr kumimoji="1" sz="4000">
                  <a:solidFill>
                    <a:schemeClr val="tx1"/>
                  </a:solidFill>
                  <a:latin typeface="Arial" pitchFamily="34" charset="0"/>
                  <a:ea typeface="新細明體" pitchFamily="18" charset="-120"/>
                </a:defRPr>
              </a:lvl4pPr>
              <a:lvl5pPr marL="4114800" indent="-457200" defTabSz="1828800">
                <a:spcBef>
                  <a:spcPct val="20000"/>
                </a:spcBef>
                <a:buChar char="»"/>
                <a:defRPr kumimoji="1" sz="4000">
                  <a:solidFill>
                    <a:schemeClr val="tx1"/>
                  </a:solidFill>
                  <a:latin typeface="Arial" pitchFamily="34" charset="0"/>
                  <a:ea typeface="新細明體" pitchFamily="18" charset="-120"/>
                </a:defRPr>
              </a:lvl5pPr>
              <a:lvl6pPr marL="4572000" indent="-457200" defTabSz="1828800" eaLnBrk="0" fontAlgn="base" hangingPunct="0">
                <a:spcBef>
                  <a:spcPct val="20000"/>
                </a:spcBef>
                <a:spcAft>
                  <a:spcPct val="0"/>
                </a:spcAft>
                <a:buChar char="»"/>
                <a:defRPr kumimoji="1" sz="4000">
                  <a:solidFill>
                    <a:schemeClr val="tx1"/>
                  </a:solidFill>
                  <a:latin typeface="Arial" pitchFamily="34" charset="0"/>
                  <a:ea typeface="新細明體" pitchFamily="18" charset="-120"/>
                </a:defRPr>
              </a:lvl6pPr>
              <a:lvl7pPr marL="5029200" indent="-457200" defTabSz="1828800" eaLnBrk="0" fontAlgn="base" hangingPunct="0">
                <a:spcBef>
                  <a:spcPct val="20000"/>
                </a:spcBef>
                <a:spcAft>
                  <a:spcPct val="0"/>
                </a:spcAft>
                <a:buChar char="»"/>
                <a:defRPr kumimoji="1" sz="4000">
                  <a:solidFill>
                    <a:schemeClr val="tx1"/>
                  </a:solidFill>
                  <a:latin typeface="Arial" pitchFamily="34" charset="0"/>
                  <a:ea typeface="新細明體" pitchFamily="18" charset="-120"/>
                </a:defRPr>
              </a:lvl7pPr>
              <a:lvl8pPr marL="5486400" indent="-457200" defTabSz="1828800" eaLnBrk="0" fontAlgn="base" hangingPunct="0">
                <a:spcBef>
                  <a:spcPct val="20000"/>
                </a:spcBef>
                <a:spcAft>
                  <a:spcPct val="0"/>
                </a:spcAft>
                <a:buChar char="»"/>
                <a:defRPr kumimoji="1" sz="4000">
                  <a:solidFill>
                    <a:schemeClr val="tx1"/>
                  </a:solidFill>
                  <a:latin typeface="Arial" pitchFamily="34" charset="0"/>
                  <a:ea typeface="新細明體" pitchFamily="18" charset="-120"/>
                </a:defRPr>
              </a:lvl8pPr>
              <a:lvl9pPr marL="5943600" indent="-457200" defTabSz="1828800" eaLnBrk="0" fontAlgn="base" hangingPunct="0">
                <a:spcBef>
                  <a:spcPct val="20000"/>
                </a:spcBef>
                <a:spcAft>
                  <a:spcPct val="0"/>
                </a:spcAft>
                <a:buChar char="»"/>
                <a:defRPr kumimoji="1" sz="4000">
                  <a:solidFill>
                    <a:schemeClr val="tx1"/>
                  </a:solidFill>
                  <a:latin typeface="Arial" pitchFamily="34" charset="0"/>
                  <a:ea typeface="新細明體" pitchFamily="18" charset="-120"/>
                </a:defRPr>
              </a:lvl9pPr>
            </a:lstStyle>
            <a:p>
              <a:pPr algn="ctr" eaLnBrk="1" hangingPunct="1">
                <a:spcBef>
                  <a:spcPct val="50000"/>
                </a:spcBef>
                <a:buFontTx/>
                <a:buNone/>
              </a:pPr>
              <a:r>
                <a:rPr lang="zh-TW" altLang="en-US" sz="2800">
                  <a:ea typeface="全真粗黑體" pitchFamily="49" charset="-120"/>
                </a:rPr>
                <a:t>公開展覽</a:t>
              </a:r>
              <a:r>
                <a:rPr lang="en-US" altLang="zh-TW" sz="2800">
                  <a:ea typeface="全真粗黑體" pitchFamily="49" charset="-120"/>
                </a:rPr>
                <a:t>30</a:t>
              </a:r>
              <a:r>
                <a:rPr lang="zh-TW" altLang="en-US" sz="2800">
                  <a:ea typeface="全真粗黑體" pitchFamily="49" charset="-120"/>
                </a:rPr>
                <a:t>天</a:t>
              </a:r>
              <a:r>
                <a:rPr lang="en-US" altLang="zh-TW" sz="2800">
                  <a:ea typeface="全真粗黑體" pitchFamily="49" charset="-120"/>
                </a:rPr>
                <a:t>+</a:t>
              </a:r>
              <a:r>
                <a:rPr lang="zh-TW" altLang="en-US" sz="2800">
                  <a:ea typeface="全真粗黑體" pitchFamily="49" charset="-120"/>
                </a:rPr>
                <a:t>舉行公聽會</a:t>
              </a:r>
            </a:p>
          </p:txBody>
        </p:sp>
        <p:sp>
          <p:nvSpPr>
            <p:cNvPr id="38921" name="Text Box 42"/>
            <p:cNvSpPr txBox="1">
              <a:spLocks noChangeArrowheads="1"/>
            </p:cNvSpPr>
            <p:nvPr/>
          </p:nvSpPr>
          <p:spPr bwMode="auto">
            <a:xfrm>
              <a:off x="3379" y="1843"/>
              <a:ext cx="997" cy="680"/>
            </a:xfrm>
            <a:prstGeom prst="rect">
              <a:avLst/>
            </a:prstGeom>
            <a:solidFill>
              <a:srgbClr val="99CC00"/>
            </a:solidFill>
            <a:ln w="9525">
              <a:solidFill>
                <a:srgbClr val="DDDDDD"/>
              </a:solidFill>
              <a:miter lim="800000"/>
              <a:headEnd/>
              <a:tailEnd/>
            </a:ln>
          </p:spPr>
          <p:txBody>
            <a:bodyPr lIns="182736" tIns="91359" rIns="182736" bIns="91359" anchor="ctr"/>
            <a:lstStyle>
              <a:lvl1pPr defTabSz="1828800">
                <a:spcBef>
                  <a:spcPct val="20000"/>
                </a:spcBef>
                <a:buChar char="•"/>
                <a:defRPr kumimoji="1" sz="6400">
                  <a:solidFill>
                    <a:schemeClr val="tx1"/>
                  </a:solidFill>
                  <a:latin typeface="Arial" pitchFamily="34" charset="0"/>
                  <a:ea typeface="新細明體" pitchFamily="18" charset="-120"/>
                </a:defRPr>
              </a:lvl1pPr>
              <a:lvl2pPr marL="1485900" indent="-571500" defTabSz="1828800">
                <a:spcBef>
                  <a:spcPct val="20000"/>
                </a:spcBef>
                <a:buChar char="–"/>
                <a:defRPr kumimoji="1" sz="5600">
                  <a:solidFill>
                    <a:schemeClr val="tx1"/>
                  </a:solidFill>
                  <a:latin typeface="Arial" pitchFamily="34" charset="0"/>
                  <a:ea typeface="新細明體" pitchFamily="18" charset="-120"/>
                </a:defRPr>
              </a:lvl2pPr>
              <a:lvl3pPr marL="2286000" indent="-457200" defTabSz="1828800">
                <a:spcBef>
                  <a:spcPct val="20000"/>
                </a:spcBef>
                <a:buChar char="•"/>
                <a:defRPr kumimoji="1" sz="4800">
                  <a:solidFill>
                    <a:schemeClr val="tx1"/>
                  </a:solidFill>
                  <a:latin typeface="Arial" pitchFamily="34" charset="0"/>
                  <a:ea typeface="新細明體" pitchFamily="18" charset="-120"/>
                </a:defRPr>
              </a:lvl3pPr>
              <a:lvl4pPr marL="3200400" indent="-457200" defTabSz="1828800">
                <a:spcBef>
                  <a:spcPct val="20000"/>
                </a:spcBef>
                <a:buChar char="–"/>
                <a:defRPr kumimoji="1" sz="4000">
                  <a:solidFill>
                    <a:schemeClr val="tx1"/>
                  </a:solidFill>
                  <a:latin typeface="Arial" pitchFamily="34" charset="0"/>
                  <a:ea typeface="新細明體" pitchFamily="18" charset="-120"/>
                </a:defRPr>
              </a:lvl4pPr>
              <a:lvl5pPr marL="4114800" indent="-457200" defTabSz="1828800">
                <a:spcBef>
                  <a:spcPct val="20000"/>
                </a:spcBef>
                <a:buChar char="»"/>
                <a:defRPr kumimoji="1" sz="4000">
                  <a:solidFill>
                    <a:schemeClr val="tx1"/>
                  </a:solidFill>
                  <a:latin typeface="Arial" pitchFamily="34" charset="0"/>
                  <a:ea typeface="新細明體" pitchFamily="18" charset="-120"/>
                </a:defRPr>
              </a:lvl5pPr>
              <a:lvl6pPr marL="4572000" indent="-457200" defTabSz="1828800" eaLnBrk="0" fontAlgn="base" hangingPunct="0">
                <a:spcBef>
                  <a:spcPct val="20000"/>
                </a:spcBef>
                <a:spcAft>
                  <a:spcPct val="0"/>
                </a:spcAft>
                <a:buChar char="»"/>
                <a:defRPr kumimoji="1" sz="4000">
                  <a:solidFill>
                    <a:schemeClr val="tx1"/>
                  </a:solidFill>
                  <a:latin typeface="Arial" pitchFamily="34" charset="0"/>
                  <a:ea typeface="新細明體" pitchFamily="18" charset="-120"/>
                </a:defRPr>
              </a:lvl6pPr>
              <a:lvl7pPr marL="5029200" indent="-457200" defTabSz="1828800" eaLnBrk="0" fontAlgn="base" hangingPunct="0">
                <a:spcBef>
                  <a:spcPct val="20000"/>
                </a:spcBef>
                <a:spcAft>
                  <a:spcPct val="0"/>
                </a:spcAft>
                <a:buChar char="»"/>
                <a:defRPr kumimoji="1" sz="4000">
                  <a:solidFill>
                    <a:schemeClr val="tx1"/>
                  </a:solidFill>
                  <a:latin typeface="Arial" pitchFamily="34" charset="0"/>
                  <a:ea typeface="新細明體" pitchFamily="18" charset="-120"/>
                </a:defRPr>
              </a:lvl7pPr>
              <a:lvl8pPr marL="5486400" indent="-457200" defTabSz="1828800" eaLnBrk="0" fontAlgn="base" hangingPunct="0">
                <a:spcBef>
                  <a:spcPct val="20000"/>
                </a:spcBef>
                <a:spcAft>
                  <a:spcPct val="0"/>
                </a:spcAft>
                <a:buChar char="»"/>
                <a:defRPr kumimoji="1" sz="4000">
                  <a:solidFill>
                    <a:schemeClr val="tx1"/>
                  </a:solidFill>
                  <a:latin typeface="Arial" pitchFamily="34" charset="0"/>
                  <a:ea typeface="新細明體" pitchFamily="18" charset="-120"/>
                </a:defRPr>
              </a:lvl8pPr>
              <a:lvl9pPr marL="5943600" indent="-457200" defTabSz="1828800" eaLnBrk="0" fontAlgn="base" hangingPunct="0">
                <a:spcBef>
                  <a:spcPct val="20000"/>
                </a:spcBef>
                <a:spcAft>
                  <a:spcPct val="0"/>
                </a:spcAft>
                <a:buChar char="»"/>
                <a:defRPr kumimoji="1" sz="4000">
                  <a:solidFill>
                    <a:schemeClr val="tx1"/>
                  </a:solidFill>
                  <a:latin typeface="Arial" pitchFamily="34" charset="0"/>
                  <a:ea typeface="新細明體" pitchFamily="18" charset="-120"/>
                </a:defRPr>
              </a:lvl9pPr>
            </a:lstStyle>
            <a:p>
              <a:pPr algn="ctr" eaLnBrk="1" hangingPunct="1">
                <a:spcBef>
                  <a:spcPct val="50000"/>
                </a:spcBef>
                <a:buFontTx/>
                <a:buNone/>
              </a:pPr>
              <a:r>
                <a:rPr lang="zh-TW" altLang="en-US" sz="2800">
                  <a:ea typeface="全真粗黑體" pitchFamily="49" charset="-120"/>
                </a:rPr>
                <a:t>公開展覽</a:t>
              </a:r>
              <a:r>
                <a:rPr lang="en-US" altLang="zh-TW" sz="2800">
                  <a:ea typeface="全真粗黑體" pitchFamily="49" charset="-120"/>
                </a:rPr>
                <a:t>+</a:t>
              </a:r>
              <a:r>
                <a:rPr lang="zh-TW" altLang="en-US" sz="2800">
                  <a:ea typeface="全真粗黑體" pitchFamily="49" charset="-120"/>
                </a:rPr>
                <a:t>公開資訊</a:t>
              </a:r>
            </a:p>
          </p:txBody>
        </p:sp>
        <p:sp>
          <p:nvSpPr>
            <p:cNvPr id="38922" name="Text Box 43"/>
            <p:cNvSpPr txBox="1">
              <a:spLocks noChangeArrowheads="1"/>
            </p:cNvSpPr>
            <p:nvPr/>
          </p:nvSpPr>
          <p:spPr bwMode="auto">
            <a:xfrm>
              <a:off x="291" y="3067"/>
              <a:ext cx="816" cy="680"/>
            </a:xfrm>
            <a:prstGeom prst="rect">
              <a:avLst/>
            </a:prstGeom>
            <a:solidFill>
              <a:srgbClr val="FFFF66"/>
            </a:solidFill>
            <a:ln w="9525">
              <a:solidFill>
                <a:srgbClr val="DDDDDD"/>
              </a:solidFill>
              <a:miter lim="800000"/>
              <a:headEnd/>
              <a:tailEnd/>
            </a:ln>
          </p:spPr>
          <p:txBody>
            <a:bodyPr lIns="182736" tIns="91359" rIns="182736" bIns="91359" anchor="ctr"/>
            <a:lstStyle>
              <a:lvl1pPr defTabSz="1828800">
                <a:spcBef>
                  <a:spcPct val="20000"/>
                </a:spcBef>
                <a:buChar char="•"/>
                <a:defRPr kumimoji="1" sz="6400">
                  <a:solidFill>
                    <a:schemeClr val="tx1"/>
                  </a:solidFill>
                  <a:latin typeface="Arial" pitchFamily="34" charset="0"/>
                  <a:ea typeface="新細明體" pitchFamily="18" charset="-120"/>
                </a:defRPr>
              </a:lvl1pPr>
              <a:lvl2pPr marL="1485900" indent="-571500" defTabSz="1828800">
                <a:spcBef>
                  <a:spcPct val="20000"/>
                </a:spcBef>
                <a:buChar char="–"/>
                <a:defRPr kumimoji="1" sz="5600">
                  <a:solidFill>
                    <a:schemeClr val="tx1"/>
                  </a:solidFill>
                  <a:latin typeface="Arial" pitchFamily="34" charset="0"/>
                  <a:ea typeface="新細明體" pitchFamily="18" charset="-120"/>
                </a:defRPr>
              </a:lvl2pPr>
              <a:lvl3pPr marL="2286000" indent="-457200" defTabSz="1828800">
                <a:spcBef>
                  <a:spcPct val="20000"/>
                </a:spcBef>
                <a:buChar char="•"/>
                <a:defRPr kumimoji="1" sz="4800">
                  <a:solidFill>
                    <a:schemeClr val="tx1"/>
                  </a:solidFill>
                  <a:latin typeface="Arial" pitchFamily="34" charset="0"/>
                  <a:ea typeface="新細明體" pitchFamily="18" charset="-120"/>
                </a:defRPr>
              </a:lvl3pPr>
              <a:lvl4pPr marL="3200400" indent="-457200" defTabSz="1828800">
                <a:spcBef>
                  <a:spcPct val="20000"/>
                </a:spcBef>
                <a:buChar char="–"/>
                <a:defRPr kumimoji="1" sz="4000">
                  <a:solidFill>
                    <a:schemeClr val="tx1"/>
                  </a:solidFill>
                  <a:latin typeface="Arial" pitchFamily="34" charset="0"/>
                  <a:ea typeface="新細明體" pitchFamily="18" charset="-120"/>
                </a:defRPr>
              </a:lvl4pPr>
              <a:lvl5pPr marL="4114800" indent="-457200" defTabSz="1828800">
                <a:spcBef>
                  <a:spcPct val="20000"/>
                </a:spcBef>
                <a:buChar char="»"/>
                <a:defRPr kumimoji="1" sz="4000">
                  <a:solidFill>
                    <a:schemeClr val="tx1"/>
                  </a:solidFill>
                  <a:latin typeface="Arial" pitchFamily="34" charset="0"/>
                  <a:ea typeface="新細明體" pitchFamily="18" charset="-120"/>
                </a:defRPr>
              </a:lvl5pPr>
              <a:lvl6pPr marL="4572000" indent="-457200" defTabSz="1828800" eaLnBrk="0" fontAlgn="base" hangingPunct="0">
                <a:spcBef>
                  <a:spcPct val="20000"/>
                </a:spcBef>
                <a:spcAft>
                  <a:spcPct val="0"/>
                </a:spcAft>
                <a:buChar char="»"/>
                <a:defRPr kumimoji="1" sz="4000">
                  <a:solidFill>
                    <a:schemeClr val="tx1"/>
                  </a:solidFill>
                  <a:latin typeface="Arial" pitchFamily="34" charset="0"/>
                  <a:ea typeface="新細明體" pitchFamily="18" charset="-120"/>
                </a:defRPr>
              </a:lvl6pPr>
              <a:lvl7pPr marL="5029200" indent="-457200" defTabSz="1828800" eaLnBrk="0" fontAlgn="base" hangingPunct="0">
                <a:spcBef>
                  <a:spcPct val="20000"/>
                </a:spcBef>
                <a:spcAft>
                  <a:spcPct val="0"/>
                </a:spcAft>
                <a:buChar char="»"/>
                <a:defRPr kumimoji="1" sz="4000">
                  <a:solidFill>
                    <a:schemeClr val="tx1"/>
                  </a:solidFill>
                  <a:latin typeface="Arial" pitchFamily="34" charset="0"/>
                  <a:ea typeface="新細明體" pitchFamily="18" charset="-120"/>
                </a:defRPr>
              </a:lvl7pPr>
              <a:lvl8pPr marL="5486400" indent="-457200" defTabSz="1828800" eaLnBrk="0" fontAlgn="base" hangingPunct="0">
                <a:spcBef>
                  <a:spcPct val="20000"/>
                </a:spcBef>
                <a:spcAft>
                  <a:spcPct val="0"/>
                </a:spcAft>
                <a:buChar char="»"/>
                <a:defRPr kumimoji="1" sz="4000">
                  <a:solidFill>
                    <a:schemeClr val="tx1"/>
                  </a:solidFill>
                  <a:latin typeface="Arial" pitchFamily="34" charset="0"/>
                  <a:ea typeface="新細明體" pitchFamily="18" charset="-120"/>
                </a:defRPr>
              </a:lvl8pPr>
              <a:lvl9pPr marL="5943600" indent="-457200" defTabSz="1828800" eaLnBrk="0" fontAlgn="base" hangingPunct="0">
                <a:spcBef>
                  <a:spcPct val="20000"/>
                </a:spcBef>
                <a:spcAft>
                  <a:spcPct val="0"/>
                </a:spcAft>
                <a:buChar char="»"/>
                <a:defRPr kumimoji="1" sz="4000">
                  <a:solidFill>
                    <a:schemeClr val="tx1"/>
                  </a:solidFill>
                  <a:latin typeface="Arial" pitchFamily="34" charset="0"/>
                  <a:ea typeface="新細明體" pitchFamily="18" charset="-120"/>
                </a:defRPr>
              </a:lvl9pPr>
            </a:lstStyle>
            <a:p>
              <a:pPr algn="ctr" eaLnBrk="1" hangingPunct="1">
                <a:spcBef>
                  <a:spcPct val="50000"/>
                </a:spcBef>
                <a:buFontTx/>
                <a:buNone/>
              </a:pPr>
              <a:r>
                <a:rPr kumimoji="0" lang="zh-TW" altLang="en-US" sz="2800">
                  <a:ea typeface="全真粗黑體" pitchFamily="49" charset="-120"/>
                </a:rPr>
                <a:t>申請使</a:t>
              </a:r>
              <a:r>
                <a:rPr lang="zh-TW" altLang="en-US" sz="2800">
                  <a:ea typeface="全真粗黑體" pitchFamily="49" charset="-120"/>
                </a:rPr>
                <a:t>用許可計畫</a:t>
              </a:r>
            </a:p>
          </p:txBody>
        </p:sp>
        <p:sp>
          <p:nvSpPr>
            <p:cNvPr id="38923" name="Text Box 44"/>
            <p:cNvSpPr txBox="1">
              <a:spLocks noChangeArrowheads="1"/>
            </p:cNvSpPr>
            <p:nvPr/>
          </p:nvSpPr>
          <p:spPr bwMode="auto">
            <a:xfrm>
              <a:off x="2290" y="2705"/>
              <a:ext cx="997" cy="680"/>
            </a:xfrm>
            <a:prstGeom prst="rect">
              <a:avLst/>
            </a:prstGeom>
            <a:solidFill>
              <a:srgbClr val="FFFF66"/>
            </a:solidFill>
            <a:ln w="9525">
              <a:solidFill>
                <a:srgbClr val="DDDDDD"/>
              </a:solidFill>
              <a:miter lim="800000"/>
              <a:headEnd/>
              <a:tailEnd/>
            </a:ln>
          </p:spPr>
          <p:txBody>
            <a:bodyPr lIns="182736" tIns="91359" rIns="182736" bIns="91359" anchor="ctr"/>
            <a:lstStyle>
              <a:lvl1pPr defTabSz="1828800">
                <a:spcBef>
                  <a:spcPct val="20000"/>
                </a:spcBef>
                <a:buChar char="•"/>
                <a:defRPr kumimoji="1" sz="6400">
                  <a:solidFill>
                    <a:schemeClr val="tx1"/>
                  </a:solidFill>
                  <a:latin typeface="Arial" pitchFamily="34" charset="0"/>
                  <a:ea typeface="新細明體" pitchFamily="18" charset="-120"/>
                </a:defRPr>
              </a:lvl1pPr>
              <a:lvl2pPr marL="1485900" indent="-571500" defTabSz="1828800">
                <a:spcBef>
                  <a:spcPct val="20000"/>
                </a:spcBef>
                <a:buChar char="–"/>
                <a:defRPr kumimoji="1" sz="5600">
                  <a:solidFill>
                    <a:schemeClr val="tx1"/>
                  </a:solidFill>
                  <a:latin typeface="Arial" pitchFamily="34" charset="0"/>
                  <a:ea typeface="新細明體" pitchFamily="18" charset="-120"/>
                </a:defRPr>
              </a:lvl2pPr>
              <a:lvl3pPr marL="2286000" indent="-457200" defTabSz="1828800">
                <a:spcBef>
                  <a:spcPct val="20000"/>
                </a:spcBef>
                <a:buChar char="•"/>
                <a:defRPr kumimoji="1" sz="4800">
                  <a:solidFill>
                    <a:schemeClr val="tx1"/>
                  </a:solidFill>
                  <a:latin typeface="Arial" pitchFamily="34" charset="0"/>
                  <a:ea typeface="新細明體" pitchFamily="18" charset="-120"/>
                </a:defRPr>
              </a:lvl3pPr>
              <a:lvl4pPr marL="3200400" indent="-457200" defTabSz="1828800">
                <a:spcBef>
                  <a:spcPct val="20000"/>
                </a:spcBef>
                <a:buChar char="–"/>
                <a:defRPr kumimoji="1" sz="4000">
                  <a:solidFill>
                    <a:schemeClr val="tx1"/>
                  </a:solidFill>
                  <a:latin typeface="Arial" pitchFamily="34" charset="0"/>
                  <a:ea typeface="新細明體" pitchFamily="18" charset="-120"/>
                </a:defRPr>
              </a:lvl4pPr>
              <a:lvl5pPr marL="4114800" indent="-457200" defTabSz="1828800">
                <a:spcBef>
                  <a:spcPct val="20000"/>
                </a:spcBef>
                <a:buChar char="»"/>
                <a:defRPr kumimoji="1" sz="4000">
                  <a:solidFill>
                    <a:schemeClr val="tx1"/>
                  </a:solidFill>
                  <a:latin typeface="Arial" pitchFamily="34" charset="0"/>
                  <a:ea typeface="新細明體" pitchFamily="18" charset="-120"/>
                </a:defRPr>
              </a:lvl5pPr>
              <a:lvl6pPr marL="4572000" indent="-457200" defTabSz="1828800" eaLnBrk="0" fontAlgn="base" hangingPunct="0">
                <a:spcBef>
                  <a:spcPct val="20000"/>
                </a:spcBef>
                <a:spcAft>
                  <a:spcPct val="0"/>
                </a:spcAft>
                <a:buChar char="»"/>
                <a:defRPr kumimoji="1" sz="4000">
                  <a:solidFill>
                    <a:schemeClr val="tx1"/>
                  </a:solidFill>
                  <a:latin typeface="Arial" pitchFamily="34" charset="0"/>
                  <a:ea typeface="新細明體" pitchFamily="18" charset="-120"/>
                </a:defRPr>
              </a:lvl6pPr>
              <a:lvl7pPr marL="5029200" indent="-457200" defTabSz="1828800" eaLnBrk="0" fontAlgn="base" hangingPunct="0">
                <a:spcBef>
                  <a:spcPct val="20000"/>
                </a:spcBef>
                <a:spcAft>
                  <a:spcPct val="0"/>
                </a:spcAft>
                <a:buChar char="»"/>
                <a:defRPr kumimoji="1" sz="4000">
                  <a:solidFill>
                    <a:schemeClr val="tx1"/>
                  </a:solidFill>
                  <a:latin typeface="Arial" pitchFamily="34" charset="0"/>
                  <a:ea typeface="新細明體" pitchFamily="18" charset="-120"/>
                </a:defRPr>
              </a:lvl7pPr>
              <a:lvl8pPr marL="5486400" indent="-457200" defTabSz="1828800" eaLnBrk="0" fontAlgn="base" hangingPunct="0">
                <a:spcBef>
                  <a:spcPct val="20000"/>
                </a:spcBef>
                <a:spcAft>
                  <a:spcPct val="0"/>
                </a:spcAft>
                <a:buChar char="»"/>
                <a:defRPr kumimoji="1" sz="4000">
                  <a:solidFill>
                    <a:schemeClr val="tx1"/>
                  </a:solidFill>
                  <a:latin typeface="Arial" pitchFamily="34" charset="0"/>
                  <a:ea typeface="新細明體" pitchFamily="18" charset="-120"/>
                </a:defRPr>
              </a:lvl8pPr>
              <a:lvl9pPr marL="5943600" indent="-457200" defTabSz="1828800" eaLnBrk="0" fontAlgn="base" hangingPunct="0">
                <a:spcBef>
                  <a:spcPct val="20000"/>
                </a:spcBef>
                <a:spcAft>
                  <a:spcPct val="0"/>
                </a:spcAft>
                <a:buChar char="»"/>
                <a:defRPr kumimoji="1" sz="4000">
                  <a:solidFill>
                    <a:schemeClr val="tx1"/>
                  </a:solidFill>
                  <a:latin typeface="Arial" pitchFamily="34" charset="0"/>
                  <a:ea typeface="新細明體" pitchFamily="18" charset="-120"/>
                </a:defRPr>
              </a:lvl9pPr>
            </a:lstStyle>
            <a:p>
              <a:pPr algn="ctr" eaLnBrk="1" hangingPunct="1">
                <a:spcBef>
                  <a:spcPct val="50000"/>
                </a:spcBef>
                <a:buFontTx/>
                <a:buNone/>
              </a:pPr>
              <a:r>
                <a:rPr lang="zh-TW" altLang="en-US" sz="2800">
                  <a:ea typeface="全真粗黑體" pitchFamily="49" charset="-120"/>
                </a:rPr>
                <a:t>公開展覽</a:t>
              </a:r>
              <a:r>
                <a:rPr lang="en-US" altLang="zh-TW" sz="2800">
                  <a:ea typeface="全真粗黑體" pitchFamily="49" charset="-120"/>
                </a:rPr>
                <a:t>30</a:t>
              </a:r>
              <a:r>
                <a:rPr lang="zh-TW" altLang="en-US" sz="2800">
                  <a:ea typeface="全真粗黑體" pitchFamily="49" charset="-120"/>
                </a:rPr>
                <a:t>天</a:t>
              </a:r>
              <a:r>
                <a:rPr lang="en-US" altLang="zh-TW" sz="2800">
                  <a:ea typeface="全真粗黑體" pitchFamily="49" charset="-120"/>
                </a:rPr>
                <a:t>+</a:t>
              </a:r>
              <a:r>
                <a:rPr lang="zh-TW" altLang="en-US" sz="2800">
                  <a:ea typeface="全真粗黑體" pitchFamily="49" charset="-120"/>
                </a:rPr>
                <a:t>舉行公聽會</a:t>
              </a:r>
            </a:p>
          </p:txBody>
        </p:sp>
        <p:sp>
          <p:nvSpPr>
            <p:cNvPr id="38924" name="Text Box 45"/>
            <p:cNvSpPr txBox="1">
              <a:spLocks noChangeArrowheads="1"/>
            </p:cNvSpPr>
            <p:nvPr/>
          </p:nvSpPr>
          <p:spPr bwMode="auto">
            <a:xfrm>
              <a:off x="3379" y="3067"/>
              <a:ext cx="997" cy="680"/>
            </a:xfrm>
            <a:prstGeom prst="rect">
              <a:avLst/>
            </a:prstGeom>
            <a:solidFill>
              <a:srgbClr val="FFFF66"/>
            </a:solidFill>
            <a:ln w="9525">
              <a:solidFill>
                <a:srgbClr val="DDDDDD"/>
              </a:solidFill>
              <a:miter lim="800000"/>
              <a:headEnd/>
              <a:tailEnd/>
            </a:ln>
          </p:spPr>
          <p:txBody>
            <a:bodyPr lIns="182736" tIns="91359" rIns="182736" bIns="91359" anchor="ctr"/>
            <a:lstStyle>
              <a:lvl1pPr defTabSz="1828800">
                <a:spcBef>
                  <a:spcPct val="20000"/>
                </a:spcBef>
                <a:buChar char="•"/>
                <a:defRPr kumimoji="1" sz="6400">
                  <a:solidFill>
                    <a:schemeClr val="tx1"/>
                  </a:solidFill>
                  <a:latin typeface="Arial" pitchFamily="34" charset="0"/>
                  <a:ea typeface="新細明體" pitchFamily="18" charset="-120"/>
                </a:defRPr>
              </a:lvl1pPr>
              <a:lvl2pPr marL="1485900" indent="-571500" defTabSz="1828800">
                <a:spcBef>
                  <a:spcPct val="20000"/>
                </a:spcBef>
                <a:buChar char="–"/>
                <a:defRPr kumimoji="1" sz="5600">
                  <a:solidFill>
                    <a:schemeClr val="tx1"/>
                  </a:solidFill>
                  <a:latin typeface="Arial" pitchFamily="34" charset="0"/>
                  <a:ea typeface="新細明體" pitchFamily="18" charset="-120"/>
                </a:defRPr>
              </a:lvl2pPr>
              <a:lvl3pPr marL="2286000" indent="-457200" defTabSz="1828800">
                <a:spcBef>
                  <a:spcPct val="20000"/>
                </a:spcBef>
                <a:buChar char="•"/>
                <a:defRPr kumimoji="1" sz="4800">
                  <a:solidFill>
                    <a:schemeClr val="tx1"/>
                  </a:solidFill>
                  <a:latin typeface="Arial" pitchFamily="34" charset="0"/>
                  <a:ea typeface="新細明體" pitchFamily="18" charset="-120"/>
                </a:defRPr>
              </a:lvl3pPr>
              <a:lvl4pPr marL="3200400" indent="-457200" defTabSz="1828800">
                <a:spcBef>
                  <a:spcPct val="20000"/>
                </a:spcBef>
                <a:buChar char="–"/>
                <a:defRPr kumimoji="1" sz="4000">
                  <a:solidFill>
                    <a:schemeClr val="tx1"/>
                  </a:solidFill>
                  <a:latin typeface="Arial" pitchFamily="34" charset="0"/>
                  <a:ea typeface="新細明體" pitchFamily="18" charset="-120"/>
                </a:defRPr>
              </a:lvl4pPr>
              <a:lvl5pPr marL="4114800" indent="-457200" defTabSz="1828800">
                <a:spcBef>
                  <a:spcPct val="20000"/>
                </a:spcBef>
                <a:buChar char="»"/>
                <a:defRPr kumimoji="1" sz="4000">
                  <a:solidFill>
                    <a:schemeClr val="tx1"/>
                  </a:solidFill>
                  <a:latin typeface="Arial" pitchFamily="34" charset="0"/>
                  <a:ea typeface="新細明體" pitchFamily="18" charset="-120"/>
                </a:defRPr>
              </a:lvl5pPr>
              <a:lvl6pPr marL="4572000" indent="-457200" defTabSz="1828800" eaLnBrk="0" fontAlgn="base" hangingPunct="0">
                <a:spcBef>
                  <a:spcPct val="20000"/>
                </a:spcBef>
                <a:spcAft>
                  <a:spcPct val="0"/>
                </a:spcAft>
                <a:buChar char="»"/>
                <a:defRPr kumimoji="1" sz="4000">
                  <a:solidFill>
                    <a:schemeClr val="tx1"/>
                  </a:solidFill>
                  <a:latin typeface="Arial" pitchFamily="34" charset="0"/>
                  <a:ea typeface="新細明體" pitchFamily="18" charset="-120"/>
                </a:defRPr>
              </a:lvl6pPr>
              <a:lvl7pPr marL="5029200" indent="-457200" defTabSz="1828800" eaLnBrk="0" fontAlgn="base" hangingPunct="0">
                <a:spcBef>
                  <a:spcPct val="20000"/>
                </a:spcBef>
                <a:spcAft>
                  <a:spcPct val="0"/>
                </a:spcAft>
                <a:buChar char="»"/>
                <a:defRPr kumimoji="1" sz="4000">
                  <a:solidFill>
                    <a:schemeClr val="tx1"/>
                  </a:solidFill>
                  <a:latin typeface="Arial" pitchFamily="34" charset="0"/>
                  <a:ea typeface="新細明體" pitchFamily="18" charset="-120"/>
                </a:defRPr>
              </a:lvl7pPr>
              <a:lvl8pPr marL="5486400" indent="-457200" defTabSz="1828800" eaLnBrk="0" fontAlgn="base" hangingPunct="0">
                <a:spcBef>
                  <a:spcPct val="20000"/>
                </a:spcBef>
                <a:spcAft>
                  <a:spcPct val="0"/>
                </a:spcAft>
                <a:buChar char="»"/>
                <a:defRPr kumimoji="1" sz="4000">
                  <a:solidFill>
                    <a:schemeClr val="tx1"/>
                  </a:solidFill>
                  <a:latin typeface="Arial" pitchFamily="34" charset="0"/>
                  <a:ea typeface="新細明體" pitchFamily="18" charset="-120"/>
                </a:defRPr>
              </a:lvl8pPr>
              <a:lvl9pPr marL="5943600" indent="-457200" defTabSz="1828800" eaLnBrk="0" fontAlgn="base" hangingPunct="0">
                <a:spcBef>
                  <a:spcPct val="20000"/>
                </a:spcBef>
                <a:spcAft>
                  <a:spcPct val="0"/>
                </a:spcAft>
                <a:buChar char="»"/>
                <a:defRPr kumimoji="1" sz="4000">
                  <a:solidFill>
                    <a:schemeClr val="tx1"/>
                  </a:solidFill>
                  <a:latin typeface="Arial" pitchFamily="34" charset="0"/>
                  <a:ea typeface="新細明體" pitchFamily="18" charset="-120"/>
                </a:defRPr>
              </a:lvl9pPr>
            </a:lstStyle>
            <a:p>
              <a:pPr algn="ctr" eaLnBrk="1" hangingPunct="1">
                <a:spcBef>
                  <a:spcPct val="50000"/>
                </a:spcBef>
                <a:buFontTx/>
                <a:buNone/>
              </a:pPr>
              <a:r>
                <a:rPr lang="zh-TW" altLang="en-US" sz="2800">
                  <a:ea typeface="全真粗黑體" pitchFamily="49" charset="-120"/>
                </a:rPr>
                <a:t>公開展覽</a:t>
              </a:r>
              <a:r>
                <a:rPr lang="en-US" altLang="zh-TW" sz="2800">
                  <a:ea typeface="全真粗黑體" pitchFamily="49" charset="-120"/>
                </a:rPr>
                <a:t>+</a:t>
              </a:r>
              <a:r>
                <a:rPr lang="zh-TW" altLang="en-US" sz="2800">
                  <a:ea typeface="全真粗黑體" pitchFamily="49" charset="-120"/>
                </a:rPr>
                <a:t>公開資訊</a:t>
              </a:r>
            </a:p>
          </p:txBody>
        </p:sp>
        <p:sp>
          <p:nvSpPr>
            <p:cNvPr id="38925" name="Text Box 46"/>
            <p:cNvSpPr txBox="1">
              <a:spLocks noChangeArrowheads="1"/>
            </p:cNvSpPr>
            <p:nvPr/>
          </p:nvSpPr>
          <p:spPr bwMode="auto">
            <a:xfrm>
              <a:off x="158" y="561"/>
              <a:ext cx="1010" cy="3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82736" tIns="91359" rIns="182736" bIns="91359" anchor="ctr">
              <a:spAutoFit/>
            </a:bodyPr>
            <a:lstStyle>
              <a:lvl1pPr defTabSz="1828800">
                <a:spcBef>
                  <a:spcPct val="20000"/>
                </a:spcBef>
                <a:buChar char="•"/>
                <a:defRPr kumimoji="1" sz="6400">
                  <a:solidFill>
                    <a:schemeClr val="tx1"/>
                  </a:solidFill>
                  <a:latin typeface="Arial" pitchFamily="34" charset="0"/>
                  <a:ea typeface="新細明體" pitchFamily="18" charset="-120"/>
                </a:defRPr>
              </a:lvl1pPr>
              <a:lvl2pPr marL="1485900" indent="-571500" defTabSz="1828800">
                <a:spcBef>
                  <a:spcPct val="20000"/>
                </a:spcBef>
                <a:buChar char="–"/>
                <a:defRPr kumimoji="1" sz="5600">
                  <a:solidFill>
                    <a:schemeClr val="tx1"/>
                  </a:solidFill>
                  <a:latin typeface="Arial" pitchFamily="34" charset="0"/>
                  <a:ea typeface="新細明體" pitchFamily="18" charset="-120"/>
                </a:defRPr>
              </a:lvl2pPr>
              <a:lvl3pPr marL="2286000" indent="-457200" defTabSz="1828800">
                <a:spcBef>
                  <a:spcPct val="20000"/>
                </a:spcBef>
                <a:buChar char="•"/>
                <a:defRPr kumimoji="1" sz="4800">
                  <a:solidFill>
                    <a:schemeClr val="tx1"/>
                  </a:solidFill>
                  <a:latin typeface="Arial" pitchFamily="34" charset="0"/>
                  <a:ea typeface="新細明體" pitchFamily="18" charset="-120"/>
                </a:defRPr>
              </a:lvl3pPr>
              <a:lvl4pPr marL="3200400" indent="-457200" defTabSz="1828800">
                <a:spcBef>
                  <a:spcPct val="20000"/>
                </a:spcBef>
                <a:buChar char="–"/>
                <a:defRPr kumimoji="1" sz="4000">
                  <a:solidFill>
                    <a:schemeClr val="tx1"/>
                  </a:solidFill>
                  <a:latin typeface="Arial" pitchFamily="34" charset="0"/>
                  <a:ea typeface="新細明體" pitchFamily="18" charset="-120"/>
                </a:defRPr>
              </a:lvl4pPr>
              <a:lvl5pPr marL="4114800" indent="-457200" defTabSz="1828800">
                <a:spcBef>
                  <a:spcPct val="20000"/>
                </a:spcBef>
                <a:buChar char="»"/>
                <a:defRPr kumimoji="1" sz="4000">
                  <a:solidFill>
                    <a:schemeClr val="tx1"/>
                  </a:solidFill>
                  <a:latin typeface="Arial" pitchFamily="34" charset="0"/>
                  <a:ea typeface="新細明體" pitchFamily="18" charset="-120"/>
                </a:defRPr>
              </a:lvl5pPr>
              <a:lvl6pPr marL="4572000" indent="-457200" defTabSz="1828800" eaLnBrk="0" fontAlgn="base" hangingPunct="0">
                <a:spcBef>
                  <a:spcPct val="20000"/>
                </a:spcBef>
                <a:spcAft>
                  <a:spcPct val="0"/>
                </a:spcAft>
                <a:buChar char="»"/>
                <a:defRPr kumimoji="1" sz="4000">
                  <a:solidFill>
                    <a:schemeClr val="tx1"/>
                  </a:solidFill>
                  <a:latin typeface="Arial" pitchFamily="34" charset="0"/>
                  <a:ea typeface="新細明體" pitchFamily="18" charset="-120"/>
                </a:defRPr>
              </a:lvl6pPr>
              <a:lvl7pPr marL="5029200" indent="-457200" defTabSz="1828800" eaLnBrk="0" fontAlgn="base" hangingPunct="0">
                <a:spcBef>
                  <a:spcPct val="20000"/>
                </a:spcBef>
                <a:spcAft>
                  <a:spcPct val="0"/>
                </a:spcAft>
                <a:buChar char="»"/>
                <a:defRPr kumimoji="1" sz="4000">
                  <a:solidFill>
                    <a:schemeClr val="tx1"/>
                  </a:solidFill>
                  <a:latin typeface="Arial" pitchFamily="34" charset="0"/>
                  <a:ea typeface="新細明體" pitchFamily="18" charset="-120"/>
                </a:defRPr>
              </a:lvl7pPr>
              <a:lvl8pPr marL="5486400" indent="-457200" defTabSz="1828800" eaLnBrk="0" fontAlgn="base" hangingPunct="0">
                <a:spcBef>
                  <a:spcPct val="20000"/>
                </a:spcBef>
                <a:spcAft>
                  <a:spcPct val="0"/>
                </a:spcAft>
                <a:buChar char="»"/>
                <a:defRPr kumimoji="1" sz="4000">
                  <a:solidFill>
                    <a:schemeClr val="tx1"/>
                  </a:solidFill>
                  <a:latin typeface="Arial" pitchFamily="34" charset="0"/>
                  <a:ea typeface="新細明體" pitchFamily="18" charset="-120"/>
                </a:defRPr>
              </a:lvl8pPr>
              <a:lvl9pPr marL="5943600" indent="-457200" defTabSz="1828800" eaLnBrk="0" fontAlgn="base" hangingPunct="0">
                <a:spcBef>
                  <a:spcPct val="20000"/>
                </a:spcBef>
                <a:spcAft>
                  <a:spcPct val="0"/>
                </a:spcAft>
                <a:buChar char="»"/>
                <a:defRPr kumimoji="1" sz="4000">
                  <a:solidFill>
                    <a:schemeClr val="tx1"/>
                  </a:solidFill>
                  <a:latin typeface="Arial" pitchFamily="34" charset="0"/>
                  <a:ea typeface="新細明體" pitchFamily="18" charset="-120"/>
                </a:defRPr>
              </a:lvl9pPr>
            </a:lstStyle>
            <a:p>
              <a:pPr algn="ctr" eaLnBrk="1" hangingPunct="1">
                <a:spcBef>
                  <a:spcPct val="50000"/>
                </a:spcBef>
                <a:buFontTx/>
                <a:buNone/>
              </a:pPr>
              <a:r>
                <a:rPr lang="en-US" altLang="zh-TW" sz="2800">
                  <a:ea typeface="全真粗黑體" pitchFamily="49" charset="-120"/>
                </a:rPr>
                <a:t>【</a:t>
              </a:r>
              <a:r>
                <a:rPr lang="zh-TW" altLang="en-US" sz="2800">
                  <a:ea typeface="全真粗黑體" pitchFamily="49" charset="-120"/>
                </a:rPr>
                <a:t>類別</a:t>
              </a:r>
              <a:r>
                <a:rPr lang="en-US" altLang="zh-TW" sz="2800">
                  <a:ea typeface="全真粗黑體" pitchFamily="49" charset="-120"/>
                </a:rPr>
                <a:t>】</a:t>
              </a:r>
            </a:p>
          </p:txBody>
        </p:sp>
        <p:sp>
          <p:nvSpPr>
            <p:cNvPr id="38926" name="Text Box 47"/>
            <p:cNvSpPr txBox="1">
              <a:spLocks noChangeArrowheads="1"/>
            </p:cNvSpPr>
            <p:nvPr/>
          </p:nvSpPr>
          <p:spPr bwMode="auto">
            <a:xfrm>
              <a:off x="1240" y="561"/>
              <a:ext cx="1010" cy="3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82736" tIns="91359" rIns="182736" bIns="91359" anchor="ctr">
              <a:spAutoFit/>
            </a:bodyPr>
            <a:lstStyle>
              <a:lvl1pPr defTabSz="1828800">
                <a:spcBef>
                  <a:spcPct val="20000"/>
                </a:spcBef>
                <a:buChar char="•"/>
                <a:defRPr kumimoji="1" sz="6400">
                  <a:solidFill>
                    <a:schemeClr val="tx1"/>
                  </a:solidFill>
                  <a:latin typeface="Arial" pitchFamily="34" charset="0"/>
                  <a:ea typeface="新細明體" pitchFamily="18" charset="-120"/>
                </a:defRPr>
              </a:lvl1pPr>
              <a:lvl2pPr marL="1485900" indent="-571500" defTabSz="1828800">
                <a:spcBef>
                  <a:spcPct val="20000"/>
                </a:spcBef>
                <a:buChar char="–"/>
                <a:defRPr kumimoji="1" sz="5600">
                  <a:solidFill>
                    <a:schemeClr val="tx1"/>
                  </a:solidFill>
                  <a:latin typeface="Arial" pitchFamily="34" charset="0"/>
                  <a:ea typeface="新細明體" pitchFamily="18" charset="-120"/>
                </a:defRPr>
              </a:lvl2pPr>
              <a:lvl3pPr marL="2286000" indent="-457200" defTabSz="1828800">
                <a:spcBef>
                  <a:spcPct val="20000"/>
                </a:spcBef>
                <a:buChar char="•"/>
                <a:defRPr kumimoji="1" sz="4800">
                  <a:solidFill>
                    <a:schemeClr val="tx1"/>
                  </a:solidFill>
                  <a:latin typeface="Arial" pitchFamily="34" charset="0"/>
                  <a:ea typeface="新細明體" pitchFamily="18" charset="-120"/>
                </a:defRPr>
              </a:lvl3pPr>
              <a:lvl4pPr marL="3200400" indent="-457200" defTabSz="1828800">
                <a:spcBef>
                  <a:spcPct val="20000"/>
                </a:spcBef>
                <a:buChar char="–"/>
                <a:defRPr kumimoji="1" sz="4000">
                  <a:solidFill>
                    <a:schemeClr val="tx1"/>
                  </a:solidFill>
                  <a:latin typeface="Arial" pitchFamily="34" charset="0"/>
                  <a:ea typeface="新細明體" pitchFamily="18" charset="-120"/>
                </a:defRPr>
              </a:lvl4pPr>
              <a:lvl5pPr marL="4114800" indent="-457200" defTabSz="1828800">
                <a:spcBef>
                  <a:spcPct val="20000"/>
                </a:spcBef>
                <a:buChar char="»"/>
                <a:defRPr kumimoji="1" sz="4000">
                  <a:solidFill>
                    <a:schemeClr val="tx1"/>
                  </a:solidFill>
                  <a:latin typeface="Arial" pitchFamily="34" charset="0"/>
                  <a:ea typeface="新細明體" pitchFamily="18" charset="-120"/>
                </a:defRPr>
              </a:lvl5pPr>
              <a:lvl6pPr marL="4572000" indent="-457200" defTabSz="1828800" eaLnBrk="0" fontAlgn="base" hangingPunct="0">
                <a:spcBef>
                  <a:spcPct val="20000"/>
                </a:spcBef>
                <a:spcAft>
                  <a:spcPct val="0"/>
                </a:spcAft>
                <a:buChar char="»"/>
                <a:defRPr kumimoji="1" sz="4000">
                  <a:solidFill>
                    <a:schemeClr val="tx1"/>
                  </a:solidFill>
                  <a:latin typeface="Arial" pitchFamily="34" charset="0"/>
                  <a:ea typeface="新細明體" pitchFamily="18" charset="-120"/>
                </a:defRPr>
              </a:lvl6pPr>
              <a:lvl7pPr marL="5029200" indent="-457200" defTabSz="1828800" eaLnBrk="0" fontAlgn="base" hangingPunct="0">
                <a:spcBef>
                  <a:spcPct val="20000"/>
                </a:spcBef>
                <a:spcAft>
                  <a:spcPct val="0"/>
                </a:spcAft>
                <a:buChar char="»"/>
                <a:defRPr kumimoji="1" sz="4000">
                  <a:solidFill>
                    <a:schemeClr val="tx1"/>
                  </a:solidFill>
                  <a:latin typeface="Arial" pitchFamily="34" charset="0"/>
                  <a:ea typeface="新細明體" pitchFamily="18" charset="-120"/>
                </a:defRPr>
              </a:lvl7pPr>
              <a:lvl8pPr marL="5486400" indent="-457200" defTabSz="1828800" eaLnBrk="0" fontAlgn="base" hangingPunct="0">
                <a:spcBef>
                  <a:spcPct val="20000"/>
                </a:spcBef>
                <a:spcAft>
                  <a:spcPct val="0"/>
                </a:spcAft>
                <a:buChar char="»"/>
                <a:defRPr kumimoji="1" sz="4000">
                  <a:solidFill>
                    <a:schemeClr val="tx1"/>
                  </a:solidFill>
                  <a:latin typeface="Arial" pitchFamily="34" charset="0"/>
                  <a:ea typeface="新細明體" pitchFamily="18" charset="-120"/>
                </a:defRPr>
              </a:lvl8pPr>
              <a:lvl9pPr marL="5943600" indent="-457200" defTabSz="1828800" eaLnBrk="0" fontAlgn="base" hangingPunct="0">
                <a:spcBef>
                  <a:spcPct val="20000"/>
                </a:spcBef>
                <a:spcAft>
                  <a:spcPct val="0"/>
                </a:spcAft>
                <a:buChar char="»"/>
                <a:defRPr kumimoji="1" sz="4000">
                  <a:solidFill>
                    <a:schemeClr val="tx1"/>
                  </a:solidFill>
                  <a:latin typeface="Arial" pitchFamily="34" charset="0"/>
                  <a:ea typeface="新細明體" pitchFamily="18" charset="-120"/>
                </a:defRPr>
              </a:lvl9pPr>
            </a:lstStyle>
            <a:p>
              <a:pPr algn="ctr" eaLnBrk="1" hangingPunct="1">
                <a:spcBef>
                  <a:spcPct val="50000"/>
                </a:spcBef>
                <a:buFontTx/>
                <a:buNone/>
              </a:pPr>
              <a:r>
                <a:rPr lang="en-US" altLang="zh-TW" sz="2800">
                  <a:ea typeface="全真粗黑體" pitchFamily="49" charset="-120"/>
                </a:rPr>
                <a:t>【</a:t>
              </a:r>
              <a:r>
                <a:rPr lang="zh-TW" altLang="en-US" sz="2800">
                  <a:ea typeface="全真粗黑體" pitchFamily="49" charset="-120"/>
                </a:rPr>
                <a:t>擬定前</a:t>
              </a:r>
              <a:r>
                <a:rPr lang="en-US" altLang="zh-TW" sz="2800">
                  <a:ea typeface="全真粗黑體" pitchFamily="49" charset="-120"/>
                </a:rPr>
                <a:t>】</a:t>
              </a:r>
            </a:p>
          </p:txBody>
        </p:sp>
        <p:sp>
          <p:nvSpPr>
            <p:cNvPr id="38927" name="Text Box 48"/>
            <p:cNvSpPr txBox="1">
              <a:spLocks noChangeArrowheads="1"/>
            </p:cNvSpPr>
            <p:nvPr/>
          </p:nvSpPr>
          <p:spPr bwMode="auto">
            <a:xfrm>
              <a:off x="2290" y="561"/>
              <a:ext cx="1010" cy="3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82736" tIns="91359" rIns="182736" bIns="91359" anchor="ctr">
              <a:spAutoFit/>
            </a:bodyPr>
            <a:lstStyle>
              <a:lvl1pPr defTabSz="1828800">
                <a:spcBef>
                  <a:spcPct val="20000"/>
                </a:spcBef>
                <a:buChar char="•"/>
                <a:defRPr kumimoji="1" sz="6400">
                  <a:solidFill>
                    <a:schemeClr val="tx1"/>
                  </a:solidFill>
                  <a:latin typeface="Arial" pitchFamily="34" charset="0"/>
                  <a:ea typeface="新細明體" pitchFamily="18" charset="-120"/>
                </a:defRPr>
              </a:lvl1pPr>
              <a:lvl2pPr marL="1485900" indent="-571500" defTabSz="1828800">
                <a:spcBef>
                  <a:spcPct val="20000"/>
                </a:spcBef>
                <a:buChar char="–"/>
                <a:defRPr kumimoji="1" sz="5600">
                  <a:solidFill>
                    <a:schemeClr val="tx1"/>
                  </a:solidFill>
                  <a:latin typeface="Arial" pitchFamily="34" charset="0"/>
                  <a:ea typeface="新細明體" pitchFamily="18" charset="-120"/>
                </a:defRPr>
              </a:lvl2pPr>
              <a:lvl3pPr marL="2286000" indent="-457200" defTabSz="1828800">
                <a:spcBef>
                  <a:spcPct val="20000"/>
                </a:spcBef>
                <a:buChar char="•"/>
                <a:defRPr kumimoji="1" sz="4800">
                  <a:solidFill>
                    <a:schemeClr val="tx1"/>
                  </a:solidFill>
                  <a:latin typeface="Arial" pitchFamily="34" charset="0"/>
                  <a:ea typeface="新細明體" pitchFamily="18" charset="-120"/>
                </a:defRPr>
              </a:lvl3pPr>
              <a:lvl4pPr marL="3200400" indent="-457200" defTabSz="1828800">
                <a:spcBef>
                  <a:spcPct val="20000"/>
                </a:spcBef>
                <a:buChar char="–"/>
                <a:defRPr kumimoji="1" sz="4000">
                  <a:solidFill>
                    <a:schemeClr val="tx1"/>
                  </a:solidFill>
                  <a:latin typeface="Arial" pitchFamily="34" charset="0"/>
                  <a:ea typeface="新細明體" pitchFamily="18" charset="-120"/>
                </a:defRPr>
              </a:lvl4pPr>
              <a:lvl5pPr marL="4114800" indent="-457200" defTabSz="1828800">
                <a:spcBef>
                  <a:spcPct val="20000"/>
                </a:spcBef>
                <a:buChar char="»"/>
                <a:defRPr kumimoji="1" sz="4000">
                  <a:solidFill>
                    <a:schemeClr val="tx1"/>
                  </a:solidFill>
                  <a:latin typeface="Arial" pitchFamily="34" charset="0"/>
                  <a:ea typeface="新細明體" pitchFamily="18" charset="-120"/>
                </a:defRPr>
              </a:lvl5pPr>
              <a:lvl6pPr marL="4572000" indent="-457200" defTabSz="1828800" eaLnBrk="0" fontAlgn="base" hangingPunct="0">
                <a:spcBef>
                  <a:spcPct val="20000"/>
                </a:spcBef>
                <a:spcAft>
                  <a:spcPct val="0"/>
                </a:spcAft>
                <a:buChar char="»"/>
                <a:defRPr kumimoji="1" sz="4000">
                  <a:solidFill>
                    <a:schemeClr val="tx1"/>
                  </a:solidFill>
                  <a:latin typeface="Arial" pitchFamily="34" charset="0"/>
                  <a:ea typeface="新細明體" pitchFamily="18" charset="-120"/>
                </a:defRPr>
              </a:lvl6pPr>
              <a:lvl7pPr marL="5029200" indent="-457200" defTabSz="1828800" eaLnBrk="0" fontAlgn="base" hangingPunct="0">
                <a:spcBef>
                  <a:spcPct val="20000"/>
                </a:spcBef>
                <a:spcAft>
                  <a:spcPct val="0"/>
                </a:spcAft>
                <a:buChar char="»"/>
                <a:defRPr kumimoji="1" sz="4000">
                  <a:solidFill>
                    <a:schemeClr val="tx1"/>
                  </a:solidFill>
                  <a:latin typeface="Arial" pitchFamily="34" charset="0"/>
                  <a:ea typeface="新細明體" pitchFamily="18" charset="-120"/>
                </a:defRPr>
              </a:lvl7pPr>
              <a:lvl8pPr marL="5486400" indent="-457200" defTabSz="1828800" eaLnBrk="0" fontAlgn="base" hangingPunct="0">
                <a:spcBef>
                  <a:spcPct val="20000"/>
                </a:spcBef>
                <a:spcAft>
                  <a:spcPct val="0"/>
                </a:spcAft>
                <a:buChar char="»"/>
                <a:defRPr kumimoji="1" sz="4000">
                  <a:solidFill>
                    <a:schemeClr val="tx1"/>
                  </a:solidFill>
                  <a:latin typeface="Arial" pitchFamily="34" charset="0"/>
                  <a:ea typeface="新細明體" pitchFamily="18" charset="-120"/>
                </a:defRPr>
              </a:lvl8pPr>
              <a:lvl9pPr marL="5943600" indent="-457200" defTabSz="1828800" eaLnBrk="0" fontAlgn="base" hangingPunct="0">
                <a:spcBef>
                  <a:spcPct val="20000"/>
                </a:spcBef>
                <a:spcAft>
                  <a:spcPct val="0"/>
                </a:spcAft>
                <a:buChar char="»"/>
                <a:defRPr kumimoji="1" sz="4000">
                  <a:solidFill>
                    <a:schemeClr val="tx1"/>
                  </a:solidFill>
                  <a:latin typeface="Arial" pitchFamily="34" charset="0"/>
                  <a:ea typeface="新細明體" pitchFamily="18" charset="-120"/>
                </a:defRPr>
              </a:lvl9pPr>
            </a:lstStyle>
            <a:p>
              <a:pPr algn="ctr" eaLnBrk="1" hangingPunct="1">
                <a:spcBef>
                  <a:spcPct val="50000"/>
                </a:spcBef>
                <a:buFontTx/>
                <a:buNone/>
              </a:pPr>
              <a:r>
                <a:rPr lang="en-US" altLang="zh-TW" sz="2800">
                  <a:ea typeface="全真粗黑體" pitchFamily="49" charset="-120"/>
                </a:rPr>
                <a:t>【</a:t>
              </a:r>
              <a:r>
                <a:rPr lang="zh-TW" altLang="en-US" sz="2800">
                  <a:ea typeface="全真粗黑體" pitchFamily="49" charset="-120"/>
                </a:rPr>
                <a:t>審議前</a:t>
              </a:r>
              <a:r>
                <a:rPr lang="en-US" altLang="zh-TW" sz="2800">
                  <a:ea typeface="全真粗黑體" pitchFamily="49" charset="-120"/>
                </a:rPr>
                <a:t>】</a:t>
              </a:r>
            </a:p>
          </p:txBody>
        </p:sp>
        <p:sp>
          <p:nvSpPr>
            <p:cNvPr id="38928" name="Text Box 49"/>
            <p:cNvSpPr txBox="1">
              <a:spLocks noChangeArrowheads="1"/>
            </p:cNvSpPr>
            <p:nvPr/>
          </p:nvSpPr>
          <p:spPr bwMode="auto">
            <a:xfrm>
              <a:off x="3412" y="561"/>
              <a:ext cx="1010" cy="3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82736" tIns="91359" rIns="182736" bIns="91359" anchor="ctr">
              <a:spAutoFit/>
            </a:bodyPr>
            <a:lstStyle>
              <a:lvl1pPr defTabSz="1828800">
                <a:spcBef>
                  <a:spcPct val="20000"/>
                </a:spcBef>
                <a:buChar char="•"/>
                <a:defRPr kumimoji="1" sz="6400">
                  <a:solidFill>
                    <a:schemeClr val="tx1"/>
                  </a:solidFill>
                  <a:latin typeface="Arial" pitchFamily="34" charset="0"/>
                  <a:ea typeface="新細明體" pitchFamily="18" charset="-120"/>
                </a:defRPr>
              </a:lvl1pPr>
              <a:lvl2pPr marL="1485900" indent="-571500" defTabSz="1828800">
                <a:spcBef>
                  <a:spcPct val="20000"/>
                </a:spcBef>
                <a:buChar char="–"/>
                <a:defRPr kumimoji="1" sz="5600">
                  <a:solidFill>
                    <a:schemeClr val="tx1"/>
                  </a:solidFill>
                  <a:latin typeface="Arial" pitchFamily="34" charset="0"/>
                  <a:ea typeface="新細明體" pitchFamily="18" charset="-120"/>
                </a:defRPr>
              </a:lvl2pPr>
              <a:lvl3pPr marL="2286000" indent="-457200" defTabSz="1828800">
                <a:spcBef>
                  <a:spcPct val="20000"/>
                </a:spcBef>
                <a:buChar char="•"/>
                <a:defRPr kumimoji="1" sz="4800">
                  <a:solidFill>
                    <a:schemeClr val="tx1"/>
                  </a:solidFill>
                  <a:latin typeface="Arial" pitchFamily="34" charset="0"/>
                  <a:ea typeface="新細明體" pitchFamily="18" charset="-120"/>
                </a:defRPr>
              </a:lvl3pPr>
              <a:lvl4pPr marL="3200400" indent="-457200" defTabSz="1828800">
                <a:spcBef>
                  <a:spcPct val="20000"/>
                </a:spcBef>
                <a:buChar char="–"/>
                <a:defRPr kumimoji="1" sz="4000">
                  <a:solidFill>
                    <a:schemeClr val="tx1"/>
                  </a:solidFill>
                  <a:latin typeface="Arial" pitchFamily="34" charset="0"/>
                  <a:ea typeface="新細明體" pitchFamily="18" charset="-120"/>
                </a:defRPr>
              </a:lvl4pPr>
              <a:lvl5pPr marL="4114800" indent="-457200" defTabSz="1828800">
                <a:spcBef>
                  <a:spcPct val="20000"/>
                </a:spcBef>
                <a:buChar char="»"/>
                <a:defRPr kumimoji="1" sz="4000">
                  <a:solidFill>
                    <a:schemeClr val="tx1"/>
                  </a:solidFill>
                  <a:latin typeface="Arial" pitchFamily="34" charset="0"/>
                  <a:ea typeface="新細明體" pitchFamily="18" charset="-120"/>
                </a:defRPr>
              </a:lvl5pPr>
              <a:lvl6pPr marL="4572000" indent="-457200" defTabSz="1828800" eaLnBrk="0" fontAlgn="base" hangingPunct="0">
                <a:spcBef>
                  <a:spcPct val="20000"/>
                </a:spcBef>
                <a:spcAft>
                  <a:spcPct val="0"/>
                </a:spcAft>
                <a:buChar char="»"/>
                <a:defRPr kumimoji="1" sz="4000">
                  <a:solidFill>
                    <a:schemeClr val="tx1"/>
                  </a:solidFill>
                  <a:latin typeface="Arial" pitchFamily="34" charset="0"/>
                  <a:ea typeface="新細明體" pitchFamily="18" charset="-120"/>
                </a:defRPr>
              </a:lvl6pPr>
              <a:lvl7pPr marL="5029200" indent="-457200" defTabSz="1828800" eaLnBrk="0" fontAlgn="base" hangingPunct="0">
                <a:spcBef>
                  <a:spcPct val="20000"/>
                </a:spcBef>
                <a:spcAft>
                  <a:spcPct val="0"/>
                </a:spcAft>
                <a:buChar char="»"/>
                <a:defRPr kumimoji="1" sz="4000">
                  <a:solidFill>
                    <a:schemeClr val="tx1"/>
                  </a:solidFill>
                  <a:latin typeface="Arial" pitchFamily="34" charset="0"/>
                  <a:ea typeface="新細明體" pitchFamily="18" charset="-120"/>
                </a:defRPr>
              </a:lvl7pPr>
              <a:lvl8pPr marL="5486400" indent="-457200" defTabSz="1828800" eaLnBrk="0" fontAlgn="base" hangingPunct="0">
                <a:spcBef>
                  <a:spcPct val="20000"/>
                </a:spcBef>
                <a:spcAft>
                  <a:spcPct val="0"/>
                </a:spcAft>
                <a:buChar char="»"/>
                <a:defRPr kumimoji="1" sz="4000">
                  <a:solidFill>
                    <a:schemeClr val="tx1"/>
                  </a:solidFill>
                  <a:latin typeface="Arial" pitchFamily="34" charset="0"/>
                  <a:ea typeface="新細明體" pitchFamily="18" charset="-120"/>
                </a:defRPr>
              </a:lvl8pPr>
              <a:lvl9pPr marL="5943600" indent="-457200" defTabSz="1828800" eaLnBrk="0" fontAlgn="base" hangingPunct="0">
                <a:spcBef>
                  <a:spcPct val="20000"/>
                </a:spcBef>
                <a:spcAft>
                  <a:spcPct val="0"/>
                </a:spcAft>
                <a:buChar char="»"/>
                <a:defRPr kumimoji="1" sz="4000">
                  <a:solidFill>
                    <a:schemeClr val="tx1"/>
                  </a:solidFill>
                  <a:latin typeface="Arial" pitchFamily="34" charset="0"/>
                  <a:ea typeface="新細明體" pitchFamily="18" charset="-120"/>
                </a:defRPr>
              </a:lvl9pPr>
            </a:lstStyle>
            <a:p>
              <a:pPr algn="ctr" eaLnBrk="1" hangingPunct="1">
                <a:spcBef>
                  <a:spcPct val="50000"/>
                </a:spcBef>
                <a:buFontTx/>
                <a:buNone/>
              </a:pPr>
              <a:r>
                <a:rPr lang="en-US" altLang="zh-TW" sz="2800">
                  <a:ea typeface="全真粗黑體" pitchFamily="49" charset="-120"/>
                </a:rPr>
                <a:t>【</a:t>
              </a:r>
              <a:r>
                <a:rPr lang="zh-TW" altLang="en-US" sz="2800">
                  <a:ea typeface="全真粗黑體" pitchFamily="49" charset="-120"/>
                </a:rPr>
                <a:t>核定後</a:t>
              </a:r>
              <a:r>
                <a:rPr lang="en-US" altLang="zh-TW" sz="2800">
                  <a:ea typeface="全真粗黑體" pitchFamily="49" charset="-120"/>
                </a:rPr>
                <a:t>】</a:t>
              </a:r>
            </a:p>
          </p:txBody>
        </p:sp>
        <p:sp>
          <p:nvSpPr>
            <p:cNvPr id="38929" name="Line 50"/>
            <p:cNvSpPr>
              <a:spLocks noChangeShapeType="1"/>
            </p:cNvSpPr>
            <p:nvPr/>
          </p:nvSpPr>
          <p:spPr bwMode="auto">
            <a:xfrm>
              <a:off x="1156" y="663"/>
              <a:ext cx="0" cy="3448"/>
            </a:xfrm>
            <a:prstGeom prst="line">
              <a:avLst/>
            </a:prstGeom>
            <a:noFill/>
            <a:ln w="9525">
              <a:solidFill>
                <a:schemeClr val="tx1"/>
              </a:solidFill>
              <a:prstDash val="sysDot"/>
              <a:round/>
              <a:headEnd/>
              <a:tailEnd/>
            </a:ln>
            <a:extLst>
              <a:ext uri="{909E8E84-426E-40DD-AFC4-6F175D3DCCD1}">
                <a14:hiddenFill xmlns:a14="http://schemas.microsoft.com/office/drawing/2010/main">
                  <a:noFill/>
                </a14:hiddenFill>
              </a:ext>
            </a:extLst>
          </p:spPr>
          <p:txBody>
            <a:bodyPr/>
            <a:lstStyle/>
            <a:p>
              <a:endParaRPr lang="zh-TW" altLang="en-US"/>
            </a:p>
          </p:txBody>
        </p:sp>
        <p:sp>
          <p:nvSpPr>
            <p:cNvPr id="38930" name="Line 51"/>
            <p:cNvSpPr>
              <a:spLocks noChangeShapeType="1"/>
            </p:cNvSpPr>
            <p:nvPr/>
          </p:nvSpPr>
          <p:spPr bwMode="auto">
            <a:xfrm>
              <a:off x="204" y="935"/>
              <a:ext cx="5125" cy="0"/>
            </a:xfrm>
            <a:prstGeom prst="line">
              <a:avLst/>
            </a:prstGeom>
            <a:noFill/>
            <a:ln w="9525">
              <a:solidFill>
                <a:schemeClr val="tx1"/>
              </a:solidFill>
              <a:prstDash val="sysDot"/>
              <a:round/>
              <a:headEnd/>
              <a:tailEnd/>
            </a:ln>
            <a:extLst>
              <a:ext uri="{909E8E84-426E-40DD-AFC4-6F175D3DCCD1}">
                <a14:hiddenFill xmlns:a14="http://schemas.microsoft.com/office/drawing/2010/main">
                  <a:noFill/>
                </a14:hiddenFill>
              </a:ext>
            </a:extLst>
          </p:spPr>
          <p:txBody>
            <a:bodyPr/>
            <a:lstStyle/>
            <a:p>
              <a:endParaRPr lang="zh-TW" altLang="en-US"/>
            </a:p>
          </p:txBody>
        </p:sp>
        <p:sp>
          <p:nvSpPr>
            <p:cNvPr id="38931" name="Line 54"/>
            <p:cNvSpPr>
              <a:spLocks noChangeShapeType="1"/>
            </p:cNvSpPr>
            <p:nvPr/>
          </p:nvSpPr>
          <p:spPr bwMode="auto">
            <a:xfrm>
              <a:off x="204" y="2614"/>
              <a:ext cx="5125" cy="0"/>
            </a:xfrm>
            <a:prstGeom prst="line">
              <a:avLst/>
            </a:prstGeom>
            <a:noFill/>
            <a:ln w="9525">
              <a:solidFill>
                <a:schemeClr val="tx1"/>
              </a:solidFill>
              <a:prstDash val="sysDot"/>
              <a:round/>
              <a:headEnd/>
              <a:tailEnd/>
            </a:ln>
            <a:extLst>
              <a:ext uri="{909E8E84-426E-40DD-AFC4-6F175D3DCCD1}">
                <a14:hiddenFill xmlns:a14="http://schemas.microsoft.com/office/drawing/2010/main">
                  <a:noFill/>
                </a14:hiddenFill>
              </a:ext>
            </a:extLst>
          </p:spPr>
          <p:txBody>
            <a:bodyPr/>
            <a:lstStyle/>
            <a:p>
              <a:endParaRPr lang="zh-TW" altLang="en-US"/>
            </a:p>
          </p:txBody>
        </p:sp>
        <p:sp>
          <p:nvSpPr>
            <p:cNvPr id="38932" name="Text Box 57"/>
            <p:cNvSpPr txBox="1">
              <a:spLocks noChangeArrowheads="1"/>
            </p:cNvSpPr>
            <p:nvPr/>
          </p:nvSpPr>
          <p:spPr bwMode="auto">
            <a:xfrm>
              <a:off x="2290" y="3430"/>
              <a:ext cx="997" cy="680"/>
            </a:xfrm>
            <a:prstGeom prst="rect">
              <a:avLst/>
            </a:prstGeom>
            <a:solidFill>
              <a:srgbClr val="FFFF66"/>
            </a:solidFill>
            <a:ln w="9525">
              <a:solidFill>
                <a:srgbClr val="DDDDDD"/>
              </a:solidFill>
              <a:miter lim="800000"/>
              <a:headEnd/>
              <a:tailEnd/>
            </a:ln>
          </p:spPr>
          <p:txBody>
            <a:bodyPr lIns="182736" tIns="91359" rIns="182736" bIns="91359" anchor="ctr"/>
            <a:lstStyle>
              <a:lvl1pPr defTabSz="1828800">
                <a:spcBef>
                  <a:spcPct val="20000"/>
                </a:spcBef>
                <a:buChar char="•"/>
                <a:defRPr kumimoji="1" sz="6400">
                  <a:solidFill>
                    <a:schemeClr val="tx1"/>
                  </a:solidFill>
                  <a:latin typeface="Arial" pitchFamily="34" charset="0"/>
                  <a:ea typeface="新細明體" pitchFamily="18" charset="-120"/>
                </a:defRPr>
              </a:lvl1pPr>
              <a:lvl2pPr marL="1485900" indent="-571500" defTabSz="1828800">
                <a:spcBef>
                  <a:spcPct val="20000"/>
                </a:spcBef>
                <a:buChar char="–"/>
                <a:defRPr kumimoji="1" sz="5600">
                  <a:solidFill>
                    <a:schemeClr val="tx1"/>
                  </a:solidFill>
                  <a:latin typeface="Arial" pitchFamily="34" charset="0"/>
                  <a:ea typeface="新細明體" pitchFamily="18" charset="-120"/>
                </a:defRPr>
              </a:lvl2pPr>
              <a:lvl3pPr marL="2286000" indent="-457200" defTabSz="1828800">
                <a:spcBef>
                  <a:spcPct val="20000"/>
                </a:spcBef>
                <a:buChar char="•"/>
                <a:defRPr kumimoji="1" sz="4800">
                  <a:solidFill>
                    <a:schemeClr val="tx1"/>
                  </a:solidFill>
                  <a:latin typeface="Arial" pitchFamily="34" charset="0"/>
                  <a:ea typeface="新細明體" pitchFamily="18" charset="-120"/>
                </a:defRPr>
              </a:lvl3pPr>
              <a:lvl4pPr marL="3200400" indent="-457200" defTabSz="1828800">
                <a:spcBef>
                  <a:spcPct val="20000"/>
                </a:spcBef>
                <a:buChar char="–"/>
                <a:defRPr kumimoji="1" sz="4000">
                  <a:solidFill>
                    <a:schemeClr val="tx1"/>
                  </a:solidFill>
                  <a:latin typeface="Arial" pitchFamily="34" charset="0"/>
                  <a:ea typeface="新細明體" pitchFamily="18" charset="-120"/>
                </a:defRPr>
              </a:lvl4pPr>
              <a:lvl5pPr marL="4114800" indent="-457200" defTabSz="1828800">
                <a:spcBef>
                  <a:spcPct val="20000"/>
                </a:spcBef>
                <a:buChar char="»"/>
                <a:defRPr kumimoji="1" sz="4000">
                  <a:solidFill>
                    <a:schemeClr val="tx1"/>
                  </a:solidFill>
                  <a:latin typeface="Arial" pitchFamily="34" charset="0"/>
                  <a:ea typeface="新細明體" pitchFamily="18" charset="-120"/>
                </a:defRPr>
              </a:lvl5pPr>
              <a:lvl6pPr marL="4572000" indent="-457200" defTabSz="1828800" eaLnBrk="0" fontAlgn="base" hangingPunct="0">
                <a:spcBef>
                  <a:spcPct val="20000"/>
                </a:spcBef>
                <a:spcAft>
                  <a:spcPct val="0"/>
                </a:spcAft>
                <a:buChar char="»"/>
                <a:defRPr kumimoji="1" sz="4000">
                  <a:solidFill>
                    <a:schemeClr val="tx1"/>
                  </a:solidFill>
                  <a:latin typeface="Arial" pitchFamily="34" charset="0"/>
                  <a:ea typeface="新細明體" pitchFamily="18" charset="-120"/>
                </a:defRPr>
              </a:lvl6pPr>
              <a:lvl7pPr marL="5029200" indent="-457200" defTabSz="1828800" eaLnBrk="0" fontAlgn="base" hangingPunct="0">
                <a:spcBef>
                  <a:spcPct val="20000"/>
                </a:spcBef>
                <a:spcAft>
                  <a:spcPct val="0"/>
                </a:spcAft>
                <a:buChar char="»"/>
                <a:defRPr kumimoji="1" sz="4000">
                  <a:solidFill>
                    <a:schemeClr val="tx1"/>
                  </a:solidFill>
                  <a:latin typeface="Arial" pitchFamily="34" charset="0"/>
                  <a:ea typeface="新細明體" pitchFamily="18" charset="-120"/>
                </a:defRPr>
              </a:lvl7pPr>
              <a:lvl8pPr marL="5486400" indent="-457200" defTabSz="1828800" eaLnBrk="0" fontAlgn="base" hangingPunct="0">
                <a:spcBef>
                  <a:spcPct val="20000"/>
                </a:spcBef>
                <a:spcAft>
                  <a:spcPct val="0"/>
                </a:spcAft>
                <a:buChar char="»"/>
                <a:defRPr kumimoji="1" sz="4000">
                  <a:solidFill>
                    <a:schemeClr val="tx1"/>
                  </a:solidFill>
                  <a:latin typeface="Arial" pitchFamily="34" charset="0"/>
                  <a:ea typeface="新細明體" pitchFamily="18" charset="-120"/>
                </a:defRPr>
              </a:lvl8pPr>
              <a:lvl9pPr marL="5943600" indent="-457200" defTabSz="1828800" eaLnBrk="0" fontAlgn="base" hangingPunct="0">
                <a:spcBef>
                  <a:spcPct val="20000"/>
                </a:spcBef>
                <a:spcAft>
                  <a:spcPct val="0"/>
                </a:spcAft>
                <a:buChar char="»"/>
                <a:defRPr kumimoji="1" sz="4000">
                  <a:solidFill>
                    <a:schemeClr val="tx1"/>
                  </a:solidFill>
                  <a:latin typeface="Arial" pitchFamily="34" charset="0"/>
                  <a:ea typeface="新細明體" pitchFamily="18" charset="-120"/>
                </a:defRPr>
              </a:lvl9pPr>
            </a:lstStyle>
            <a:p>
              <a:pPr algn="ctr" eaLnBrk="1" hangingPunct="1">
                <a:spcBef>
                  <a:spcPct val="50000"/>
                </a:spcBef>
                <a:buFontTx/>
                <a:buNone/>
              </a:pPr>
              <a:r>
                <a:rPr lang="zh-TW" altLang="en-US" sz="2800">
                  <a:ea typeface="全真粗黑體" pitchFamily="49" charset="-120"/>
                </a:rPr>
                <a:t>書面送達申請使用範圍內之土地所有權人 </a:t>
              </a:r>
            </a:p>
          </p:txBody>
        </p:sp>
        <p:sp>
          <p:nvSpPr>
            <p:cNvPr id="38933" name="Text Box 49"/>
            <p:cNvSpPr txBox="1">
              <a:spLocks noChangeArrowheads="1"/>
            </p:cNvSpPr>
            <p:nvPr/>
          </p:nvSpPr>
          <p:spPr bwMode="auto">
            <a:xfrm>
              <a:off x="4422" y="561"/>
              <a:ext cx="1010" cy="3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82736" tIns="91359" rIns="182736" bIns="91359" anchor="ctr">
              <a:spAutoFit/>
            </a:bodyPr>
            <a:lstStyle>
              <a:lvl1pPr defTabSz="1828800">
                <a:spcBef>
                  <a:spcPct val="20000"/>
                </a:spcBef>
                <a:buChar char="•"/>
                <a:defRPr kumimoji="1" sz="6400">
                  <a:solidFill>
                    <a:schemeClr val="tx1"/>
                  </a:solidFill>
                  <a:latin typeface="Arial" pitchFamily="34" charset="0"/>
                  <a:ea typeface="新細明體" pitchFamily="18" charset="-120"/>
                </a:defRPr>
              </a:lvl1pPr>
              <a:lvl2pPr marL="1485900" indent="-571500" defTabSz="1828800">
                <a:spcBef>
                  <a:spcPct val="20000"/>
                </a:spcBef>
                <a:buChar char="–"/>
                <a:defRPr kumimoji="1" sz="5600">
                  <a:solidFill>
                    <a:schemeClr val="tx1"/>
                  </a:solidFill>
                  <a:latin typeface="Arial" pitchFamily="34" charset="0"/>
                  <a:ea typeface="新細明體" pitchFamily="18" charset="-120"/>
                </a:defRPr>
              </a:lvl2pPr>
              <a:lvl3pPr marL="2286000" indent="-457200" defTabSz="1828800">
                <a:spcBef>
                  <a:spcPct val="20000"/>
                </a:spcBef>
                <a:buChar char="•"/>
                <a:defRPr kumimoji="1" sz="4800">
                  <a:solidFill>
                    <a:schemeClr val="tx1"/>
                  </a:solidFill>
                  <a:latin typeface="Arial" pitchFamily="34" charset="0"/>
                  <a:ea typeface="新細明體" pitchFamily="18" charset="-120"/>
                </a:defRPr>
              </a:lvl3pPr>
              <a:lvl4pPr marL="3200400" indent="-457200" defTabSz="1828800">
                <a:spcBef>
                  <a:spcPct val="20000"/>
                </a:spcBef>
                <a:buChar char="–"/>
                <a:defRPr kumimoji="1" sz="4000">
                  <a:solidFill>
                    <a:schemeClr val="tx1"/>
                  </a:solidFill>
                  <a:latin typeface="Arial" pitchFamily="34" charset="0"/>
                  <a:ea typeface="新細明體" pitchFamily="18" charset="-120"/>
                </a:defRPr>
              </a:lvl4pPr>
              <a:lvl5pPr marL="4114800" indent="-457200" defTabSz="1828800">
                <a:spcBef>
                  <a:spcPct val="20000"/>
                </a:spcBef>
                <a:buChar char="»"/>
                <a:defRPr kumimoji="1" sz="4000">
                  <a:solidFill>
                    <a:schemeClr val="tx1"/>
                  </a:solidFill>
                  <a:latin typeface="Arial" pitchFamily="34" charset="0"/>
                  <a:ea typeface="新細明體" pitchFamily="18" charset="-120"/>
                </a:defRPr>
              </a:lvl5pPr>
              <a:lvl6pPr marL="4572000" indent="-457200" defTabSz="1828800" eaLnBrk="0" fontAlgn="base" hangingPunct="0">
                <a:spcBef>
                  <a:spcPct val="20000"/>
                </a:spcBef>
                <a:spcAft>
                  <a:spcPct val="0"/>
                </a:spcAft>
                <a:buChar char="»"/>
                <a:defRPr kumimoji="1" sz="4000">
                  <a:solidFill>
                    <a:schemeClr val="tx1"/>
                  </a:solidFill>
                  <a:latin typeface="Arial" pitchFamily="34" charset="0"/>
                  <a:ea typeface="新細明體" pitchFamily="18" charset="-120"/>
                </a:defRPr>
              </a:lvl6pPr>
              <a:lvl7pPr marL="5029200" indent="-457200" defTabSz="1828800" eaLnBrk="0" fontAlgn="base" hangingPunct="0">
                <a:spcBef>
                  <a:spcPct val="20000"/>
                </a:spcBef>
                <a:spcAft>
                  <a:spcPct val="0"/>
                </a:spcAft>
                <a:buChar char="»"/>
                <a:defRPr kumimoji="1" sz="4000">
                  <a:solidFill>
                    <a:schemeClr val="tx1"/>
                  </a:solidFill>
                  <a:latin typeface="Arial" pitchFamily="34" charset="0"/>
                  <a:ea typeface="新細明體" pitchFamily="18" charset="-120"/>
                </a:defRPr>
              </a:lvl7pPr>
              <a:lvl8pPr marL="5486400" indent="-457200" defTabSz="1828800" eaLnBrk="0" fontAlgn="base" hangingPunct="0">
                <a:spcBef>
                  <a:spcPct val="20000"/>
                </a:spcBef>
                <a:spcAft>
                  <a:spcPct val="0"/>
                </a:spcAft>
                <a:buChar char="»"/>
                <a:defRPr kumimoji="1" sz="4000">
                  <a:solidFill>
                    <a:schemeClr val="tx1"/>
                  </a:solidFill>
                  <a:latin typeface="Arial" pitchFamily="34" charset="0"/>
                  <a:ea typeface="新細明體" pitchFamily="18" charset="-120"/>
                </a:defRPr>
              </a:lvl8pPr>
              <a:lvl9pPr marL="5943600" indent="-457200" defTabSz="1828800" eaLnBrk="0" fontAlgn="base" hangingPunct="0">
                <a:spcBef>
                  <a:spcPct val="20000"/>
                </a:spcBef>
                <a:spcAft>
                  <a:spcPct val="0"/>
                </a:spcAft>
                <a:buChar char="»"/>
                <a:defRPr kumimoji="1" sz="4000">
                  <a:solidFill>
                    <a:schemeClr val="tx1"/>
                  </a:solidFill>
                  <a:latin typeface="Arial" pitchFamily="34" charset="0"/>
                  <a:ea typeface="新細明體" pitchFamily="18" charset="-120"/>
                </a:defRPr>
              </a:lvl9pPr>
            </a:lstStyle>
            <a:p>
              <a:pPr algn="ctr" eaLnBrk="1" hangingPunct="1">
                <a:spcBef>
                  <a:spcPct val="50000"/>
                </a:spcBef>
                <a:buFontTx/>
                <a:buNone/>
              </a:pPr>
              <a:r>
                <a:rPr lang="en-US" altLang="zh-TW" sz="2800">
                  <a:ea typeface="全真粗黑體" pitchFamily="49" charset="-120"/>
                </a:rPr>
                <a:t>【</a:t>
              </a:r>
              <a:r>
                <a:rPr lang="zh-TW" altLang="en-US" sz="2800">
                  <a:ea typeface="全真粗黑體" pitchFamily="49" charset="-120"/>
                </a:rPr>
                <a:t>監督</a:t>
              </a:r>
              <a:r>
                <a:rPr lang="en-US" altLang="zh-TW" sz="2800">
                  <a:ea typeface="全真粗黑體" pitchFamily="49" charset="-120"/>
                </a:rPr>
                <a:t>】</a:t>
              </a:r>
            </a:p>
          </p:txBody>
        </p:sp>
        <p:sp>
          <p:nvSpPr>
            <p:cNvPr id="38934" name="Text Box 43"/>
            <p:cNvSpPr txBox="1">
              <a:spLocks noChangeArrowheads="1"/>
            </p:cNvSpPr>
            <p:nvPr/>
          </p:nvSpPr>
          <p:spPr bwMode="auto">
            <a:xfrm>
              <a:off x="4514" y="3068"/>
              <a:ext cx="997" cy="680"/>
            </a:xfrm>
            <a:prstGeom prst="rect">
              <a:avLst/>
            </a:prstGeom>
            <a:solidFill>
              <a:srgbClr val="FFFF66"/>
            </a:solidFill>
            <a:ln w="9525">
              <a:solidFill>
                <a:srgbClr val="DDDDDD"/>
              </a:solidFill>
              <a:miter lim="800000"/>
              <a:headEnd/>
              <a:tailEnd/>
            </a:ln>
          </p:spPr>
          <p:txBody>
            <a:bodyPr lIns="182736" tIns="91359" rIns="182736" bIns="91359" anchor="ctr"/>
            <a:lstStyle>
              <a:lvl1pPr defTabSz="1828800">
                <a:spcBef>
                  <a:spcPct val="20000"/>
                </a:spcBef>
                <a:buChar char="•"/>
                <a:defRPr kumimoji="1" sz="6400">
                  <a:solidFill>
                    <a:schemeClr val="tx1"/>
                  </a:solidFill>
                  <a:latin typeface="Arial" pitchFamily="34" charset="0"/>
                  <a:ea typeface="新細明體" pitchFamily="18" charset="-120"/>
                </a:defRPr>
              </a:lvl1pPr>
              <a:lvl2pPr marL="1485900" indent="-571500" defTabSz="1828800">
                <a:spcBef>
                  <a:spcPct val="20000"/>
                </a:spcBef>
                <a:buChar char="–"/>
                <a:defRPr kumimoji="1" sz="5600">
                  <a:solidFill>
                    <a:schemeClr val="tx1"/>
                  </a:solidFill>
                  <a:latin typeface="Arial" pitchFamily="34" charset="0"/>
                  <a:ea typeface="新細明體" pitchFamily="18" charset="-120"/>
                </a:defRPr>
              </a:lvl2pPr>
              <a:lvl3pPr marL="2286000" indent="-457200" defTabSz="1828800">
                <a:spcBef>
                  <a:spcPct val="20000"/>
                </a:spcBef>
                <a:buChar char="•"/>
                <a:defRPr kumimoji="1" sz="4800">
                  <a:solidFill>
                    <a:schemeClr val="tx1"/>
                  </a:solidFill>
                  <a:latin typeface="Arial" pitchFamily="34" charset="0"/>
                  <a:ea typeface="新細明體" pitchFamily="18" charset="-120"/>
                </a:defRPr>
              </a:lvl3pPr>
              <a:lvl4pPr marL="3200400" indent="-457200" defTabSz="1828800">
                <a:spcBef>
                  <a:spcPct val="20000"/>
                </a:spcBef>
                <a:buChar char="–"/>
                <a:defRPr kumimoji="1" sz="4000">
                  <a:solidFill>
                    <a:schemeClr val="tx1"/>
                  </a:solidFill>
                  <a:latin typeface="Arial" pitchFamily="34" charset="0"/>
                  <a:ea typeface="新細明體" pitchFamily="18" charset="-120"/>
                </a:defRPr>
              </a:lvl4pPr>
              <a:lvl5pPr marL="4114800" indent="-457200" defTabSz="1828800">
                <a:spcBef>
                  <a:spcPct val="20000"/>
                </a:spcBef>
                <a:buChar char="»"/>
                <a:defRPr kumimoji="1" sz="4000">
                  <a:solidFill>
                    <a:schemeClr val="tx1"/>
                  </a:solidFill>
                  <a:latin typeface="Arial" pitchFamily="34" charset="0"/>
                  <a:ea typeface="新細明體" pitchFamily="18" charset="-120"/>
                </a:defRPr>
              </a:lvl5pPr>
              <a:lvl6pPr marL="4572000" indent="-457200" defTabSz="1828800" eaLnBrk="0" fontAlgn="base" hangingPunct="0">
                <a:spcBef>
                  <a:spcPct val="20000"/>
                </a:spcBef>
                <a:spcAft>
                  <a:spcPct val="0"/>
                </a:spcAft>
                <a:buChar char="»"/>
                <a:defRPr kumimoji="1" sz="4000">
                  <a:solidFill>
                    <a:schemeClr val="tx1"/>
                  </a:solidFill>
                  <a:latin typeface="Arial" pitchFamily="34" charset="0"/>
                  <a:ea typeface="新細明體" pitchFamily="18" charset="-120"/>
                </a:defRPr>
              </a:lvl6pPr>
              <a:lvl7pPr marL="5029200" indent="-457200" defTabSz="1828800" eaLnBrk="0" fontAlgn="base" hangingPunct="0">
                <a:spcBef>
                  <a:spcPct val="20000"/>
                </a:spcBef>
                <a:spcAft>
                  <a:spcPct val="0"/>
                </a:spcAft>
                <a:buChar char="»"/>
                <a:defRPr kumimoji="1" sz="4000">
                  <a:solidFill>
                    <a:schemeClr val="tx1"/>
                  </a:solidFill>
                  <a:latin typeface="Arial" pitchFamily="34" charset="0"/>
                  <a:ea typeface="新細明體" pitchFamily="18" charset="-120"/>
                </a:defRPr>
              </a:lvl7pPr>
              <a:lvl8pPr marL="5486400" indent="-457200" defTabSz="1828800" eaLnBrk="0" fontAlgn="base" hangingPunct="0">
                <a:spcBef>
                  <a:spcPct val="20000"/>
                </a:spcBef>
                <a:spcAft>
                  <a:spcPct val="0"/>
                </a:spcAft>
                <a:buChar char="»"/>
                <a:defRPr kumimoji="1" sz="4000">
                  <a:solidFill>
                    <a:schemeClr val="tx1"/>
                  </a:solidFill>
                  <a:latin typeface="Arial" pitchFamily="34" charset="0"/>
                  <a:ea typeface="新細明體" pitchFamily="18" charset="-120"/>
                </a:defRPr>
              </a:lvl8pPr>
              <a:lvl9pPr marL="5943600" indent="-457200" defTabSz="1828800" eaLnBrk="0" fontAlgn="base" hangingPunct="0">
                <a:spcBef>
                  <a:spcPct val="20000"/>
                </a:spcBef>
                <a:spcAft>
                  <a:spcPct val="0"/>
                </a:spcAft>
                <a:buChar char="»"/>
                <a:defRPr kumimoji="1" sz="4000">
                  <a:solidFill>
                    <a:schemeClr val="tx1"/>
                  </a:solidFill>
                  <a:latin typeface="Arial" pitchFamily="34" charset="0"/>
                  <a:ea typeface="新細明體" pitchFamily="18" charset="-120"/>
                </a:defRPr>
              </a:lvl9pPr>
            </a:lstStyle>
            <a:p>
              <a:pPr algn="ctr" eaLnBrk="1" hangingPunct="1">
                <a:spcBef>
                  <a:spcPct val="50000"/>
                </a:spcBef>
                <a:buFontTx/>
                <a:buNone/>
              </a:pPr>
              <a:r>
                <a:rPr kumimoji="0" lang="zh-TW" altLang="en-US" sz="2800">
                  <a:ea typeface="全真粗黑體" pitchFamily="49" charset="-120"/>
                </a:rPr>
                <a:t>公民訴訟</a:t>
              </a:r>
              <a:endParaRPr lang="zh-TW" altLang="en-US" sz="2800">
                <a:ea typeface="全真粗黑體" pitchFamily="49" charset="-120"/>
              </a:endParaRPr>
            </a:p>
          </p:txBody>
        </p:sp>
        <p:sp>
          <p:nvSpPr>
            <p:cNvPr id="38935" name="Line 50"/>
            <p:cNvSpPr>
              <a:spLocks noChangeShapeType="1"/>
            </p:cNvSpPr>
            <p:nvPr/>
          </p:nvSpPr>
          <p:spPr bwMode="auto">
            <a:xfrm>
              <a:off x="4468" y="663"/>
              <a:ext cx="0" cy="3448"/>
            </a:xfrm>
            <a:prstGeom prst="line">
              <a:avLst/>
            </a:prstGeom>
            <a:noFill/>
            <a:ln w="9525">
              <a:solidFill>
                <a:schemeClr val="tx1"/>
              </a:solidFill>
              <a:prstDash val="sysDot"/>
              <a:round/>
              <a:headEnd/>
              <a:tailEnd/>
            </a:ln>
            <a:extLst>
              <a:ext uri="{909E8E84-426E-40DD-AFC4-6F175D3DCCD1}">
                <a14:hiddenFill xmlns:a14="http://schemas.microsoft.com/office/drawing/2010/main">
                  <a:noFill/>
                </a14:hiddenFill>
              </a:ext>
            </a:extLst>
          </p:spPr>
          <p:txBody>
            <a:bodyPr/>
            <a:lstStyle/>
            <a:p>
              <a:endParaRPr lang="zh-TW" altLang="en-US"/>
            </a:p>
          </p:txBody>
        </p:sp>
        <p:sp>
          <p:nvSpPr>
            <p:cNvPr id="38936" name="Line 54"/>
            <p:cNvSpPr>
              <a:spLocks noChangeShapeType="1"/>
            </p:cNvSpPr>
            <p:nvPr/>
          </p:nvSpPr>
          <p:spPr bwMode="auto">
            <a:xfrm>
              <a:off x="295" y="2614"/>
              <a:ext cx="5125" cy="0"/>
            </a:xfrm>
            <a:prstGeom prst="line">
              <a:avLst/>
            </a:prstGeom>
            <a:noFill/>
            <a:ln w="9525">
              <a:solidFill>
                <a:schemeClr val="tx1"/>
              </a:solidFill>
              <a:prstDash val="sysDot"/>
              <a:round/>
              <a:headEnd/>
              <a:tailEnd/>
            </a:ln>
            <a:extLst>
              <a:ext uri="{909E8E84-426E-40DD-AFC4-6F175D3DCCD1}">
                <a14:hiddenFill xmlns:a14="http://schemas.microsoft.com/office/drawing/2010/main">
                  <a:noFill/>
                </a14:hiddenFill>
              </a:ext>
            </a:extLst>
          </p:spPr>
          <p:txBody>
            <a:bodyPr/>
            <a:lstStyle/>
            <a:p>
              <a:endParaRPr lang="zh-TW" altLang="en-US"/>
            </a:p>
          </p:txBody>
        </p:sp>
        <p:sp>
          <p:nvSpPr>
            <p:cNvPr id="38937" name="Text Box 39"/>
            <p:cNvSpPr txBox="1">
              <a:spLocks noChangeArrowheads="1"/>
            </p:cNvSpPr>
            <p:nvPr/>
          </p:nvSpPr>
          <p:spPr bwMode="auto">
            <a:xfrm>
              <a:off x="295" y="1026"/>
              <a:ext cx="816" cy="680"/>
            </a:xfrm>
            <a:prstGeom prst="rect">
              <a:avLst/>
            </a:prstGeom>
            <a:solidFill>
              <a:srgbClr val="6699FF"/>
            </a:solidFill>
            <a:ln w="9525">
              <a:solidFill>
                <a:srgbClr val="DDDDDD"/>
              </a:solidFill>
              <a:miter lim="800000"/>
              <a:headEnd/>
              <a:tailEnd/>
            </a:ln>
          </p:spPr>
          <p:txBody>
            <a:bodyPr lIns="182736" tIns="91359" rIns="182736" bIns="91359" anchor="ctr"/>
            <a:lstStyle>
              <a:lvl1pPr defTabSz="1828800">
                <a:spcBef>
                  <a:spcPct val="20000"/>
                </a:spcBef>
                <a:buChar char="•"/>
                <a:defRPr kumimoji="1" sz="6400">
                  <a:solidFill>
                    <a:schemeClr val="tx1"/>
                  </a:solidFill>
                  <a:latin typeface="Arial" pitchFamily="34" charset="0"/>
                  <a:ea typeface="新細明體" pitchFamily="18" charset="-120"/>
                </a:defRPr>
              </a:lvl1pPr>
              <a:lvl2pPr marL="1485900" indent="-571500" defTabSz="1828800">
                <a:spcBef>
                  <a:spcPct val="20000"/>
                </a:spcBef>
                <a:buChar char="–"/>
                <a:defRPr kumimoji="1" sz="5600">
                  <a:solidFill>
                    <a:schemeClr val="tx1"/>
                  </a:solidFill>
                  <a:latin typeface="Arial" pitchFamily="34" charset="0"/>
                  <a:ea typeface="新細明體" pitchFamily="18" charset="-120"/>
                </a:defRPr>
              </a:lvl2pPr>
              <a:lvl3pPr marL="2286000" indent="-457200" defTabSz="1828800">
                <a:spcBef>
                  <a:spcPct val="20000"/>
                </a:spcBef>
                <a:buChar char="•"/>
                <a:defRPr kumimoji="1" sz="4800">
                  <a:solidFill>
                    <a:schemeClr val="tx1"/>
                  </a:solidFill>
                  <a:latin typeface="Arial" pitchFamily="34" charset="0"/>
                  <a:ea typeface="新細明體" pitchFamily="18" charset="-120"/>
                </a:defRPr>
              </a:lvl3pPr>
              <a:lvl4pPr marL="3200400" indent="-457200" defTabSz="1828800">
                <a:spcBef>
                  <a:spcPct val="20000"/>
                </a:spcBef>
                <a:buChar char="–"/>
                <a:defRPr kumimoji="1" sz="4000">
                  <a:solidFill>
                    <a:schemeClr val="tx1"/>
                  </a:solidFill>
                  <a:latin typeface="Arial" pitchFamily="34" charset="0"/>
                  <a:ea typeface="新細明體" pitchFamily="18" charset="-120"/>
                </a:defRPr>
              </a:lvl4pPr>
              <a:lvl5pPr marL="4114800" indent="-457200" defTabSz="1828800">
                <a:spcBef>
                  <a:spcPct val="20000"/>
                </a:spcBef>
                <a:buChar char="»"/>
                <a:defRPr kumimoji="1" sz="4000">
                  <a:solidFill>
                    <a:schemeClr val="tx1"/>
                  </a:solidFill>
                  <a:latin typeface="Arial" pitchFamily="34" charset="0"/>
                  <a:ea typeface="新細明體" pitchFamily="18" charset="-120"/>
                </a:defRPr>
              </a:lvl5pPr>
              <a:lvl6pPr marL="4572000" indent="-457200" defTabSz="1828800" eaLnBrk="0" fontAlgn="base" hangingPunct="0">
                <a:spcBef>
                  <a:spcPct val="20000"/>
                </a:spcBef>
                <a:spcAft>
                  <a:spcPct val="0"/>
                </a:spcAft>
                <a:buChar char="»"/>
                <a:defRPr kumimoji="1" sz="4000">
                  <a:solidFill>
                    <a:schemeClr val="tx1"/>
                  </a:solidFill>
                  <a:latin typeface="Arial" pitchFamily="34" charset="0"/>
                  <a:ea typeface="新細明體" pitchFamily="18" charset="-120"/>
                </a:defRPr>
              </a:lvl6pPr>
              <a:lvl7pPr marL="5029200" indent="-457200" defTabSz="1828800" eaLnBrk="0" fontAlgn="base" hangingPunct="0">
                <a:spcBef>
                  <a:spcPct val="20000"/>
                </a:spcBef>
                <a:spcAft>
                  <a:spcPct val="0"/>
                </a:spcAft>
                <a:buChar char="»"/>
                <a:defRPr kumimoji="1" sz="4000">
                  <a:solidFill>
                    <a:schemeClr val="tx1"/>
                  </a:solidFill>
                  <a:latin typeface="Arial" pitchFamily="34" charset="0"/>
                  <a:ea typeface="新細明體" pitchFamily="18" charset="-120"/>
                </a:defRPr>
              </a:lvl7pPr>
              <a:lvl8pPr marL="5486400" indent="-457200" defTabSz="1828800" eaLnBrk="0" fontAlgn="base" hangingPunct="0">
                <a:spcBef>
                  <a:spcPct val="20000"/>
                </a:spcBef>
                <a:spcAft>
                  <a:spcPct val="0"/>
                </a:spcAft>
                <a:buChar char="»"/>
                <a:defRPr kumimoji="1" sz="4000">
                  <a:solidFill>
                    <a:schemeClr val="tx1"/>
                  </a:solidFill>
                  <a:latin typeface="Arial" pitchFamily="34" charset="0"/>
                  <a:ea typeface="新細明體" pitchFamily="18" charset="-120"/>
                </a:defRPr>
              </a:lvl8pPr>
              <a:lvl9pPr marL="5943600" indent="-457200" defTabSz="1828800" eaLnBrk="0" fontAlgn="base" hangingPunct="0">
                <a:spcBef>
                  <a:spcPct val="20000"/>
                </a:spcBef>
                <a:spcAft>
                  <a:spcPct val="0"/>
                </a:spcAft>
                <a:buChar char="»"/>
                <a:defRPr kumimoji="1" sz="4000">
                  <a:solidFill>
                    <a:schemeClr val="tx1"/>
                  </a:solidFill>
                  <a:latin typeface="Arial" pitchFamily="34" charset="0"/>
                  <a:ea typeface="新細明體" pitchFamily="18" charset="-120"/>
                </a:defRPr>
              </a:lvl9pPr>
            </a:lstStyle>
            <a:p>
              <a:pPr algn="ctr" eaLnBrk="1" hangingPunct="1">
                <a:spcBef>
                  <a:spcPct val="50000"/>
                </a:spcBef>
                <a:buFontTx/>
                <a:buNone/>
              </a:pPr>
              <a:r>
                <a:rPr lang="zh-TW" altLang="en-US" sz="2800">
                  <a:ea typeface="全真粗黑體" pitchFamily="49" charset="-120"/>
                </a:rPr>
                <a:t>國土白皮書</a:t>
              </a:r>
            </a:p>
          </p:txBody>
        </p:sp>
        <p:sp>
          <p:nvSpPr>
            <p:cNvPr id="38938" name="Text Box 40"/>
            <p:cNvSpPr txBox="1">
              <a:spLocks noChangeArrowheads="1"/>
            </p:cNvSpPr>
            <p:nvPr/>
          </p:nvSpPr>
          <p:spPr bwMode="auto">
            <a:xfrm>
              <a:off x="3379" y="1026"/>
              <a:ext cx="997" cy="680"/>
            </a:xfrm>
            <a:prstGeom prst="rect">
              <a:avLst/>
            </a:prstGeom>
            <a:solidFill>
              <a:srgbClr val="6699FF"/>
            </a:solidFill>
            <a:ln w="9525">
              <a:solidFill>
                <a:srgbClr val="DDDDDD"/>
              </a:solidFill>
              <a:miter lim="800000"/>
              <a:headEnd/>
              <a:tailEnd/>
            </a:ln>
          </p:spPr>
          <p:txBody>
            <a:bodyPr lIns="182736" tIns="91359" rIns="182736" bIns="91359" anchor="ctr"/>
            <a:lstStyle>
              <a:lvl1pPr defTabSz="1828800">
                <a:spcBef>
                  <a:spcPct val="20000"/>
                </a:spcBef>
                <a:buChar char="•"/>
                <a:defRPr kumimoji="1" sz="6400">
                  <a:solidFill>
                    <a:schemeClr val="tx1"/>
                  </a:solidFill>
                  <a:latin typeface="Arial" pitchFamily="34" charset="0"/>
                  <a:ea typeface="新細明體" pitchFamily="18" charset="-120"/>
                </a:defRPr>
              </a:lvl1pPr>
              <a:lvl2pPr marL="1485900" indent="-571500" defTabSz="1828800">
                <a:spcBef>
                  <a:spcPct val="20000"/>
                </a:spcBef>
                <a:buChar char="–"/>
                <a:defRPr kumimoji="1" sz="5600">
                  <a:solidFill>
                    <a:schemeClr val="tx1"/>
                  </a:solidFill>
                  <a:latin typeface="Arial" pitchFamily="34" charset="0"/>
                  <a:ea typeface="新細明體" pitchFamily="18" charset="-120"/>
                </a:defRPr>
              </a:lvl2pPr>
              <a:lvl3pPr marL="2286000" indent="-457200" defTabSz="1828800">
                <a:spcBef>
                  <a:spcPct val="20000"/>
                </a:spcBef>
                <a:buChar char="•"/>
                <a:defRPr kumimoji="1" sz="4800">
                  <a:solidFill>
                    <a:schemeClr val="tx1"/>
                  </a:solidFill>
                  <a:latin typeface="Arial" pitchFamily="34" charset="0"/>
                  <a:ea typeface="新細明體" pitchFamily="18" charset="-120"/>
                </a:defRPr>
              </a:lvl3pPr>
              <a:lvl4pPr marL="3200400" indent="-457200" defTabSz="1828800">
                <a:spcBef>
                  <a:spcPct val="20000"/>
                </a:spcBef>
                <a:buChar char="–"/>
                <a:defRPr kumimoji="1" sz="4000">
                  <a:solidFill>
                    <a:schemeClr val="tx1"/>
                  </a:solidFill>
                  <a:latin typeface="Arial" pitchFamily="34" charset="0"/>
                  <a:ea typeface="新細明體" pitchFamily="18" charset="-120"/>
                </a:defRPr>
              </a:lvl4pPr>
              <a:lvl5pPr marL="4114800" indent="-457200" defTabSz="1828800">
                <a:spcBef>
                  <a:spcPct val="20000"/>
                </a:spcBef>
                <a:buChar char="»"/>
                <a:defRPr kumimoji="1" sz="4000">
                  <a:solidFill>
                    <a:schemeClr val="tx1"/>
                  </a:solidFill>
                  <a:latin typeface="Arial" pitchFamily="34" charset="0"/>
                  <a:ea typeface="新細明體" pitchFamily="18" charset="-120"/>
                </a:defRPr>
              </a:lvl5pPr>
              <a:lvl6pPr marL="4572000" indent="-457200" defTabSz="1828800" eaLnBrk="0" fontAlgn="base" hangingPunct="0">
                <a:spcBef>
                  <a:spcPct val="20000"/>
                </a:spcBef>
                <a:spcAft>
                  <a:spcPct val="0"/>
                </a:spcAft>
                <a:buChar char="»"/>
                <a:defRPr kumimoji="1" sz="4000">
                  <a:solidFill>
                    <a:schemeClr val="tx1"/>
                  </a:solidFill>
                  <a:latin typeface="Arial" pitchFamily="34" charset="0"/>
                  <a:ea typeface="新細明體" pitchFamily="18" charset="-120"/>
                </a:defRPr>
              </a:lvl6pPr>
              <a:lvl7pPr marL="5029200" indent="-457200" defTabSz="1828800" eaLnBrk="0" fontAlgn="base" hangingPunct="0">
                <a:spcBef>
                  <a:spcPct val="20000"/>
                </a:spcBef>
                <a:spcAft>
                  <a:spcPct val="0"/>
                </a:spcAft>
                <a:buChar char="»"/>
                <a:defRPr kumimoji="1" sz="4000">
                  <a:solidFill>
                    <a:schemeClr val="tx1"/>
                  </a:solidFill>
                  <a:latin typeface="Arial" pitchFamily="34" charset="0"/>
                  <a:ea typeface="新細明體" pitchFamily="18" charset="-120"/>
                </a:defRPr>
              </a:lvl7pPr>
              <a:lvl8pPr marL="5486400" indent="-457200" defTabSz="1828800" eaLnBrk="0" fontAlgn="base" hangingPunct="0">
                <a:spcBef>
                  <a:spcPct val="20000"/>
                </a:spcBef>
                <a:spcAft>
                  <a:spcPct val="0"/>
                </a:spcAft>
                <a:buChar char="»"/>
                <a:defRPr kumimoji="1" sz="4000">
                  <a:solidFill>
                    <a:schemeClr val="tx1"/>
                  </a:solidFill>
                  <a:latin typeface="Arial" pitchFamily="34" charset="0"/>
                  <a:ea typeface="新細明體" pitchFamily="18" charset="-120"/>
                </a:defRPr>
              </a:lvl8pPr>
              <a:lvl9pPr marL="5943600" indent="-457200" defTabSz="1828800" eaLnBrk="0" fontAlgn="base" hangingPunct="0">
                <a:spcBef>
                  <a:spcPct val="20000"/>
                </a:spcBef>
                <a:spcAft>
                  <a:spcPct val="0"/>
                </a:spcAft>
                <a:buChar char="»"/>
                <a:defRPr kumimoji="1" sz="4000">
                  <a:solidFill>
                    <a:schemeClr val="tx1"/>
                  </a:solidFill>
                  <a:latin typeface="Arial" pitchFamily="34" charset="0"/>
                  <a:ea typeface="新細明體" pitchFamily="18" charset="-120"/>
                </a:defRPr>
              </a:lvl9pPr>
            </a:lstStyle>
            <a:p>
              <a:pPr algn="ctr" eaLnBrk="1" hangingPunct="1">
                <a:spcBef>
                  <a:spcPct val="50000"/>
                </a:spcBef>
                <a:buFontTx/>
                <a:buNone/>
              </a:pPr>
              <a:r>
                <a:rPr lang="zh-TW" altLang="en-US" sz="2800">
                  <a:ea typeface="全真粗黑體" pitchFamily="49" charset="-120"/>
                </a:rPr>
                <a:t>網際網路公開</a:t>
              </a:r>
            </a:p>
          </p:txBody>
        </p:sp>
        <p:sp>
          <p:nvSpPr>
            <p:cNvPr id="38939" name="Line 54"/>
            <p:cNvSpPr>
              <a:spLocks noChangeShapeType="1"/>
            </p:cNvSpPr>
            <p:nvPr/>
          </p:nvSpPr>
          <p:spPr bwMode="auto">
            <a:xfrm>
              <a:off x="204" y="1770"/>
              <a:ext cx="5125" cy="0"/>
            </a:xfrm>
            <a:prstGeom prst="line">
              <a:avLst/>
            </a:prstGeom>
            <a:noFill/>
            <a:ln w="9525">
              <a:solidFill>
                <a:schemeClr val="tx1"/>
              </a:solidFill>
              <a:prstDash val="sysDot"/>
              <a:round/>
              <a:headEnd/>
              <a:tailEnd/>
            </a:ln>
            <a:extLst>
              <a:ext uri="{909E8E84-426E-40DD-AFC4-6F175D3DCCD1}">
                <a14:hiddenFill xmlns:a14="http://schemas.microsoft.com/office/drawing/2010/main">
                  <a:noFill/>
                </a14:hiddenFill>
              </a:ext>
            </a:extLst>
          </p:spPr>
          <p:txBody>
            <a:bodyPr/>
            <a:lstStyle/>
            <a:p>
              <a:endParaRPr lang="zh-TW" altLang="en-US"/>
            </a:p>
          </p:txBody>
        </p:sp>
      </p:grpSp>
      <p:sp>
        <p:nvSpPr>
          <p:cNvPr id="38917" name="Text Box 26"/>
          <p:cNvSpPr txBox="1">
            <a:spLocks noChangeArrowheads="1"/>
          </p:cNvSpPr>
          <p:nvPr/>
        </p:nvSpPr>
        <p:spPr bwMode="auto">
          <a:xfrm>
            <a:off x="644525" y="1965325"/>
            <a:ext cx="16998950" cy="420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82574" tIns="91269" rIns="182574" bIns="91269">
            <a:spAutoFit/>
          </a:bodyPr>
          <a:lstStyle>
            <a:lvl1pPr marL="546100" indent="-546100" defTabSz="1828800">
              <a:spcBef>
                <a:spcPct val="20000"/>
              </a:spcBef>
              <a:buChar char="•"/>
              <a:defRPr kumimoji="1" sz="6400">
                <a:solidFill>
                  <a:schemeClr val="tx1"/>
                </a:solidFill>
                <a:latin typeface="Arial" pitchFamily="34" charset="0"/>
                <a:ea typeface="新細明體" pitchFamily="18" charset="-120"/>
              </a:defRPr>
            </a:lvl1pPr>
            <a:lvl2pPr marL="914400" indent="-571500" defTabSz="1828800">
              <a:spcBef>
                <a:spcPct val="20000"/>
              </a:spcBef>
              <a:buChar char="–"/>
              <a:defRPr kumimoji="1" sz="5600">
                <a:solidFill>
                  <a:schemeClr val="tx1"/>
                </a:solidFill>
                <a:latin typeface="Arial" pitchFamily="34" charset="0"/>
                <a:ea typeface="新細明體" pitchFamily="18" charset="-120"/>
              </a:defRPr>
            </a:lvl2pPr>
            <a:lvl3pPr marL="1828800" indent="-457200" defTabSz="1828800">
              <a:spcBef>
                <a:spcPct val="20000"/>
              </a:spcBef>
              <a:buChar char="•"/>
              <a:defRPr kumimoji="1" sz="4800">
                <a:solidFill>
                  <a:schemeClr val="tx1"/>
                </a:solidFill>
                <a:latin typeface="Arial" pitchFamily="34" charset="0"/>
                <a:ea typeface="新細明體" pitchFamily="18" charset="-120"/>
              </a:defRPr>
            </a:lvl3pPr>
            <a:lvl4pPr marL="2743200" indent="-457200" defTabSz="1828800">
              <a:spcBef>
                <a:spcPct val="20000"/>
              </a:spcBef>
              <a:buChar char="–"/>
              <a:defRPr kumimoji="1" sz="4000">
                <a:solidFill>
                  <a:schemeClr val="tx1"/>
                </a:solidFill>
                <a:latin typeface="Arial" pitchFamily="34" charset="0"/>
                <a:ea typeface="新細明體" pitchFamily="18" charset="-120"/>
              </a:defRPr>
            </a:lvl4pPr>
            <a:lvl5pPr marL="3657600" indent="-457200" defTabSz="1828800">
              <a:spcBef>
                <a:spcPct val="20000"/>
              </a:spcBef>
              <a:buChar char="»"/>
              <a:defRPr kumimoji="1" sz="4000">
                <a:solidFill>
                  <a:schemeClr val="tx1"/>
                </a:solidFill>
                <a:latin typeface="Arial" pitchFamily="34" charset="0"/>
                <a:ea typeface="新細明體" pitchFamily="18" charset="-120"/>
              </a:defRPr>
            </a:lvl5pPr>
            <a:lvl6pPr marL="4114800" indent="-457200" defTabSz="1828800" eaLnBrk="0" fontAlgn="base" hangingPunct="0">
              <a:spcBef>
                <a:spcPct val="20000"/>
              </a:spcBef>
              <a:spcAft>
                <a:spcPct val="0"/>
              </a:spcAft>
              <a:buChar char="»"/>
              <a:defRPr kumimoji="1" sz="4000">
                <a:solidFill>
                  <a:schemeClr val="tx1"/>
                </a:solidFill>
                <a:latin typeface="Arial" pitchFamily="34" charset="0"/>
                <a:ea typeface="新細明體" pitchFamily="18" charset="-120"/>
              </a:defRPr>
            </a:lvl6pPr>
            <a:lvl7pPr marL="4572000" indent="-457200" defTabSz="1828800" eaLnBrk="0" fontAlgn="base" hangingPunct="0">
              <a:spcBef>
                <a:spcPct val="20000"/>
              </a:spcBef>
              <a:spcAft>
                <a:spcPct val="0"/>
              </a:spcAft>
              <a:buChar char="»"/>
              <a:defRPr kumimoji="1" sz="4000">
                <a:solidFill>
                  <a:schemeClr val="tx1"/>
                </a:solidFill>
                <a:latin typeface="Arial" pitchFamily="34" charset="0"/>
                <a:ea typeface="新細明體" pitchFamily="18" charset="-120"/>
              </a:defRPr>
            </a:lvl7pPr>
            <a:lvl8pPr marL="5029200" indent="-457200" defTabSz="1828800" eaLnBrk="0" fontAlgn="base" hangingPunct="0">
              <a:spcBef>
                <a:spcPct val="20000"/>
              </a:spcBef>
              <a:spcAft>
                <a:spcPct val="0"/>
              </a:spcAft>
              <a:buChar char="»"/>
              <a:defRPr kumimoji="1" sz="4000">
                <a:solidFill>
                  <a:schemeClr val="tx1"/>
                </a:solidFill>
                <a:latin typeface="Arial" pitchFamily="34" charset="0"/>
                <a:ea typeface="新細明體" pitchFamily="18" charset="-120"/>
              </a:defRPr>
            </a:lvl8pPr>
            <a:lvl9pPr marL="5486400" indent="-457200" defTabSz="1828800" eaLnBrk="0" fontAlgn="base" hangingPunct="0">
              <a:spcBef>
                <a:spcPct val="20000"/>
              </a:spcBef>
              <a:spcAft>
                <a:spcPct val="0"/>
              </a:spcAft>
              <a:buChar char="»"/>
              <a:defRPr kumimoji="1" sz="4000">
                <a:solidFill>
                  <a:schemeClr val="tx1"/>
                </a:solidFill>
                <a:latin typeface="Arial" pitchFamily="34" charset="0"/>
                <a:ea typeface="新細明體" pitchFamily="18" charset="-120"/>
              </a:defRPr>
            </a:lvl9pPr>
          </a:lstStyle>
          <a:p>
            <a:pPr algn="just" eaLnBrk="1" hangingPunct="1">
              <a:spcBef>
                <a:spcPct val="30000"/>
              </a:spcBef>
              <a:buFont typeface="Wingdings" pitchFamily="2" charset="2"/>
              <a:buChar char="n"/>
            </a:pPr>
            <a:r>
              <a:rPr lang="zh-TW" altLang="en-US" sz="4000">
                <a:ea typeface="全真粗黑體" pitchFamily="49" charset="-120"/>
              </a:rPr>
              <a:t>中央主管機關應定期公布國土白皮書。</a:t>
            </a:r>
            <a:r>
              <a:rPr lang="en-US" altLang="zh-TW" sz="4000">
                <a:ea typeface="全真粗黑體" pitchFamily="49" charset="-120"/>
              </a:rPr>
              <a:t>(§5)</a:t>
            </a:r>
          </a:p>
          <a:p>
            <a:pPr algn="just" eaLnBrk="1" hangingPunct="1">
              <a:spcBef>
                <a:spcPct val="30000"/>
              </a:spcBef>
              <a:buFont typeface="Wingdings" pitchFamily="2" charset="2"/>
              <a:buChar char="n"/>
            </a:pPr>
            <a:r>
              <a:rPr lang="zh-TW" altLang="en-US" sz="4000">
                <a:ea typeface="全真粗黑體" pitchFamily="49" charset="-120"/>
              </a:rPr>
              <a:t>各級國土計畫或使用許可計畫擬訂過程中，應辦理公開展覽及公聽會等程序</a:t>
            </a:r>
            <a:r>
              <a:rPr lang="en-US" altLang="zh-TW" sz="4000">
                <a:ea typeface="全真粗黑體" pitchFamily="49" charset="-120"/>
              </a:rPr>
              <a:t>(§12</a:t>
            </a:r>
            <a:r>
              <a:rPr lang="zh-TW" altLang="en-US" sz="4000">
                <a:ea typeface="全真粗黑體" pitchFamily="49" charset="-120"/>
              </a:rPr>
              <a:t>；</a:t>
            </a:r>
            <a:r>
              <a:rPr lang="en-US" altLang="zh-TW" sz="4000">
                <a:ea typeface="全真粗黑體" pitchFamily="49" charset="-120"/>
              </a:rPr>
              <a:t>25</a:t>
            </a:r>
            <a:r>
              <a:rPr lang="zh-TW" altLang="en-US" sz="4000">
                <a:ea typeface="全真粗黑體" pitchFamily="49" charset="-120"/>
              </a:rPr>
              <a:t>、</a:t>
            </a:r>
            <a:r>
              <a:rPr lang="en-US" altLang="zh-TW" sz="4000">
                <a:ea typeface="全真粗黑體" pitchFamily="49" charset="-120"/>
              </a:rPr>
              <a:t>27) </a:t>
            </a:r>
            <a:r>
              <a:rPr lang="zh-TW" altLang="en-US" sz="4000">
                <a:ea typeface="全真粗黑體" pitchFamily="49" charset="-120"/>
              </a:rPr>
              <a:t>；且國土計畫並應經各該層級及上級國土計畫審議會審議後，始得公告實施。</a:t>
            </a:r>
            <a:r>
              <a:rPr lang="en-US" altLang="zh-TW" sz="4000">
                <a:ea typeface="全真粗黑體" pitchFamily="49" charset="-120"/>
              </a:rPr>
              <a:t>(§11)</a:t>
            </a:r>
          </a:p>
          <a:p>
            <a:pPr algn="just" eaLnBrk="1" hangingPunct="1">
              <a:spcBef>
                <a:spcPct val="30000"/>
              </a:spcBef>
              <a:buFont typeface="Wingdings" pitchFamily="2" charset="2"/>
              <a:buChar char="n"/>
            </a:pPr>
            <a:r>
              <a:rPr lang="zh-TW" altLang="en-US" sz="4000">
                <a:ea typeface="全真粗黑體" pitchFamily="49" charset="-120"/>
              </a:rPr>
              <a:t>申請使用許可案件如有違反本法規定情事，而主管機關疏於執行時，受害人民或團體得提出行政訴訟。</a:t>
            </a:r>
            <a:r>
              <a:rPr lang="en-US" altLang="zh-TW" sz="4000">
                <a:ea typeface="全真粗黑體" pitchFamily="49" charset="-120"/>
              </a:rPr>
              <a:t>(§34)</a:t>
            </a: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投影片編號版面配置區 5"/>
          <p:cNvSpPr>
            <a:spLocks noGrp="1"/>
          </p:cNvSpPr>
          <p:nvPr>
            <p:ph type="sldNum" sz="quarter" idx="12"/>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1825625">
              <a:spcBef>
                <a:spcPct val="20000"/>
              </a:spcBef>
              <a:buChar char="•"/>
              <a:defRPr kumimoji="1" sz="6400">
                <a:solidFill>
                  <a:schemeClr val="tx1"/>
                </a:solidFill>
                <a:latin typeface="Arial" pitchFamily="34" charset="0"/>
                <a:ea typeface="新細明體" pitchFamily="18" charset="-120"/>
              </a:defRPr>
            </a:lvl1pPr>
            <a:lvl2pPr marL="1482725" indent="-569913" defTabSz="1825625">
              <a:spcBef>
                <a:spcPct val="20000"/>
              </a:spcBef>
              <a:buChar char="–"/>
              <a:defRPr kumimoji="1" sz="5600">
                <a:solidFill>
                  <a:schemeClr val="tx1"/>
                </a:solidFill>
                <a:latin typeface="Arial" pitchFamily="34" charset="0"/>
                <a:ea typeface="新細明體" pitchFamily="18" charset="-120"/>
              </a:defRPr>
            </a:lvl2pPr>
            <a:lvl3pPr marL="2282825" indent="-455613" defTabSz="1825625">
              <a:spcBef>
                <a:spcPct val="20000"/>
              </a:spcBef>
              <a:buChar char="•"/>
              <a:defRPr kumimoji="1" sz="4800">
                <a:solidFill>
                  <a:schemeClr val="tx1"/>
                </a:solidFill>
                <a:latin typeface="Arial" pitchFamily="34" charset="0"/>
                <a:ea typeface="新細明體" pitchFamily="18" charset="-120"/>
              </a:defRPr>
            </a:lvl3pPr>
            <a:lvl4pPr marL="3195638" indent="-455613" defTabSz="1825625">
              <a:spcBef>
                <a:spcPct val="20000"/>
              </a:spcBef>
              <a:buChar char="–"/>
              <a:defRPr kumimoji="1" sz="4000">
                <a:solidFill>
                  <a:schemeClr val="tx1"/>
                </a:solidFill>
                <a:latin typeface="Arial" pitchFamily="34" charset="0"/>
                <a:ea typeface="新細明體" pitchFamily="18" charset="-120"/>
              </a:defRPr>
            </a:lvl4pPr>
            <a:lvl5pPr marL="4108450" indent="-455613" defTabSz="1825625">
              <a:spcBef>
                <a:spcPct val="20000"/>
              </a:spcBef>
              <a:buChar char="»"/>
              <a:defRPr kumimoji="1" sz="4000">
                <a:solidFill>
                  <a:schemeClr val="tx1"/>
                </a:solidFill>
                <a:latin typeface="Arial" pitchFamily="34" charset="0"/>
                <a:ea typeface="新細明體" pitchFamily="18" charset="-120"/>
              </a:defRPr>
            </a:lvl5pPr>
            <a:lvl6pPr marL="4565650" indent="-455613" defTabSz="1825625" eaLnBrk="0" fontAlgn="base" hangingPunct="0">
              <a:spcBef>
                <a:spcPct val="20000"/>
              </a:spcBef>
              <a:spcAft>
                <a:spcPct val="0"/>
              </a:spcAft>
              <a:buChar char="»"/>
              <a:defRPr kumimoji="1" sz="4000">
                <a:solidFill>
                  <a:schemeClr val="tx1"/>
                </a:solidFill>
                <a:latin typeface="Arial" pitchFamily="34" charset="0"/>
                <a:ea typeface="新細明體" pitchFamily="18" charset="-120"/>
              </a:defRPr>
            </a:lvl6pPr>
            <a:lvl7pPr marL="5022850" indent="-455613" defTabSz="1825625" eaLnBrk="0" fontAlgn="base" hangingPunct="0">
              <a:spcBef>
                <a:spcPct val="20000"/>
              </a:spcBef>
              <a:spcAft>
                <a:spcPct val="0"/>
              </a:spcAft>
              <a:buChar char="»"/>
              <a:defRPr kumimoji="1" sz="4000">
                <a:solidFill>
                  <a:schemeClr val="tx1"/>
                </a:solidFill>
                <a:latin typeface="Arial" pitchFamily="34" charset="0"/>
                <a:ea typeface="新細明體" pitchFamily="18" charset="-120"/>
              </a:defRPr>
            </a:lvl7pPr>
            <a:lvl8pPr marL="5480050" indent="-455613" defTabSz="1825625" eaLnBrk="0" fontAlgn="base" hangingPunct="0">
              <a:spcBef>
                <a:spcPct val="20000"/>
              </a:spcBef>
              <a:spcAft>
                <a:spcPct val="0"/>
              </a:spcAft>
              <a:buChar char="»"/>
              <a:defRPr kumimoji="1" sz="4000">
                <a:solidFill>
                  <a:schemeClr val="tx1"/>
                </a:solidFill>
                <a:latin typeface="Arial" pitchFamily="34" charset="0"/>
                <a:ea typeface="新細明體" pitchFamily="18" charset="-120"/>
              </a:defRPr>
            </a:lvl8pPr>
            <a:lvl9pPr marL="5937250" indent="-455613" defTabSz="1825625" eaLnBrk="0" fontAlgn="base" hangingPunct="0">
              <a:spcBef>
                <a:spcPct val="20000"/>
              </a:spcBef>
              <a:spcAft>
                <a:spcPct val="0"/>
              </a:spcAft>
              <a:buChar char="»"/>
              <a:defRPr kumimoji="1" sz="4000">
                <a:solidFill>
                  <a:schemeClr val="tx1"/>
                </a:solidFill>
                <a:latin typeface="Arial" pitchFamily="34" charset="0"/>
                <a:ea typeface="新細明體" pitchFamily="18" charset="-120"/>
              </a:defRPr>
            </a:lvl9pPr>
          </a:lstStyle>
          <a:p>
            <a:pPr>
              <a:spcBef>
                <a:spcPct val="0"/>
              </a:spcBef>
              <a:buFontTx/>
              <a:buNone/>
            </a:pPr>
            <a:fld id="{AAD869AF-06FA-4466-BF78-C55F031AF1F3}" type="slidenum">
              <a:rPr lang="en-US" altLang="zh-TW" sz="3200"/>
              <a:pPr>
                <a:spcBef>
                  <a:spcPct val="0"/>
                </a:spcBef>
                <a:buFontTx/>
                <a:buNone/>
              </a:pPr>
              <a:t>24</a:t>
            </a:fld>
            <a:endParaRPr lang="en-US" altLang="zh-TW" sz="3200"/>
          </a:p>
        </p:txBody>
      </p:sp>
      <p:sp>
        <p:nvSpPr>
          <p:cNvPr id="39939" name="Text Box 2"/>
          <p:cNvSpPr txBox="1">
            <a:spLocks noChangeArrowheads="1"/>
          </p:cNvSpPr>
          <p:nvPr/>
        </p:nvSpPr>
        <p:spPr bwMode="auto">
          <a:xfrm>
            <a:off x="0" y="520700"/>
            <a:ext cx="18291175" cy="1079500"/>
          </a:xfrm>
          <a:prstGeom prst="rect">
            <a:avLst/>
          </a:prstGeom>
          <a:solidFill>
            <a:srgbClr val="FF505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82556" tIns="91259" rIns="182556" bIns="91259" anchor="ctr"/>
          <a:lstStyle>
            <a:lvl1pPr defTabSz="1828800">
              <a:spcBef>
                <a:spcPct val="20000"/>
              </a:spcBef>
              <a:buChar char="•"/>
              <a:defRPr kumimoji="1" sz="6400">
                <a:solidFill>
                  <a:schemeClr val="tx1"/>
                </a:solidFill>
                <a:latin typeface="Arial" pitchFamily="34" charset="0"/>
                <a:ea typeface="新細明體" pitchFamily="18" charset="-120"/>
              </a:defRPr>
            </a:lvl1pPr>
            <a:lvl2pPr marL="914400" indent="-571500" defTabSz="1828800">
              <a:spcBef>
                <a:spcPct val="20000"/>
              </a:spcBef>
              <a:buChar char="–"/>
              <a:defRPr kumimoji="1" sz="5600">
                <a:solidFill>
                  <a:schemeClr val="tx1"/>
                </a:solidFill>
                <a:latin typeface="Arial" pitchFamily="34" charset="0"/>
                <a:ea typeface="新細明體" pitchFamily="18" charset="-120"/>
              </a:defRPr>
            </a:lvl2pPr>
            <a:lvl3pPr marL="1828800" indent="-457200" defTabSz="1828800">
              <a:spcBef>
                <a:spcPct val="20000"/>
              </a:spcBef>
              <a:buChar char="•"/>
              <a:defRPr kumimoji="1" sz="4800">
                <a:solidFill>
                  <a:schemeClr val="tx1"/>
                </a:solidFill>
                <a:latin typeface="Arial" pitchFamily="34" charset="0"/>
                <a:ea typeface="新細明體" pitchFamily="18" charset="-120"/>
              </a:defRPr>
            </a:lvl3pPr>
            <a:lvl4pPr marL="2743200" indent="-457200" defTabSz="1828800">
              <a:spcBef>
                <a:spcPct val="20000"/>
              </a:spcBef>
              <a:buChar char="–"/>
              <a:defRPr kumimoji="1" sz="4000">
                <a:solidFill>
                  <a:schemeClr val="tx1"/>
                </a:solidFill>
                <a:latin typeface="Arial" pitchFamily="34" charset="0"/>
                <a:ea typeface="新細明體" pitchFamily="18" charset="-120"/>
              </a:defRPr>
            </a:lvl4pPr>
            <a:lvl5pPr marL="3657600" indent="-457200" defTabSz="1828800">
              <a:spcBef>
                <a:spcPct val="20000"/>
              </a:spcBef>
              <a:buChar char="»"/>
              <a:defRPr kumimoji="1" sz="4000">
                <a:solidFill>
                  <a:schemeClr val="tx1"/>
                </a:solidFill>
                <a:latin typeface="Arial" pitchFamily="34" charset="0"/>
                <a:ea typeface="新細明體" pitchFamily="18" charset="-120"/>
              </a:defRPr>
            </a:lvl5pPr>
            <a:lvl6pPr marL="4114800" indent="-457200" defTabSz="1828800" eaLnBrk="0" fontAlgn="base" hangingPunct="0">
              <a:spcBef>
                <a:spcPct val="20000"/>
              </a:spcBef>
              <a:spcAft>
                <a:spcPct val="0"/>
              </a:spcAft>
              <a:buChar char="»"/>
              <a:defRPr kumimoji="1" sz="4000">
                <a:solidFill>
                  <a:schemeClr val="tx1"/>
                </a:solidFill>
                <a:latin typeface="Arial" pitchFamily="34" charset="0"/>
                <a:ea typeface="新細明體" pitchFamily="18" charset="-120"/>
              </a:defRPr>
            </a:lvl6pPr>
            <a:lvl7pPr marL="4572000" indent="-457200" defTabSz="1828800" eaLnBrk="0" fontAlgn="base" hangingPunct="0">
              <a:spcBef>
                <a:spcPct val="20000"/>
              </a:spcBef>
              <a:spcAft>
                <a:spcPct val="0"/>
              </a:spcAft>
              <a:buChar char="»"/>
              <a:defRPr kumimoji="1" sz="4000">
                <a:solidFill>
                  <a:schemeClr val="tx1"/>
                </a:solidFill>
                <a:latin typeface="Arial" pitchFamily="34" charset="0"/>
                <a:ea typeface="新細明體" pitchFamily="18" charset="-120"/>
              </a:defRPr>
            </a:lvl7pPr>
            <a:lvl8pPr marL="5029200" indent="-457200" defTabSz="1828800" eaLnBrk="0" fontAlgn="base" hangingPunct="0">
              <a:spcBef>
                <a:spcPct val="20000"/>
              </a:spcBef>
              <a:spcAft>
                <a:spcPct val="0"/>
              </a:spcAft>
              <a:buChar char="»"/>
              <a:defRPr kumimoji="1" sz="4000">
                <a:solidFill>
                  <a:schemeClr val="tx1"/>
                </a:solidFill>
                <a:latin typeface="Arial" pitchFamily="34" charset="0"/>
                <a:ea typeface="新細明體" pitchFamily="18" charset="-120"/>
              </a:defRPr>
            </a:lvl8pPr>
            <a:lvl9pPr marL="5486400" indent="-457200" defTabSz="1828800" eaLnBrk="0" fontAlgn="base" hangingPunct="0">
              <a:spcBef>
                <a:spcPct val="20000"/>
              </a:spcBef>
              <a:spcAft>
                <a:spcPct val="0"/>
              </a:spcAft>
              <a:buChar char="»"/>
              <a:defRPr kumimoji="1" sz="4000">
                <a:solidFill>
                  <a:schemeClr val="tx1"/>
                </a:solidFill>
                <a:latin typeface="Arial" pitchFamily="34" charset="0"/>
                <a:ea typeface="新細明體" pitchFamily="18" charset="-120"/>
              </a:defRPr>
            </a:lvl9pPr>
          </a:lstStyle>
          <a:p>
            <a:pPr algn="ctr" eaLnBrk="1" hangingPunct="1">
              <a:spcBef>
                <a:spcPct val="50000"/>
              </a:spcBef>
              <a:buFontTx/>
              <a:buNone/>
            </a:pPr>
            <a:r>
              <a:rPr lang="zh-TW" altLang="en-US" sz="4800">
                <a:latin typeface="全真超特黑" pitchFamily="49" charset="-120"/>
                <a:ea typeface="全真超特黑" pitchFamily="49" charset="-120"/>
              </a:rPr>
              <a:t>四、推動國土復育工作，促進環境永續發展 </a:t>
            </a:r>
          </a:p>
        </p:txBody>
      </p:sp>
      <p:sp>
        <p:nvSpPr>
          <p:cNvPr id="39940" name="Text Box 3"/>
          <p:cNvSpPr txBox="1">
            <a:spLocks noChangeArrowheads="1"/>
          </p:cNvSpPr>
          <p:nvPr/>
        </p:nvSpPr>
        <p:spPr bwMode="auto">
          <a:xfrm>
            <a:off x="6697663" y="6115050"/>
            <a:ext cx="4895850" cy="1550988"/>
          </a:xfrm>
          <a:prstGeom prst="rect">
            <a:avLst/>
          </a:prstGeom>
          <a:noFill/>
          <a:ln w="9525">
            <a:solidFill>
              <a:srgbClr val="969696"/>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182556" tIns="91259" rIns="182556" bIns="91259" anchor="ctr"/>
          <a:lstStyle>
            <a:lvl1pPr defTabSz="1828800">
              <a:spcBef>
                <a:spcPct val="20000"/>
              </a:spcBef>
              <a:buChar char="•"/>
              <a:defRPr kumimoji="1" sz="6400">
                <a:solidFill>
                  <a:schemeClr val="tx1"/>
                </a:solidFill>
                <a:latin typeface="Arial" pitchFamily="34" charset="0"/>
                <a:ea typeface="新細明體" pitchFamily="18" charset="-120"/>
              </a:defRPr>
            </a:lvl1pPr>
            <a:lvl2pPr marL="914400" indent="-571500" defTabSz="1828800">
              <a:spcBef>
                <a:spcPct val="20000"/>
              </a:spcBef>
              <a:buChar char="–"/>
              <a:defRPr kumimoji="1" sz="5600">
                <a:solidFill>
                  <a:schemeClr val="tx1"/>
                </a:solidFill>
                <a:latin typeface="Arial" pitchFamily="34" charset="0"/>
                <a:ea typeface="新細明體" pitchFamily="18" charset="-120"/>
              </a:defRPr>
            </a:lvl2pPr>
            <a:lvl3pPr marL="1828800" indent="-457200" defTabSz="1828800">
              <a:spcBef>
                <a:spcPct val="20000"/>
              </a:spcBef>
              <a:buChar char="•"/>
              <a:defRPr kumimoji="1" sz="4800">
                <a:solidFill>
                  <a:schemeClr val="tx1"/>
                </a:solidFill>
                <a:latin typeface="Arial" pitchFamily="34" charset="0"/>
                <a:ea typeface="新細明體" pitchFamily="18" charset="-120"/>
              </a:defRPr>
            </a:lvl3pPr>
            <a:lvl4pPr marL="2743200" indent="-457200" defTabSz="1828800">
              <a:spcBef>
                <a:spcPct val="20000"/>
              </a:spcBef>
              <a:buChar char="–"/>
              <a:defRPr kumimoji="1" sz="4000">
                <a:solidFill>
                  <a:schemeClr val="tx1"/>
                </a:solidFill>
                <a:latin typeface="Arial" pitchFamily="34" charset="0"/>
                <a:ea typeface="新細明體" pitchFamily="18" charset="-120"/>
              </a:defRPr>
            </a:lvl4pPr>
            <a:lvl5pPr marL="3657600" indent="-457200" defTabSz="1828800">
              <a:spcBef>
                <a:spcPct val="20000"/>
              </a:spcBef>
              <a:buChar char="»"/>
              <a:defRPr kumimoji="1" sz="4000">
                <a:solidFill>
                  <a:schemeClr val="tx1"/>
                </a:solidFill>
                <a:latin typeface="Arial" pitchFamily="34" charset="0"/>
                <a:ea typeface="新細明體" pitchFamily="18" charset="-120"/>
              </a:defRPr>
            </a:lvl5pPr>
            <a:lvl6pPr marL="4114800" indent="-457200" defTabSz="1828800" eaLnBrk="0" fontAlgn="base" hangingPunct="0">
              <a:spcBef>
                <a:spcPct val="20000"/>
              </a:spcBef>
              <a:spcAft>
                <a:spcPct val="0"/>
              </a:spcAft>
              <a:buChar char="»"/>
              <a:defRPr kumimoji="1" sz="4000">
                <a:solidFill>
                  <a:schemeClr val="tx1"/>
                </a:solidFill>
                <a:latin typeface="Arial" pitchFamily="34" charset="0"/>
                <a:ea typeface="新細明體" pitchFamily="18" charset="-120"/>
              </a:defRPr>
            </a:lvl6pPr>
            <a:lvl7pPr marL="4572000" indent="-457200" defTabSz="1828800" eaLnBrk="0" fontAlgn="base" hangingPunct="0">
              <a:spcBef>
                <a:spcPct val="20000"/>
              </a:spcBef>
              <a:spcAft>
                <a:spcPct val="0"/>
              </a:spcAft>
              <a:buChar char="»"/>
              <a:defRPr kumimoji="1" sz="4000">
                <a:solidFill>
                  <a:schemeClr val="tx1"/>
                </a:solidFill>
                <a:latin typeface="Arial" pitchFamily="34" charset="0"/>
                <a:ea typeface="新細明體" pitchFamily="18" charset="-120"/>
              </a:defRPr>
            </a:lvl7pPr>
            <a:lvl8pPr marL="5029200" indent="-457200" defTabSz="1828800" eaLnBrk="0" fontAlgn="base" hangingPunct="0">
              <a:spcBef>
                <a:spcPct val="20000"/>
              </a:spcBef>
              <a:spcAft>
                <a:spcPct val="0"/>
              </a:spcAft>
              <a:buChar char="»"/>
              <a:defRPr kumimoji="1" sz="4000">
                <a:solidFill>
                  <a:schemeClr val="tx1"/>
                </a:solidFill>
                <a:latin typeface="Arial" pitchFamily="34" charset="0"/>
                <a:ea typeface="新細明體" pitchFamily="18" charset="-120"/>
              </a:defRPr>
            </a:lvl8pPr>
            <a:lvl9pPr marL="5486400" indent="-457200" defTabSz="1828800" eaLnBrk="0" fontAlgn="base" hangingPunct="0">
              <a:spcBef>
                <a:spcPct val="20000"/>
              </a:spcBef>
              <a:spcAft>
                <a:spcPct val="0"/>
              </a:spcAft>
              <a:buChar char="»"/>
              <a:defRPr kumimoji="1" sz="4000">
                <a:solidFill>
                  <a:schemeClr val="tx1"/>
                </a:solidFill>
                <a:latin typeface="Arial" pitchFamily="34" charset="0"/>
                <a:ea typeface="新細明體" pitchFamily="18" charset="-120"/>
              </a:defRPr>
            </a:lvl9pPr>
          </a:lstStyle>
          <a:p>
            <a:pPr algn="ctr" eaLnBrk="1" hangingPunct="1">
              <a:spcBef>
                <a:spcPct val="0"/>
              </a:spcBef>
              <a:buFontTx/>
              <a:buNone/>
            </a:pPr>
            <a:r>
              <a:rPr lang="zh-TW" altLang="en-US" sz="4000">
                <a:ea typeface="全真粗黑體" pitchFamily="49" charset="-120"/>
              </a:rPr>
              <a:t>劃定國土復育促進地區</a:t>
            </a:r>
          </a:p>
          <a:p>
            <a:pPr algn="ctr" eaLnBrk="1" hangingPunct="1">
              <a:spcBef>
                <a:spcPct val="0"/>
              </a:spcBef>
              <a:buFontTx/>
              <a:buNone/>
            </a:pPr>
            <a:r>
              <a:rPr lang="en-US" altLang="zh-TW" sz="2400">
                <a:ea typeface="全真粗黑體" pitchFamily="49" charset="-120"/>
              </a:rPr>
              <a:t>(</a:t>
            </a:r>
            <a:r>
              <a:rPr lang="zh-TW" altLang="en-US" sz="2400">
                <a:ea typeface="全真粗黑體" pitchFamily="49" charset="-120"/>
              </a:rPr>
              <a:t>目的事業主管機關</a:t>
            </a:r>
            <a:r>
              <a:rPr lang="en-US" altLang="zh-TW" sz="2400">
                <a:ea typeface="全真粗黑體" pitchFamily="49" charset="-120"/>
              </a:rPr>
              <a:t>) </a:t>
            </a:r>
          </a:p>
        </p:txBody>
      </p:sp>
      <p:sp>
        <p:nvSpPr>
          <p:cNvPr id="39941" name="Text Box 4"/>
          <p:cNvSpPr txBox="1">
            <a:spLocks noChangeArrowheads="1"/>
          </p:cNvSpPr>
          <p:nvPr/>
        </p:nvSpPr>
        <p:spPr bwMode="auto">
          <a:xfrm>
            <a:off x="6697663" y="7970838"/>
            <a:ext cx="4895850" cy="1546225"/>
          </a:xfrm>
          <a:prstGeom prst="rect">
            <a:avLst/>
          </a:prstGeom>
          <a:noFill/>
          <a:ln w="9525">
            <a:solidFill>
              <a:srgbClr val="969696"/>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182556" tIns="91259" rIns="182556" bIns="91259" anchor="ctr"/>
          <a:lstStyle>
            <a:lvl1pPr defTabSz="1828800">
              <a:spcBef>
                <a:spcPct val="20000"/>
              </a:spcBef>
              <a:buChar char="•"/>
              <a:defRPr kumimoji="1" sz="6400">
                <a:solidFill>
                  <a:schemeClr val="tx1"/>
                </a:solidFill>
                <a:latin typeface="Arial" pitchFamily="34" charset="0"/>
                <a:ea typeface="新細明體" pitchFamily="18" charset="-120"/>
              </a:defRPr>
            </a:lvl1pPr>
            <a:lvl2pPr marL="914400" indent="-571500" defTabSz="1828800">
              <a:spcBef>
                <a:spcPct val="20000"/>
              </a:spcBef>
              <a:buChar char="–"/>
              <a:defRPr kumimoji="1" sz="5600">
                <a:solidFill>
                  <a:schemeClr val="tx1"/>
                </a:solidFill>
                <a:latin typeface="Arial" pitchFamily="34" charset="0"/>
                <a:ea typeface="新細明體" pitchFamily="18" charset="-120"/>
              </a:defRPr>
            </a:lvl2pPr>
            <a:lvl3pPr marL="1828800" indent="-457200" defTabSz="1828800">
              <a:spcBef>
                <a:spcPct val="20000"/>
              </a:spcBef>
              <a:buChar char="•"/>
              <a:defRPr kumimoji="1" sz="4800">
                <a:solidFill>
                  <a:schemeClr val="tx1"/>
                </a:solidFill>
                <a:latin typeface="Arial" pitchFamily="34" charset="0"/>
                <a:ea typeface="新細明體" pitchFamily="18" charset="-120"/>
              </a:defRPr>
            </a:lvl3pPr>
            <a:lvl4pPr marL="2743200" indent="-457200" defTabSz="1828800">
              <a:spcBef>
                <a:spcPct val="20000"/>
              </a:spcBef>
              <a:buChar char="–"/>
              <a:defRPr kumimoji="1" sz="4000">
                <a:solidFill>
                  <a:schemeClr val="tx1"/>
                </a:solidFill>
                <a:latin typeface="Arial" pitchFamily="34" charset="0"/>
                <a:ea typeface="新細明體" pitchFamily="18" charset="-120"/>
              </a:defRPr>
            </a:lvl4pPr>
            <a:lvl5pPr marL="3657600" indent="-457200" defTabSz="1828800">
              <a:spcBef>
                <a:spcPct val="20000"/>
              </a:spcBef>
              <a:buChar char="»"/>
              <a:defRPr kumimoji="1" sz="4000">
                <a:solidFill>
                  <a:schemeClr val="tx1"/>
                </a:solidFill>
                <a:latin typeface="Arial" pitchFamily="34" charset="0"/>
                <a:ea typeface="新細明體" pitchFamily="18" charset="-120"/>
              </a:defRPr>
            </a:lvl5pPr>
            <a:lvl6pPr marL="4114800" indent="-457200" defTabSz="1828800" eaLnBrk="0" fontAlgn="base" hangingPunct="0">
              <a:spcBef>
                <a:spcPct val="20000"/>
              </a:spcBef>
              <a:spcAft>
                <a:spcPct val="0"/>
              </a:spcAft>
              <a:buChar char="»"/>
              <a:defRPr kumimoji="1" sz="4000">
                <a:solidFill>
                  <a:schemeClr val="tx1"/>
                </a:solidFill>
                <a:latin typeface="Arial" pitchFamily="34" charset="0"/>
                <a:ea typeface="新細明體" pitchFamily="18" charset="-120"/>
              </a:defRPr>
            </a:lvl6pPr>
            <a:lvl7pPr marL="4572000" indent="-457200" defTabSz="1828800" eaLnBrk="0" fontAlgn="base" hangingPunct="0">
              <a:spcBef>
                <a:spcPct val="20000"/>
              </a:spcBef>
              <a:spcAft>
                <a:spcPct val="0"/>
              </a:spcAft>
              <a:buChar char="»"/>
              <a:defRPr kumimoji="1" sz="4000">
                <a:solidFill>
                  <a:schemeClr val="tx1"/>
                </a:solidFill>
                <a:latin typeface="Arial" pitchFamily="34" charset="0"/>
                <a:ea typeface="新細明體" pitchFamily="18" charset="-120"/>
              </a:defRPr>
            </a:lvl7pPr>
            <a:lvl8pPr marL="5029200" indent="-457200" defTabSz="1828800" eaLnBrk="0" fontAlgn="base" hangingPunct="0">
              <a:spcBef>
                <a:spcPct val="20000"/>
              </a:spcBef>
              <a:spcAft>
                <a:spcPct val="0"/>
              </a:spcAft>
              <a:buChar char="»"/>
              <a:defRPr kumimoji="1" sz="4000">
                <a:solidFill>
                  <a:schemeClr val="tx1"/>
                </a:solidFill>
                <a:latin typeface="Arial" pitchFamily="34" charset="0"/>
                <a:ea typeface="新細明體" pitchFamily="18" charset="-120"/>
              </a:defRPr>
            </a:lvl8pPr>
            <a:lvl9pPr marL="5486400" indent="-457200" defTabSz="1828800" eaLnBrk="0" fontAlgn="base" hangingPunct="0">
              <a:spcBef>
                <a:spcPct val="20000"/>
              </a:spcBef>
              <a:spcAft>
                <a:spcPct val="0"/>
              </a:spcAft>
              <a:buChar char="»"/>
              <a:defRPr kumimoji="1" sz="4000">
                <a:solidFill>
                  <a:schemeClr val="tx1"/>
                </a:solidFill>
                <a:latin typeface="Arial" pitchFamily="34" charset="0"/>
                <a:ea typeface="新細明體" pitchFamily="18" charset="-120"/>
              </a:defRPr>
            </a:lvl9pPr>
          </a:lstStyle>
          <a:p>
            <a:pPr algn="ctr" eaLnBrk="1" hangingPunct="1">
              <a:spcBef>
                <a:spcPct val="0"/>
              </a:spcBef>
              <a:buFontTx/>
              <a:buNone/>
            </a:pPr>
            <a:r>
              <a:rPr lang="zh-TW" altLang="en-US" sz="4000">
                <a:ea typeface="全真粗黑體" pitchFamily="49" charset="-120"/>
              </a:rPr>
              <a:t>擬訂復育計畫</a:t>
            </a:r>
          </a:p>
          <a:p>
            <a:pPr algn="ctr" eaLnBrk="1" hangingPunct="1">
              <a:spcBef>
                <a:spcPct val="0"/>
              </a:spcBef>
              <a:buFontTx/>
              <a:buNone/>
            </a:pPr>
            <a:r>
              <a:rPr lang="en-US" altLang="zh-TW" sz="2400">
                <a:ea typeface="全真粗黑體" pitchFamily="49" charset="-120"/>
              </a:rPr>
              <a:t>(</a:t>
            </a:r>
            <a:r>
              <a:rPr lang="zh-TW" altLang="en-US" sz="2400">
                <a:ea typeface="全真粗黑體" pitchFamily="49" charset="-120"/>
              </a:rPr>
              <a:t>目的事業主管機關</a:t>
            </a:r>
            <a:r>
              <a:rPr lang="en-US" altLang="zh-TW" sz="2400">
                <a:ea typeface="全真粗黑體" pitchFamily="49" charset="-120"/>
              </a:rPr>
              <a:t>)</a:t>
            </a:r>
          </a:p>
        </p:txBody>
      </p:sp>
      <p:sp>
        <p:nvSpPr>
          <p:cNvPr id="39942" name="Text Box 5"/>
          <p:cNvSpPr txBox="1">
            <a:spLocks noChangeArrowheads="1"/>
          </p:cNvSpPr>
          <p:nvPr/>
        </p:nvSpPr>
        <p:spPr bwMode="auto">
          <a:xfrm>
            <a:off x="6697663" y="9821863"/>
            <a:ext cx="4895850" cy="1546225"/>
          </a:xfrm>
          <a:prstGeom prst="rect">
            <a:avLst/>
          </a:prstGeom>
          <a:noFill/>
          <a:ln w="9525">
            <a:solidFill>
              <a:srgbClr val="969696"/>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182556" tIns="91259" rIns="182556" bIns="91259" anchor="ctr"/>
          <a:lstStyle>
            <a:lvl1pPr defTabSz="1828800">
              <a:spcBef>
                <a:spcPct val="20000"/>
              </a:spcBef>
              <a:buChar char="•"/>
              <a:defRPr kumimoji="1" sz="6400">
                <a:solidFill>
                  <a:schemeClr val="tx1"/>
                </a:solidFill>
                <a:latin typeface="Arial" pitchFamily="34" charset="0"/>
                <a:ea typeface="新細明體" pitchFamily="18" charset="-120"/>
              </a:defRPr>
            </a:lvl1pPr>
            <a:lvl2pPr marL="914400" indent="-571500" defTabSz="1828800">
              <a:spcBef>
                <a:spcPct val="20000"/>
              </a:spcBef>
              <a:buChar char="–"/>
              <a:defRPr kumimoji="1" sz="5600">
                <a:solidFill>
                  <a:schemeClr val="tx1"/>
                </a:solidFill>
                <a:latin typeface="Arial" pitchFamily="34" charset="0"/>
                <a:ea typeface="新細明體" pitchFamily="18" charset="-120"/>
              </a:defRPr>
            </a:lvl2pPr>
            <a:lvl3pPr marL="1828800" indent="-457200" defTabSz="1828800">
              <a:spcBef>
                <a:spcPct val="20000"/>
              </a:spcBef>
              <a:buChar char="•"/>
              <a:defRPr kumimoji="1" sz="4800">
                <a:solidFill>
                  <a:schemeClr val="tx1"/>
                </a:solidFill>
                <a:latin typeface="Arial" pitchFamily="34" charset="0"/>
                <a:ea typeface="新細明體" pitchFamily="18" charset="-120"/>
              </a:defRPr>
            </a:lvl3pPr>
            <a:lvl4pPr marL="2743200" indent="-457200" defTabSz="1828800">
              <a:spcBef>
                <a:spcPct val="20000"/>
              </a:spcBef>
              <a:buChar char="–"/>
              <a:defRPr kumimoji="1" sz="4000">
                <a:solidFill>
                  <a:schemeClr val="tx1"/>
                </a:solidFill>
                <a:latin typeface="Arial" pitchFamily="34" charset="0"/>
                <a:ea typeface="新細明體" pitchFamily="18" charset="-120"/>
              </a:defRPr>
            </a:lvl4pPr>
            <a:lvl5pPr marL="3657600" indent="-457200" defTabSz="1828800">
              <a:spcBef>
                <a:spcPct val="20000"/>
              </a:spcBef>
              <a:buChar char="»"/>
              <a:defRPr kumimoji="1" sz="4000">
                <a:solidFill>
                  <a:schemeClr val="tx1"/>
                </a:solidFill>
                <a:latin typeface="Arial" pitchFamily="34" charset="0"/>
                <a:ea typeface="新細明體" pitchFamily="18" charset="-120"/>
              </a:defRPr>
            </a:lvl5pPr>
            <a:lvl6pPr marL="4114800" indent="-457200" defTabSz="1828800" eaLnBrk="0" fontAlgn="base" hangingPunct="0">
              <a:spcBef>
                <a:spcPct val="20000"/>
              </a:spcBef>
              <a:spcAft>
                <a:spcPct val="0"/>
              </a:spcAft>
              <a:buChar char="»"/>
              <a:defRPr kumimoji="1" sz="4000">
                <a:solidFill>
                  <a:schemeClr val="tx1"/>
                </a:solidFill>
                <a:latin typeface="Arial" pitchFamily="34" charset="0"/>
                <a:ea typeface="新細明體" pitchFamily="18" charset="-120"/>
              </a:defRPr>
            </a:lvl6pPr>
            <a:lvl7pPr marL="4572000" indent="-457200" defTabSz="1828800" eaLnBrk="0" fontAlgn="base" hangingPunct="0">
              <a:spcBef>
                <a:spcPct val="20000"/>
              </a:spcBef>
              <a:spcAft>
                <a:spcPct val="0"/>
              </a:spcAft>
              <a:buChar char="»"/>
              <a:defRPr kumimoji="1" sz="4000">
                <a:solidFill>
                  <a:schemeClr val="tx1"/>
                </a:solidFill>
                <a:latin typeface="Arial" pitchFamily="34" charset="0"/>
                <a:ea typeface="新細明體" pitchFamily="18" charset="-120"/>
              </a:defRPr>
            </a:lvl7pPr>
            <a:lvl8pPr marL="5029200" indent="-457200" defTabSz="1828800" eaLnBrk="0" fontAlgn="base" hangingPunct="0">
              <a:spcBef>
                <a:spcPct val="20000"/>
              </a:spcBef>
              <a:spcAft>
                <a:spcPct val="0"/>
              </a:spcAft>
              <a:buChar char="»"/>
              <a:defRPr kumimoji="1" sz="4000">
                <a:solidFill>
                  <a:schemeClr val="tx1"/>
                </a:solidFill>
                <a:latin typeface="Arial" pitchFamily="34" charset="0"/>
                <a:ea typeface="新細明體" pitchFamily="18" charset="-120"/>
              </a:defRPr>
            </a:lvl8pPr>
            <a:lvl9pPr marL="5486400" indent="-457200" defTabSz="1828800" eaLnBrk="0" fontAlgn="base" hangingPunct="0">
              <a:spcBef>
                <a:spcPct val="20000"/>
              </a:spcBef>
              <a:spcAft>
                <a:spcPct val="0"/>
              </a:spcAft>
              <a:buChar char="»"/>
              <a:defRPr kumimoji="1" sz="4000">
                <a:solidFill>
                  <a:schemeClr val="tx1"/>
                </a:solidFill>
                <a:latin typeface="Arial" pitchFamily="34" charset="0"/>
                <a:ea typeface="新細明體" pitchFamily="18" charset="-120"/>
              </a:defRPr>
            </a:lvl9pPr>
          </a:lstStyle>
          <a:p>
            <a:pPr algn="ctr" eaLnBrk="1" hangingPunct="1">
              <a:spcBef>
                <a:spcPct val="0"/>
              </a:spcBef>
              <a:buFontTx/>
              <a:buNone/>
            </a:pPr>
            <a:r>
              <a:rPr lang="zh-TW" altLang="en-US" sz="4000">
                <a:ea typeface="全真粗黑體" pitchFamily="49" charset="-120"/>
              </a:rPr>
              <a:t>推動復育工作</a:t>
            </a:r>
          </a:p>
          <a:p>
            <a:pPr algn="ctr" eaLnBrk="1" hangingPunct="1">
              <a:spcBef>
                <a:spcPct val="0"/>
              </a:spcBef>
              <a:buFontTx/>
              <a:buNone/>
            </a:pPr>
            <a:r>
              <a:rPr lang="en-US" altLang="zh-TW" sz="2400">
                <a:ea typeface="全真粗黑體" pitchFamily="49" charset="-120"/>
              </a:rPr>
              <a:t>(</a:t>
            </a:r>
            <a:r>
              <a:rPr lang="zh-TW" altLang="en-US" sz="2400">
                <a:ea typeface="全真粗黑體" pitchFamily="49" charset="-120"/>
              </a:rPr>
              <a:t>目的事業主管機關</a:t>
            </a:r>
            <a:r>
              <a:rPr lang="en-US" altLang="zh-TW" sz="2400">
                <a:ea typeface="全真粗黑體" pitchFamily="49" charset="-120"/>
              </a:rPr>
              <a:t>)</a:t>
            </a:r>
          </a:p>
        </p:txBody>
      </p:sp>
      <p:sp>
        <p:nvSpPr>
          <p:cNvPr id="39943" name="Text Box 6"/>
          <p:cNvSpPr txBox="1">
            <a:spLocks noChangeArrowheads="1"/>
          </p:cNvSpPr>
          <p:nvPr/>
        </p:nvSpPr>
        <p:spPr bwMode="auto">
          <a:xfrm>
            <a:off x="6697663" y="11793538"/>
            <a:ext cx="4895850" cy="1543050"/>
          </a:xfrm>
          <a:prstGeom prst="rect">
            <a:avLst/>
          </a:prstGeom>
          <a:noFill/>
          <a:ln w="9525">
            <a:solidFill>
              <a:srgbClr val="969696"/>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182556" tIns="91259" rIns="182556" bIns="91259" anchor="ctr"/>
          <a:lstStyle>
            <a:lvl1pPr defTabSz="1828800">
              <a:spcBef>
                <a:spcPct val="20000"/>
              </a:spcBef>
              <a:buChar char="•"/>
              <a:defRPr kumimoji="1" sz="6400">
                <a:solidFill>
                  <a:schemeClr val="tx1"/>
                </a:solidFill>
                <a:latin typeface="Arial" pitchFamily="34" charset="0"/>
                <a:ea typeface="新細明體" pitchFamily="18" charset="-120"/>
              </a:defRPr>
            </a:lvl1pPr>
            <a:lvl2pPr marL="914400" indent="-571500" defTabSz="1828800">
              <a:spcBef>
                <a:spcPct val="20000"/>
              </a:spcBef>
              <a:buChar char="–"/>
              <a:defRPr kumimoji="1" sz="5600">
                <a:solidFill>
                  <a:schemeClr val="tx1"/>
                </a:solidFill>
                <a:latin typeface="Arial" pitchFamily="34" charset="0"/>
                <a:ea typeface="新細明體" pitchFamily="18" charset="-120"/>
              </a:defRPr>
            </a:lvl2pPr>
            <a:lvl3pPr marL="1828800" indent="-457200" defTabSz="1828800">
              <a:spcBef>
                <a:spcPct val="20000"/>
              </a:spcBef>
              <a:buChar char="•"/>
              <a:defRPr kumimoji="1" sz="4800">
                <a:solidFill>
                  <a:schemeClr val="tx1"/>
                </a:solidFill>
                <a:latin typeface="Arial" pitchFamily="34" charset="0"/>
                <a:ea typeface="新細明體" pitchFamily="18" charset="-120"/>
              </a:defRPr>
            </a:lvl3pPr>
            <a:lvl4pPr marL="2743200" indent="-457200" defTabSz="1828800">
              <a:spcBef>
                <a:spcPct val="20000"/>
              </a:spcBef>
              <a:buChar char="–"/>
              <a:defRPr kumimoji="1" sz="4000">
                <a:solidFill>
                  <a:schemeClr val="tx1"/>
                </a:solidFill>
                <a:latin typeface="Arial" pitchFamily="34" charset="0"/>
                <a:ea typeface="新細明體" pitchFamily="18" charset="-120"/>
              </a:defRPr>
            </a:lvl4pPr>
            <a:lvl5pPr marL="3657600" indent="-457200" defTabSz="1828800">
              <a:spcBef>
                <a:spcPct val="20000"/>
              </a:spcBef>
              <a:buChar char="»"/>
              <a:defRPr kumimoji="1" sz="4000">
                <a:solidFill>
                  <a:schemeClr val="tx1"/>
                </a:solidFill>
                <a:latin typeface="Arial" pitchFamily="34" charset="0"/>
                <a:ea typeface="新細明體" pitchFamily="18" charset="-120"/>
              </a:defRPr>
            </a:lvl5pPr>
            <a:lvl6pPr marL="4114800" indent="-457200" defTabSz="1828800" eaLnBrk="0" fontAlgn="base" hangingPunct="0">
              <a:spcBef>
                <a:spcPct val="20000"/>
              </a:spcBef>
              <a:spcAft>
                <a:spcPct val="0"/>
              </a:spcAft>
              <a:buChar char="»"/>
              <a:defRPr kumimoji="1" sz="4000">
                <a:solidFill>
                  <a:schemeClr val="tx1"/>
                </a:solidFill>
                <a:latin typeface="Arial" pitchFamily="34" charset="0"/>
                <a:ea typeface="新細明體" pitchFamily="18" charset="-120"/>
              </a:defRPr>
            </a:lvl6pPr>
            <a:lvl7pPr marL="4572000" indent="-457200" defTabSz="1828800" eaLnBrk="0" fontAlgn="base" hangingPunct="0">
              <a:spcBef>
                <a:spcPct val="20000"/>
              </a:spcBef>
              <a:spcAft>
                <a:spcPct val="0"/>
              </a:spcAft>
              <a:buChar char="»"/>
              <a:defRPr kumimoji="1" sz="4000">
                <a:solidFill>
                  <a:schemeClr val="tx1"/>
                </a:solidFill>
                <a:latin typeface="Arial" pitchFamily="34" charset="0"/>
                <a:ea typeface="新細明體" pitchFamily="18" charset="-120"/>
              </a:defRPr>
            </a:lvl7pPr>
            <a:lvl8pPr marL="5029200" indent="-457200" defTabSz="1828800" eaLnBrk="0" fontAlgn="base" hangingPunct="0">
              <a:spcBef>
                <a:spcPct val="20000"/>
              </a:spcBef>
              <a:spcAft>
                <a:spcPct val="0"/>
              </a:spcAft>
              <a:buChar char="»"/>
              <a:defRPr kumimoji="1" sz="4000">
                <a:solidFill>
                  <a:schemeClr val="tx1"/>
                </a:solidFill>
                <a:latin typeface="Arial" pitchFamily="34" charset="0"/>
                <a:ea typeface="新細明體" pitchFamily="18" charset="-120"/>
              </a:defRPr>
            </a:lvl8pPr>
            <a:lvl9pPr marL="5486400" indent="-457200" defTabSz="1828800" eaLnBrk="0" fontAlgn="base" hangingPunct="0">
              <a:spcBef>
                <a:spcPct val="20000"/>
              </a:spcBef>
              <a:spcAft>
                <a:spcPct val="0"/>
              </a:spcAft>
              <a:buChar char="»"/>
              <a:defRPr kumimoji="1" sz="4000">
                <a:solidFill>
                  <a:schemeClr val="tx1"/>
                </a:solidFill>
                <a:latin typeface="Arial" pitchFamily="34" charset="0"/>
                <a:ea typeface="新細明體" pitchFamily="18" charset="-120"/>
              </a:defRPr>
            </a:lvl9pPr>
          </a:lstStyle>
          <a:p>
            <a:pPr algn="ctr" eaLnBrk="1" hangingPunct="1">
              <a:spcBef>
                <a:spcPct val="0"/>
              </a:spcBef>
              <a:buFontTx/>
              <a:buNone/>
            </a:pPr>
            <a:r>
              <a:rPr lang="zh-TW" altLang="en-US" sz="4000">
                <a:ea typeface="全真粗黑體" pitchFamily="49" charset="-120"/>
              </a:rPr>
              <a:t>安置</a:t>
            </a:r>
          </a:p>
          <a:p>
            <a:pPr algn="ctr" eaLnBrk="1" hangingPunct="1">
              <a:spcBef>
                <a:spcPct val="0"/>
              </a:spcBef>
              <a:buFontTx/>
              <a:buNone/>
            </a:pPr>
            <a:r>
              <a:rPr lang="en-US" altLang="zh-TW" sz="2400">
                <a:ea typeface="全真粗黑體" pitchFamily="49" charset="-120"/>
              </a:rPr>
              <a:t>(</a:t>
            </a:r>
            <a:r>
              <a:rPr lang="zh-TW" altLang="en-US" sz="2400">
                <a:ea typeface="全真粗黑體" pitchFamily="49" charset="-120"/>
              </a:rPr>
              <a:t>目的事業主管機關</a:t>
            </a:r>
            <a:r>
              <a:rPr lang="en-US" altLang="zh-TW" sz="2400">
                <a:ea typeface="全真粗黑體" pitchFamily="49" charset="-120"/>
              </a:rPr>
              <a:t>)</a:t>
            </a:r>
          </a:p>
        </p:txBody>
      </p:sp>
      <p:sp>
        <p:nvSpPr>
          <p:cNvPr id="39944" name="Text Box 7"/>
          <p:cNvSpPr txBox="1">
            <a:spLocks noChangeArrowheads="1"/>
          </p:cNvSpPr>
          <p:nvPr/>
        </p:nvSpPr>
        <p:spPr bwMode="auto">
          <a:xfrm>
            <a:off x="936625" y="4308475"/>
            <a:ext cx="4897438" cy="2546350"/>
          </a:xfrm>
          <a:prstGeom prst="rect">
            <a:avLst/>
          </a:prstGeom>
          <a:noFill/>
          <a:ln w="9525">
            <a:solidFill>
              <a:srgbClr val="969696"/>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182556" tIns="91259" rIns="182556" bIns="91259" anchor="ctr"/>
          <a:lstStyle>
            <a:lvl1pPr defTabSz="1828800">
              <a:spcBef>
                <a:spcPct val="20000"/>
              </a:spcBef>
              <a:buChar char="•"/>
              <a:defRPr kumimoji="1" sz="6400">
                <a:solidFill>
                  <a:schemeClr val="tx1"/>
                </a:solidFill>
                <a:latin typeface="Arial" pitchFamily="34" charset="0"/>
                <a:ea typeface="新細明體" pitchFamily="18" charset="-120"/>
              </a:defRPr>
            </a:lvl1pPr>
            <a:lvl2pPr marL="914400" indent="-571500" defTabSz="1828800">
              <a:spcBef>
                <a:spcPct val="20000"/>
              </a:spcBef>
              <a:buChar char="–"/>
              <a:defRPr kumimoji="1" sz="5600">
                <a:solidFill>
                  <a:schemeClr val="tx1"/>
                </a:solidFill>
                <a:latin typeface="Arial" pitchFamily="34" charset="0"/>
                <a:ea typeface="新細明體" pitchFamily="18" charset="-120"/>
              </a:defRPr>
            </a:lvl2pPr>
            <a:lvl3pPr marL="1828800" indent="-457200" defTabSz="1828800">
              <a:spcBef>
                <a:spcPct val="20000"/>
              </a:spcBef>
              <a:buChar char="•"/>
              <a:defRPr kumimoji="1" sz="4800">
                <a:solidFill>
                  <a:schemeClr val="tx1"/>
                </a:solidFill>
                <a:latin typeface="Arial" pitchFamily="34" charset="0"/>
                <a:ea typeface="新細明體" pitchFamily="18" charset="-120"/>
              </a:defRPr>
            </a:lvl3pPr>
            <a:lvl4pPr marL="2743200" indent="-457200" defTabSz="1828800">
              <a:spcBef>
                <a:spcPct val="20000"/>
              </a:spcBef>
              <a:buChar char="–"/>
              <a:defRPr kumimoji="1" sz="4000">
                <a:solidFill>
                  <a:schemeClr val="tx1"/>
                </a:solidFill>
                <a:latin typeface="Arial" pitchFamily="34" charset="0"/>
                <a:ea typeface="新細明體" pitchFamily="18" charset="-120"/>
              </a:defRPr>
            </a:lvl4pPr>
            <a:lvl5pPr marL="3657600" indent="-457200" defTabSz="1828800">
              <a:spcBef>
                <a:spcPct val="20000"/>
              </a:spcBef>
              <a:buChar char="»"/>
              <a:defRPr kumimoji="1" sz="4000">
                <a:solidFill>
                  <a:schemeClr val="tx1"/>
                </a:solidFill>
                <a:latin typeface="Arial" pitchFamily="34" charset="0"/>
                <a:ea typeface="新細明體" pitchFamily="18" charset="-120"/>
              </a:defRPr>
            </a:lvl5pPr>
            <a:lvl6pPr marL="4114800" indent="-457200" defTabSz="1828800" eaLnBrk="0" fontAlgn="base" hangingPunct="0">
              <a:spcBef>
                <a:spcPct val="20000"/>
              </a:spcBef>
              <a:spcAft>
                <a:spcPct val="0"/>
              </a:spcAft>
              <a:buChar char="»"/>
              <a:defRPr kumimoji="1" sz="4000">
                <a:solidFill>
                  <a:schemeClr val="tx1"/>
                </a:solidFill>
                <a:latin typeface="Arial" pitchFamily="34" charset="0"/>
                <a:ea typeface="新細明體" pitchFamily="18" charset="-120"/>
              </a:defRPr>
            </a:lvl6pPr>
            <a:lvl7pPr marL="4572000" indent="-457200" defTabSz="1828800" eaLnBrk="0" fontAlgn="base" hangingPunct="0">
              <a:spcBef>
                <a:spcPct val="20000"/>
              </a:spcBef>
              <a:spcAft>
                <a:spcPct val="0"/>
              </a:spcAft>
              <a:buChar char="»"/>
              <a:defRPr kumimoji="1" sz="4000">
                <a:solidFill>
                  <a:schemeClr val="tx1"/>
                </a:solidFill>
                <a:latin typeface="Arial" pitchFamily="34" charset="0"/>
                <a:ea typeface="新細明體" pitchFamily="18" charset="-120"/>
              </a:defRPr>
            </a:lvl7pPr>
            <a:lvl8pPr marL="5029200" indent="-457200" defTabSz="1828800" eaLnBrk="0" fontAlgn="base" hangingPunct="0">
              <a:spcBef>
                <a:spcPct val="20000"/>
              </a:spcBef>
              <a:spcAft>
                <a:spcPct val="0"/>
              </a:spcAft>
              <a:buChar char="»"/>
              <a:defRPr kumimoji="1" sz="4000">
                <a:solidFill>
                  <a:schemeClr val="tx1"/>
                </a:solidFill>
                <a:latin typeface="Arial" pitchFamily="34" charset="0"/>
                <a:ea typeface="新細明體" pitchFamily="18" charset="-120"/>
              </a:defRPr>
            </a:lvl8pPr>
            <a:lvl9pPr marL="5486400" indent="-457200" defTabSz="1828800" eaLnBrk="0" fontAlgn="base" hangingPunct="0">
              <a:spcBef>
                <a:spcPct val="20000"/>
              </a:spcBef>
              <a:spcAft>
                <a:spcPct val="0"/>
              </a:spcAft>
              <a:buChar char="»"/>
              <a:defRPr kumimoji="1" sz="4000">
                <a:solidFill>
                  <a:schemeClr val="tx1"/>
                </a:solidFill>
                <a:latin typeface="Arial" pitchFamily="34" charset="0"/>
                <a:ea typeface="新細明體" pitchFamily="18" charset="-120"/>
              </a:defRPr>
            </a:lvl9pPr>
          </a:lstStyle>
          <a:p>
            <a:pPr algn="ctr" eaLnBrk="1" hangingPunct="1">
              <a:spcBef>
                <a:spcPct val="0"/>
              </a:spcBef>
              <a:buFontTx/>
              <a:buNone/>
            </a:pPr>
            <a:r>
              <a:rPr lang="zh-TW" altLang="en-US" sz="4000">
                <a:ea typeface="全真粗黑體" pitchFamily="49" charset="-120"/>
              </a:rPr>
              <a:t>全國國土計畫→國土復育促進地區之劃定原則</a:t>
            </a:r>
          </a:p>
          <a:p>
            <a:pPr algn="ctr" eaLnBrk="1" hangingPunct="1">
              <a:spcBef>
                <a:spcPct val="0"/>
              </a:spcBef>
              <a:buFontTx/>
              <a:buNone/>
            </a:pPr>
            <a:r>
              <a:rPr lang="en-US" altLang="zh-TW" sz="2400">
                <a:ea typeface="全真粗黑體" pitchFamily="49" charset="-120"/>
              </a:rPr>
              <a:t>(</a:t>
            </a:r>
            <a:r>
              <a:rPr lang="zh-TW" altLang="en-US" sz="2400">
                <a:ea typeface="全真粗黑體" pitchFamily="49" charset="-120"/>
              </a:rPr>
              <a:t>內政部</a:t>
            </a:r>
            <a:r>
              <a:rPr lang="en-US" altLang="zh-TW" sz="2400">
                <a:ea typeface="全真粗黑體" pitchFamily="49" charset="-120"/>
              </a:rPr>
              <a:t>) </a:t>
            </a:r>
          </a:p>
        </p:txBody>
      </p:sp>
      <p:sp>
        <p:nvSpPr>
          <p:cNvPr id="39945" name="Text Box 8"/>
          <p:cNvSpPr txBox="1">
            <a:spLocks noChangeArrowheads="1"/>
          </p:cNvSpPr>
          <p:nvPr/>
        </p:nvSpPr>
        <p:spPr bwMode="auto">
          <a:xfrm>
            <a:off x="936625" y="7046913"/>
            <a:ext cx="4897438" cy="2546350"/>
          </a:xfrm>
          <a:prstGeom prst="rect">
            <a:avLst/>
          </a:prstGeom>
          <a:noFill/>
          <a:ln w="9525">
            <a:solidFill>
              <a:srgbClr val="969696"/>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182556" tIns="91259" rIns="182556" bIns="91259" anchor="ctr"/>
          <a:lstStyle>
            <a:lvl1pPr defTabSz="1828800">
              <a:spcBef>
                <a:spcPct val="20000"/>
              </a:spcBef>
              <a:buChar char="•"/>
              <a:defRPr kumimoji="1" sz="6400">
                <a:solidFill>
                  <a:schemeClr val="tx1"/>
                </a:solidFill>
                <a:latin typeface="Arial" pitchFamily="34" charset="0"/>
                <a:ea typeface="新細明體" pitchFamily="18" charset="-120"/>
              </a:defRPr>
            </a:lvl1pPr>
            <a:lvl2pPr marL="914400" indent="-571500" defTabSz="1828800">
              <a:spcBef>
                <a:spcPct val="20000"/>
              </a:spcBef>
              <a:buChar char="–"/>
              <a:defRPr kumimoji="1" sz="5600">
                <a:solidFill>
                  <a:schemeClr val="tx1"/>
                </a:solidFill>
                <a:latin typeface="Arial" pitchFamily="34" charset="0"/>
                <a:ea typeface="新細明體" pitchFamily="18" charset="-120"/>
              </a:defRPr>
            </a:lvl2pPr>
            <a:lvl3pPr marL="1828800" indent="-457200" defTabSz="1828800">
              <a:spcBef>
                <a:spcPct val="20000"/>
              </a:spcBef>
              <a:buChar char="•"/>
              <a:defRPr kumimoji="1" sz="4800">
                <a:solidFill>
                  <a:schemeClr val="tx1"/>
                </a:solidFill>
                <a:latin typeface="Arial" pitchFamily="34" charset="0"/>
                <a:ea typeface="新細明體" pitchFamily="18" charset="-120"/>
              </a:defRPr>
            </a:lvl3pPr>
            <a:lvl4pPr marL="2743200" indent="-457200" defTabSz="1828800">
              <a:spcBef>
                <a:spcPct val="20000"/>
              </a:spcBef>
              <a:buChar char="–"/>
              <a:defRPr kumimoji="1" sz="4000">
                <a:solidFill>
                  <a:schemeClr val="tx1"/>
                </a:solidFill>
                <a:latin typeface="Arial" pitchFamily="34" charset="0"/>
                <a:ea typeface="新細明體" pitchFamily="18" charset="-120"/>
              </a:defRPr>
            </a:lvl4pPr>
            <a:lvl5pPr marL="3657600" indent="-457200" defTabSz="1828800">
              <a:spcBef>
                <a:spcPct val="20000"/>
              </a:spcBef>
              <a:buChar char="»"/>
              <a:defRPr kumimoji="1" sz="4000">
                <a:solidFill>
                  <a:schemeClr val="tx1"/>
                </a:solidFill>
                <a:latin typeface="Arial" pitchFamily="34" charset="0"/>
                <a:ea typeface="新細明體" pitchFamily="18" charset="-120"/>
              </a:defRPr>
            </a:lvl5pPr>
            <a:lvl6pPr marL="4114800" indent="-457200" defTabSz="1828800" eaLnBrk="0" fontAlgn="base" hangingPunct="0">
              <a:spcBef>
                <a:spcPct val="20000"/>
              </a:spcBef>
              <a:spcAft>
                <a:spcPct val="0"/>
              </a:spcAft>
              <a:buChar char="»"/>
              <a:defRPr kumimoji="1" sz="4000">
                <a:solidFill>
                  <a:schemeClr val="tx1"/>
                </a:solidFill>
                <a:latin typeface="Arial" pitchFamily="34" charset="0"/>
                <a:ea typeface="新細明體" pitchFamily="18" charset="-120"/>
              </a:defRPr>
            </a:lvl6pPr>
            <a:lvl7pPr marL="4572000" indent="-457200" defTabSz="1828800" eaLnBrk="0" fontAlgn="base" hangingPunct="0">
              <a:spcBef>
                <a:spcPct val="20000"/>
              </a:spcBef>
              <a:spcAft>
                <a:spcPct val="0"/>
              </a:spcAft>
              <a:buChar char="»"/>
              <a:defRPr kumimoji="1" sz="4000">
                <a:solidFill>
                  <a:schemeClr val="tx1"/>
                </a:solidFill>
                <a:latin typeface="Arial" pitchFamily="34" charset="0"/>
                <a:ea typeface="新細明體" pitchFamily="18" charset="-120"/>
              </a:defRPr>
            </a:lvl7pPr>
            <a:lvl8pPr marL="5029200" indent="-457200" defTabSz="1828800" eaLnBrk="0" fontAlgn="base" hangingPunct="0">
              <a:spcBef>
                <a:spcPct val="20000"/>
              </a:spcBef>
              <a:spcAft>
                <a:spcPct val="0"/>
              </a:spcAft>
              <a:buChar char="»"/>
              <a:defRPr kumimoji="1" sz="4000">
                <a:solidFill>
                  <a:schemeClr val="tx1"/>
                </a:solidFill>
                <a:latin typeface="Arial" pitchFamily="34" charset="0"/>
                <a:ea typeface="新細明體" pitchFamily="18" charset="-120"/>
              </a:defRPr>
            </a:lvl8pPr>
            <a:lvl9pPr marL="5486400" indent="-457200" defTabSz="1828800" eaLnBrk="0" fontAlgn="base" hangingPunct="0">
              <a:spcBef>
                <a:spcPct val="20000"/>
              </a:spcBef>
              <a:spcAft>
                <a:spcPct val="0"/>
              </a:spcAft>
              <a:buChar char="»"/>
              <a:defRPr kumimoji="1" sz="4000">
                <a:solidFill>
                  <a:schemeClr val="tx1"/>
                </a:solidFill>
                <a:latin typeface="Arial" pitchFamily="34" charset="0"/>
                <a:ea typeface="新細明體" pitchFamily="18" charset="-120"/>
              </a:defRPr>
            </a:lvl9pPr>
          </a:lstStyle>
          <a:p>
            <a:pPr algn="ctr" eaLnBrk="1" hangingPunct="1">
              <a:spcBef>
                <a:spcPct val="0"/>
              </a:spcBef>
              <a:buFontTx/>
              <a:buNone/>
            </a:pPr>
            <a:r>
              <a:rPr lang="zh-TW" altLang="en-US" sz="4000">
                <a:ea typeface="全真粗黑體" pitchFamily="49" charset="-120"/>
              </a:rPr>
              <a:t>直轄市、縣市國土計畫→國土復育促進地區之建議事項</a:t>
            </a:r>
          </a:p>
          <a:p>
            <a:pPr algn="ctr" eaLnBrk="1" hangingPunct="1">
              <a:spcBef>
                <a:spcPct val="0"/>
              </a:spcBef>
              <a:buFontTx/>
              <a:buNone/>
            </a:pPr>
            <a:r>
              <a:rPr lang="en-US" altLang="zh-TW" sz="2400">
                <a:ea typeface="全真粗黑體" pitchFamily="49" charset="-120"/>
              </a:rPr>
              <a:t>(</a:t>
            </a:r>
            <a:r>
              <a:rPr lang="zh-TW" altLang="en-US" sz="2400">
                <a:ea typeface="全真粗黑體" pitchFamily="49" charset="-120"/>
              </a:rPr>
              <a:t>直轄市、縣市政府</a:t>
            </a:r>
            <a:r>
              <a:rPr lang="en-US" altLang="zh-TW" sz="2400">
                <a:ea typeface="全真粗黑體" pitchFamily="49" charset="-120"/>
              </a:rPr>
              <a:t>) </a:t>
            </a:r>
          </a:p>
        </p:txBody>
      </p:sp>
      <p:cxnSp>
        <p:nvCxnSpPr>
          <p:cNvPr id="39946" name="AutoShape 9"/>
          <p:cNvCxnSpPr>
            <a:cxnSpLocks noChangeShapeType="1"/>
            <a:stCxn id="39944" idx="3"/>
            <a:endCxn id="39940" idx="1"/>
          </p:cNvCxnSpPr>
          <p:nvPr/>
        </p:nvCxnSpPr>
        <p:spPr bwMode="auto">
          <a:xfrm>
            <a:off x="5834063" y="5581650"/>
            <a:ext cx="863600" cy="1309688"/>
          </a:xfrm>
          <a:prstGeom prst="bentConnector3">
            <a:avLst>
              <a:gd name="adj1" fmla="val 49815"/>
            </a:avLst>
          </a:prstGeom>
          <a:noFill/>
          <a:ln w="9525">
            <a:solidFill>
              <a:schemeClr val="tx1"/>
            </a:solidFill>
            <a:miter lim="800000"/>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9947" name="AutoShape 10"/>
          <p:cNvCxnSpPr>
            <a:cxnSpLocks noChangeShapeType="1"/>
            <a:stCxn id="39945" idx="3"/>
            <a:endCxn id="39940" idx="1"/>
          </p:cNvCxnSpPr>
          <p:nvPr/>
        </p:nvCxnSpPr>
        <p:spPr bwMode="auto">
          <a:xfrm flipV="1">
            <a:off x="5834063" y="6891338"/>
            <a:ext cx="863600" cy="1428750"/>
          </a:xfrm>
          <a:prstGeom prst="bentConnector3">
            <a:avLst>
              <a:gd name="adj1" fmla="val 49815"/>
            </a:avLst>
          </a:prstGeom>
          <a:noFill/>
          <a:ln w="9525">
            <a:solidFill>
              <a:schemeClr val="tx1"/>
            </a:solidFill>
            <a:miter lim="800000"/>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39948" name="Text Box 11"/>
          <p:cNvSpPr txBox="1">
            <a:spLocks noChangeArrowheads="1"/>
          </p:cNvSpPr>
          <p:nvPr/>
        </p:nvSpPr>
        <p:spPr bwMode="auto">
          <a:xfrm>
            <a:off x="1368425" y="11793538"/>
            <a:ext cx="4897438" cy="1546225"/>
          </a:xfrm>
          <a:prstGeom prst="rect">
            <a:avLst/>
          </a:prstGeom>
          <a:noFill/>
          <a:ln w="9525">
            <a:solidFill>
              <a:srgbClr val="969696"/>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182556" tIns="91259" rIns="182556" bIns="91259" anchor="ctr"/>
          <a:lstStyle>
            <a:lvl1pPr defTabSz="1828800">
              <a:spcBef>
                <a:spcPct val="20000"/>
              </a:spcBef>
              <a:buChar char="•"/>
              <a:defRPr kumimoji="1" sz="6400">
                <a:solidFill>
                  <a:schemeClr val="tx1"/>
                </a:solidFill>
                <a:latin typeface="Arial" pitchFamily="34" charset="0"/>
                <a:ea typeface="新細明體" pitchFamily="18" charset="-120"/>
              </a:defRPr>
            </a:lvl1pPr>
            <a:lvl2pPr marL="914400" indent="-571500" defTabSz="1828800">
              <a:spcBef>
                <a:spcPct val="20000"/>
              </a:spcBef>
              <a:buChar char="–"/>
              <a:defRPr kumimoji="1" sz="5600">
                <a:solidFill>
                  <a:schemeClr val="tx1"/>
                </a:solidFill>
                <a:latin typeface="Arial" pitchFamily="34" charset="0"/>
                <a:ea typeface="新細明體" pitchFamily="18" charset="-120"/>
              </a:defRPr>
            </a:lvl2pPr>
            <a:lvl3pPr marL="1828800" indent="-457200" defTabSz="1828800">
              <a:spcBef>
                <a:spcPct val="20000"/>
              </a:spcBef>
              <a:buChar char="•"/>
              <a:defRPr kumimoji="1" sz="4800">
                <a:solidFill>
                  <a:schemeClr val="tx1"/>
                </a:solidFill>
                <a:latin typeface="Arial" pitchFamily="34" charset="0"/>
                <a:ea typeface="新細明體" pitchFamily="18" charset="-120"/>
              </a:defRPr>
            </a:lvl3pPr>
            <a:lvl4pPr marL="2743200" indent="-457200" defTabSz="1828800">
              <a:spcBef>
                <a:spcPct val="20000"/>
              </a:spcBef>
              <a:buChar char="–"/>
              <a:defRPr kumimoji="1" sz="4000">
                <a:solidFill>
                  <a:schemeClr val="tx1"/>
                </a:solidFill>
                <a:latin typeface="Arial" pitchFamily="34" charset="0"/>
                <a:ea typeface="新細明體" pitchFamily="18" charset="-120"/>
              </a:defRPr>
            </a:lvl4pPr>
            <a:lvl5pPr marL="3657600" indent="-457200" defTabSz="1828800">
              <a:spcBef>
                <a:spcPct val="20000"/>
              </a:spcBef>
              <a:buChar char="»"/>
              <a:defRPr kumimoji="1" sz="4000">
                <a:solidFill>
                  <a:schemeClr val="tx1"/>
                </a:solidFill>
                <a:latin typeface="Arial" pitchFamily="34" charset="0"/>
                <a:ea typeface="新細明體" pitchFamily="18" charset="-120"/>
              </a:defRPr>
            </a:lvl5pPr>
            <a:lvl6pPr marL="4114800" indent="-457200" defTabSz="1828800" eaLnBrk="0" fontAlgn="base" hangingPunct="0">
              <a:spcBef>
                <a:spcPct val="20000"/>
              </a:spcBef>
              <a:spcAft>
                <a:spcPct val="0"/>
              </a:spcAft>
              <a:buChar char="»"/>
              <a:defRPr kumimoji="1" sz="4000">
                <a:solidFill>
                  <a:schemeClr val="tx1"/>
                </a:solidFill>
                <a:latin typeface="Arial" pitchFamily="34" charset="0"/>
                <a:ea typeface="新細明體" pitchFamily="18" charset="-120"/>
              </a:defRPr>
            </a:lvl6pPr>
            <a:lvl7pPr marL="4572000" indent="-457200" defTabSz="1828800" eaLnBrk="0" fontAlgn="base" hangingPunct="0">
              <a:spcBef>
                <a:spcPct val="20000"/>
              </a:spcBef>
              <a:spcAft>
                <a:spcPct val="0"/>
              </a:spcAft>
              <a:buChar char="»"/>
              <a:defRPr kumimoji="1" sz="4000">
                <a:solidFill>
                  <a:schemeClr val="tx1"/>
                </a:solidFill>
                <a:latin typeface="Arial" pitchFamily="34" charset="0"/>
                <a:ea typeface="新細明體" pitchFamily="18" charset="-120"/>
              </a:defRPr>
            </a:lvl7pPr>
            <a:lvl8pPr marL="5029200" indent="-457200" defTabSz="1828800" eaLnBrk="0" fontAlgn="base" hangingPunct="0">
              <a:spcBef>
                <a:spcPct val="20000"/>
              </a:spcBef>
              <a:spcAft>
                <a:spcPct val="0"/>
              </a:spcAft>
              <a:buChar char="»"/>
              <a:defRPr kumimoji="1" sz="4000">
                <a:solidFill>
                  <a:schemeClr val="tx1"/>
                </a:solidFill>
                <a:latin typeface="Arial" pitchFamily="34" charset="0"/>
                <a:ea typeface="新細明體" pitchFamily="18" charset="-120"/>
              </a:defRPr>
            </a:lvl8pPr>
            <a:lvl9pPr marL="5486400" indent="-457200" defTabSz="1828800" eaLnBrk="0" fontAlgn="base" hangingPunct="0">
              <a:spcBef>
                <a:spcPct val="20000"/>
              </a:spcBef>
              <a:spcAft>
                <a:spcPct val="0"/>
              </a:spcAft>
              <a:buChar char="»"/>
              <a:defRPr kumimoji="1" sz="4000">
                <a:solidFill>
                  <a:schemeClr val="tx1"/>
                </a:solidFill>
                <a:latin typeface="Arial" pitchFamily="34" charset="0"/>
                <a:ea typeface="新細明體" pitchFamily="18" charset="-120"/>
              </a:defRPr>
            </a:lvl9pPr>
          </a:lstStyle>
          <a:p>
            <a:pPr algn="ctr" eaLnBrk="1" hangingPunct="1">
              <a:spcBef>
                <a:spcPct val="0"/>
              </a:spcBef>
              <a:buFontTx/>
              <a:buNone/>
            </a:pPr>
            <a:r>
              <a:rPr lang="zh-TW" altLang="en-US" sz="4000">
                <a:ea typeface="全真粗黑體" pitchFamily="49" charset="-120"/>
              </a:rPr>
              <a:t>限制居住</a:t>
            </a:r>
            <a:r>
              <a:rPr lang="en-US" altLang="zh-TW" sz="4000">
                <a:ea typeface="全真粗黑體" pitchFamily="49" charset="-120"/>
              </a:rPr>
              <a:t>/</a:t>
            </a:r>
            <a:r>
              <a:rPr lang="zh-TW" altLang="en-US" sz="4000">
                <a:ea typeface="全真粗黑體" pitchFamily="49" charset="-120"/>
              </a:rPr>
              <a:t>強制遷居</a:t>
            </a:r>
            <a:r>
              <a:rPr lang="en-US" altLang="zh-TW" sz="2000">
                <a:ea typeface="全真粗黑體" pitchFamily="49" charset="-120"/>
              </a:rPr>
              <a:t>(</a:t>
            </a:r>
            <a:r>
              <a:rPr lang="zh-TW" altLang="en-US" sz="2000">
                <a:ea typeface="全真粗黑體" pitchFamily="49" charset="-120"/>
              </a:rPr>
              <a:t>除有立即明顯之危害 </a:t>
            </a:r>
            <a:r>
              <a:rPr lang="en-US" altLang="zh-TW" sz="2000">
                <a:ea typeface="全真粗黑體" pitchFamily="49" charset="-120"/>
              </a:rPr>
              <a:t>)</a:t>
            </a:r>
          </a:p>
          <a:p>
            <a:pPr algn="ctr" eaLnBrk="1" hangingPunct="1">
              <a:spcBef>
                <a:spcPct val="0"/>
              </a:spcBef>
              <a:buFontTx/>
              <a:buNone/>
            </a:pPr>
            <a:r>
              <a:rPr lang="en-US" altLang="zh-TW" sz="2400">
                <a:ea typeface="全真粗黑體" pitchFamily="49" charset="-120"/>
              </a:rPr>
              <a:t>(</a:t>
            </a:r>
            <a:r>
              <a:rPr lang="zh-TW" altLang="en-US" sz="2400">
                <a:ea typeface="全真粗黑體" pitchFamily="49" charset="-120"/>
              </a:rPr>
              <a:t>目的事業主管機關</a:t>
            </a:r>
            <a:r>
              <a:rPr lang="en-US" altLang="zh-TW" sz="2400">
                <a:ea typeface="全真粗黑體" pitchFamily="49" charset="-120"/>
              </a:rPr>
              <a:t>)</a:t>
            </a:r>
          </a:p>
        </p:txBody>
      </p:sp>
      <p:sp>
        <p:nvSpPr>
          <p:cNvPr id="39949" name="Text Box 12"/>
          <p:cNvSpPr txBox="1">
            <a:spLocks noChangeArrowheads="1"/>
          </p:cNvSpPr>
          <p:nvPr/>
        </p:nvSpPr>
        <p:spPr bwMode="auto">
          <a:xfrm>
            <a:off x="12171363" y="11793538"/>
            <a:ext cx="4897437" cy="1546225"/>
          </a:xfrm>
          <a:prstGeom prst="rect">
            <a:avLst/>
          </a:prstGeom>
          <a:noFill/>
          <a:ln w="9525">
            <a:solidFill>
              <a:srgbClr val="969696"/>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182556" tIns="91259" rIns="182556" bIns="91259" anchor="ctr"/>
          <a:lstStyle>
            <a:lvl1pPr defTabSz="1828800">
              <a:spcBef>
                <a:spcPct val="20000"/>
              </a:spcBef>
              <a:buChar char="•"/>
              <a:defRPr kumimoji="1" sz="6400">
                <a:solidFill>
                  <a:schemeClr val="tx1"/>
                </a:solidFill>
                <a:latin typeface="Arial" pitchFamily="34" charset="0"/>
                <a:ea typeface="新細明體" pitchFamily="18" charset="-120"/>
              </a:defRPr>
            </a:lvl1pPr>
            <a:lvl2pPr marL="914400" indent="-571500" defTabSz="1828800">
              <a:spcBef>
                <a:spcPct val="20000"/>
              </a:spcBef>
              <a:buChar char="–"/>
              <a:defRPr kumimoji="1" sz="5600">
                <a:solidFill>
                  <a:schemeClr val="tx1"/>
                </a:solidFill>
                <a:latin typeface="Arial" pitchFamily="34" charset="0"/>
                <a:ea typeface="新細明體" pitchFamily="18" charset="-120"/>
              </a:defRPr>
            </a:lvl2pPr>
            <a:lvl3pPr marL="1828800" indent="-457200" defTabSz="1828800">
              <a:spcBef>
                <a:spcPct val="20000"/>
              </a:spcBef>
              <a:buChar char="•"/>
              <a:defRPr kumimoji="1" sz="4800">
                <a:solidFill>
                  <a:schemeClr val="tx1"/>
                </a:solidFill>
                <a:latin typeface="Arial" pitchFamily="34" charset="0"/>
                <a:ea typeface="新細明體" pitchFamily="18" charset="-120"/>
              </a:defRPr>
            </a:lvl3pPr>
            <a:lvl4pPr marL="2743200" indent="-457200" defTabSz="1828800">
              <a:spcBef>
                <a:spcPct val="20000"/>
              </a:spcBef>
              <a:buChar char="–"/>
              <a:defRPr kumimoji="1" sz="4000">
                <a:solidFill>
                  <a:schemeClr val="tx1"/>
                </a:solidFill>
                <a:latin typeface="Arial" pitchFamily="34" charset="0"/>
                <a:ea typeface="新細明體" pitchFamily="18" charset="-120"/>
              </a:defRPr>
            </a:lvl4pPr>
            <a:lvl5pPr marL="3657600" indent="-457200" defTabSz="1828800">
              <a:spcBef>
                <a:spcPct val="20000"/>
              </a:spcBef>
              <a:buChar char="»"/>
              <a:defRPr kumimoji="1" sz="4000">
                <a:solidFill>
                  <a:schemeClr val="tx1"/>
                </a:solidFill>
                <a:latin typeface="Arial" pitchFamily="34" charset="0"/>
                <a:ea typeface="新細明體" pitchFamily="18" charset="-120"/>
              </a:defRPr>
            </a:lvl5pPr>
            <a:lvl6pPr marL="4114800" indent="-457200" defTabSz="1828800" eaLnBrk="0" fontAlgn="base" hangingPunct="0">
              <a:spcBef>
                <a:spcPct val="20000"/>
              </a:spcBef>
              <a:spcAft>
                <a:spcPct val="0"/>
              </a:spcAft>
              <a:buChar char="»"/>
              <a:defRPr kumimoji="1" sz="4000">
                <a:solidFill>
                  <a:schemeClr val="tx1"/>
                </a:solidFill>
                <a:latin typeface="Arial" pitchFamily="34" charset="0"/>
                <a:ea typeface="新細明體" pitchFamily="18" charset="-120"/>
              </a:defRPr>
            </a:lvl6pPr>
            <a:lvl7pPr marL="4572000" indent="-457200" defTabSz="1828800" eaLnBrk="0" fontAlgn="base" hangingPunct="0">
              <a:spcBef>
                <a:spcPct val="20000"/>
              </a:spcBef>
              <a:spcAft>
                <a:spcPct val="0"/>
              </a:spcAft>
              <a:buChar char="»"/>
              <a:defRPr kumimoji="1" sz="4000">
                <a:solidFill>
                  <a:schemeClr val="tx1"/>
                </a:solidFill>
                <a:latin typeface="Arial" pitchFamily="34" charset="0"/>
                <a:ea typeface="新細明體" pitchFamily="18" charset="-120"/>
              </a:defRPr>
            </a:lvl7pPr>
            <a:lvl8pPr marL="5029200" indent="-457200" defTabSz="1828800" eaLnBrk="0" fontAlgn="base" hangingPunct="0">
              <a:spcBef>
                <a:spcPct val="20000"/>
              </a:spcBef>
              <a:spcAft>
                <a:spcPct val="0"/>
              </a:spcAft>
              <a:buChar char="»"/>
              <a:defRPr kumimoji="1" sz="4000">
                <a:solidFill>
                  <a:schemeClr val="tx1"/>
                </a:solidFill>
                <a:latin typeface="Arial" pitchFamily="34" charset="0"/>
                <a:ea typeface="新細明體" pitchFamily="18" charset="-120"/>
              </a:defRPr>
            </a:lvl8pPr>
            <a:lvl9pPr marL="5486400" indent="-457200" defTabSz="1828800" eaLnBrk="0" fontAlgn="base" hangingPunct="0">
              <a:spcBef>
                <a:spcPct val="20000"/>
              </a:spcBef>
              <a:spcAft>
                <a:spcPct val="0"/>
              </a:spcAft>
              <a:buChar char="»"/>
              <a:defRPr kumimoji="1" sz="4000">
                <a:solidFill>
                  <a:schemeClr val="tx1"/>
                </a:solidFill>
                <a:latin typeface="Arial" pitchFamily="34" charset="0"/>
                <a:ea typeface="新細明體" pitchFamily="18" charset="-120"/>
              </a:defRPr>
            </a:lvl9pPr>
          </a:lstStyle>
          <a:p>
            <a:pPr algn="ctr" eaLnBrk="1" hangingPunct="1">
              <a:spcBef>
                <a:spcPct val="0"/>
              </a:spcBef>
              <a:buFontTx/>
              <a:buNone/>
            </a:pPr>
            <a:r>
              <a:rPr lang="zh-TW" altLang="en-US" sz="4000">
                <a:ea typeface="全真粗黑體" pitchFamily="49" charset="-120"/>
              </a:rPr>
              <a:t>依法價購、徵收</a:t>
            </a:r>
          </a:p>
          <a:p>
            <a:pPr algn="ctr" eaLnBrk="1" hangingPunct="1">
              <a:spcBef>
                <a:spcPct val="0"/>
              </a:spcBef>
              <a:buFontTx/>
              <a:buNone/>
            </a:pPr>
            <a:r>
              <a:rPr lang="en-US" altLang="zh-TW" sz="2400">
                <a:ea typeface="全真粗黑體" pitchFamily="49" charset="-120"/>
              </a:rPr>
              <a:t>(</a:t>
            </a:r>
            <a:r>
              <a:rPr lang="zh-TW" altLang="en-US" sz="2400">
                <a:ea typeface="全真粗黑體" pitchFamily="49" charset="-120"/>
              </a:rPr>
              <a:t>目的事業主管機關</a:t>
            </a:r>
            <a:r>
              <a:rPr lang="en-US" altLang="zh-TW" sz="2400">
                <a:ea typeface="全真粗黑體" pitchFamily="49" charset="-120"/>
              </a:rPr>
              <a:t>)</a:t>
            </a:r>
          </a:p>
        </p:txBody>
      </p:sp>
      <p:sp>
        <p:nvSpPr>
          <p:cNvPr id="39950" name="Text Box 13"/>
          <p:cNvSpPr txBox="1">
            <a:spLocks noChangeArrowheads="1"/>
          </p:cNvSpPr>
          <p:nvPr/>
        </p:nvSpPr>
        <p:spPr bwMode="auto">
          <a:xfrm>
            <a:off x="6697663" y="4264025"/>
            <a:ext cx="4895850" cy="1546225"/>
          </a:xfrm>
          <a:prstGeom prst="rect">
            <a:avLst/>
          </a:prstGeom>
          <a:noFill/>
          <a:ln w="9525">
            <a:solidFill>
              <a:srgbClr val="969696"/>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182556" tIns="91259" rIns="182556" bIns="91259" anchor="ctr"/>
          <a:lstStyle>
            <a:lvl1pPr defTabSz="1828800">
              <a:spcBef>
                <a:spcPct val="20000"/>
              </a:spcBef>
              <a:buChar char="•"/>
              <a:defRPr kumimoji="1" sz="6400">
                <a:solidFill>
                  <a:schemeClr val="tx1"/>
                </a:solidFill>
                <a:latin typeface="Arial" pitchFamily="34" charset="0"/>
                <a:ea typeface="新細明體" pitchFamily="18" charset="-120"/>
              </a:defRPr>
            </a:lvl1pPr>
            <a:lvl2pPr marL="914400" indent="-571500" defTabSz="1828800">
              <a:spcBef>
                <a:spcPct val="20000"/>
              </a:spcBef>
              <a:buChar char="–"/>
              <a:defRPr kumimoji="1" sz="5600">
                <a:solidFill>
                  <a:schemeClr val="tx1"/>
                </a:solidFill>
                <a:latin typeface="Arial" pitchFamily="34" charset="0"/>
                <a:ea typeface="新細明體" pitchFamily="18" charset="-120"/>
              </a:defRPr>
            </a:lvl2pPr>
            <a:lvl3pPr marL="1828800" indent="-457200" defTabSz="1828800">
              <a:spcBef>
                <a:spcPct val="20000"/>
              </a:spcBef>
              <a:buChar char="•"/>
              <a:defRPr kumimoji="1" sz="4800">
                <a:solidFill>
                  <a:schemeClr val="tx1"/>
                </a:solidFill>
                <a:latin typeface="Arial" pitchFamily="34" charset="0"/>
                <a:ea typeface="新細明體" pitchFamily="18" charset="-120"/>
              </a:defRPr>
            </a:lvl3pPr>
            <a:lvl4pPr marL="2743200" indent="-457200" defTabSz="1828800">
              <a:spcBef>
                <a:spcPct val="20000"/>
              </a:spcBef>
              <a:buChar char="–"/>
              <a:defRPr kumimoji="1" sz="4000">
                <a:solidFill>
                  <a:schemeClr val="tx1"/>
                </a:solidFill>
                <a:latin typeface="Arial" pitchFamily="34" charset="0"/>
                <a:ea typeface="新細明體" pitchFamily="18" charset="-120"/>
              </a:defRPr>
            </a:lvl4pPr>
            <a:lvl5pPr marL="3657600" indent="-457200" defTabSz="1828800">
              <a:spcBef>
                <a:spcPct val="20000"/>
              </a:spcBef>
              <a:buChar char="»"/>
              <a:defRPr kumimoji="1" sz="4000">
                <a:solidFill>
                  <a:schemeClr val="tx1"/>
                </a:solidFill>
                <a:latin typeface="Arial" pitchFamily="34" charset="0"/>
                <a:ea typeface="新細明體" pitchFamily="18" charset="-120"/>
              </a:defRPr>
            </a:lvl5pPr>
            <a:lvl6pPr marL="4114800" indent="-457200" defTabSz="1828800" eaLnBrk="0" fontAlgn="base" hangingPunct="0">
              <a:spcBef>
                <a:spcPct val="20000"/>
              </a:spcBef>
              <a:spcAft>
                <a:spcPct val="0"/>
              </a:spcAft>
              <a:buChar char="»"/>
              <a:defRPr kumimoji="1" sz="4000">
                <a:solidFill>
                  <a:schemeClr val="tx1"/>
                </a:solidFill>
                <a:latin typeface="Arial" pitchFamily="34" charset="0"/>
                <a:ea typeface="新細明體" pitchFamily="18" charset="-120"/>
              </a:defRPr>
            </a:lvl6pPr>
            <a:lvl7pPr marL="4572000" indent="-457200" defTabSz="1828800" eaLnBrk="0" fontAlgn="base" hangingPunct="0">
              <a:spcBef>
                <a:spcPct val="20000"/>
              </a:spcBef>
              <a:spcAft>
                <a:spcPct val="0"/>
              </a:spcAft>
              <a:buChar char="»"/>
              <a:defRPr kumimoji="1" sz="4000">
                <a:solidFill>
                  <a:schemeClr val="tx1"/>
                </a:solidFill>
                <a:latin typeface="Arial" pitchFamily="34" charset="0"/>
                <a:ea typeface="新細明體" pitchFamily="18" charset="-120"/>
              </a:defRPr>
            </a:lvl7pPr>
            <a:lvl8pPr marL="5029200" indent="-457200" defTabSz="1828800" eaLnBrk="0" fontAlgn="base" hangingPunct="0">
              <a:spcBef>
                <a:spcPct val="20000"/>
              </a:spcBef>
              <a:spcAft>
                <a:spcPct val="0"/>
              </a:spcAft>
              <a:buChar char="»"/>
              <a:defRPr kumimoji="1" sz="4000">
                <a:solidFill>
                  <a:schemeClr val="tx1"/>
                </a:solidFill>
                <a:latin typeface="Arial" pitchFamily="34" charset="0"/>
                <a:ea typeface="新細明體" pitchFamily="18" charset="-120"/>
              </a:defRPr>
            </a:lvl8pPr>
            <a:lvl9pPr marL="5486400" indent="-457200" defTabSz="1828800" eaLnBrk="0" fontAlgn="base" hangingPunct="0">
              <a:spcBef>
                <a:spcPct val="20000"/>
              </a:spcBef>
              <a:spcAft>
                <a:spcPct val="0"/>
              </a:spcAft>
              <a:buChar char="»"/>
              <a:defRPr kumimoji="1" sz="4000">
                <a:solidFill>
                  <a:schemeClr val="tx1"/>
                </a:solidFill>
                <a:latin typeface="Arial" pitchFamily="34" charset="0"/>
                <a:ea typeface="新細明體" pitchFamily="18" charset="-120"/>
              </a:defRPr>
            </a:lvl9pPr>
          </a:lstStyle>
          <a:p>
            <a:pPr algn="ctr" eaLnBrk="1" hangingPunct="1">
              <a:spcBef>
                <a:spcPct val="0"/>
              </a:spcBef>
              <a:buFontTx/>
              <a:buNone/>
            </a:pPr>
            <a:r>
              <a:rPr lang="zh-TW" altLang="en-US" sz="4000">
                <a:ea typeface="全真粗黑體" pitchFamily="49" charset="-120"/>
              </a:rPr>
              <a:t>協調劃定機關</a:t>
            </a:r>
          </a:p>
          <a:p>
            <a:pPr algn="ctr" eaLnBrk="1" hangingPunct="1">
              <a:spcBef>
                <a:spcPct val="0"/>
              </a:spcBef>
              <a:buFontTx/>
              <a:buNone/>
            </a:pPr>
            <a:r>
              <a:rPr lang="en-US" altLang="zh-TW" sz="2400">
                <a:ea typeface="全真粗黑體" pitchFamily="49" charset="-120"/>
              </a:rPr>
              <a:t>(</a:t>
            </a:r>
            <a:r>
              <a:rPr lang="zh-TW" altLang="en-US" sz="2400">
                <a:ea typeface="全真粗黑體" pitchFamily="49" charset="-120"/>
              </a:rPr>
              <a:t>內政部</a:t>
            </a:r>
            <a:r>
              <a:rPr lang="en-US" altLang="zh-TW" sz="2400">
                <a:ea typeface="全真粗黑體" pitchFamily="49" charset="-120"/>
              </a:rPr>
              <a:t>) </a:t>
            </a:r>
          </a:p>
        </p:txBody>
      </p:sp>
      <p:cxnSp>
        <p:nvCxnSpPr>
          <p:cNvPr id="39951" name="AutoShape 14"/>
          <p:cNvCxnSpPr>
            <a:cxnSpLocks noChangeShapeType="1"/>
            <a:stCxn id="39950" idx="2"/>
            <a:endCxn id="39940" idx="0"/>
          </p:cNvCxnSpPr>
          <p:nvPr/>
        </p:nvCxnSpPr>
        <p:spPr bwMode="auto">
          <a:xfrm rot="5400000">
            <a:off x="8993188" y="5962650"/>
            <a:ext cx="304800" cy="0"/>
          </a:xfrm>
          <a:prstGeom prst="straightConnector1">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9952" name="AutoShape 15"/>
          <p:cNvCxnSpPr>
            <a:cxnSpLocks noChangeShapeType="1"/>
            <a:stCxn id="39940" idx="2"/>
            <a:endCxn id="39941" idx="0"/>
          </p:cNvCxnSpPr>
          <p:nvPr/>
        </p:nvCxnSpPr>
        <p:spPr bwMode="auto">
          <a:xfrm rot="5400000">
            <a:off x="8993188" y="7818438"/>
            <a:ext cx="304800" cy="0"/>
          </a:xfrm>
          <a:prstGeom prst="straightConnector1">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9953" name="AutoShape 16"/>
          <p:cNvCxnSpPr>
            <a:cxnSpLocks noChangeShapeType="1"/>
            <a:stCxn id="39941" idx="2"/>
            <a:endCxn id="39942" idx="0"/>
          </p:cNvCxnSpPr>
          <p:nvPr/>
        </p:nvCxnSpPr>
        <p:spPr bwMode="auto">
          <a:xfrm rot="5400000">
            <a:off x="8993188" y="9669463"/>
            <a:ext cx="304800" cy="0"/>
          </a:xfrm>
          <a:prstGeom prst="straightConnector1">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9954" name="AutoShape 17"/>
          <p:cNvCxnSpPr>
            <a:cxnSpLocks noChangeShapeType="1"/>
            <a:stCxn id="39942" idx="2"/>
            <a:endCxn id="39943" idx="0"/>
          </p:cNvCxnSpPr>
          <p:nvPr/>
        </p:nvCxnSpPr>
        <p:spPr bwMode="auto">
          <a:xfrm rot="5400000">
            <a:off x="8932863" y="11580813"/>
            <a:ext cx="425450" cy="0"/>
          </a:xfrm>
          <a:prstGeom prst="straightConnector1">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9955" name="AutoShape 18"/>
          <p:cNvCxnSpPr>
            <a:cxnSpLocks noChangeShapeType="1"/>
            <a:stCxn id="39942" idx="2"/>
            <a:endCxn id="39948" idx="0"/>
          </p:cNvCxnSpPr>
          <p:nvPr/>
        </p:nvCxnSpPr>
        <p:spPr bwMode="auto">
          <a:xfrm rot="5400000">
            <a:off x="6269038" y="8916988"/>
            <a:ext cx="425450" cy="5327650"/>
          </a:xfrm>
          <a:prstGeom prst="bentConnector3">
            <a:avLst>
              <a:gd name="adj1" fmla="val 50000"/>
            </a:avLst>
          </a:prstGeom>
          <a:noFill/>
          <a:ln w="9525">
            <a:solidFill>
              <a:schemeClr val="tx1"/>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9956" name="AutoShape 19"/>
          <p:cNvCxnSpPr>
            <a:cxnSpLocks noChangeShapeType="1"/>
            <a:stCxn id="39942" idx="2"/>
            <a:endCxn id="39949" idx="0"/>
          </p:cNvCxnSpPr>
          <p:nvPr/>
        </p:nvCxnSpPr>
        <p:spPr bwMode="auto">
          <a:xfrm rot="16200000" flipH="1">
            <a:off x="11670507" y="8843169"/>
            <a:ext cx="425450" cy="5475287"/>
          </a:xfrm>
          <a:prstGeom prst="bentConnector3">
            <a:avLst>
              <a:gd name="adj1" fmla="val 50000"/>
            </a:avLst>
          </a:prstGeom>
          <a:noFill/>
          <a:ln w="9525">
            <a:solidFill>
              <a:schemeClr val="tx1"/>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39957" name="Text Box 20"/>
          <p:cNvSpPr txBox="1">
            <a:spLocks noChangeArrowheads="1"/>
          </p:cNvSpPr>
          <p:nvPr/>
        </p:nvSpPr>
        <p:spPr bwMode="auto">
          <a:xfrm>
            <a:off x="9091613" y="11364913"/>
            <a:ext cx="1438275" cy="488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82574" tIns="91269" rIns="182574" bIns="91269">
            <a:spAutoFit/>
          </a:bodyPr>
          <a:lstStyle>
            <a:lvl1pPr defTabSz="1828800">
              <a:spcBef>
                <a:spcPct val="20000"/>
              </a:spcBef>
              <a:buChar char="•"/>
              <a:defRPr kumimoji="1" sz="6400">
                <a:solidFill>
                  <a:schemeClr val="tx1"/>
                </a:solidFill>
                <a:latin typeface="Arial" pitchFamily="34" charset="0"/>
                <a:ea typeface="新細明體" pitchFamily="18" charset="-120"/>
              </a:defRPr>
            </a:lvl1pPr>
            <a:lvl2pPr marL="914400" indent="-571500" defTabSz="1828800">
              <a:spcBef>
                <a:spcPct val="20000"/>
              </a:spcBef>
              <a:buChar char="–"/>
              <a:defRPr kumimoji="1" sz="5600">
                <a:solidFill>
                  <a:schemeClr val="tx1"/>
                </a:solidFill>
                <a:latin typeface="Arial" pitchFamily="34" charset="0"/>
                <a:ea typeface="新細明體" pitchFamily="18" charset="-120"/>
              </a:defRPr>
            </a:lvl2pPr>
            <a:lvl3pPr marL="1828800" indent="-457200" defTabSz="1828800">
              <a:spcBef>
                <a:spcPct val="20000"/>
              </a:spcBef>
              <a:buChar char="•"/>
              <a:defRPr kumimoji="1" sz="4800">
                <a:solidFill>
                  <a:schemeClr val="tx1"/>
                </a:solidFill>
                <a:latin typeface="Arial" pitchFamily="34" charset="0"/>
                <a:ea typeface="新細明體" pitchFamily="18" charset="-120"/>
              </a:defRPr>
            </a:lvl3pPr>
            <a:lvl4pPr marL="2743200" indent="-457200" defTabSz="1828800">
              <a:spcBef>
                <a:spcPct val="20000"/>
              </a:spcBef>
              <a:buChar char="–"/>
              <a:defRPr kumimoji="1" sz="4000">
                <a:solidFill>
                  <a:schemeClr val="tx1"/>
                </a:solidFill>
                <a:latin typeface="Arial" pitchFamily="34" charset="0"/>
                <a:ea typeface="新細明體" pitchFamily="18" charset="-120"/>
              </a:defRPr>
            </a:lvl4pPr>
            <a:lvl5pPr marL="3657600" indent="-457200" defTabSz="1828800">
              <a:spcBef>
                <a:spcPct val="20000"/>
              </a:spcBef>
              <a:buChar char="»"/>
              <a:defRPr kumimoji="1" sz="4000">
                <a:solidFill>
                  <a:schemeClr val="tx1"/>
                </a:solidFill>
                <a:latin typeface="Arial" pitchFamily="34" charset="0"/>
                <a:ea typeface="新細明體" pitchFamily="18" charset="-120"/>
              </a:defRPr>
            </a:lvl5pPr>
            <a:lvl6pPr marL="4114800" indent="-457200" defTabSz="1828800" eaLnBrk="0" fontAlgn="base" hangingPunct="0">
              <a:spcBef>
                <a:spcPct val="20000"/>
              </a:spcBef>
              <a:spcAft>
                <a:spcPct val="0"/>
              </a:spcAft>
              <a:buChar char="»"/>
              <a:defRPr kumimoji="1" sz="4000">
                <a:solidFill>
                  <a:schemeClr val="tx1"/>
                </a:solidFill>
                <a:latin typeface="Arial" pitchFamily="34" charset="0"/>
                <a:ea typeface="新細明體" pitchFamily="18" charset="-120"/>
              </a:defRPr>
            </a:lvl6pPr>
            <a:lvl7pPr marL="4572000" indent="-457200" defTabSz="1828800" eaLnBrk="0" fontAlgn="base" hangingPunct="0">
              <a:spcBef>
                <a:spcPct val="20000"/>
              </a:spcBef>
              <a:spcAft>
                <a:spcPct val="0"/>
              </a:spcAft>
              <a:buChar char="»"/>
              <a:defRPr kumimoji="1" sz="4000">
                <a:solidFill>
                  <a:schemeClr val="tx1"/>
                </a:solidFill>
                <a:latin typeface="Arial" pitchFamily="34" charset="0"/>
                <a:ea typeface="新細明體" pitchFamily="18" charset="-120"/>
              </a:defRPr>
            </a:lvl7pPr>
            <a:lvl8pPr marL="5029200" indent="-457200" defTabSz="1828800" eaLnBrk="0" fontAlgn="base" hangingPunct="0">
              <a:spcBef>
                <a:spcPct val="20000"/>
              </a:spcBef>
              <a:spcAft>
                <a:spcPct val="0"/>
              </a:spcAft>
              <a:buChar char="»"/>
              <a:defRPr kumimoji="1" sz="4000">
                <a:solidFill>
                  <a:schemeClr val="tx1"/>
                </a:solidFill>
                <a:latin typeface="Arial" pitchFamily="34" charset="0"/>
                <a:ea typeface="新細明體" pitchFamily="18" charset="-120"/>
              </a:defRPr>
            </a:lvl8pPr>
            <a:lvl9pPr marL="5486400" indent="-457200" defTabSz="1828800" eaLnBrk="0" fontAlgn="base" hangingPunct="0">
              <a:spcBef>
                <a:spcPct val="20000"/>
              </a:spcBef>
              <a:spcAft>
                <a:spcPct val="0"/>
              </a:spcAft>
              <a:buChar char="»"/>
              <a:defRPr kumimoji="1" sz="4000">
                <a:solidFill>
                  <a:schemeClr val="tx1"/>
                </a:solidFill>
                <a:latin typeface="Arial" pitchFamily="34" charset="0"/>
                <a:ea typeface="新細明體" pitchFamily="18" charset="-120"/>
              </a:defRPr>
            </a:lvl9pPr>
          </a:lstStyle>
          <a:p>
            <a:pPr algn="ctr" eaLnBrk="1" hangingPunct="1">
              <a:spcBef>
                <a:spcPct val="0"/>
              </a:spcBef>
              <a:buFontTx/>
              <a:buNone/>
            </a:pPr>
            <a:r>
              <a:rPr lang="zh-TW" altLang="en-US" sz="2000">
                <a:ea typeface="全真粗黑體" pitchFamily="49" charset="-120"/>
              </a:rPr>
              <a:t>必要時</a:t>
            </a:r>
          </a:p>
        </p:txBody>
      </p:sp>
      <p:sp>
        <p:nvSpPr>
          <p:cNvPr id="39958" name="Text Box 21"/>
          <p:cNvSpPr txBox="1">
            <a:spLocks noChangeArrowheads="1"/>
          </p:cNvSpPr>
          <p:nvPr/>
        </p:nvSpPr>
        <p:spPr bwMode="auto">
          <a:xfrm>
            <a:off x="644525" y="1965325"/>
            <a:ext cx="16998950" cy="2012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82574" tIns="91269" rIns="182574" bIns="91269">
            <a:spAutoFit/>
          </a:bodyPr>
          <a:lstStyle>
            <a:lvl1pPr marL="546100" indent="-546100" defTabSz="1828800">
              <a:spcBef>
                <a:spcPct val="20000"/>
              </a:spcBef>
              <a:buChar char="•"/>
              <a:defRPr kumimoji="1" sz="6400">
                <a:solidFill>
                  <a:schemeClr val="tx1"/>
                </a:solidFill>
                <a:latin typeface="Arial" pitchFamily="34" charset="0"/>
                <a:ea typeface="新細明體" pitchFamily="18" charset="-120"/>
              </a:defRPr>
            </a:lvl1pPr>
            <a:lvl2pPr marL="914400" indent="-571500" defTabSz="1828800">
              <a:spcBef>
                <a:spcPct val="20000"/>
              </a:spcBef>
              <a:buChar char="–"/>
              <a:defRPr kumimoji="1" sz="5600">
                <a:solidFill>
                  <a:schemeClr val="tx1"/>
                </a:solidFill>
                <a:latin typeface="Arial" pitchFamily="34" charset="0"/>
                <a:ea typeface="新細明體" pitchFamily="18" charset="-120"/>
              </a:defRPr>
            </a:lvl2pPr>
            <a:lvl3pPr marL="1828800" indent="-457200" defTabSz="1828800">
              <a:spcBef>
                <a:spcPct val="20000"/>
              </a:spcBef>
              <a:buChar char="•"/>
              <a:defRPr kumimoji="1" sz="4800">
                <a:solidFill>
                  <a:schemeClr val="tx1"/>
                </a:solidFill>
                <a:latin typeface="Arial" pitchFamily="34" charset="0"/>
                <a:ea typeface="新細明體" pitchFamily="18" charset="-120"/>
              </a:defRPr>
            </a:lvl3pPr>
            <a:lvl4pPr marL="2743200" indent="-457200" defTabSz="1828800">
              <a:spcBef>
                <a:spcPct val="20000"/>
              </a:spcBef>
              <a:buChar char="–"/>
              <a:defRPr kumimoji="1" sz="4000">
                <a:solidFill>
                  <a:schemeClr val="tx1"/>
                </a:solidFill>
                <a:latin typeface="Arial" pitchFamily="34" charset="0"/>
                <a:ea typeface="新細明體" pitchFamily="18" charset="-120"/>
              </a:defRPr>
            </a:lvl4pPr>
            <a:lvl5pPr marL="3657600" indent="-457200" defTabSz="1828800">
              <a:spcBef>
                <a:spcPct val="20000"/>
              </a:spcBef>
              <a:buChar char="»"/>
              <a:defRPr kumimoji="1" sz="4000">
                <a:solidFill>
                  <a:schemeClr val="tx1"/>
                </a:solidFill>
                <a:latin typeface="Arial" pitchFamily="34" charset="0"/>
                <a:ea typeface="新細明體" pitchFamily="18" charset="-120"/>
              </a:defRPr>
            </a:lvl5pPr>
            <a:lvl6pPr marL="4114800" indent="-457200" defTabSz="1828800" eaLnBrk="0" fontAlgn="base" hangingPunct="0">
              <a:spcBef>
                <a:spcPct val="20000"/>
              </a:spcBef>
              <a:spcAft>
                <a:spcPct val="0"/>
              </a:spcAft>
              <a:buChar char="»"/>
              <a:defRPr kumimoji="1" sz="4000">
                <a:solidFill>
                  <a:schemeClr val="tx1"/>
                </a:solidFill>
                <a:latin typeface="Arial" pitchFamily="34" charset="0"/>
                <a:ea typeface="新細明體" pitchFamily="18" charset="-120"/>
              </a:defRPr>
            </a:lvl6pPr>
            <a:lvl7pPr marL="4572000" indent="-457200" defTabSz="1828800" eaLnBrk="0" fontAlgn="base" hangingPunct="0">
              <a:spcBef>
                <a:spcPct val="20000"/>
              </a:spcBef>
              <a:spcAft>
                <a:spcPct val="0"/>
              </a:spcAft>
              <a:buChar char="»"/>
              <a:defRPr kumimoji="1" sz="4000">
                <a:solidFill>
                  <a:schemeClr val="tx1"/>
                </a:solidFill>
                <a:latin typeface="Arial" pitchFamily="34" charset="0"/>
                <a:ea typeface="新細明體" pitchFamily="18" charset="-120"/>
              </a:defRPr>
            </a:lvl7pPr>
            <a:lvl8pPr marL="5029200" indent="-457200" defTabSz="1828800" eaLnBrk="0" fontAlgn="base" hangingPunct="0">
              <a:spcBef>
                <a:spcPct val="20000"/>
              </a:spcBef>
              <a:spcAft>
                <a:spcPct val="0"/>
              </a:spcAft>
              <a:buChar char="»"/>
              <a:defRPr kumimoji="1" sz="4000">
                <a:solidFill>
                  <a:schemeClr val="tx1"/>
                </a:solidFill>
                <a:latin typeface="Arial" pitchFamily="34" charset="0"/>
                <a:ea typeface="新細明體" pitchFamily="18" charset="-120"/>
              </a:defRPr>
            </a:lvl8pPr>
            <a:lvl9pPr marL="5486400" indent="-457200" defTabSz="1828800" eaLnBrk="0" fontAlgn="base" hangingPunct="0">
              <a:spcBef>
                <a:spcPct val="20000"/>
              </a:spcBef>
              <a:spcAft>
                <a:spcPct val="0"/>
              </a:spcAft>
              <a:buChar char="»"/>
              <a:defRPr kumimoji="1" sz="4000">
                <a:solidFill>
                  <a:schemeClr val="tx1"/>
                </a:solidFill>
                <a:latin typeface="Arial" pitchFamily="34" charset="0"/>
                <a:ea typeface="新細明體" pitchFamily="18" charset="-120"/>
              </a:defRPr>
            </a:lvl9pPr>
          </a:lstStyle>
          <a:p>
            <a:pPr algn="just" eaLnBrk="1" hangingPunct="1">
              <a:spcBef>
                <a:spcPct val="30000"/>
              </a:spcBef>
              <a:buFont typeface="Wingdings" pitchFamily="2" charset="2"/>
              <a:buChar char="n"/>
            </a:pPr>
            <a:r>
              <a:rPr lang="zh-TW" altLang="en-US" sz="4000">
                <a:ea typeface="全真粗黑體" pitchFamily="49" charset="-120"/>
              </a:rPr>
              <a:t>目的事業主管機關得就環境敏感或劣化地區劃定為「國土復育促進地區」，該範圍應以保育和禁止開發為原則，並推動國土復育工作。</a:t>
            </a:r>
            <a:r>
              <a:rPr lang="en-US" altLang="zh-TW" sz="4000">
                <a:ea typeface="全真粗黑體" pitchFamily="49" charset="-120"/>
              </a:rPr>
              <a:t>(§35~37)</a:t>
            </a: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投影片編號版面配置區 5"/>
          <p:cNvSpPr>
            <a:spLocks noGrp="1"/>
          </p:cNvSpPr>
          <p:nvPr>
            <p:ph type="sldNum" sz="quarter" idx="12"/>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1825625">
              <a:spcBef>
                <a:spcPct val="20000"/>
              </a:spcBef>
              <a:buChar char="•"/>
              <a:defRPr kumimoji="1" sz="6400">
                <a:solidFill>
                  <a:schemeClr val="tx1"/>
                </a:solidFill>
                <a:latin typeface="Arial" pitchFamily="34" charset="0"/>
                <a:ea typeface="新細明體" pitchFamily="18" charset="-120"/>
              </a:defRPr>
            </a:lvl1pPr>
            <a:lvl2pPr marL="1482725" indent="-569913" defTabSz="1825625">
              <a:spcBef>
                <a:spcPct val="20000"/>
              </a:spcBef>
              <a:buChar char="–"/>
              <a:defRPr kumimoji="1" sz="5600">
                <a:solidFill>
                  <a:schemeClr val="tx1"/>
                </a:solidFill>
                <a:latin typeface="Arial" pitchFamily="34" charset="0"/>
                <a:ea typeface="新細明體" pitchFamily="18" charset="-120"/>
              </a:defRPr>
            </a:lvl2pPr>
            <a:lvl3pPr marL="2282825" indent="-455613" defTabSz="1825625">
              <a:spcBef>
                <a:spcPct val="20000"/>
              </a:spcBef>
              <a:buChar char="•"/>
              <a:defRPr kumimoji="1" sz="4800">
                <a:solidFill>
                  <a:schemeClr val="tx1"/>
                </a:solidFill>
                <a:latin typeface="Arial" pitchFamily="34" charset="0"/>
                <a:ea typeface="新細明體" pitchFamily="18" charset="-120"/>
              </a:defRPr>
            </a:lvl3pPr>
            <a:lvl4pPr marL="3195638" indent="-455613" defTabSz="1825625">
              <a:spcBef>
                <a:spcPct val="20000"/>
              </a:spcBef>
              <a:buChar char="–"/>
              <a:defRPr kumimoji="1" sz="4000">
                <a:solidFill>
                  <a:schemeClr val="tx1"/>
                </a:solidFill>
                <a:latin typeface="Arial" pitchFamily="34" charset="0"/>
                <a:ea typeface="新細明體" pitchFamily="18" charset="-120"/>
              </a:defRPr>
            </a:lvl4pPr>
            <a:lvl5pPr marL="4108450" indent="-455613" defTabSz="1825625">
              <a:spcBef>
                <a:spcPct val="20000"/>
              </a:spcBef>
              <a:buChar char="»"/>
              <a:defRPr kumimoji="1" sz="4000">
                <a:solidFill>
                  <a:schemeClr val="tx1"/>
                </a:solidFill>
                <a:latin typeface="Arial" pitchFamily="34" charset="0"/>
                <a:ea typeface="新細明體" pitchFamily="18" charset="-120"/>
              </a:defRPr>
            </a:lvl5pPr>
            <a:lvl6pPr marL="4565650" indent="-455613" defTabSz="1825625" eaLnBrk="0" fontAlgn="base" hangingPunct="0">
              <a:spcBef>
                <a:spcPct val="20000"/>
              </a:spcBef>
              <a:spcAft>
                <a:spcPct val="0"/>
              </a:spcAft>
              <a:buChar char="»"/>
              <a:defRPr kumimoji="1" sz="4000">
                <a:solidFill>
                  <a:schemeClr val="tx1"/>
                </a:solidFill>
                <a:latin typeface="Arial" pitchFamily="34" charset="0"/>
                <a:ea typeface="新細明體" pitchFamily="18" charset="-120"/>
              </a:defRPr>
            </a:lvl6pPr>
            <a:lvl7pPr marL="5022850" indent="-455613" defTabSz="1825625" eaLnBrk="0" fontAlgn="base" hangingPunct="0">
              <a:spcBef>
                <a:spcPct val="20000"/>
              </a:spcBef>
              <a:spcAft>
                <a:spcPct val="0"/>
              </a:spcAft>
              <a:buChar char="»"/>
              <a:defRPr kumimoji="1" sz="4000">
                <a:solidFill>
                  <a:schemeClr val="tx1"/>
                </a:solidFill>
                <a:latin typeface="Arial" pitchFamily="34" charset="0"/>
                <a:ea typeface="新細明體" pitchFamily="18" charset="-120"/>
              </a:defRPr>
            </a:lvl7pPr>
            <a:lvl8pPr marL="5480050" indent="-455613" defTabSz="1825625" eaLnBrk="0" fontAlgn="base" hangingPunct="0">
              <a:spcBef>
                <a:spcPct val="20000"/>
              </a:spcBef>
              <a:spcAft>
                <a:spcPct val="0"/>
              </a:spcAft>
              <a:buChar char="»"/>
              <a:defRPr kumimoji="1" sz="4000">
                <a:solidFill>
                  <a:schemeClr val="tx1"/>
                </a:solidFill>
                <a:latin typeface="Arial" pitchFamily="34" charset="0"/>
                <a:ea typeface="新細明體" pitchFamily="18" charset="-120"/>
              </a:defRPr>
            </a:lvl8pPr>
            <a:lvl9pPr marL="5937250" indent="-455613" defTabSz="1825625" eaLnBrk="0" fontAlgn="base" hangingPunct="0">
              <a:spcBef>
                <a:spcPct val="20000"/>
              </a:spcBef>
              <a:spcAft>
                <a:spcPct val="0"/>
              </a:spcAft>
              <a:buChar char="»"/>
              <a:defRPr kumimoji="1" sz="4000">
                <a:solidFill>
                  <a:schemeClr val="tx1"/>
                </a:solidFill>
                <a:latin typeface="Arial" pitchFamily="34" charset="0"/>
                <a:ea typeface="新細明體" pitchFamily="18" charset="-120"/>
              </a:defRPr>
            </a:lvl9pPr>
          </a:lstStyle>
          <a:p>
            <a:pPr>
              <a:spcBef>
                <a:spcPct val="0"/>
              </a:spcBef>
              <a:buFontTx/>
              <a:buNone/>
            </a:pPr>
            <a:fld id="{E8AB9E5B-3EA8-41C0-95D3-B0835D42B293}" type="slidenum">
              <a:rPr lang="en-US" altLang="zh-TW" sz="3200"/>
              <a:pPr>
                <a:spcBef>
                  <a:spcPct val="0"/>
                </a:spcBef>
                <a:buFontTx/>
                <a:buNone/>
              </a:pPr>
              <a:t>25</a:t>
            </a:fld>
            <a:endParaRPr lang="en-US" altLang="zh-TW" sz="3200"/>
          </a:p>
        </p:txBody>
      </p:sp>
      <p:sp>
        <p:nvSpPr>
          <p:cNvPr id="40963" name="Text Box 2"/>
          <p:cNvSpPr txBox="1">
            <a:spLocks noChangeArrowheads="1"/>
          </p:cNvSpPr>
          <p:nvPr/>
        </p:nvSpPr>
        <p:spPr bwMode="auto">
          <a:xfrm>
            <a:off x="0" y="520700"/>
            <a:ext cx="18291175" cy="1079500"/>
          </a:xfrm>
          <a:prstGeom prst="rect">
            <a:avLst/>
          </a:prstGeom>
          <a:solidFill>
            <a:srgbClr val="CC00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82556" tIns="91259" rIns="182556" bIns="91259" anchor="ctr"/>
          <a:lstStyle>
            <a:lvl1pPr defTabSz="1828800">
              <a:spcBef>
                <a:spcPct val="20000"/>
              </a:spcBef>
              <a:buChar char="•"/>
              <a:defRPr kumimoji="1" sz="6400">
                <a:solidFill>
                  <a:schemeClr val="tx1"/>
                </a:solidFill>
                <a:latin typeface="Arial" pitchFamily="34" charset="0"/>
                <a:ea typeface="新細明體" pitchFamily="18" charset="-120"/>
              </a:defRPr>
            </a:lvl1pPr>
            <a:lvl2pPr marL="914400" indent="-571500" defTabSz="1828800">
              <a:spcBef>
                <a:spcPct val="20000"/>
              </a:spcBef>
              <a:buChar char="–"/>
              <a:defRPr kumimoji="1" sz="5600">
                <a:solidFill>
                  <a:schemeClr val="tx1"/>
                </a:solidFill>
                <a:latin typeface="Arial" pitchFamily="34" charset="0"/>
                <a:ea typeface="新細明體" pitchFamily="18" charset="-120"/>
              </a:defRPr>
            </a:lvl2pPr>
            <a:lvl3pPr marL="1828800" indent="-457200" defTabSz="1828800">
              <a:spcBef>
                <a:spcPct val="20000"/>
              </a:spcBef>
              <a:buChar char="•"/>
              <a:defRPr kumimoji="1" sz="4800">
                <a:solidFill>
                  <a:schemeClr val="tx1"/>
                </a:solidFill>
                <a:latin typeface="Arial" pitchFamily="34" charset="0"/>
                <a:ea typeface="新細明體" pitchFamily="18" charset="-120"/>
              </a:defRPr>
            </a:lvl3pPr>
            <a:lvl4pPr marL="2743200" indent="-457200" defTabSz="1828800">
              <a:spcBef>
                <a:spcPct val="20000"/>
              </a:spcBef>
              <a:buChar char="–"/>
              <a:defRPr kumimoji="1" sz="4000">
                <a:solidFill>
                  <a:schemeClr val="tx1"/>
                </a:solidFill>
                <a:latin typeface="Arial" pitchFamily="34" charset="0"/>
                <a:ea typeface="新細明體" pitchFamily="18" charset="-120"/>
              </a:defRPr>
            </a:lvl4pPr>
            <a:lvl5pPr marL="3657600" indent="-457200" defTabSz="1828800">
              <a:spcBef>
                <a:spcPct val="20000"/>
              </a:spcBef>
              <a:buChar char="»"/>
              <a:defRPr kumimoji="1" sz="4000">
                <a:solidFill>
                  <a:schemeClr val="tx1"/>
                </a:solidFill>
                <a:latin typeface="Arial" pitchFamily="34" charset="0"/>
                <a:ea typeface="新細明體" pitchFamily="18" charset="-120"/>
              </a:defRPr>
            </a:lvl5pPr>
            <a:lvl6pPr marL="4114800" indent="-457200" defTabSz="1828800" eaLnBrk="0" fontAlgn="base" hangingPunct="0">
              <a:spcBef>
                <a:spcPct val="20000"/>
              </a:spcBef>
              <a:spcAft>
                <a:spcPct val="0"/>
              </a:spcAft>
              <a:buChar char="»"/>
              <a:defRPr kumimoji="1" sz="4000">
                <a:solidFill>
                  <a:schemeClr val="tx1"/>
                </a:solidFill>
                <a:latin typeface="Arial" pitchFamily="34" charset="0"/>
                <a:ea typeface="新細明體" pitchFamily="18" charset="-120"/>
              </a:defRPr>
            </a:lvl6pPr>
            <a:lvl7pPr marL="4572000" indent="-457200" defTabSz="1828800" eaLnBrk="0" fontAlgn="base" hangingPunct="0">
              <a:spcBef>
                <a:spcPct val="20000"/>
              </a:spcBef>
              <a:spcAft>
                <a:spcPct val="0"/>
              </a:spcAft>
              <a:buChar char="»"/>
              <a:defRPr kumimoji="1" sz="4000">
                <a:solidFill>
                  <a:schemeClr val="tx1"/>
                </a:solidFill>
                <a:latin typeface="Arial" pitchFamily="34" charset="0"/>
                <a:ea typeface="新細明體" pitchFamily="18" charset="-120"/>
              </a:defRPr>
            </a:lvl7pPr>
            <a:lvl8pPr marL="5029200" indent="-457200" defTabSz="1828800" eaLnBrk="0" fontAlgn="base" hangingPunct="0">
              <a:spcBef>
                <a:spcPct val="20000"/>
              </a:spcBef>
              <a:spcAft>
                <a:spcPct val="0"/>
              </a:spcAft>
              <a:buChar char="»"/>
              <a:defRPr kumimoji="1" sz="4000">
                <a:solidFill>
                  <a:schemeClr val="tx1"/>
                </a:solidFill>
                <a:latin typeface="Arial" pitchFamily="34" charset="0"/>
                <a:ea typeface="新細明體" pitchFamily="18" charset="-120"/>
              </a:defRPr>
            </a:lvl8pPr>
            <a:lvl9pPr marL="5486400" indent="-457200" defTabSz="1828800" eaLnBrk="0" fontAlgn="base" hangingPunct="0">
              <a:spcBef>
                <a:spcPct val="20000"/>
              </a:spcBef>
              <a:spcAft>
                <a:spcPct val="0"/>
              </a:spcAft>
              <a:buChar char="»"/>
              <a:defRPr kumimoji="1" sz="4000">
                <a:solidFill>
                  <a:schemeClr val="tx1"/>
                </a:solidFill>
                <a:latin typeface="Arial" pitchFamily="34" charset="0"/>
                <a:ea typeface="新細明體" pitchFamily="18" charset="-120"/>
              </a:defRPr>
            </a:lvl9pPr>
          </a:lstStyle>
          <a:p>
            <a:pPr algn="ctr" eaLnBrk="1" hangingPunct="1">
              <a:spcBef>
                <a:spcPct val="50000"/>
              </a:spcBef>
              <a:buFontTx/>
              <a:buNone/>
            </a:pPr>
            <a:r>
              <a:rPr lang="zh-TW" altLang="en-US" sz="4800">
                <a:solidFill>
                  <a:schemeClr val="bg1"/>
                </a:solidFill>
                <a:latin typeface="全真超特黑" pitchFamily="49" charset="-120"/>
                <a:ea typeface="全真超特黑" pitchFamily="49" charset="-120"/>
              </a:rPr>
              <a:t>五、保障民眾既有權利，研訂補償救濟機制 </a:t>
            </a:r>
          </a:p>
        </p:txBody>
      </p:sp>
      <p:sp>
        <p:nvSpPr>
          <p:cNvPr id="40964" name="Text Box 3"/>
          <p:cNvSpPr txBox="1">
            <a:spLocks noChangeArrowheads="1"/>
          </p:cNvSpPr>
          <p:nvPr/>
        </p:nvSpPr>
        <p:spPr bwMode="auto">
          <a:xfrm>
            <a:off x="4754563" y="5346700"/>
            <a:ext cx="4610100" cy="838200"/>
          </a:xfrm>
          <a:prstGeom prst="rect">
            <a:avLst/>
          </a:prstGeom>
          <a:noFill/>
          <a:ln w="9525">
            <a:solidFill>
              <a:srgbClr val="969696"/>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182556" tIns="91259" rIns="182556" bIns="91259" anchor="ctr"/>
          <a:lstStyle>
            <a:lvl1pPr defTabSz="1828800">
              <a:spcBef>
                <a:spcPct val="20000"/>
              </a:spcBef>
              <a:buChar char="•"/>
              <a:defRPr kumimoji="1" sz="6400">
                <a:solidFill>
                  <a:schemeClr val="tx1"/>
                </a:solidFill>
                <a:latin typeface="Arial" pitchFamily="34" charset="0"/>
                <a:ea typeface="新細明體" pitchFamily="18" charset="-120"/>
              </a:defRPr>
            </a:lvl1pPr>
            <a:lvl2pPr marL="914400" indent="-571500" defTabSz="1828800">
              <a:spcBef>
                <a:spcPct val="20000"/>
              </a:spcBef>
              <a:buChar char="–"/>
              <a:defRPr kumimoji="1" sz="5600">
                <a:solidFill>
                  <a:schemeClr val="tx1"/>
                </a:solidFill>
                <a:latin typeface="Arial" pitchFamily="34" charset="0"/>
                <a:ea typeface="新細明體" pitchFamily="18" charset="-120"/>
              </a:defRPr>
            </a:lvl2pPr>
            <a:lvl3pPr marL="1828800" indent="-457200" defTabSz="1828800">
              <a:spcBef>
                <a:spcPct val="20000"/>
              </a:spcBef>
              <a:buChar char="•"/>
              <a:defRPr kumimoji="1" sz="4800">
                <a:solidFill>
                  <a:schemeClr val="tx1"/>
                </a:solidFill>
                <a:latin typeface="Arial" pitchFamily="34" charset="0"/>
                <a:ea typeface="新細明體" pitchFamily="18" charset="-120"/>
              </a:defRPr>
            </a:lvl3pPr>
            <a:lvl4pPr marL="2743200" indent="-457200" defTabSz="1828800">
              <a:spcBef>
                <a:spcPct val="20000"/>
              </a:spcBef>
              <a:buChar char="–"/>
              <a:defRPr kumimoji="1" sz="4000">
                <a:solidFill>
                  <a:schemeClr val="tx1"/>
                </a:solidFill>
                <a:latin typeface="Arial" pitchFamily="34" charset="0"/>
                <a:ea typeface="新細明體" pitchFamily="18" charset="-120"/>
              </a:defRPr>
            </a:lvl4pPr>
            <a:lvl5pPr marL="3657600" indent="-457200" defTabSz="1828800">
              <a:spcBef>
                <a:spcPct val="20000"/>
              </a:spcBef>
              <a:buChar char="»"/>
              <a:defRPr kumimoji="1" sz="4000">
                <a:solidFill>
                  <a:schemeClr val="tx1"/>
                </a:solidFill>
                <a:latin typeface="Arial" pitchFamily="34" charset="0"/>
                <a:ea typeface="新細明體" pitchFamily="18" charset="-120"/>
              </a:defRPr>
            </a:lvl5pPr>
            <a:lvl6pPr marL="4114800" indent="-457200" defTabSz="1828800" eaLnBrk="0" fontAlgn="base" hangingPunct="0">
              <a:spcBef>
                <a:spcPct val="20000"/>
              </a:spcBef>
              <a:spcAft>
                <a:spcPct val="0"/>
              </a:spcAft>
              <a:buChar char="»"/>
              <a:defRPr kumimoji="1" sz="4000">
                <a:solidFill>
                  <a:schemeClr val="tx1"/>
                </a:solidFill>
                <a:latin typeface="Arial" pitchFamily="34" charset="0"/>
                <a:ea typeface="新細明體" pitchFamily="18" charset="-120"/>
              </a:defRPr>
            </a:lvl6pPr>
            <a:lvl7pPr marL="4572000" indent="-457200" defTabSz="1828800" eaLnBrk="0" fontAlgn="base" hangingPunct="0">
              <a:spcBef>
                <a:spcPct val="20000"/>
              </a:spcBef>
              <a:spcAft>
                <a:spcPct val="0"/>
              </a:spcAft>
              <a:buChar char="»"/>
              <a:defRPr kumimoji="1" sz="4000">
                <a:solidFill>
                  <a:schemeClr val="tx1"/>
                </a:solidFill>
                <a:latin typeface="Arial" pitchFamily="34" charset="0"/>
                <a:ea typeface="新細明體" pitchFamily="18" charset="-120"/>
              </a:defRPr>
            </a:lvl7pPr>
            <a:lvl8pPr marL="5029200" indent="-457200" defTabSz="1828800" eaLnBrk="0" fontAlgn="base" hangingPunct="0">
              <a:spcBef>
                <a:spcPct val="20000"/>
              </a:spcBef>
              <a:spcAft>
                <a:spcPct val="0"/>
              </a:spcAft>
              <a:buChar char="»"/>
              <a:defRPr kumimoji="1" sz="4000">
                <a:solidFill>
                  <a:schemeClr val="tx1"/>
                </a:solidFill>
                <a:latin typeface="Arial" pitchFamily="34" charset="0"/>
                <a:ea typeface="新細明體" pitchFamily="18" charset="-120"/>
              </a:defRPr>
            </a:lvl8pPr>
            <a:lvl9pPr marL="5486400" indent="-457200" defTabSz="1828800" eaLnBrk="0" fontAlgn="base" hangingPunct="0">
              <a:spcBef>
                <a:spcPct val="20000"/>
              </a:spcBef>
              <a:spcAft>
                <a:spcPct val="0"/>
              </a:spcAft>
              <a:buChar char="»"/>
              <a:defRPr kumimoji="1" sz="4000">
                <a:solidFill>
                  <a:schemeClr val="tx1"/>
                </a:solidFill>
                <a:latin typeface="Arial" pitchFamily="34" charset="0"/>
                <a:ea typeface="新細明體" pitchFamily="18" charset="-120"/>
              </a:defRPr>
            </a:lvl9pPr>
          </a:lstStyle>
          <a:p>
            <a:pPr algn="ctr" eaLnBrk="1" hangingPunct="1">
              <a:spcBef>
                <a:spcPct val="50000"/>
              </a:spcBef>
              <a:buFontTx/>
              <a:buNone/>
            </a:pPr>
            <a:r>
              <a:rPr lang="zh-TW" altLang="en-US" sz="4000">
                <a:ea typeface="全真粗黑體" pitchFamily="49" charset="-120"/>
              </a:rPr>
              <a:t>既有建築物或設施</a:t>
            </a:r>
          </a:p>
        </p:txBody>
      </p:sp>
      <p:sp>
        <p:nvSpPr>
          <p:cNvPr id="40965" name="AutoShape 4"/>
          <p:cNvSpPr>
            <a:spLocks noChangeArrowheads="1"/>
          </p:cNvSpPr>
          <p:nvPr/>
        </p:nvSpPr>
        <p:spPr bwMode="auto">
          <a:xfrm>
            <a:off x="3873500" y="8937625"/>
            <a:ext cx="6335713" cy="1855788"/>
          </a:xfrm>
          <a:prstGeom prst="flowChartDecision">
            <a:avLst/>
          </a:prstGeom>
          <a:noFill/>
          <a:ln w="9525">
            <a:solidFill>
              <a:srgbClr val="969696"/>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71855" tIns="91259" rIns="71855" bIns="91259" anchor="ctr"/>
          <a:lstStyle>
            <a:lvl1pPr defTabSz="1828800">
              <a:spcBef>
                <a:spcPct val="20000"/>
              </a:spcBef>
              <a:buChar char="•"/>
              <a:defRPr kumimoji="1" sz="6400">
                <a:solidFill>
                  <a:schemeClr val="tx1"/>
                </a:solidFill>
                <a:latin typeface="Arial" pitchFamily="34" charset="0"/>
                <a:ea typeface="新細明體" pitchFamily="18" charset="-120"/>
              </a:defRPr>
            </a:lvl1pPr>
            <a:lvl2pPr marL="914400" indent="-571500" defTabSz="1828800">
              <a:spcBef>
                <a:spcPct val="20000"/>
              </a:spcBef>
              <a:buChar char="–"/>
              <a:defRPr kumimoji="1" sz="5600">
                <a:solidFill>
                  <a:schemeClr val="tx1"/>
                </a:solidFill>
                <a:latin typeface="Arial" pitchFamily="34" charset="0"/>
                <a:ea typeface="新細明體" pitchFamily="18" charset="-120"/>
              </a:defRPr>
            </a:lvl2pPr>
            <a:lvl3pPr marL="1828800" indent="-457200" defTabSz="1828800">
              <a:spcBef>
                <a:spcPct val="20000"/>
              </a:spcBef>
              <a:buChar char="•"/>
              <a:defRPr kumimoji="1" sz="4800">
                <a:solidFill>
                  <a:schemeClr val="tx1"/>
                </a:solidFill>
                <a:latin typeface="Arial" pitchFamily="34" charset="0"/>
                <a:ea typeface="新細明體" pitchFamily="18" charset="-120"/>
              </a:defRPr>
            </a:lvl3pPr>
            <a:lvl4pPr marL="2743200" indent="-457200" defTabSz="1828800">
              <a:spcBef>
                <a:spcPct val="20000"/>
              </a:spcBef>
              <a:buChar char="–"/>
              <a:defRPr kumimoji="1" sz="4000">
                <a:solidFill>
                  <a:schemeClr val="tx1"/>
                </a:solidFill>
                <a:latin typeface="Arial" pitchFamily="34" charset="0"/>
                <a:ea typeface="新細明體" pitchFamily="18" charset="-120"/>
              </a:defRPr>
            </a:lvl4pPr>
            <a:lvl5pPr marL="3657600" indent="-457200" defTabSz="1828800">
              <a:spcBef>
                <a:spcPct val="20000"/>
              </a:spcBef>
              <a:buChar char="»"/>
              <a:defRPr kumimoji="1" sz="4000">
                <a:solidFill>
                  <a:schemeClr val="tx1"/>
                </a:solidFill>
                <a:latin typeface="Arial" pitchFamily="34" charset="0"/>
                <a:ea typeface="新細明體" pitchFamily="18" charset="-120"/>
              </a:defRPr>
            </a:lvl5pPr>
            <a:lvl6pPr marL="4114800" indent="-457200" defTabSz="1828800" eaLnBrk="0" fontAlgn="base" hangingPunct="0">
              <a:spcBef>
                <a:spcPct val="20000"/>
              </a:spcBef>
              <a:spcAft>
                <a:spcPct val="0"/>
              </a:spcAft>
              <a:buChar char="»"/>
              <a:defRPr kumimoji="1" sz="4000">
                <a:solidFill>
                  <a:schemeClr val="tx1"/>
                </a:solidFill>
                <a:latin typeface="Arial" pitchFamily="34" charset="0"/>
                <a:ea typeface="新細明體" pitchFamily="18" charset="-120"/>
              </a:defRPr>
            </a:lvl6pPr>
            <a:lvl7pPr marL="4572000" indent="-457200" defTabSz="1828800" eaLnBrk="0" fontAlgn="base" hangingPunct="0">
              <a:spcBef>
                <a:spcPct val="20000"/>
              </a:spcBef>
              <a:spcAft>
                <a:spcPct val="0"/>
              </a:spcAft>
              <a:buChar char="»"/>
              <a:defRPr kumimoji="1" sz="4000">
                <a:solidFill>
                  <a:schemeClr val="tx1"/>
                </a:solidFill>
                <a:latin typeface="Arial" pitchFamily="34" charset="0"/>
                <a:ea typeface="新細明體" pitchFamily="18" charset="-120"/>
              </a:defRPr>
            </a:lvl7pPr>
            <a:lvl8pPr marL="5029200" indent="-457200" defTabSz="1828800" eaLnBrk="0" fontAlgn="base" hangingPunct="0">
              <a:spcBef>
                <a:spcPct val="20000"/>
              </a:spcBef>
              <a:spcAft>
                <a:spcPct val="0"/>
              </a:spcAft>
              <a:buChar char="»"/>
              <a:defRPr kumimoji="1" sz="4000">
                <a:solidFill>
                  <a:schemeClr val="tx1"/>
                </a:solidFill>
                <a:latin typeface="Arial" pitchFamily="34" charset="0"/>
                <a:ea typeface="新細明體" pitchFamily="18" charset="-120"/>
              </a:defRPr>
            </a:lvl8pPr>
            <a:lvl9pPr marL="5486400" indent="-457200" defTabSz="1828800" eaLnBrk="0" fontAlgn="base" hangingPunct="0">
              <a:spcBef>
                <a:spcPct val="20000"/>
              </a:spcBef>
              <a:spcAft>
                <a:spcPct val="0"/>
              </a:spcAft>
              <a:buChar char="»"/>
              <a:defRPr kumimoji="1" sz="4000">
                <a:solidFill>
                  <a:schemeClr val="tx1"/>
                </a:solidFill>
                <a:latin typeface="Arial" pitchFamily="34" charset="0"/>
                <a:ea typeface="新細明體" pitchFamily="18" charset="-120"/>
              </a:defRPr>
            </a:lvl9pPr>
          </a:lstStyle>
          <a:p>
            <a:pPr algn="ctr" eaLnBrk="1" hangingPunct="1">
              <a:spcBef>
                <a:spcPct val="50000"/>
              </a:spcBef>
              <a:buFontTx/>
              <a:buNone/>
            </a:pPr>
            <a:r>
              <a:rPr kumimoji="0" lang="zh-TW" altLang="en-US" sz="4000">
                <a:ea typeface="全真粗黑體" pitchFamily="49" charset="-120"/>
              </a:rPr>
              <a:t>合於區域計畫規定？</a:t>
            </a:r>
            <a:endParaRPr lang="zh-TW" altLang="en-US" sz="4000">
              <a:ea typeface="全真粗黑體" pitchFamily="49" charset="-120"/>
            </a:endParaRPr>
          </a:p>
        </p:txBody>
      </p:sp>
      <p:sp>
        <p:nvSpPr>
          <p:cNvPr id="40966" name="Text Box 5"/>
          <p:cNvSpPr txBox="1">
            <a:spLocks noChangeArrowheads="1"/>
          </p:cNvSpPr>
          <p:nvPr/>
        </p:nvSpPr>
        <p:spPr bwMode="auto">
          <a:xfrm>
            <a:off x="6049963" y="11406188"/>
            <a:ext cx="5041900" cy="1689100"/>
          </a:xfrm>
          <a:prstGeom prst="rect">
            <a:avLst/>
          </a:prstGeom>
          <a:noFill/>
          <a:ln w="9525">
            <a:solidFill>
              <a:srgbClr val="969696"/>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182556" tIns="91259" rIns="182556" bIns="91259" anchor="ctr"/>
          <a:lstStyle>
            <a:lvl1pPr defTabSz="1828800">
              <a:spcBef>
                <a:spcPct val="20000"/>
              </a:spcBef>
              <a:buChar char="•"/>
              <a:defRPr kumimoji="1" sz="6400">
                <a:solidFill>
                  <a:schemeClr val="tx1"/>
                </a:solidFill>
                <a:latin typeface="Arial" pitchFamily="34" charset="0"/>
                <a:ea typeface="新細明體" pitchFamily="18" charset="-120"/>
              </a:defRPr>
            </a:lvl1pPr>
            <a:lvl2pPr marL="914400" indent="-571500" defTabSz="1828800">
              <a:spcBef>
                <a:spcPct val="20000"/>
              </a:spcBef>
              <a:buChar char="–"/>
              <a:defRPr kumimoji="1" sz="5600">
                <a:solidFill>
                  <a:schemeClr val="tx1"/>
                </a:solidFill>
                <a:latin typeface="Arial" pitchFamily="34" charset="0"/>
                <a:ea typeface="新細明體" pitchFamily="18" charset="-120"/>
              </a:defRPr>
            </a:lvl2pPr>
            <a:lvl3pPr marL="1828800" indent="-457200" defTabSz="1828800">
              <a:spcBef>
                <a:spcPct val="20000"/>
              </a:spcBef>
              <a:buChar char="•"/>
              <a:defRPr kumimoji="1" sz="4800">
                <a:solidFill>
                  <a:schemeClr val="tx1"/>
                </a:solidFill>
                <a:latin typeface="Arial" pitchFamily="34" charset="0"/>
                <a:ea typeface="新細明體" pitchFamily="18" charset="-120"/>
              </a:defRPr>
            </a:lvl3pPr>
            <a:lvl4pPr marL="2743200" indent="-457200" defTabSz="1828800">
              <a:spcBef>
                <a:spcPct val="20000"/>
              </a:spcBef>
              <a:buChar char="–"/>
              <a:defRPr kumimoji="1" sz="4000">
                <a:solidFill>
                  <a:schemeClr val="tx1"/>
                </a:solidFill>
                <a:latin typeface="Arial" pitchFamily="34" charset="0"/>
                <a:ea typeface="新細明體" pitchFamily="18" charset="-120"/>
              </a:defRPr>
            </a:lvl4pPr>
            <a:lvl5pPr marL="3657600" indent="-457200" defTabSz="1828800">
              <a:spcBef>
                <a:spcPct val="20000"/>
              </a:spcBef>
              <a:buChar char="»"/>
              <a:defRPr kumimoji="1" sz="4000">
                <a:solidFill>
                  <a:schemeClr val="tx1"/>
                </a:solidFill>
                <a:latin typeface="Arial" pitchFamily="34" charset="0"/>
                <a:ea typeface="新細明體" pitchFamily="18" charset="-120"/>
              </a:defRPr>
            </a:lvl5pPr>
            <a:lvl6pPr marL="4114800" indent="-457200" defTabSz="1828800" eaLnBrk="0" fontAlgn="base" hangingPunct="0">
              <a:spcBef>
                <a:spcPct val="20000"/>
              </a:spcBef>
              <a:spcAft>
                <a:spcPct val="0"/>
              </a:spcAft>
              <a:buChar char="»"/>
              <a:defRPr kumimoji="1" sz="4000">
                <a:solidFill>
                  <a:schemeClr val="tx1"/>
                </a:solidFill>
                <a:latin typeface="Arial" pitchFamily="34" charset="0"/>
                <a:ea typeface="新細明體" pitchFamily="18" charset="-120"/>
              </a:defRPr>
            </a:lvl6pPr>
            <a:lvl7pPr marL="4572000" indent="-457200" defTabSz="1828800" eaLnBrk="0" fontAlgn="base" hangingPunct="0">
              <a:spcBef>
                <a:spcPct val="20000"/>
              </a:spcBef>
              <a:spcAft>
                <a:spcPct val="0"/>
              </a:spcAft>
              <a:buChar char="»"/>
              <a:defRPr kumimoji="1" sz="4000">
                <a:solidFill>
                  <a:schemeClr val="tx1"/>
                </a:solidFill>
                <a:latin typeface="Arial" pitchFamily="34" charset="0"/>
                <a:ea typeface="新細明體" pitchFamily="18" charset="-120"/>
              </a:defRPr>
            </a:lvl7pPr>
            <a:lvl8pPr marL="5029200" indent="-457200" defTabSz="1828800" eaLnBrk="0" fontAlgn="base" hangingPunct="0">
              <a:spcBef>
                <a:spcPct val="20000"/>
              </a:spcBef>
              <a:spcAft>
                <a:spcPct val="0"/>
              </a:spcAft>
              <a:buChar char="»"/>
              <a:defRPr kumimoji="1" sz="4000">
                <a:solidFill>
                  <a:schemeClr val="tx1"/>
                </a:solidFill>
                <a:latin typeface="Arial" pitchFamily="34" charset="0"/>
                <a:ea typeface="新細明體" pitchFamily="18" charset="-120"/>
              </a:defRPr>
            </a:lvl8pPr>
            <a:lvl9pPr marL="5486400" indent="-457200" defTabSz="1828800" eaLnBrk="0" fontAlgn="base" hangingPunct="0">
              <a:spcBef>
                <a:spcPct val="20000"/>
              </a:spcBef>
              <a:spcAft>
                <a:spcPct val="0"/>
              </a:spcAft>
              <a:buChar char="»"/>
              <a:defRPr kumimoji="1" sz="4000">
                <a:solidFill>
                  <a:schemeClr val="tx1"/>
                </a:solidFill>
                <a:latin typeface="Arial" pitchFamily="34" charset="0"/>
                <a:ea typeface="新細明體" pitchFamily="18" charset="-120"/>
              </a:defRPr>
            </a:lvl9pPr>
          </a:lstStyle>
          <a:p>
            <a:pPr algn="ctr" eaLnBrk="1" hangingPunct="1">
              <a:spcBef>
                <a:spcPct val="0"/>
              </a:spcBef>
              <a:buFontTx/>
              <a:buNone/>
            </a:pPr>
            <a:r>
              <a:rPr lang="zh-TW" altLang="en-US" sz="4000">
                <a:ea typeface="全真粗黑體" pitchFamily="49" charset="-120"/>
              </a:rPr>
              <a:t>變更使用或遷移</a:t>
            </a:r>
          </a:p>
          <a:p>
            <a:pPr algn="ctr" eaLnBrk="1" hangingPunct="1">
              <a:spcBef>
                <a:spcPct val="0"/>
              </a:spcBef>
              <a:buFontTx/>
              <a:buNone/>
            </a:pPr>
            <a:r>
              <a:rPr lang="en-US" altLang="zh-TW" sz="2000">
                <a:ea typeface="全真粗黑體" pitchFamily="49" charset="-120"/>
              </a:rPr>
              <a:t>(</a:t>
            </a:r>
            <a:r>
              <a:rPr lang="zh-TW" altLang="en-US" sz="2000">
                <a:ea typeface="全真粗黑體" pitchFamily="49" charset="-120"/>
              </a:rPr>
              <a:t>必要時</a:t>
            </a:r>
            <a:r>
              <a:rPr lang="en-US" altLang="zh-TW" sz="2000">
                <a:ea typeface="全真粗黑體" pitchFamily="49" charset="-120"/>
              </a:rPr>
              <a:t>)</a:t>
            </a:r>
          </a:p>
          <a:p>
            <a:pPr algn="ctr" eaLnBrk="1" hangingPunct="1">
              <a:spcBef>
                <a:spcPct val="0"/>
              </a:spcBef>
              <a:buFontTx/>
              <a:buNone/>
            </a:pPr>
            <a:r>
              <a:rPr lang="zh-TW" altLang="en-US" sz="4000">
                <a:ea typeface="全真粗黑體" pitchFamily="49" charset="-120"/>
              </a:rPr>
              <a:t>／依法繼續原來使用</a:t>
            </a:r>
          </a:p>
        </p:txBody>
      </p:sp>
      <p:sp>
        <p:nvSpPr>
          <p:cNvPr id="40967" name="AutoShape 6"/>
          <p:cNvSpPr>
            <a:spLocks noChangeArrowheads="1"/>
          </p:cNvSpPr>
          <p:nvPr/>
        </p:nvSpPr>
        <p:spPr bwMode="auto">
          <a:xfrm>
            <a:off x="11091863" y="8936038"/>
            <a:ext cx="6335712" cy="1857375"/>
          </a:xfrm>
          <a:prstGeom prst="flowChartDecision">
            <a:avLst/>
          </a:prstGeom>
          <a:noFill/>
          <a:ln w="9525">
            <a:solidFill>
              <a:srgbClr val="969696"/>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71855" tIns="91259" rIns="71855" bIns="91259" anchor="ctr"/>
          <a:lstStyle>
            <a:lvl1pPr defTabSz="1828800">
              <a:spcBef>
                <a:spcPct val="20000"/>
              </a:spcBef>
              <a:buChar char="•"/>
              <a:defRPr kumimoji="1" sz="6400">
                <a:solidFill>
                  <a:schemeClr val="tx1"/>
                </a:solidFill>
                <a:latin typeface="Arial" pitchFamily="34" charset="0"/>
                <a:ea typeface="新細明體" pitchFamily="18" charset="-120"/>
              </a:defRPr>
            </a:lvl1pPr>
            <a:lvl2pPr marL="914400" indent="-571500" defTabSz="1828800">
              <a:spcBef>
                <a:spcPct val="20000"/>
              </a:spcBef>
              <a:buChar char="–"/>
              <a:defRPr kumimoji="1" sz="5600">
                <a:solidFill>
                  <a:schemeClr val="tx1"/>
                </a:solidFill>
                <a:latin typeface="Arial" pitchFamily="34" charset="0"/>
                <a:ea typeface="新細明體" pitchFamily="18" charset="-120"/>
              </a:defRPr>
            </a:lvl2pPr>
            <a:lvl3pPr marL="1828800" indent="-457200" defTabSz="1828800">
              <a:spcBef>
                <a:spcPct val="20000"/>
              </a:spcBef>
              <a:buChar char="•"/>
              <a:defRPr kumimoji="1" sz="4800">
                <a:solidFill>
                  <a:schemeClr val="tx1"/>
                </a:solidFill>
                <a:latin typeface="Arial" pitchFamily="34" charset="0"/>
                <a:ea typeface="新細明體" pitchFamily="18" charset="-120"/>
              </a:defRPr>
            </a:lvl3pPr>
            <a:lvl4pPr marL="2743200" indent="-457200" defTabSz="1828800">
              <a:spcBef>
                <a:spcPct val="20000"/>
              </a:spcBef>
              <a:buChar char="–"/>
              <a:defRPr kumimoji="1" sz="4000">
                <a:solidFill>
                  <a:schemeClr val="tx1"/>
                </a:solidFill>
                <a:latin typeface="Arial" pitchFamily="34" charset="0"/>
                <a:ea typeface="新細明體" pitchFamily="18" charset="-120"/>
              </a:defRPr>
            </a:lvl4pPr>
            <a:lvl5pPr marL="3657600" indent="-457200" defTabSz="1828800">
              <a:spcBef>
                <a:spcPct val="20000"/>
              </a:spcBef>
              <a:buChar char="»"/>
              <a:defRPr kumimoji="1" sz="4000">
                <a:solidFill>
                  <a:schemeClr val="tx1"/>
                </a:solidFill>
                <a:latin typeface="Arial" pitchFamily="34" charset="0"/>
                <a:ea typeface="新細明體" pitchFamily="18" charset="-120"/>
              </a:defRPr>
            </a:lvl5pPr>
            <a:lvl6pPr marL="4114800" indent="-457200" defTabSz="1828800" eaLnBrk="0" fontAlgn="base" hangingPunct="0">
              <a:spcBef>
                <a:spcPct val="20000"/>
              </a:spcBef>
              <a:spcAft>
                <a:spcPct val="0"/>
              </a:spcAft>
              <a:buChar char="»"/>
              <a:defRPr kumimoji="1" sz="4000">
                <a:solidFill>
                  <a:schemeClr val="tx1"/>
                </a:solidFill>
                <a:latin typeface="Arial" pitchFamily="34" charset="0"/>
                <a:ea typeface="新細明體" pitchFamily="18" charset="-120"/>
              </a:defRPr>
            </a:lvl6pPr>
            <a:lvl7pPr marL="4572000" indent="-457200" defTabSz="1828800" eaLnBrk="0" fontAlgn="base" hangingPunct="0">
              <a:spcBef>
                <a:spcPct val="20000"/>
              </a:spcBef>
              <a:spcAft>
                <a:spcPct val="0"/>
              </a:spcAft>
              <a:buChar char="»"/>
              <a:defRPr kumimoji="1" sz="4000">
                <a:solidFill>
                  <a:schemeClr val="tx1"/>
                </a:solidFill>
                <a:latin typeface="Arial" pitchFamily="34" charset="0"/>
                <a:ea typeface="新細明體" pitchFamily="18" charset="-120"/>
              </a:defRPr>
            </a:lvl7pPr>
            <a:lvl8pPr marL="5029200" indent="-457200" defTabSz="1828800" eaLnBrk="0" fontAlgn="base" hangingPunct="0">
              <a:spcBef>
                <a:spcPct val="20000"/>
              </a:spcBef>
              <a:spcAft>
                <a:spcPct val="0"/>
              </a:spcAft>
              <a:buChar char="»"/>
              <a:defRPr kumimoji="1" sz="4000">
                <a:solidFill>
                  <a:schemeClr val="tx1"/>
                </a:solidFill>
                <a:latin typeface="Arial" pitchFamily="34" charset="0"/>
                <a:ea typeface="新細明體" pitchFamily="18" charset="-120"/>
              </a:defRPr>
            </a:lvl8pPr>
            <a:lvl9pPr marL="5486400" indent="-457200" defTabSz="1828800" eaLnBrk="0" fontAlgn="base" hangingPunct="0">
              <a:spcBef>
                <a:spcPct val="20000"/>
              </a:spcBef>
              <a:spcAft>
                <a:spcPct val="0"/>
              </a:spcAft>
              <a:buChar char="»"/>
              <a:defRPr kumimoji="1" sz="4000">
                <a:solidFill>
                  <a:schemeClr val="tx1"/>
                </a:solidFill>
                <a:latin typeface="Arial" pitchFamily="34" charset="0"/>
                <a:ea typeface="新細明體" pitchFamily="18" charset="-120"/>
              </a:defRPr>
            </a:lvl9pPr>
          </a:lstStyle>
          <a:p>
            <a:pPr algn="ctr" eaLnBrk="1" hangingPunct="1">
              <a:spcBef>
                <a:spcPct val="50000"/>
              </a:spcBef>
              <a:buFontTx/>
              <a:buNone/>
            </a:pPr>
            <a:r>
              <a:rPr lang="zh-TW" altLang="en-US" sz="3600">
                <a:ea typeface="全真粗黑體" pitchFamily="49" charset="-120"/>
              </a:rPr>
              <a:t>區域計畫公告實施前存在？</a:t>
            </a:r>
          </a:p>
        </p:txBody>
      </p:sp>
      <p:sp>
        <p:nvSpPr>
          <p:cNvPr id="40968" name="Text Box 7"/>
          <p:cNvSpPr txBox="1">
            <a:spLocks noChangeArrowheads="1"/>
          </p:cNvSpPr>
          <p:nvPr/>
        </p:nvSpPr>
        <p:spPr bwMode="auto">
          <a:xfrm>
            <a:off x="720725" y="11406188"/>
            <a:ext cx="5043488" cy="1685925"/>
          </a:xfrm>
          <a:prstGeom prst="rect">
            <a:avLst/>
          </a:prstGeom>
          <a:noFill/>
          <a:ln w="9525">
            <a:solidFill>
              <a:srgbClr val="969696"/>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182556" tIns="91259" rIns="182556" bIns="91259" anchor="ctr"/>
          <a:lstStyle>
            <a:lvl1pPr defTabSz="1828800">
              <a:spcBef>
                <a:spcPct val="20000"/>
              </a:spcBef>
              <a:buChar char="•"/>
              <a:defRPr kumimoji="1" sz="6400">
                <a:solidFill>
                  <a:schemeClr val="tx1"/>
                </a:solidFill>
                <a:latin typeface="Arial" pitchFamily="34" charset="0"/>
                <a:ea typeface="新細明體" pitchFamily="18" charset="-120"/>
              </a:defRPr>
            </a:lvl1pPr>
            <a:lvl2pPr marL="914400" indent="-571500" defTabSz="1828800">
              <a:spcBef>
                <a:spcPct val="20000"/>
              </a:spcBef>
              <a:buChar char="–"/>
              <a:defRPr kumimoji="1" sz="5600">
                <a:solidFill>
                  <a:schemeClr val="tx1"/>
                </a:solidFill>
                <a:latin typeface="Arial" pitchFamily="34" charset="0"/>
                <a:ea typeface="新細明體" pitchFamily="18" charset="-120"/>
              </a:defRPr>
            </a:lvl2pPr>
            <a:lvl3pPr marL="1828800" indent="-457200" defTabSz="1828800">
              <a:spcBef>
                <a:spcPct val="20000"/>
              </a:spcBef>
              <a:buChar char="•"/>
              <a:defRPr kumimoji="1" sz="4800">
                <a:solidFill>
                  <a:schemeClr val="tx1"/>
                </a:solidFill>
                <a:latin typeface="Arial" pitchFamily="34" charset="0"/>
                <a:ea typeface="新細明體" pitchFamily="18" charset="-120"/>
              </a:defRPr>
            </a:lvl3pPr>
            <a:lvl4pPr marL="2743200" indent="-457200" defTabSz="1828800">
              <a:spcBef>
                <a:spcPct val="20000"/>
              </a:spcBef>
              <a:buChar char="–"/>
              <a:defRPr kumimoji="1" sz="4000">
                <a:solidFill>
                  <a:schemeClr val="tx1"/>
                </a:solidFill>
                <a:latin typeface="Arial" pitchFamily="34" charset="0"/>
                <a:ea typeface="新細明體" pitchFamily="18" charset="-120"/>
              </a:defRPr>
            </a:lvl4pPr>
            <a:lvl5pPr marL="3657600" indent="-457200" defTabSz="1828800">
              <a:spcBef>
                <a:spcPct val="20000"/>
              </a:spcBef>
              <a:buChar char="»"/>
              <a:defRPr kumimoji="1" sz="4000">
                <a:solidFill>
                  <a:schemeClr val="tx1"/>
                </a:solidFill>
                <a:latin typeface="Arial" pitchFamily="34" charset="0"/>
                <a:ea typeface="新細明體" pitchFamily="18" charset="-120"/>
              </a:defRPr>
            </a:lvl5pPr>
            <a:lvl6pPr marL="4114800" indent="-457200" defTabSz="1828800" eaLnBrk="0" fontAlgn="base" hangingPunct="0">
              <a:spcBef>
                <a:spcPct val="20000"/>
              </a:spcBef>
              <a:spcAft>
                <a:spcPct val="0"/>
              </a:spcAft>
              <a:buChar char="»"/>
              <a:defRPr kumimoji="1" sz="4000">
                <a:solidFill>
                  <a:schemeClr val="tx1"/>
                </a:solidFill>
                <a:latin typeface="Arial" pitchFamily="34" charset="0"/>
                <a:ea typeface="新細明體" pitchFamily="18" charset="-120"/>
              </a:defRPr>
            </a:lvl6pPr>
            <a:lvl7pPr marL="4572000" indent="-457200" defTabSz="1828800" eaLnBrk="0" fontAlgn="base" hangingPunct="0">
              <a:spcBef>
                <a:spcPct val="20000"/>
              </a:spcBef>
              <a:spcAft>
                <a:spcPct val="0"/>
              </a:spcAft>
              <a:buChar char="»"/>
              <a:defRPr kumimoji="1" sz="4000">
                <a:solidFill>
                  <a:schemeClr val="tx1"/>
                </a:solidFill>
                <a:latin typeface="Arial" pitchFamily="34" charset="0"/>
                <a:ea typeface="新細明體" pitchFamily="18" charset="-120"/>
              </a:defRPr>
            </a:lvl7pPr>
            <a:lvl8pPr marL="5029200" indent="-457200" defTabSz="1828800" eaLnBrk="0" fontAlgn="base" hangingPunct="0">
              <a:spcBef>
                <a:spcPct val="20000"/>
              </a:spcBef>
              <a:spcAft>
                <a:spcPct val="0"/>
              </a:spcAft>
              <a:buChar char="»"/>
              <a:defRPr kumimoji="1" sz="4000">
                <a:solidFill>
                  <a:schemeClr val="tx1"/>
                </a:solidFill>
                <a:latin typeface="Arial" pitchFamily="34" charset="0"/>
                <a:ea typeface="新細明體" pitchFamily="18" charset="-120"/>
              </a:defRPr>
            </a:lvl8pPr>
            <a:lvl9pPr marL="5486400" indent="-457200" defTabSz="1828800" eaLnBrk="0" fontAlgn="base" hangingPunct="0">
              <a:spcBef>
                <a:spcPct val="20000"/>
              </a:spcBef>
              <a:spcAft>
                <a:spcPct val="0"/>
              </a:spcAft>
              <a:buChar char="»"/>
              <a:defRPr kumimoji="1" sz="4000">
                <a:solidFill>
                  <a:schemeClr val="tx1"/>
                </a:solidFill>
                <a:latin typeface="Arial" pitchFamily="34" charset="0"/>
                <a:ea typeface="新細明體" pitchFamily="18" charset="-120"/>
              </a:defRPr>
            </a:lvl9pPr>
          </a:lstStyle>
          <a:p>
            <a:pPr algn="ctr" eaLnBrk="1" hangingPunct="1">
              <a:spcBef>
                <a:spcPct val="50000"/>
              </a:spcBef>
              <a:buFontTx/>
              <a:buNone/>
            </a:pPr>
            <a:r>
              <a:rPr lang="zh-TW" altLang="en-US" sz="4000">
                <a:ea typeface="全真粗黑體" pitchFamily="49" charset="-120"/>
              </a:rPr>
              <a:t>繼續合法使用</a:t>
            </a:r>
          </a:p>
        </p:txBody>
      </p:sp>
      <p:sp>
        <p:nvSpPr>
          <p:cNvPr id="40969" name="AutoShape 8"/>
          <p:cNvSpPr>
            <a:spLocks noChangeArrowheads="1"/>
          </p:cNvSpPr>
          <p:nvPr/>
        </p:nvSpPr>
        <p:spPr bwMode="auto">
          <a:xfrm>
            <a:off x="3892550" y="6621463"/>
            <a:ext cx="6335713" cy="1866900"/>
          </a:xfrm>
          <a:prstGeom prst="flowChartDecision">
            <a:avLst/>
          </a:prstGeom>
          <a:noFill/>
          <a:ln w="9525">
            <a:solidFill>
              <a:srgbClr val="969696"/>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71855" tIns="91259" rIns="71855" bIns="91259" anchor="ctr"/>
          <a:lstStyle>
            <a:lvl1pPr defTabSz="1828800">
              <a:spcBef>
                <a:spcPct val="20000"/>
              </a:spcBef>
              <a:buChar char="•"/>
              <a:defRPr kumimoji="1" sz="6400">
                <a:solidFill>
                  <a:schemeClr val="tx1"/>
                </a:solidFill>
                <a:latin typeface="Arial" pitchFamily="34" charset="0"/>
                <a:ea typeface="新細明體" pitchFamily="18" charset="-120"/>
              </a:defRPr>
            </a:lvl1pPr>
            <a:lvl2pPr marL="914400" indent="-571500" defTabSz="1828800">
              <a:spcBef>
                <a:spcPct val="20000"/>
              </a:spcBef>
              <a:buChar char="–"/>
              <a:defRPr kumimoji="1" sz="5600">
                <a:solidFill>
                  <a:schemeClr val="tx1"/>
                </a:solidFill>
                <a:latin typeface="Arial" pitchFamily="34" charset="0"/>
                <a:ea typeface="新細明體" pitchFamily="18" charset="-120"/>
              </a:defRPr>
            </a:lvl2pPr>
            <a:lvl3pPr marL="1828800" indent="-457200" defTabSz="1828800">
              <a:spcBef>
                <a:spcPct val="20000"/>
              </a:spcBef>
              <a:buChar char="•"/>
              <a:defRPr kumimoji="1" sz="4800">
                <a:solidFill>
                  <a:schemeClr val="tx1"/>
                </a:solidFill>
                <a:latin typeface="Arial" pitchFamily="34" charset="0"/>
                <a:ea typeface="新細明體" pitchFamily="18" charset="-120"/>
              </a:defRPr>
            </a:lvl3pPr>
            <a:lvl4pPr marL="2743200" indent="-457200" defTabSz="1828800">
              <a:spcBef>
                <a:spcPct val="20000"/>
              </a:spcBef>
              <a:buChar char="–"/>
              <a:defRPr kumimoji="1" sz="4000">
                <a:solidFill>
                  <a:schemeClr val="tx1"/>
                </a:solidFill>
                <a:latin typeface="Arial" pitchFamily="34" charset="0"/>
                <a:ea typeface="新細明體" pitchFamily="18" charset="-120"/>
              </a:defRPr>
            </a:lvl4pPr>
            <a:lvl5pPr marL="3657600" indent="-457200" defTabSz="1828800">
              <a:spcBef>
                <a:spcPct val="20000"/>
              </a:spcBef>
              <a:buChar char="»"/>
              <a:defRPr kumimoji="1" sz="4000">
                <a:solidFill>
                  <a:schemeClr val="tx1"/>
                </a:solidFill>
                <a:latin typeface="Arial" pitchFamily="34" charset="0"/>
                <a:ea typeface="新細明體" pitchFamily="18" charset="-120"/>
              </a:defRPr>
            </a:lvl5pPr>
            <a:lvl6pPr marL="4114800" indent="-457200" defTabSz="1828800" eaLnBrk="0" fontAlgn="base" hangingPunct="0">
              <a:spcBef>
                <a:spcPct val="20000"/>
              </a:spcBef>
              <a:spcAft>
                <a:spcPct val="0"/>
              </a:spcAft>
              <a:buChar char="»"/>
              <a:defRPr kumimoji="1" sz="4000">
                <a:solidFill>
                  <a:schemeClr val="tx1"/>
                </a:solidFill>
                <a:latin typeface="Arial" pitchFamily="34" charset="0"/>
                <a:ea typeface="新細明體" pitchFamily="18" charset="-120"/>
              </a:defRPr>
            </a:lvl6pPr>
            <a:lvl7pPr marL="4572000" indent="-457200" defTabSz="1828800" eaLnBrk="0" fontAlgn="base" hangingPunct="0">
              <a:spcBef>
                <a:spcPct val="20000"/>
              </a:spcBef>
              <a:spcAft>
                <a:spcPct val="0"/>
              </a:spcAft>
              <a:buChar char="»"/>
              <a:defRPr kumimoji="1" sz="4000">
                <a:solidFill>
                  <a:schemeClr val="tx1"/>
                </a:solidFill>
                <a:latin typeface="Arial" pitchFamily="34" charset="0"/>
                <a:ea typeface="新細明體" pitchFamily="18" charset="-120"/>
              </a:defRPr>
            </a:lvl7pPr>
            <a:lvl8pPr marL="5029200" indent="-457200" defTabSz="1828800" eaLnBrk="0" fontAlgn="base" hangingPunct="0">
              <a:spcBef>
                <a:spcPct val="20000"/>
              </a:spcBef>
              <a:spcAft>
                <a:spcPct val="0"/>
              </a:spcAft>
              <a:buChar char="»"/>
              <a:defRPr kumimoji="1" sz="4000">
                <a:solidFill>
                  <a:schemeClr val="tx1"/>
                </a:solidFill>
                <a:latin typeface="Arial" pitchFamily="34" charset="0"/>
                <a:ea typeface="新細明體" pitchFamily="18" charset="-120"/>
              </a:defRPr>
            </a:lvl8pPr>
            <a:lvl9pPr marL="5486400" indent="-457200" defTabSz="1828800" eaLnBrk="0" fontAlgn="base" hangingPunct="0">
              <a:spcBef>
                <a:spcPct val="20000"/>
              </a:spcBef>
              <a:spcAft>
                <a:spcPct val="0"/>
              </a:spcAft>
              <a:buChar char="»"/>
              <a:defRPr kumimoji="1" sz="4000">
                <a:solidFill>
                  <a:schemeClr val="tx1"/>
                </a:solidFill>
                <a:latin typeface="Arial" pitchFamily="34" charset="0"/>
                <a:ea typeface="新細明體" pitchFamily="18" charset="-120"/>
              </a:defRPr>
            </a:lvl9pPr>
          </a:lstStyle>
          <a:p>
            <a:pPr algn="ctr" eaLnBrk="1" hangingPunct="1">
              <a:spcBef>
                <a:spcPct val="50000"/>
              </a:spcBef>
              <a:buFontTx/>
              <a:buNone/>
            </a:pPr>
            <a:r>
              <a:rPr lang="zh-TW" altLang="en-US" sz="4000">
                <a:ea typeface="全真粗黑體" pitchFamily="49" charset="-120"/>
              </a:rPr>
              <a:t>符合國土計畫規定？</a:t>
            </a:r>
          </a:p>
        </p:txBody>
      </p:sp>
      <p:sp>
        <p:nvSpPr>
          <p:cNvPr id="40970" name="Text Box 9"/>
          <p:cNvSpPr txBox="1">
            <a:spLocks noChangeArrowheads="1"/>
          </p:cNvSpPr>
          <p:nvPr/>
        </p:nvSpPr>
        <p:spPr bwMode="auto">
          <a:xfrm>
            <a:off x="11380788" y="11406188"/>
            <a:ext cx="5043487" cy="1692275"/>
          </a:xfrm>
          <a:prstGeom prst="rect">
            <a:avLst/>
          </a:prstGeom>
          <a:noFill/>
          <a:ln w="9525">
            <a:solidFill>
              <a:srgbClr val="969696"/>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182556" tIns="91259" rIns="182556" bIns="91259" anchor="ctr"/>
          <a:lstStyle>
            <a:lvl1pPr defTabSz="1828800">
              <a:spcBef>
                <a:spcPct val="20000"/>
              </a:spcBef>
              <a:buChar char="•"/>
              <a:defRPr kumimoji="1" sz="6400">
                <a:solidFill>
                  <a:schemeClr val="tx1"/>
                </a:solidFill>
                <a:latin typeface="Arial" pitchFamily="34" charset="0"/>
                <a:ea typeface="新細明體" pitchFamily="18" charset="-120"/>
              </a:defRPr>
            </a:lvl1pPr>
            <a:lvl2pPr marL="914400" indent="-571500" defTabSz="1828800">
              <a:spcBef>
                <a:spcPct val="20000"/>
              </a:spcBef>
              <a:buChar char="–"/>
              <a:defRPr kumimoji="1" sz="5600">
                <a:solidFill>
                  <a:schemeClr val="tx1"/>
                </a:solidFill>
                <a:latin typeface="Arial" pitchFamily="34" charset="0"/>
                <a:ea typeface="新細明體" pitchFamily="18" charset="-120"/>
              </a:defRPr>
            </a:lvl2pPr>
            <a:lvl3pPr marL="1828800" indent="-457200" defTabSz="1828800">
              <a:spcBef>
                <a:spcPct val="20000"/>
              </a:spcBef>
              <a:buChar char="•"/>
              <a:defRPr kumimoji="1" sz="4800">
                <a:solidFill>
                  <a:schemeClr val="tx1"/>
                </a:solidFill>
                <a:latin typeface="Arial" pitchFamily="34" charset="0"/>
                <a:ea typeface="新細明體" pitchFamily="18" charset="-120"/>
              </a:defRPr>
            </a:lvl3pPr>
            <a:lvl4pPr marL="2743200" indent="-457200" defTabSz="1828800">
              <a:spcBef>
                <a:spcPct val="20000"/>
              </a:spcBef>
              <a:buChar char="–"/>
              <a:defRPr kumimoji="1" sz="4000">
                <a:solidFill>
                  <a:schemeClr val="tx1"/>
                </a:solidFill>
                <a:latin typeface="Arial" pitchFamily="34" charset="0"/>
                <a:ea typeface="新細明體" pitchFamily="18" charset="-120"/>
              </a:defRPr>
            </a:lvl4pPr>
            <a:lvl5pPr marL="3657600" indent="-457200" defTabSz="1828800">
              <a:spcBef>
                <a:spcPct val="20000"/>
              </a:spcBef>
              <a:buChar char="»"/>
              <a:defRPr kumimoji="1" sz="4000">
                <a:solidFill>
                  <a:schemeClr val="tx1"/>
                </a:solidFill>
                <a:latin typeface="Arial" pitchFamily="34" charset="0"/>
                <a:ea typeface="新細明體" pitchFamily="18" charset="-120"/>
              </a:defRPr>
            </a:lvl5pPr>
            <a:lvl6pPr marL="4114800" indent="-457200" defTabSz="1828800" eaLnBrk="0" fontAlgn="base" hangingPunct="0">
              <a:spcBef>
                <a:spcPct val="20000"/>
              </a:spcBef>
              <a:spcAft>
                <a:spcPct val="0"/>
              </a:spcAft>
              <a:buChar char="»"/>
              <a:defRPr kumimoji="1" sz="4000">
                <a:solidFill>
                  <a:schemeClr val="tx1"/>
                </a:solidFill>
                <a:latin typeface="Arial" pitchFamily="34" charset="0"/>
                <a:ea typeface="新細明體" pitchFamily="18" charset="-120"/>
              </a:defRPr>
            </a:lvl6pPr>
            <a:lvl7pPr marL="4572000" indent="-457200" defTabSz="1828800" eaLnBrk="0" fontAlgn="base" hangingPunct="0">
              <a:spcBef>
                <a:spcPct val="20000"/>
              </a:spcBef>
              <a:spcAft>
                <a:spcPct val="0"/>
              </a:spcAft>
              <a:buChar char="»"/>
              <a:defRPr kumimoji="1" sz="4000">
                <a:solidFill>
                  <a:schemeClr val="tx1"/>
                </a:solidFill>
                <a:latin typeface="Arial" pitchFamily="34" charset="0"/>
                <a:ea typeface="新細明體" pitchFamily="18" charset="-120"/>
              </a:defRPr>
            </a:lvl7pPr>
            <a:lvl8pPr marL="5029200" indent="-457200" defTabSz="1828800" eaLnBrk="0" fontAlgn="base" hangingPunct="0">
              <a:spcBef>
                <a:spcPct val="20000"/>
              </a:spcBef>
              <a:spcAft>
                <a:spcPct val="0"/>
              </a:spcAft>
              <a:buChar char="»"/>
              <a:defRPr kumimoji="1" sz="4000">
                <a:solidFill>
                  <a:schemeClr val="tx1"/>
                </a:solidFill>
                <a:latin typeface="Arial" pitchFamily="34" charset="0"/>
                <a:ea typeface="新細明體" pitchFamily="18" charset="-120"/>
              </a:defRPr>
            </a:lvl8pPr>
            <a:lvl9pPr marL="5486400" indent="-457200" defTabSz="1828800" eaLnBrk="0" fontAlgn="base" hangingPunct="0">
              <a:spcBef>
                <a:spcPct val="20000"/>
              </a:spcBef>
              <a:spcAft>
                <a:spcPct val="0"/>
              </a:spcAft>
              <a:buChar char="»"/>
              <a:defRPr kumimoji="1" sz="4000">
                <a:solidFill>
                  <a:schemeClr val="tx1"/>
                </a:solidFill>
                <a:latin typeface="Arial" pitchFamily="34" charset="0"/>
                <a:ea typeface="新細明體" pitchFamily="18" charset="-120"/>
              </a:defRPr>
            </a:lvl9pPr>
          </a:lstStyle>
          <a:p>
            <a:pPr algn="ctr" eaLnBrk="1" hangingPunct="1">
              <a:spcBef>
                <a:spcPct val="50000"/>
              </a:spcBef>
              <a:buFontTx/>
              <a:buNone/>
            </a:pPr>
            <a:r>
              <a:rPr lang="zh-TW" altLang="en-US" sz="3200">
                <a:ea typeface="全真粗黑體" pitchFamily="49" charset="-120"/>
              </a:rPr>
              <a:t>限期令其變更使用、停止使用或拆除其地上物恢復原狀 </a:t>
            </a:r>
          </a:p>
        </p:txBody>
      </p:sp>
      <p:cxnSp>
        <p:nvCxnSpPr>
          <p:cNvPr id="40971" name="AutoShape 10"/>
          <p:cNvCxnSpPr>
            <a:cxnSpLocks noChangeShapeType="1"/>
            <a:stCxn id="40964" idx="2"/>
            <a:endCxn id="40969" idx="0"/>
          </p:cNvCxnSpPr>
          <p:nvPr/>
        </p:nvCxnSpPr>
        <p:spPr bwMode="auto">
          <a:xfrm rot="16200000" flipH="1">
            <a:off x="6841331" y="6403182"/>
            <a:ext cx="436563" cy="0"/>
          </a:xfrm>
          <a:prstGeom prst="bentConnector3">
            <a:avLst>
              <a:gd name="adj1" fmla="val 50000"/>
            </a:avLst>
          </a:prstGeom>
          <a:noFill/>
          <a:ln w="9525">
            <a:solidFill>
              <a:schemeClr val="tx1"/>
            </a:solidFill>
            <a:miter lim="800000"/>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40972" name="AutoShape 11"/>
          <p:cNvCxnSpPr>
            <a:cxnSpLocks noChangeShapeType="1"/>
            <a:stCxn id="40969" idx="1"/>
            <a:endCxn id="40968" idx="0"/>
          </p:cNvCxnSpPr>
          <p:nvPr/>
        </p:nvCxnSpPr>
        <p:spPr bwMode="auto">
          <a:xfrm rot="10800000" flipV="1">
            <a:off x="3241675" y="7554913"/>
            <a:ext cx="650875" cy="3851275"/>
          </a:xfrm>
          <a:prstGeom prst="bentConnector2">
            <a:avLst/>
          </a:prstGeom>
          <a:noFill/>
          <a:ln w="9525">
            <a:solidFill>
              <a:schemeClr val="tx1"/>
            </a:solidFill>
            <a:miter lim="800000"/>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40973" name="AutoShape 12"/>
          <p:cNvCxnSpPr>
            <a:cxnSpLocks noChangeShapeType="1"/>
            <a:stCxn id="40969" idx="2"/>
            <a:endCxn id="40965" idx="0"/>
          </p:cNvCxnSpPr>
          <p:nvPr/>
        </p:nvCxnSpPr>
        <p:spPr bwMode="auto">
          <a:xfrm flipH="1">
            <a:off x="7040563" y="8488363"/>
            <a:ext cx="19050" cy="449262"/>
          </a:xfrm>
          <a:prstGeom prst="straightConnector1">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40974" name="AutoShape 13"/>
          <p:cNvCxnSpPr>
            <a:cxnSpLocks noChangeShapeType="1"/>
            <a:stCxn id="40965" idx="2"/>
            <a:endCxn id="40966" idx="0"/>
          </p:cNvCxnSpPr>
          <p:nvPr/>
        </p:nvCxnSpPr>
        <p:spPr bwMode="auto">
          <a:xfrm rot="16200000" flipH="1">
            <a:off x="7499350" y="10334626"/>
            <a:ext cx="612775" cy="1530350"/>
          </a:xfrm>
          <a:prstGeom prst="bentConnector3">
            <a:avLst>
              <a:gd name="adj1" fmla="val 50000"/>
            </a:avLst>
          </a:prstGeom>
          <a:noFill/>
          <a:ln w="9525">
            <a:solidFill>
              <a:schemeClr val="tx1"/>
            </a:solidFill>
            <a:miter lim="800000"/>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40975" name="AutoShape 15"/>
          <p:cNvCxnSpPr>
            <a:cxnSpLocks noChangeShapeType="1"/>
            <a:stCxn id="40965" idx="3"/>
            <a:endCxn id="40967" idx="1"/>
          </p:cNvCxnSpPr>
          <p:nvPr/>
        </p:nvCxnSpPr>
        <p:spPr bwMode="auto">
          <a:xfrm flipV="1">
            <a:off x="10209213" y="9864725"/>
            <a:ext cx="882650" cy="1588"/>
          </a:xfrm>
          <a:prstGeom prst="straightConnector1">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40976" name="Text Box 16"/>
          <p:cNvSpPr txBox="1">
            <a:spLocks noChangeArrowheads="1"/>
          </p:cNvSpPr>
          <p:nvPr/>
        </p:nvSpPr>
        <p:spPr bwMode="auto">
          <a:xfrm>
            <a:off x="3098800" y="7064375"/>
            <a:ext cx="1009650" cy="488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82556" tIns="91259" rIns="182556" bIns="91259">
            <a:spAutoFit/>
          </a:bodyPr>
          <a:lstStyle>
            <a:lvl1pPr defTabSz="1828800">
              <a:spcBef>
                <a:spcPct val="20000"/>
              </a:spcBef>
              <a:buChar char="•"/>
              <a:defRPr kumimoji="1" sz="6400">
                <a:solidFill>
                  <a:schemeClr val="tx1"/>
                </a:solidFill>
                <a:latin typeface="Arial" pitchFamily="34" charset="0"/>
                <a:ea typeface="新細明體" pitchFamily="18" charset="-120"/>
              </a:defRPr>
            </a:lvl1pPr>
            <a:lvl2pPr marL="914400" indent="-571500" defTabSz="1828800">
              <a:spcBef>
                <a:spcPct val="20000"/>
              </a:spcBef>
              <a:buChar char="–"/>
              <a:defRPr kumimoji="1" sz="5600">
                <a:solidFill>
                  <a:schemeClr val="tx1"/>
                </a:solidFill>
                <a:latin typeface="Arial" pitchFamily="34" charset="0"/>
                <a:ea typeface="新細明體" pitchFamily="18" charset="-120"/>
              </a:defRPr>
            </a:lvl2pPr>
            <a:lvl3pPr marL="1828800" indent="-457200" defTabSz="1828800">
              <a:spcBef>
                <a:spcPct val="20000"/>
              </a:spcBef>
              <a:buChar char="•"/>
              <a:defRPr kumimoji="1" sz="4800">
                <a:solidFill>
                  <a:schemeClr val="tx1"/>
                </a:solidFill>
                <a:latin typeface="Arial" pitchFamily="34" charset="0"/>
                <a:ea typeface="新細明體" pitchFamily="18" charset="-120"/>
              </a:defRPr>
            </a:lvl3pPr>
            <a:lvl4pPr marL="2743200" indent="-457200" defTabSz="1828800">
              <a:spcBef>
                <a:spcPct val="20000"/>
              </a:spcBef>
              <a:buChar char="–"/>
              <a:defRPr kumimoji="1" sz="4000">
                <a:solidFill>
                  <a:schemeClr val="tx1"/>
                </a:solidFill>
                <a:latin typeface="Arial" pitchFamily="34" charset="0"/>
                <a:ea typeface="新細明體" pitchFamily="18" charset="-120"/>
              </a:defRPr>
            </a:lvl4pPr>
            <a:lvl5pPr marL="3657600" indent="-457200" defTabSz="1828800">
              <a:spcBef>
                <a:spcPct val="20000"/>
              </a:spcBef>
              <a:buChar char="»"/>
              <a:defRPr kumimoji="1" sz="4000">
                <a:solidFill>
                  <a:schemeClr val="tx1"/>
                </a:solidFill>
                <a:latin typeface="Arial" pitchFamily="34" charset="0"/>
                <a:ea typeface="新細明體" pitchFamily="18" charset="-120"/>
              </a:defRPr>
            </a:lvl5pPr>
            <a:lvl6pPr marL="4114800" indent="-457200" defTabSz="1828800" eaLnBrk="0" fontAlgn="base" hangingPunct="0">
              <a:spcBef>
                <a:spcPct val="20000"/>
              </a:spcBef>
              <a:spcAft>
                <a:spcPct val="0"/>
              </a:spcAft>
              <a:buChar char="»"/>
              <a:defRPr kumimoji="1" sz="4000">
                <a:solidFill>
                  <a:schemeClr val="tx1"/>
                </a:solidFill>
                <a:latin typeface="Arial" pitchFamily="34" charset="0"/>
                <a:ea typeface="新細明體" pitchFamily="18" charset="-120"/>
              </a:defRPr>
            </a:lvl6pPr>
            <a:lvl7pPr marL="4572000" indent="-457200" defTabSz="1828800" eaLnBrk="0" fontAlgn="base" hangingPunct="0">
              <a:spcBef>
                <a:spcPct val="20000"/>
              </a:spcBef>
              <a:spcAft>
                <a:spcPct val="0"/>
              </a:spcAft>
              <a:buChar char="»"/>
              <a:defRPr kumimoji="1" sz="4000">
                <a:solidFill>
                  <a:schemeClr val="tx1"/>
                </a:solidFill>
                <a:latin typeface="Arial" pitchFamily="34" charset="0"/>
                <a:ea typeface="新細明體" pitchFamily="18" charset="-120"/>
              </a:defRPr>
            </a:lvl7pPr>
            <a:lvl8pPr marL="5029200" indent="-457200" defTabSz="1828800" eaLnBrk="0" fontAlgn="base" hangingPunct="0">
              <a:spcBef>
                <a:spcPct val="20000"/>
              </a:spcBef>
              <a:spcAft>
                <a:spcPct val="0"/>
              </a:spcAft>
              <a:buChar char="»"/>
              <a:defRPr kumimoji="1" sz="4000">
                <a:solidFill>
                  <a:schemeClr val="tx1"/>
                </a:solidFill>
                <a:latin typeface="Arial" pitchFamily="34" charset="0"/>
                <a:ea typeface="新細明體" pitchFamily="18" charset="-120"/>
              </a:defRPr>
            </a:lvl8pPr>
            <a:lvl9pPr marL="5486400" indent="-457200" defTabSz="1828800" eaLnBrk="0" fontAlgn="base" hangingPunct="0">
              <a:spcBef>
                <a:spcPct val="20000"/>
              </a:spcBef>
              <a:spcAft>
                <a:spcPct val="0"/>
              </a:spcAft>
              <a:buChar char="»"/>
              <a:defRPr kumimoji="1" sz="4000">
                <a:solidFill>
                  <a:schemeClr val="tx1"/>
                </a:solidFill>
                <a:latin typeface="Arial" pitchFamily="34" charset="0"/>
                <a:ea typeface="新細明體" pitchFamily="18" charset="-120"/>
              </a:defRPr>
            </a:lvl9pPr>
          </a:lstStyle>
          <a:p>
            <a:pPr algn="ctr" eaLnBrk="1" hangingPunct="1">
              <a:spcBef>
                <a:spcPct val="50000"/>
              </a:spcBef>
              <a:buFontTx/>
              <a:buNone/>
            </a:pPr>
            <a:r>
              <a:rPr lang="zh-TW" altLang="en-US" sz="2000">
                <a:ea typeface="全真粗黑體" pitchFamily="49" charset="-120"/>
              </a:rPr>
              <a:t>是</a:t>
            </a:r>
          </a:p>
        </p:txBody>
      </p:sp>
      <p:sp>
        <p:nvSpPr>
          <p:cNvPr id="40977" name="Text Box 17"/>
          <p:cNvSpPr txBox="1">
            <a:spLocks noChangeArrowheads="1"/>
          </p:cNvSpPr>
          <p:nvPr/>
        </p:nvSpPr>
        <p:spPr bwMode="auto">
          <a:xfrm>
            <a:off x="6267450" y="8416925"/>
            <a:ext cx="1009650" cy="488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82556" tIns="91259" rIns="182556" bIns="91259">
            <a:spAutoFit/>
          </a:bodyPr>
          <a:lstStyle>
            <a:lvl1pPr defTabSz="1828800">
              <a:spcBef>
                <a:spcPct val="20000"/>
              </a:spcBef>
              <a:buChar char="•"/>
              <a:defRPr kumimoji="1" sz="6400">
                <a:solidFill>
                  <a:schemeClr val="tx1"/>
                </a:solidFill>
                <a:latin typeface="Arial" pitchFamily="34" charset="0"/>
                <a:ea typeface="新細明體" pitchFamily="18" charset="-120"/>
              </a:defRPr>
            </a:lvl1pPr>
            <a:lvl2pPr marL="914400" indent="-571500" defTabSz="1828800">
              <a:spcBef>
                <a:spcPct val="20000"/>
              </a:spcBef>
              <a:buChar char="–"/>
              <a:defRPr kumimoji="1" sz="5600">
                <a:solidFill>
                  <a:schemeClr val="tx1"/>
                </a:solidFill>
                <a:latin typeface="Arial" pitchFamily="34" charset="0"/>
                <a:ea typeface="新細明體" pitchFamily="18" charset="-120"/>
              </a:defRPr>
            </a:lvl2pPr>
            <a:lvl3pPr marL="1828800" indent="-457200" defTabSz="1828800">
              <a:spcBef>
                <a:spcPct val="20000"/>
              </a:spcBef>
              <a:buChar char="•"/>
              <a:defRPr kumimoji="1" sz="4800">
                <a:solidFill>
                  <a:schemeClr val="tx1"/>
                </a:solidFill>
                <a:latin typeface="Arial" pitchFamily="34" charset="0"/>
                <a:ea typeface="新細明體" pitchFamily="18" charset="-120"/>
              </a:defRPr>
            </a:lvl3pPr>
            <a:lvl4pPr marL="2743200" indent="-457200" defTabSz="1828800">
              <a:spcBef>
                <a:spcPct val="20000"/>
              </a:spcBef>
              <a:buChar char="–"/>
              <a:defRPr kumimoji="1" sz="4000">
                <a:solidFill>
                  <a:schemeClr val="tx1"/>
                </a:solidFill>
                <a:latin typeface="Arial" pitchFamily="34" charset="0"/>
                <a:ea typeface="新細明體" pitchFamily="18" charset="-120"/>
              </a:defRPr>
            </a:lvl4pPr>
            <a:lvl5pPr marL="3657600" indent="-457200" defTabSz="1828800">
              <a:spcBef>
                <a:spcPct val="20000"/>
              </a:spcBef>
              <a:buChar char="»"/>
              <a:defRPr kumimoji="1" sz="4000">
                <a:solidFill>
                  <a:schemeClr val="tx1"/>
                </a:solidFill>
                <a:latin typeface="Arial" pitchFamily="34" charset="0"/>
                <a:ea typeface="新細明體" pitchFamily="18" charset="-120"/>
              </a:defRPr>
            </a:lvl5pPr>
            <a:lvl6pPr marL="4114800" indent="-457200" defTabSz="1828800" eaLnBrk="0" fontAlgn="base" hangingPunct="0">
              <a:spcBef>
                <a:spcPct val="20000"/>
              </a:spcBef>
              <a:spcAft>
                <a:spcPct val="0"/>
              </a:spcAft>
              <a:buChar char="»"/>
              <a:defRPr kumimoji="1" sz="4000">
                <a:solidFill>
                  <a:schemeClr val="tx1"/>
                </a:solidFill>
                <a:latin typeface="Arial" pitchFamily="34" charset="0"/>
                <a:ea typeface="新細明體" pitchFamily="18" charset="-120"/>
              </a:defRPr>
            </a:lvl6pPr>
            <a:lvl7pPr marL="4572000" indent="-457200" defTabSz="1828800" eaLnBrk="0" fontAlgn="base" hangingPunct="0">
              <a:spcBef>
                <a:spcPct val="20000"/>
              </a:spcBef>
              <a:spcAft>
                <a:spcPct val="0"/>
              </a:spcAft>
              <a:buChar char="»"/>
              <a:defRPr kumimoji="1" sz="4000">
                <a:solidFill>
                  <a:schemeClr val="tx1"/>
                </a:solidFill>
                <a:latin typeface="Arial" pitchFamily="34" charset="0"/>
                <a:ea typeface="新細明體" pitchFamily="18" charset="-120"/>
              </a:defRPr>
            </a:lvl7pPr>
            <a:lvl8pPr marL="5029200" indent="-457200" defTabSz="1828800" eaLnBrk="0" fontAlgn="base" hangingPunct="0">
              <a:spcBef>
                <a:spcPct val="20000"/>
              </a:spcBef>
              <a:spcAft>
                <a:spcPct val="0"/>
              </a:spcAft>
              <a:buChar char="»"/>
              <a:defRPr kumimoji="1" sz="4000">
                <a:solidFill>
                  <a:schemeClr val="tx1"/>
                </a:solidFill>
                <a:latin typeface="Arial" pitchFamily="34" charset="0"/>
                <a:ea typeface="新細明體" pitchFamily="18" charset="-120"/>
              </a:defRPr>
            </a:lvl8pPr>
            <a:lvl9pPr marL="5486400" indent="-457200" defTabSz="1828800" eaLnBrk="0" fontAlgn="base" hangingPunct="0">
              <a:spcBef>
                <a:spcPct val="20000"/>
              </a:spcBef>
              <a:spcAft>
                <a:spcPct val="0"/>
              </a:spcAft>
              <a:buChar char="»"/>
              <a:defRPr kumimoji="1" sz="4000">
                <a:solidFill>
                  <a:schemeClr val="tx1"/>
                </a:solidFill>
                <a:latin typeface="Arial" pitchFamily="34" charset="0"/>
                <a:ea typeface="新細明體" pitchFamily="18" charset="-120"/>
              </a:defRPr>
            </a:lvl9pPr>
          </a:lstStyle>
          <a:p>
            <a:pPr algn="ctr" eaLnBrk="1" hangingPunct="1">
              <a:spcBef>
                <a:spcPct val="50000"/>
              </a:spcBef>
              <a:buFontTx/>
              <a:buNone/>
            </a:pPr>
            <a:r>
              <a:rPr lang="zh-TW" altLang="en-US" sz="2000">
                <a:ea typeface="全真粗黑體" pitchFamily="49" charset="-120"/>
              </a:rPr>
              <a:t>否</a:t>
            </a:r>
          </a:p>
        </p:txBody>
      </p:sp>
      <p:sp>
        <p:nvSpPr>
          <p:cNvPr id="40978" name="Text Box 18"/>
          <p:cNvSpPr txBox="1">
            <a:spLocks noChangeArrowheads="1"/>
          </p:cNvSpPr>
          <p:nvPr/>
        </p:nvSpPr>
        <p:spPr bwMode="auto">
          <a:xfrm>
            <a:off x="6265863" y="10736263"/>
            <a:ext cx="1009650" cy="488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82556" tIns="91259" rIns="182556" bIns="91259">
            <a:spAutoFit/>
          </a:bodyPr>
          <a:lstStyle>
            <a:lvl1pPr defTabSz="1828800">
              <a:spcBef>
                <a:spcPct val="20000"/>
              </a:spcBef>
              <a:buChar char="•"/>
              <a:defRPr kumimoji="1" sz="6400">
                <a:solidFill>
                  <a:schemeClr val="tx1"/>
                </a:solidFill>
                <a:latin typeface="Arial" pitchFamily="34" charset="0"/>
                <a:ea typeface="新細明體" pitchFamily="18" charset="-120"/>
              </a:defRPr>
            </a:lvl1pPr>
            <a:lvl2pPr marL="914400" indent="-571500" defTabSz="1828800">
              <a:spcBef>
                <a:spcPct val="20000"/>
              </a:spcBef>
              <a:buChar char="–"/>
              <a:defRPr kumimoji="1" sz="5600">
                <a:solidFill>
                  <a:schemeClr val="tx1"/>
                </a:solidFill>
                <a:latin typeface="Arial" pitchFamily="34" charset="0"/>
                <a:ea typeface="新細明體" pitchFamily="18" charset="-120"/>
              </a:defRPr>
            </a:lvl2pPr>
            <a:lvl3pPr marL="1828800" indent="-457200" defTabSz="1828800">
              <a:spcBef>
                <a:spcPct val="20000"/>
              </a:spcBef>
              <a:buChar char="•"/>
              <a:defRPr kumimoji="1" sz="4800">
                <a:solidFill>
                  <a:schemeClr val="tx1"/>
                </a:solidFill>
                <a:latin typeface="Arial" pitchFamily="34" charset="0"/>
                <a:ea typeface="新細明體" pitchFamily="18" charset="-120"/>
              </a:defRPr>
            </a:lvl3pPr>
            <a:lvl4pPr marL="2743200" indent="-457200" defTabSz="1828800">
              <a:spcBef>
                <a:spcPct val="20000"/>
              </a:spcBef>
              <a:buChar char="–"/>
              <a:defRPr kumimoji="1" sz="4000">
                <a:solidFill>
                  <a:schemeClr val="tx1"/>
                </a:solidFill>
                <a:latin typeface="Arial" pitchFamily="34" charset="0"/>
                <a:ea typeface="新細明體" pitchFamily="18" charset="-120"/>
              </a:defRPr>
            </a:lvl4pPr>
            <a:lvl5pPr marL="3657600" indent="-457200" defTabSz="1828800">
              <a:spcBef>
                <a:spcPct val="20000"/>
              </a:spcBef>
              <a:buChar char="»"/>
              <a:defRPr kumimoji="1" sz="4000">
                <a:solidFill>
                  <a:schemeClr val="tx1"/>
                </a:solidFill>
                <a:latin typeface="Arial" pitchFamily="34" charset="0"/>
                <a:ea typeface="新細明體" pitchFamily="18" charset="-120"/>
              </a:defRPr>
            </a:lvl5pPr>
            <a:lvl6pPr marL="4114800" indent="-457200" defTabSz="1828800" eaLnBrk="0" fontAlgn="base" hangingPunct="0">
              <a:spcBef>
                <a:spcPct val="20000"/>
              </a:spcBef>
              <a:spcAft>
                <a:spcPct val="0"/>
              </a:spcAft>
              <a:buChar char="»"/>
              <a:defRPr kumimoji="1" sz="4000">
                <a:solidFill>
                  <a:schemeClr val="tx1"/>
                </a:solidFill>
                <a:latin typeface="Arial" pitchFamily="34" charset="0"/>
                <a:ea typeface="新細明體" pitchFamily="18" charset="-120"/>
              </a:defRPr>
            </a:lvl6pPr>
            <a:lvl7pPr marL="4572000" indent="-457200" defTabSz="1828800" eaLnBrk="0" fontAlgn="base" hangingPunct="0">
              <a:spcBef>
                <a:spcPct val="20000"/>
              </a:spcBef>
              <a:spcAft>
                <a:spcPct val="0"/>
              </a:spcAft>
              <a:buChar char="»"/>
              <a:defRPr kumimoji="1" sz="4000">
                <a:solidFill>
                  <a:schemeClr val="tx1"/>
                </a:solidFill>
                <a:latin typeface="Arial" pitchFamily="34" charset="0"/>
                <a:ea typeface="新細明體" pitchFamily="18" charset="-120"/>
              </a:defRPr>
            </a:lvl7pPr>
            <a:lvl8pPr marL="5029200" indent="-457200" defTabSz="1828800" eaLnBrk="0" fontAlgn="base" hangingPunct="0">
              <a:spcBef>
                <a:spcPct val="20000"/>
              </a:spcBef>
              <a:spcAft>
                <a:spcPct val="0"/>
              </a:spcAft>
              <a:buChar char="»"/>
              <a:defRPr kumimoji="1" sz="4000">
                <a:solidFill>
                  <a:schemeClr val="tx1"/>
                </a:solidFill>
                <a:latin typeface="Arial" pitchFamily="34" charset="0"/>
                <a:ea typeface="新細明體" pitchFamily="18" charset="-120"/>
              </a:defRPr>
            </a:lvl8pPr>
            <a:lvl9pPr marL="5486400" indent="-457200" defTabSz="1828800" eaLnBrk="0" fontAlgn="base" hangingPunct="0">
              <a:spcBef>
                <a:spcPct val="20000"/>
              </a:spcBef>
              <a:spcAft>
                <a:spcPct val="0"/>
              </a:spcAft>
              <a:buChar char="»"/>
              <a:defRPr kumimoji="1" sz="4000">
                <a:solidFill>
                  <a:schemeClr val="tx1"/>
                </a:solidFill>
                <a:latin typeface="Arial" pitchFamily="34" charset="0"/>
                <a:ea typeface="新細明體" pitchFamily="18" charset="-120"/>
              </a:defRPr>
            </a:lvl9pPr>
          </a:lstStyle>
          <a:p>
            <a:pPr algn="ctr" eaLnBrk="1" hangingPunct="1">
              <a:spcBef>
                <a:spcPct val="50000"/>
              </a:spcBef>
              <a:buFontTx/>
              <a:buNone/>
            </a:pPr>
            <a:r>
              <a:rPr lang="zh-TW" altLang="en-US" sz="2000">
                <a:ea typeface="全真粗黑體" pitchFamily="49" charset="-120"/>
              </a:rPr>
              <a:t>是</a:t>
            </a:r>
          </a:p>
        </p:txBody>
      </p:sp>
      <p:sp>
        <p:nvSpPr>
          <p:cNvPr id="40979" name="Text Box 19"/>
          <p:cNvSpPr txBox="1">
            <a:spLocks noChangeArrowheads="1"/>
          </p:cNvSpPr>
          <p:nvPr/>
        </p:nvSpPr>
        <p:spPr bwMode="auto">
          <a:xfrm>
            <a:off x="10102850" y="9369425"/>
            <a:ext cx="1009650" cy="488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82556" tIns="91259" rIns="182556" bIns="91259">
            <a:spAutoFit/>
          </a:bodyPr>
          <a:lstStyle>
            <a:lvl1pPr defTabSz="1828800">
              <a:spcBef>
                <a:spcPct val="20000"/>
              </a:spcBef>
              <a:buChar char="•"/>
              <a:defRPr kumimoji="1" sz="6400">
                <a:solidFill>
                  <a:schemeClr val="tx1"/>
                </a:solidFill>
                <a:latin typeface="Arial" pitchFamily="34" charset="0"/>
                <a:ea typeface="新細明體" pitchFamily="18" charset="-120"/>
              </a:defRPr>
            </a:lvl1pPr>
            <a:lvl2pPr marL="914400" indent="-571500" defTabSz="1828800">
              <a:spcBef>
                <a:spcPct val="20000"/>
              </a:spcBef>
              <a:buChar char="–"/>
              <a:defRPr kumimoji="1" sz="5600">
                <a:solidFill>
                  <a:schemeClr val="tx1"/>
                </a:solidFill>
                <a:latin typeface="Arial" pitchFamily="34" charset="0"/>
                <a:ea typeface="新細明體" pitchFamily="18" charset="-120"/>
              </a:defRPr>
            </a:lvl2pPr>
            <a:lvl3pPr marL="1828800" indent="-457200" defTabSz="1828800">
              <a:spcBef>
                <a:spcPct val="20000"/>
              </a:spcBef>
              <a:buChar char="•"/>
              <a:defRPr kumimoji="1" sz="4800">
                <a:solidFill>
                  <a:schemeClr val="tx1"/>
                </a:solidFill>
                <a:latin typeface="Arial" pitchFamily="34" charset="0"/>
                <a:ea typeface="新細明體" pitchFamily="18" charset="-120"/>
              </a:defRPr>
            </a:lvl3pPr>
            <a:lvl4pPr marL="2743200" indent="-457200" defTabSz="1828800">
              <a:spcBef>
                <a:spcPct val="20000"/>
              </a:spcBef>
              <a:buChar char="–"/>
              <a:defRPr kumimoji="1" sz="4000">
                <a:solidFill>
                  <a:schemeClr val="tx1"/>
                </a:solidFill>
                <a:latin typeface="Arial" pitchFamily="34" charset="0"/>
                <a:ea typeface="新細明體" pitchFamily="18" charset="-120"/>
              </a:defRPr>
            </a:lvl4pPr>
            <a:lvl5pPr marL="3657600" indent="-457200" defTabSz="1828800">
              <a:spcBef>
                <a:spcPct val="20000"/>
              </a:spcBef>
              <a:buChar char="»"/>
              <a:defRPr kumimoji="1" sz="4000">
                <a:solidFill>
                  <a:schemeClr val="tx1"/>
                </a:solidFill>
                <a:latin typeface="Arial" pitchFamily="34" charset="0"/>
                <a:ea typeface="新細明體" pitchFamily="18" charset="-120"/>
              </a:defRPr>
            </a:lvl5pPr>
            <a:lvl6pPr marL="4114800" indent="-457200" defTabSz="1828800" eaLnBrk="0" fontAlgn="base" hangingPunct="0">
              <a:spcBef>
                <a:spcPct val="20000"/>
              </a:spcBef>
              <a:spcAft>
                <a:spcPct val="0"/>
              </a:spcAft>
              <a:buChar char="»"/>
              <a:defRPr kumimoji="1" sz="4000">
                <a:solidFill>
                  <a:schemeClr val="tx1"/>
                </a:solidFill>
                <a:latin typeface="Arial" pitchFamily="34" charset="0"/>
                <a:ea typeface="新細明體" pitchFamily="18" charset="-120"/>
              </a:defRPr>
            </a:lvl6pPr>
            <a:lvl7pPr marL="4572000" indent="-457200" defTabSz="1828800" eaLnBrk="0" fontAlgn="base" hangingPunct="0">
              <a:spcBef>
                <a:spcPct val="20000"/>
              </a:spcBef>
              <a:spcAft>
                <a:spcPct val="0"/>
              </a:spcAft>
              <a:buChar char="»"/>
              <a:defRPr kumimoji="1" sz="4000">
                <a:solidFill>
                  <a:schemeClr val="tx1"/>
                </a:solidFill>
                <a:latin typeface="Arial" pitchFamily="34" charset="0"/>
                <a:ea typeface="新細明體" pitchFamily="18" charset="-120"/>
              </a:defRPr>
            </a:lvl7pPr>
            <a:lvl8pPr marL="5029200" indent="-457200" defTabSz="1828800" eaLnBrk="0" fontAlgn="base" hangingPunct="0">
              <a:spcBef>
                <a:spcPct val="20000"/>
              </a:spcBef>
              <a:spcAft>
                <a:spcPct val="0"/>
              </a:spcAft>
              <a:buChar char="»"/>
              <a:defRPr kumimoji="1" sz="4000">
                <a:solidFill>
                  <a:schemeClr val="tx1"/>
                </a:solidFill>
                <a:latin typeface="Arial" pitchFamily="34" charset="0"/>
                <a:ea typeface="新細明體" pitchFamily="18" charset="-120"/>
              </a:defRPr>
            </a:lvl8pPr>
            <a:lvl9pPr marL="5486400" indent="-457200" defTabSz="1828800" eaLnBrk="0" fontAlgn="base" hangingPunct="0">
              <a:spcBef>
                <a:spcPct val="20000"/>
              </a:spcBef>
              <a:spcAft>
                <a:spcPct val="0"/>
              </a:spcAft>
              <a:buChar char="»"/>
              <a:defRPr kumimoji="1" sz="4000">
                <a:solidFill>
                  <a:schemeClr val="tx1"/>
                </a:solidFill>
                <a:latin typeface="Arial" pitchFamily="34" charset="0"/>
                <a:ea typeface="新細明體" pitchFamily="18" charset="-120"/>
              </a:defRPr>
            </a:lvl9pPr>
          </a:lstStyle>
          <a:p>
            <a:pPr algn="ctr" eaLnBrk="1" hangingPunct="1">
              <a:spcBef>
                <a:spcPct val="50000"/>
              </a:spcBef>
              <a:buFontTx/>
              <a:buNone/>
            </a:pPr>
            <a:r>
              <a:rPr lang="zh-TW" altLang="en-US" sz="2000">
                <a:ea typeface="全真粗黑體" pitchFamily="49" charset="-120"/>
              </a:rPr>
              <a:t>否</a:t>
            </a:r>
          </a:p>
        </p:txBody>
      </p:sp>
      <p:sp>
        <p:nvSpPr>
          <p:cNvPr id="40980" name="Text Box 20"/>
          <p:cNvSpPr txBox="1">
            <a:spLocks noChangeArrowheads="1"/>
          </p:cNvSpPr>
          <p:nvPr/>
        </p:nvSpPr>
        <p:spPr bwMode="auto">
          <a:xfrm>
            <a:off x="16908463" y="10855325"/>
            <a:ext cx="1009650" cy="488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82556" tIns="91259" rIns="182556" bIns="91259">
            <a:spAutoFit/>
          </a:bodyPr>
          <a:lstStyle>
            <a:lvl1pPr defTabSz="1828800">
              <a:spcBef>
                <a:spcPct val="20000"/>
              </a:spcBef>
              <a:buChar char="•"/>
              <a:defRPr kumimoji="1" sz="6400">
                <a:solidFill>
                  <a:schemeClr val="tx1"/>
                </a:solidFill>
                <a:latin typeface="Arial" pitchFamily="34" charset="0"/>
                <a:ea typeface="新細明體" pitchFamily="18" charset="-120"/>
              </a:defRPr>
            </a:lvl1pPr>
            <a:lvl2pPr marL="914400" indent="-571500" defTabSz="1828800">
              <a:spcBef>
                <a:spcPct val="20000"/>
              </a:spcBef>
              <a:buChar char="–"/>
              <a:defRPr kumimoji="1" sz="5600">
                <a:solidFill>
                  <a:schemeClr val="tx1"/>
                </a:solidFill>
                <a:latin typeface="Arial" pitchFamily="34" charset="0"/>
                <a:ea typeface="新細明體" pitchFamily="18" charset="-120"/>
              </a:defRPr>
            </a:lvl2pPr>
            <a:lvl3pPr marL="1828800" indent="-457200" defTabSz="1828800">
              <a:spcBef>
                <a:spcPct val="20000"/>
              </a:spcBef>
              <a:buChar char="•"/>
              <a:defRPr kumimoji="1" sz="4800">
                <a:solidFill>
                  <a:schemeClr val="tx1"/>
                </a:solidFill>
                <a:latin typeface="Arial" pitchFamily="34" charset="0"/>
                <a:ea typeface="新細明體" pitchFamily="18" charset="-120"/>
              </a:defRPr>
            </a:lvl3pPr>
            <a:lvl4pPr marL="2743200" indent="-457200" defTabSz="1828800">
              <a:spcBef>
                <a:spcPct val="20000"/>
              </a:spcBef>
              <a:buChar char="–"/>
              <a:defRPr kumimoji="1" sz="4000">
                <a:solidFill>
                  <a:schemeClr val="tx1"/>
                </a:solidFill>
                <a:latin typeface="Arial" pitchFamily="34" charset="0"/>
                <a:ea typeface="新細明體" pitchFamily="18" charset="-120"/>
              </a:defRPr>
            </a:lvl4pPr>
            <a:lvl5pPr marL="3657600" indent="-457200" defTabSz="1828800">
              <a:spcBef>
                <a:spcPct val="20000"/>
              </a:spcBef>
              <a:buChar char="»"/>
              <a:defRPr kumimoji="1" sz="4000">
                <a:solidFill>
                  <a:schemeClr val="tx1"/>
                </a:solidFill>
                <a:latin typeface="Arial" pitchFamily="34" charset="0"/>
                <a:ea typeface="新細明體" pitchFamily="18" charset="-120"/>
              </a:defRPr>
            </a:lvl5pPr>
            <a:lvl6pPr marL="4114800" indent="-457200" defTabSz="1828800" eaLnBrk="0" fontAlgn="base" hangingPunct="0">
              <a:spcBef>
                <a:spcPct val="20000"/>
              </a:spcBef>
              <a:spcAft>
                <a:spcPct val="0"/>
              </a:spcAft>
              <a:buChar char="»"/>
              <a:defRPr kumimoji="1" sz="4000">
                <a:solidFill>
                  <a:schemeClr val="tx1"/>
                </a:solidFill>
                <a:latin typeface="Arial" pitchFamily="34" charset="0"/>
                <a:ea typeface="新細明體" pitchFamily="18" charset="-120"/>
              </a:defRPr>
            </a:lvl6pPr>
            <a:lvl7pPr marL="4572000" indent="-457200" defTabSz="1828800" eaLnBrk="0" fontAlgn="base" hangingPunct="0">
              <a:spcBef>
                <a:spcPct val="20000"/>
              </a:spcBef>
              <a:spcAft>
                <a:spcPct val="0"/>
              </a:spcAft>
              <a:buChar char="»"/>
              <a:defRPr kumimoji="1" sz="4000">
                <a:solidFill>
                  <a:schemeClr val="tx1"/>
                </a:solidFill>
                <a:latin typeface="Arial" pitchFamily="34" charset="0"/>
                <a:ea typeface="新細明體" pitchFamily="18" charset="-120"/>
              </a:defRPr>
            </a:lvl7pPr>
            <a:lvl8pPr marL="5029200" indent="-457200" defTabSz="1828800" eaLnBrk="0" fontAlgn="base" hangingPunct="0">
              <a:spcBef>
                <a:spcPct val="20000"/>
              </a:spcBef>
              <a:spcAft>
                <a:spcPct val="0"/>
              </a:spcAft>
              <a:buChar char="»"/>
              <a:defRPr kumimoji="1" sz="4000">
                <a:solidFill>
                  <a:schemeClr val="tx1"/>
                </a:solidFill>
                <a:latin typeface="Arial" pitchFamily="34" charset="0"/>
                <a:ea typeface="新細明體" pitchFamily="18" charset="-120"/>
              </a:defRPr>
            </a:lvl8pPr>
            <a:lvl9pPr marL="5486400" indent="-457200" defTabSz="1828800" eaLnBrk="0" fontAlgn="base" hangingPunct="0">
              <a:spcBef>
                <a:spcPct val="20000"/>
              </a:spcBef>
              <a:spcAft>
                <a:spcPct val="0"/>
              </a:spcAft>
              <a:buChar char="»"/>
              <a:defRPr kumimoji="1" sz="4000">
                <a:solidFill>
                  <a:schemeClr val="tx1"/>
                </a:solidFill>
                <a:latin typeface="Arial" pitchFamily="34" charset="0"/>
                <a:ea typeface="新細明體" pitchFamily="18" charset="-120"/>
              </a:defRPr>
            </a:lvl9pPr>
          </a:lstStyle>
          <a:p>
            <a:pPr algn="ctr" eaLnBrk="1" hangingPunct="1">
              <a:spcBef>
                <a:spcPct val="50000"/>
              </a:spcBef>
              <a:buFontTx/>
              <a:buNone/>
            </a:pPr>
            <a:r>
              <a:rPr lang="zh-TW" altLang="en-US" sz="2000">
                <a:ea typeface="全真粗黑體" pitchFamily="49" charset="-120"/>
              </a:rPr>
              <a:t>否</a:t>
            </a:r>
          </a:p>
        </p:txBody>
      </p:sp>
      <p:sp>
        <p:nvSpPr>
          <p:cNvPr id="40981" name="Text Box 21"/>
          <p:cNvSpPr txBox="1">
            <a:spLocks noChangeArrowheads="1"/>
          </p:cNvSpPr>
          <p:nvPr/>
        </p:nvSpPr>
        <p:spPr bwMode="auto">
          <a:xfrm>
            <a:off x="644525" y="1793875"/>
            <a:ext cx="16998950" cy="3121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82574" tIns="91269" rIns="182574" bIns="91269">
            <a:spAutoFit/>
          </a:bodyPr>
          <a:lstStyle>
            <a:lvl1pPr marL="546100" indent="-546100" defTabSz="1828800">
              <a:spcBef>
                <a:spcPct val="20000"/>
              </a:spcBef>
              <a:buChar char="•"/>
              <a:defRPr kumimoji="1" sz="6400">
                <a:solidFill>
                  <a:schemeClr val="tx1"/>
                </a:solidFill>
                <a:latin typeface="Arial" pitchFamily="34" charset="0"/>
                <a:ea typeface="新細明體" pitchFamily="18" charset="-120"/>
              </a:defRPr>
            </a:lvl1pPr>
            <a:lvl2pPr marL="914400" indent="-571500" defTabSz="1828800">
              <a:spcBef>
                <a:spcPct val="20000"/>
              </a:spcBef>
              <a:buChar char="–"/>
              <a:defRPr kumimoji="1" sz="5600">
                <a:solidFill>
                  <a:schemeClr val="tx1"/>
                </a:solidFill>
                <a:latin typeface="Arial" pitchFamily="34" charset="0"/>
                <a:ea typeface="新細明體" pitchFamily="18" charset="-120"/>
              </a:defRPr>
            </a:lvl2pPr>
            <a:lvl3pPr marL="1828800" indent="-457200" defTabSz="1828800">
              <a:spcBef>
                <a:spcPct val="20000"/>
              </a:spcBef>
              <a:buChar char="•"/>
              <a:defRPr kumimoji="1" sz="4800">
                <a:solidFill>
                  <a:schemeClr val="tx1"/>
                </a:solidFill>
                <a:latin typeface="Arial" pitchFamily="34" charset="0"/>
                <a:ea typeface="新細明體" pitchFamily="18" charset="-120"/>
              </a:defRPr>
            </a:lvl3pPr>
            <a:lvl4pPr marL="2743200" indent="-457200" defTabSz="1828800">
              <a:spcBef>
                <a:spcPct val="20000"/>
              </a:spcBef>
              <a:buChar char="–"/>
              <a:defRPr kumimoji="1" sz="4000">
                <a:solidFill>
                  <a:schemeClr val="tx1"/>
                </a:solidFill>
                <a:latin typeface="Arial" pitchFamily="34" charset="0"/>
                <a:ea typeface="新細明體" pitchFamily="18" charset="-120"/>
              </a:defRPr>
            </a:lvl4pPr>
            <a:lvl5pPr marL="3657600" indent="-457200" defTabSz="1828800">
              <a:spcBef>
                <a:spcPct val="20000"/>
              </a:spcBef>
              <a:buChar char="»"/>
              <a:defRPr kumimoji="1" sz="4000">
                <a:solidFill>
                  <a:schemeClr val="tx1"/>
                </a:solidFill>
                <a:latin typeface="Arial" pitchFamily="34" charset="0"/>
                <a:ea typeface="新細明體" pitchFamily="18" charset="-120"/>
              </a:defRPr>
            </a:lvl5pPr>
            <a:lvl6pPr marL="4114800" indent="-457200" defTabSz="1828800" eaLnBrk="0" fontAlgn="base" hangingPunct="0">
              <a:spcBef>
                <a:spcPct val="20000"/>
              </a:spcBef>
              <a:spcAft>
                <a:spcPct val="0"/>
              </a:spcAft>
              <a:buChar char="»"/>
              <a:defRPr kumimoji="1" sz="4000">
                <a:solidFill>
                  <a:schemeClr val="tx1"/>
                </a:solidFill>
                <a:latin typeface="Arial" pitchFamily="34" charset="0"/>
                <a:ea typeface="新細明體" pitchFamily="18" charset="-120"/>
              </a:defRPr>
            </a:lvl6pPr>
            <a:lvl7pPr marL="4572000" indent="-457200" defTabSz="1828800" eaLnBrk="0" fontAlgn="base" hangingPunct="0">
              <a:spcBef>
                <a:spcPct val="20000"/>
              </a:spcBef>
              <a:spcAft>
                <a:spcPct val="0"/>
              </a:spcAft>
              <a:buChar char="»"/>
              <a:defRPr kumimoji="1" sz="4000">
                <a:solidFill>
                  <a:schemeClr val="tx1"/>
                </a:solidFill>
                <a:latin typeface="Arial" pitchFamily="34" charset="0"/>
                <a:ea typeface="新細明體" pitchFamily="18" charset="-120"/>
              </a:defRPr>
            </a:lvl7pPr>
            <a:lvl8pPr marL="5029200" indent="-457200" defTabSz="1828800" eaLnBrk="0" fontAlgn="base" hangingPunct="0">
              <a:spcBef>
                <a:spcPct val="20000"/>
              </a:spcBef>
              <a:spcAft>
                <a:spcPct val="0"/>
              </a:spcAft>
              <a:buChar char="»"/>
              <a:defRPr kumimoji="1" sz="4000">
                <a:solidFill>
                  <a:schemeClr val="tx1"/>
                </a:solidFill>
                <a:latin typeface="Arial" pitchFamily="34" charset="0"/>
                <a:ea typeface="新細明體" pitchFamily="18" charset="-120"/>
              </a:defRPr>
            </a:lvl8pPr>
            <a:lvl9pPr marL="5486400" indent="-457200" defTabSz="1828800" eaLnBrk="0" fontAlgn="base" hangingPunct="0">
              <a:spcBef>
                <a:spcPct val="20000"/>
              </a:spcBef>
              <a:spcAft>
                <a:spcPct val="0"/>
              </a:spcAft>
              <a:buChar char="»"/>
              <a:defRPr kumimoji="1" sz="4000">
                <a:solidFill>
                  <a:schemeClr val="tx1"/>
                </a:solidFill>
                <a:latin typeface="Arial" pitchFamily="34" charset="0"/>
                <a:ea typeface="新細明體" pitchFamily="18" charset="-120"/>
              </a:defRPr>
            </a:lvl9pPr>
          </a:lstStyle>
          <a:p>
            <a:pPr algn="just" eaLnBrk="1" hangingPunct="1">
              <a:spcBef>
                <a:spcPct val="30000"/>
              </a:spcBef>
              <a:buFont typeface="Wingdings" pitchFamily="2" charset="2"/>
              <a:buChar char="n"/>
            </a:pPr>
            <a:r>
              <a:rPr lang="zh-TW" altLang="en-US" sz="3600">
                <a:ea typeface="全真粗黑體" pitchFamily="49" charset="-120"/>
              </a:rPr>
              <a:t>直轄市、縣（市）主管機關公告國土功能分區圖後，應按本法規定進行管制。區域計畫實施前、或區域計畫實施後原合法建築物或設施，在直轄市、縣（市）政府令其變更使用、遷移前，得依法繼續維持原來之使用。</a:t>
            </a:r>
            <a:r>
              <a:rPr lang="en-US" altLang="zh-TW" sz="3600">
                <a:ea typeface="全真粗黑體" pitchFamily="49" charset="-120"/>
              </a:rPr>
              <a:t>(§32)</a:t>
            </a:r>
          </a:p>
          <a:p>
            <a:pPr algn="just" eaLnBrk="1" hangingPunct="1">
              <a:spcBef>
                <a:spcPct val="30000"/>
              </a:spcBef>
              <a:buFont typeface="Wingdings" pitchFamily="2" charset="2"/>
              <a:buChar char="n"/>
            </a:pPr>
            <a:r>
              <a:rPr lang="zh-TW" altLang="en-US" sz="3600">
                <a:ea typeface="全真粗黑體" pitchFamily="49" charset="-120"/>
              </a:rPr>
              <a:t>本法第三十二條第一項所定區域計畫實施前之建築物、設施，於非都市土地範圍內之原住民族土地，為土地使用編定前已建造完成者。</a:t>
            </a:r>
            <a:r>
              <a:rPr lang="en-US" altLang="zh-TW" sz="3600">
                <a:ea typeface="全真粗黑體" pitchFamily="49" charset="-120"/>
              </a:rPr>
              <a:t>(</a:t>
            </a:r>
            <a:r>
              <a:rPr lang="zh-TW" altLang="en-US" sz="3600">
                <a:ea typeface="全真粗黑體" pitchFamily="49" charset="-120"/>
              </a:rPr>
              <a:t>國土法施行細則</a:t>
            </a:r>
            <a:r>
              <a:rPr lang="en-US" altLang="zh-TW" sz="3600">
                <a:ea typeface="全真粗黑體" pitchFamily="49" charset="-120"/>
              </a:rPr>
              <a:t>§11)</a:t>
            </a:r>
          </a:p>
        </p:txBody>
      </p:sp>
      <p:sp>
        <p:nvSpPr>
          <p:cNvPr id="40982" name="Text Box 22"/>
          <p:cNvSpPr txBox="1">
            <a:spLocks noChangeArrowheads="1"/>
          </p:cNvSpPr>
          <p:nvPr/>
        </p:nvSpPr>
        <p:spPr bwMode="auto">
          <a:xfrm>
            <a:off x="8786813" y="11009313"/>
            <a:ext cx="1152525" cy="793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82574" tIns="91269" rIns="182574" bIns="91269">
            <a:spAutoFit/>
          </a:bodyPr>
          <a:lstStyle>
            <a:lvl1pPr defTabSz="1828800">
              <a:spcBef>
                <a:spcPct val="20000"/>
              </a:spcBef>
              <a:buChar char="•"/>
              <a:defRPr kumimoji="1" sz="6400">
                <a:solidFill>
                  <a:schemeClr val="tx1"/>
                </a:solidFill>
                <a:latin typeface="Arial" pitchFamily="34" charset="0"/>
                <a:ea typeface="新細明體" pitchFamily="18" charset="-120"/>
              </a:defRPr>
            </a:lvl1pPr>
            <a:lvl2pPr marL="914400" indent="-571500" defTabSz="1828800">
              <a:spcBef>
                <a:spcPct val="20000"/>
              </a:spcBef>
              <a:buChar char="–"/>
              <a:defRPr kumimoji="1" sz="5600">
                <a:solidFill>
                  <a:schemeClr val="tx1"/>
                </a:solidFill>
                <a:latin typeface="Arial" pitchFamily="34" charset="0"/>
                <a:ea typeface="新細明體" pitchFamily="18" charset="-120"/>
              </a:defRPr>
            </a:lvl2pPr>
            <a:lvl3pPr marL="1828800" indent="-457200" defTabSz="1828800">
              <a:spcBef>
                <a:spcPct val="20000"/>
              </a:spcBef>
              <a:buChar char="•"/>
              <a:defRPr kumimoji="1" sz="4800">
                <a:solidFill>
                  <a:schemeClr val="tx1"/>
                </a:solidFill>
                <a:latin typeface="Arial" pitchFamily="34" charset="0"/>
                <a:ea typeface="新細明體" pitchFamily="18" charset="-120"/>
              </a:defRPr>
            </a:lvl3pPr>
            <a:lvl4pPr marL="2743200" indent="-457200" defTabSz="1828800">
              <a:spcBef>
                <a:spcPct val="20000"/>
              </a:spcBef>
              <a:buChar char="–"/>
              <a:defRPr kumimoji="1" sz="4000">
                <a:solidFill>
                  <a:schemeClr val="tx1"/>
                </a:solidFill>
                <a:latin typeface="Arial" pitchFamily="34" charset="0"/>
                <a:ea typeface="新細明體" pitchFamily="18" charset="-120"/>
              </a:defRPr>
            </a:lvl4pPr>
            <a:lvl5pPr marL="3657600" indent="-457200" defTabSz="1828800">
              <a:spcBef>
                <a:spcPct val="20000"/>
              </a:spcBef>
              <a:buChar char="»"/>
              <a:defRPr kumimoji="1" sz="4000">
                <a:solidFill>
                  <a:schemeClr val="tx1"/>
                </a:solidFill>
                <a:latin typeface="Arial" pitchFamily="34" charset="0"/>
                <a:ea typeface="新細明體" pitchFamily="18" charset="-120"/>
              </a:defRPr>
            </a:lvl5pPr>
            <a:lvl6pPr marL="4114800" indent="-457200" defTabSz="1828800" eaLnBrk="0" fontAlgn="base" hangingPunct="0">
              <a:spcBef>
                <a:spcPct val="20000"/>
              </a:spcBef>
              <a:spcAft>
                <a:spcPct val="0"/>
              </a:spcAft>
              <a:buChar char="»"/>
              <a:defRPr kumimoji="1" sz="4000">
                <a:solidFill>
                  <a:schemeClr val="tx1"/>
                </a:solidFill>
                <a:latin typeface="Arial" pitchFamily="34" charset="0"/>
                <a:ea typeface="新細明體" pitchFamily="18" charset="-120"/>
              </a:defRPr>
            </a:lvl6pPr>
            <a:lvl7pPr marL="4572000" indent="-457200" defTabSz="1828800" eaLnBrk="0" fontAlgn="base" hangingPunct="0">
              <a:spcBef>
                <a:spcPct val="20000"/>
              </a:spcBef>
              <a:spcAft>
                <a:spcPct val="0"/>
              </a:spcAft>
              <a:buChar char="»"/>
              <a:defRPr kumimoji="1" sz="4000">
                <a:solidFill>
                  <a:schemeClr val="tx1"/>
                </a:solidFill>
                <a:latin typeface="Arial" pitchFamily="34" charset="0"/>
                <a:ea typeface="新細明體" pitchFamily="18" charset="-120"/>
              </a:defRPr>
            </a:lvl7pPr>
            <a:lvl8pPr marL="5029200" indent="-457200" defTabSz="1828800" eaLnBrk="0" fontAlgn="base" hangingPunct="0">
              <a:spcBef>
                <a:spcPct val="20000"/>
              </a:spcBef>
              <a:spcAft>
                <a:spcPct val="0"/>
              </a:spcAft>
              <a:buChar char="»"/>
              <a:defRPr kumimoji="1" sz="4000">
                <a:solidFill>
                  <a:schemeClr val="tx1"/>
                </a:solidFill>
                <a:latin typeface="Arial" pitchFamily="34" charset="0"/>
                <a:ea typeface="新細明體" pitchFamily="18" charset="-120"/>
              </a:defRPr>
            </a:lvl8pPr>
            <a:lvl9pPr marL="5486400" indent="-457200" defTabSz="1828800" eaLnBrk="0" fontAlgn="base" hangingPunct="0">
              <a:spcBef>
                <a:spcPct val="20000"/>
              </a:spcBef>
              <a:spcAft>
                <a:spcPct val="0"/>
              </a:spcAft>
              <a:buChar char="»"/>
              <a:defRPr kumimoji="1" sz="4000">
                <a:solidFill>
                  <a:schemeClr val="tx1"/>
                </a:solidFill>
                <a:latin typeface="Arial" pitchFamily="34" charset="0"/>
                <a:ea typeface="新細明體" pitchFamily="18" charset="-120"/>
              </a:defRPr>
            </a:lvl9pPr>
          </a:lstStyle>
          <a:p>
            <a:pPr eaLnBrk="1" hangingPunct="1">
              <a:spcBef>
                <a:spcPct val="50000"/>
              </a:spcBef>
              <a:buFontTx/>
              <a:buNone/>
            </a:pPr>
            <a:endParaRPr lang="zh-TW" altLang="zh-TW" sz="4000">
              <a:ea typeface="全真粗黑體" pitchFamily="49" charset="-120"/>
            </a:endParaRPr>
          </a:p>
        </p:txBody>
      </p:sp>
      <p:sp>
        <p:nvSpPr>
          <p:cNvPr id="40983" name="Text Box 24"/>
          <p:cNvSpPr txBox="1">
            <a:spLocks noChangeArrowheads="1"/>
          </p:cNvSpPr>
          <p:nvPr/>
        </p:nvSpPr>
        <p:spPr bwMode="auto">
          <a:xfrm>
            <a:off x="14044613" y="10807700"/>
            <a:ext cx="1009650" cy="488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82556" tIns="91259" rIns="182556" bIns="91259">
            <a:spAutoFit/>
          </a:bodyPr>
          <a:lstStyle>
            <a:lvl1pPr defTabSz="1828800">
              <a:spcBef>
                <a:spcPct val="20000"/>
              </a:spcBef>
              <a:buChar char="•"/>
              <a:defRPr kumimoji="1" sz="6400">
                <a:solidFill>
                  <a:schemeClr val="tx1"/>
                </a:solidFill>
                <a:latin typeface="Arial" pitchFamily="34" charset="0"/>
                <a:ea typeface="新細明體" pitchFamily="18" charset="-120"/>
              </a:defRPr>
            </a:lvl1pPr>
            <a:lvl2pPr marL="914400" indent="-571500" defTabSz="1828800">
              <a:spcBef>
                <a:spcPct val="20000"/>
              </a:spcBef>
              <a:buChar char="–"/>
              <a:defRPr kumimoji="1" sz="5600">
                <a:solidFill>
                  <a:schemeClr val="tx1"/>
                </a:solidFill>
                <a:latin typeface="Arial" pitchFamily="34" charset="0"/>
                <a:ea typeface="新細明體" pitchFamily="18" charset="-120"/>
              </a:defRPr>
            </a:lvl2pPr>
            <a:lvl3pPr marL="1828800" indent="-457200" defTabSz="1828800">
              <a:spcBef>
                <a:spcPct val="20000"/>
              </a:spcBef>
              <a:buChar char="•"/>
              <a:defRPr kumimoji="1" sz="4800">
                <a:solidFill>
                  <a:schemeClr val="tx1"/>
                </a:solidFill>
                <a:latin typeface="Arial" pitchFamily="34" charset="0"/>
                <a:ea typeface="新細明體" pitchFamily="18" charset="-120"/>
              </a:defRPr>
            </a:lvl3pPr>
            <a:lvl4pPr marL="2743200" indent="-457200" defTabSz="1828800">
              <a:spcBef>
                <a:spcPct val="20000"/>
              </a:spcBef>
              <a:buChar char="–"/>
              <a:defRPr kumimoji="1" sz="4000">
                <a:solidFill>
                  <a:schemeClr val="tx1"/>
                </a:solidFill>
                <a:latin typeface="Arial" pitchFamily="34" charset="0"/>
                <a:ea typeface="新細明體" pitchFamily="18" charset="-120"/>
              </a:defRPr>
            </a:lvl4pPr>
            <a:lvl5pPr marL="3657600" indent="-457200" defTabSz="1828800">
              <a:spcBef>
                <a:spcPct val="20000"/>
              </a:spcBef>
              <a:buChar char="»"/>
              <a:defRPr kumimoji="1" sz="4000">
                <a:solidFill>
                  <a:schemeClr val="tx1"/>
                </a:solidFill>
                <a:latin typeface="Arial" pitchFamily="34" charset="0"/>
                <a:ea typeface="新細明體" pitchFamily="18" charset="-120"/>
              </a:defRPr>
            </a:lvl5pPr>
            <a:lvl6pPr marL="4114800" indent="-457200" defTabSz="1828800" eaLnBrk="0" fontAlgn="base" hangingPunct="0">
              <a:spcBef>
                <a:spcPct val="20000"/>
              </a:spcBef>
              <a:spcAft>
                <a:spcPct val="0"/>
              </a:spcAft>
              <a:buChar char="»"/>
              <a:defRPr kumimoji="1" sz="4000">
                <a:solidFill>
                  <a:schemeClr val="tx1"/>
                </a:solidFill>
                <a:latin typeface="Arial" pitchFamily="34" charset="0"/>
                <a:ea typeface="新細明體" pitchFamily="18" charset="-120"/>
              </a:defRPr>
            </a:lvl6pPr>
            <a:lvl7pPr marL="4572000" indent="-457200" defTabSz="1828800" eaLnBrk="0" fontAlgn="base" hangingPunct="0">
              <a:spcBef>
                <a:spcPct val="20000"/>
              </a:spcBef>
              <a:spcAft>
                <a:spcPct val="0"/>
              </a:spcAft>
              <a:buChar char="»"/>
              <a:defRPr kumimoji="1" sz="4000">
                <a:solidFill>
                  <a:schemeClr val="tx1"/>
                </a:solidFill>
                <a:latin typeface="Arial" pitchFamily="34" charset="0"/>
                <a:ea typeface="新細明體" pitchFamily="18" charset="-120"/>
              </a:defRPr>
            </a:lvl7pPr>
            <a:lvl8pPr marL="5029200" indent="-457200" defTabSz="1828800" eaLnBrk="0" fontAlgn="base" hangingPunct="0">
              <a:spcBef>
                <a:spcPct val="20000"/>
              </a:spcBef>
              <a:spcAft>
                <a:spcPct val="0"/>
              </a:spcAft>
              <a:buChar char="»"/>
              <a:defRPr kumimoji="1" sz="4000">
                <a:solidFill>
                  <a:schemeClr val="tx1"/>
                </a:solidFill>
                <a:latin typeface="Arial" pitchFamily="34" charset="0"/>
                <a:ea typeface="新細明體" pitchFamily="18" charset="-120"/>
              </a:defRPr>
            </a:lvl8pPr>
            <a:lvl9pPr marL="5486400" indent="-457200" defTabSz="1828800" eaLnBrk="0" fontAlgn="base" hangingPunct="0">
              <a:spcBef>
                <a:spcPct val="20000"/>
              </a:spcBef>
              <a:spcAft>
                <a:spcPct val="0"/>
              </a:spcAft>
              <a:buChar char="»"/>
              <a:defRPr kumimoji="1" sz="4000">
                <a:solidFill>
                  <a:schemeClr val="tx1"/>
                </a:solidFill>
                <a:latin typeface="Arial" pitchFamily="34" charset="0"/>
                <a:ea typeface="新細明體" pitchFamily="18" charset="-120"/>
              </a:defRPr>
            </a:lvl9pPr>
          </a:lstStyle>
          <a:p>
            <a:pPr algn="ctr" eaLnBrk="1" hangingPunct="1">
              <a:spcBef>
                <a:spcPct val="50000"/>
              </a:spcBef>
              <a:buFontTx/>
              <a:buNone/>
            </a:pPr>
            <a:r>
              <a:rPr lang="zh-TW" altLang="en-US" sz="2000">
                <a:ea typeface="全真粗黑體" pitchFamily="49" charset="-120"/>
              </a:rPr>
              <a:t>是</a:t>
            </a:r>
          </a:p>
        </p:txBody>
      </p:sp>
      <p:cxnSp>
        <p:nvCxnSpPr>
          <p:cNvPr id="40984" name="肘形接點 21"/>
          <p:cNvCxnSpPr>
            <a:cxnSpLocks noChangeShapeType="1"/>
            <a:stCxn id="40967" idx="2"/>
            <a:endCxn id="40966" idx="0"/>
          </p:cNvCxnSpPr>
          <p:nvPr/>
        </p:nvCxnSpPr>
        <p:spPr bwMode="auto">
          <a:xfrm rot="5400000">
            <a:off x="11108531" y="8255795"/>
            <a:ext cx="612775" cy="5688012"/>
          </a:xfrm>
          <a:prstGeom prst="bentConnector3">
            <a:avLst>
              <a:gd name="adj1" fmla="val 50000"/>
            </a:avLst>
          </a:prstGeom>
          <a:noFill/>
          <a:ln w="9525" algn="ctr">
            <a:solidFill>
              <a:schemeClr val="tx1"/>
            </a:solidFill>
            <a:round/>
            <a:headEn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40985" name="肘形接點 29"/>
          <p:cNvCxnSpPr>
            <a:cxnSpLocks noChangeShapeType="1"/>
            <a:stCxn id="40967" idx="3"/>
            <a:endCxn id="40970" idx="3"/>
          </p:cNvCxnSpPr>
          <p:nvPr/>
        </p:nvCxnSpPr>
        <p:spPr bwMode="auto">
          <a:xfrm flipH="1">
            <a:off x="16424275" y="9864725"/>
            <a:ext cx="1003300" cy="2387600"/>
          </a:xfrm>
          <a:prstGeom prst="bentConnector3">
            <a:avLst>
              <a:gd name="adj1" fmla="val -22787"/>
            </a:avLst>
          </a:prstGeom>
          <a:noFill/>
          <a:ln w="9525" algn="ctr">
            <a:solidFill>
              <a:schemeClr val="tx1"/>
            </a:solidFill>
            <a:round/>
            <a:headEn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投影片編號版面配置區 5"/>
          <p:cNvSpPr>
            <a:spLocks noGrp="1"/>
          </p:cNvSpPr>
          <p:nvPr>
            <p:ph type="sldNum" sz="quarter" idx="12"/>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1825625">
              <a:spcBef>
                <a:spcPct val="20000"/>
              </a:spcBef>
              <a:buChar char="•"/>
              <a:defRPr kumimoji="1" sz="6400">
                <a:solidFill>
                  <a:schemeClr val="tx1"/>
                </a:solidFill>
                <a:latin typeface="Arial" pitchFamily="34" charset="0"/>
                <a:ea typeface="新細明體" pitchFamily="18" charset="-120"/>
              </a:defRPr>
            </a:lvl1pPr>
            <a:lvl2pPr marL="1482725" indent="-569913" defTabSz="1825625">
              <a:spcBef>
                <a:spcPct val="20000"/>
              </a:spcBef>
              <a:buChar char="–"/>
              <a:defRPr kumimoji="1" sz="5600">
                <a:solidFill>
                  <a:schemeClr val="tx1"/>
                </a:solidFill>
                <a:latin typeface="Arial" pitchFamily="34" charset="0"/>
                <a:ea typeface="新細明體" pitchFamily="18" charset="-120"/>
              </a:defRPr>
            </a:lvl2pPr>
            <a:lvl3pPr marL="2282825" indent="-455613" defTabSz="1825625">
              <a:spcBef>
                <a:spcPct val="20000"/>
              </a:spcBef>
              <a:buChar char="•"/>
              <a:defRPr kumimoji="1" sz="4800">
                <a:solidFill>
                  <a:schemeClr val="tx1"/>
                </a:solidFill>
                <a:latin typeface="Arial" pitchFamily="34" charset="0"/>
                <a:ea typeface="新細明體" pitchFamily="18" charset="-120"/>
              </a:defRPr>
            </a:lvl3pPr>
            <a:lvl4pPr marL="3195638" indent="-455613" defTabSz="1825625">
              <a:spcBef>
                <a:spcPct val="20000"/>
              </a:spcBef>
              <a:buChar char="–"/>
              <a:defRPr kumimoji="1" sz="4000">
                <a:solidFill>
                  <a:schemeClr val="tx1"/>
                </a:solidFill>
                <a:latin typeface="Arial" pitchFamily="34" charset="0"/>
                <a:ea typeface="新細明體" pitchFamily="18" charset="-120"/>
              </a:defRPr>
            </a:lvl4pPr>
            <a:lvl5pPr marL="4108450" indent="-455613" defTabSz="1825625">
              <a:spcBef>
                <a:spcPct val="20000"/>
              </a:spcBef>
              <a:buChar char="»"/>
              <a:defRPr kumimoji="1" sz="4000">
                <a:solidFill>
                  <a:schemeClr val="tx1"/>
                </a:solidFill>
                <a:latin typeface="Arial" pitchFamily="34" charset="0"/>
                <a:ea typeface="新細明體" pitchFamily="18" charset="-120"/>
              </a:defRPr>
            </a:lvl5pPr>
            <a:lvl6pPr marL="4565650" indent="-455613" defTabSz="1825625" eaLnBrk="0" fontAlgn="base" hangingPunct="0">
              <a:spcBef>
                <a:spcPct val="20000"/>
              </a:spcBef>
              <a:spcAft>
                <a:spcPct val="0"/>
              </a:spcAft>
              <a:buChar char="»"/>
              <a:defRPr kumimoji="1" sz="4000">
                <a:solidFill>
                  <a:schemeClr val="tx1"/>
                </a:solidFill>
                <a:latin typeface="Arial" pitchFamily="34" charset="0"/>
                <a:ea typeface="新細明體" pitchFamily="18" charset="-120"/>
              </a:defRPr>
            </a:lvl6pPr>
            <a:lvl7pPr marL="5022850" indent="-455613" defTabSz="1825625" eaLnBrk="0" fontAlgn="base" hangingPunct="0">
              <a:spcBef>
                <a:spcPct val="20000"/>
              </a:spcBef>
              <a:spcAft>
                <a:spcPct val="0"/>
              </a:spcAft>
              <a:buChar char="»"/>
              <a:defRPr kumimoji="1" sz="4000">
                <a:solidFill>
                  <a:schemeClr val="tx1"/>
                </a:solidFill>
                <a:latin typeface="Arial" pitchFamily="34" charset="0"/>
                <a:ea typeface="新細明體" pitchFamily="18" charset="-120"/>
              </a:defRPr>
            </a:lvl7pPr>
            <a:lvl8pPr marL="5480050" indent="-455613" defTabSz="1825625" eaLnBrk="0" fontAlgn="base" hangingPunct="0">
              <a:spcBef>
                <a:spcPct val="20000"/>
              </a:spcBef>
              <a:spcAft>
                <a:spcPct val="0"/>
              </a:spcAft>
              <a:buChar char="»"/>
              <a:defRPr kumimoji="1" sz="4000">
                <a:solidFill>
                  <a:schemeClr val="tx1"/>
                </a:solidFill>
                <a:latin typeface="Arial" pitchFamily="34" charset="0"/>
                <a:ea typeface="新細明體" pitchFamily="18" charset="-120"/>
              </a:defRPr>
            </a:lvl8pPr>
            <a:lvl9pPr marL="5937250" indent="-455613" defTabSz="1825625" eaLnBrk="0" fontAlgn="base" hangingPunct="0">
              <a:spcBef>
                <a:spcPct val="20000"/>
              </a:spcBef>
              <a:spcAft>
                <a:spcPct val="0"/>
              </a:spcAft>
              <a:buChar char="»"/>
              <a:defRPr kumimoji="1" sz="4000">
                <a:solidFill>
                  <a:schemeClr val="tx1"/>
                </a:solidFill>
                <a:latin typeface="Arial" pitchFamily="34" charset="0"/>
                <a:ea typeface="新細明體" pitchFamily="18" charset="-120"/>
              </a:defRPr>
            </a:lvl9pPr>
          </a:lstStyle>
          <a:p>
            <a:pPr>
              <a:spcBef>
                <a:spcPct val="0"/>
              </a:spcBef>
              <a:buFontTx/>
              <a:buNone/>
            </a:pPr>
            <a:fld id="{D44BD063-E62B-472F-8454-380F743A6729}" type="slidenum">
              <a:rPr lang="en-US" altLang="zh-TW" sz="3200"/>
              <a:pPr>
                <a:spcBef>
                  <a:spcPct val="0"/>
                </a:spcBef>
                <a:buFontTx/>
                <a:buNone/>
              </a:pPr>
              <a:t>26</a:t>
            </a:fld>
            <a:endParaRPr lang="en-US" altLang="zh-TW" sz="3200"/>
          </a:p>
        </p:txBody>
      </p:sp>
      <p:sp>
        <p:nvSpPr>
          <p:cNvPr id="41987" name="Text Box 2"/>
          <p:cNvSpPr txBox="1">
            <a:spLocks noChangeArrowheads="1"/>
          </p:cNvSpPr>
          <p:nvPr/>
        </p:nvSpPr>
        <p:spPr bwMode="auto">
          <a:xfrm>
            <a:off x="0" y="520700"/>
            <a:ext cx="18291175" cy="1079500"/>
          </a:xfrm>
          <a:prstGeom prst="rect">
            <a:avLst/>
          </a:prstGeom>
          <a:solidFill>
            <a:srgbClr val="CC00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82556" tIns="91259" rIns="182556" bIns="91259" anchor="ctr"/>
          <a:lstStyle>
            <a:lvl1pPr defTabSz="1828800">
              <a:spcBef>
                <a:spcPct val="20000"/>
              </a:spcBef>
              <a:buChar char="•"/>
              <a:defRPr kumimoji="1" sz="6400">
                <a:solidFill>
                  <a:schemeClr val="tx1"/>
                </a:solidFill>
                <a:latin typeface="Arial" pitchFamily="34" charset="0"/>
                <a:ea typeface="新細明體" pitchFamily="18" charset="-120"/>
              </a:defRPr>
            </a:lvl1pPr>
            <a:lvl2pPr marL="914400" indent="-571500" defTabSz="1828800">
              <a:spcBef>
                <a:spcPct val="20000"/>
              </a:spcBef>
              <a:buChar char="–"/>
              <a:defRPr kumimoji="1" sz="5600">
                <a:solidFill>
                  <a:schemeClr val="tx1"/>
                </a:solidFill>
                <a:latin typeface="Arial" pitchFamily="34" charset="0"/>
                <a:ea typeface="新細明體" pitchFamily="18" charset="-120"/>
              </a:defRPr>
            </a:lvl2pPr>
            <a:lvl3pPr marL="1828800" indent="-457200" defTabSz="1828800">
              <a:spcBef>
                <a:spcPct val="20000"/>
              </a:spcBef>
              <a:buChar char="•"/>
              <a:defRPr kumimoji="1" sz="4800">
                <a:solidFill>
                  <a:schemeClr val="tx1"/>
                </a:solidFill>
                <a:latin typeface="Arial" pitchFamily="34" charset="0"/>
                <a:ea typeface="新細明體" pitchFamily="18" charset="-120"/>
              </a:defRPr>
            </a:lvl3pPr>
            <a:lvl4pPr marL="2743200" indent="-457200" defTabSz="1828800">
              <a:spcBef>
                <a:spcPct val="20000"/>
              </a:spcBef>
              <a:buChar char="–"/>
              <a:defRPr kumimoji="1" sz="4000">
                <a:solidFill>
                  <a:schemeClr val="tx1"/>
                </a:solidFill>
                <a:latin typeface="Arial" pitchFamily="34" charset="0"/>
                <a:ea typeface="新細明體" pitchFamily="18" charset="-120"/>
              </a:defRPr>
            </a:lvl4pPr>
            <a:lvl5pPr marL="3657600" indent="-457200" defTabSz="1828800">
              <a:spcBef>
                <a:spcPct val="20000"/>
              </a:spcBef>
              <a:buChar char="»"/>
              <a:defRPr kumimoji="1" sz="4000">
                <a:solidFill>
                  <a:schemeClr val="tx1"/>
                </a:solidFill>
                <a:latin typeface="Arial" pitchFamily="34" charset="0"/>
                <a:ea typeface="新細明體" pitchFamily="18" charset="-120"/>
              </a:defRPr>
            </a:lvl5pPr>
            <a:lvl6pPr marL="4114800" indent="-457200" defTabSz="1828800" eaLnBrk="0" fontAlgn="base" hangingPunct="0">
              <a:spcBef>
                <a:spcPct val="20000"/>
              </a:spcBef>
              <a:spcAft>
                <a:spcPct val="0"/>
              </a:spcAft>
              <a:buChar char="»"/>
              <a:defRPr kumimoji="1" sz="4000">
                <a:solidFill>
                  <a:schemeClr val="tx1"/>
                </a:solidFill>
                <a:latin typeface="Arial" pitchFamily="34" charset="0"/>
                <a:ea typeface="新細明體" pitchFamily="18" charset="-120"/>
              </a:defRPr>
            </a:lvl6pPr>
            <a:lvl7pPr marL="4572000" indent="-457200" defTabSz="1828800" eaLnBrk="0" fontAlgn="base" hangingPunct="0">
              <a:spcBef>
                <a:spcPct val="20000"/>
              </a:spcBef>
              <a:spcAft>
                <a:spcPct val="0"/>
              </a:spcAft>
              <a:buChar char="»"/>
              <a:defRPr kumimoji="1" sz="4000">
                <a:solidFill>
                  <a:schemeClr val="tx1"/>
                </a:solidFill>
                <a:latin typeface="Arial" pitchFamily="34" charset="0"/>
                <a:ea typeface="新細明體" pitchFamily="18" charset="-120"/>
              </a:defRPr>
            </a:lvl7pPr>
            <a:lvl8pPr marL="5029200" indent="-457200" defTabSz="1828800" eaLnBrk="0" fontAlgn="base" hangingPunct="0">
              <a:spcBef>
                <a:spcPct val="20000"/>
              </a:spcBef>
              <a:spcAft>
                <a:spcPct val="0"/>
              </a:spcAft>
              <a:buChar char="»"/>
              <a:defRPr kumimoji="1" sz="4000">
                <a:solidFill>
                  <a:schemeClr val="tx1"/>
                </a:solidFill>
                <a:latin typeface="Arial" pitchFamily="34" charset="0"/>
                <a:ea typeface="新細明體" pitchFamily="18" charset="-120"/>
              </a:defRPr>
            </a:lvl8pPr>
            <a:lvl9pPr marL="5486400" indent="-457200" defTabSz="1828800" eaLnBrk="0" fontAlgn="base" hangingPunct="0">
              <a:spcBef>
                <a:spcPct val="20000"/>
              </a:spcBef>
              <a:spcAft>
                <a:spcPct val="0"/>
              </a:spcAft>
              <a:buChar char="»"/>
              <a:defRPr kumimoji="1" sz="4000">
                <a:solidFill>
                  <a:schemeClr val="tx1"/>
                </a:solidFill>
                <a:latin typeface="Arial" pitchFamily="34" charset="0"/>
                <a:ea typeface="新細明體" pitchFamily="18" charset="-120"/>
              </a:defRPr>
            </a:lvl9pPr>
          </a:lstStyle>
          <a:p>
            <a:pPr algn="ctr" eaLnBrk="1" hangingPunct="1">
              <a:spcBef>
                <a:spcPct val="50000"/>
              </a:spcBef>
              <a:buFontTx/>
              <a:buNone/>
            </a:pPr>
            <a:r>
              <a:rPr lang="zh-TW" altLang="en-US" sz="4800">
                <a:solidFill>
                  <a:schemeClr val="bg1"/>
                </a:solidFill>
                <a:latin typeface="全真超特黑" pitchFamily="49" charset="-120"/>
                <a:ea typeface="全真超特黑" pitchFamily="49" charset="-120"/>
              </a:rPr>
              <a:t>五、保障民眾既有權利，研訂補償救濟機制 </a:t>
            </a:r>
          </a:p>
        </p:txBody>
      </p:sp>
      <p:sp>
        <p:nvSpPr>
          <p:cNvPr id="41988" name="Text Box 3"/>
          <p:cNvSpPr txBox="1">
            <a:spLocks noChangeArrowheads="1"/>
          </p:cNvSpPr>
          <p:nvPr/>
        </p:nvSpPr>
        <p:spPr bwMode="auto">
          <a:xfrm>
            <a:off x="5837238" y="5705475"/>
            <a:ext cx="6477000" cy="1443038"/>
          </a:xfrm>
          <a:prstGeom prst="rect">
            <a:avLst/>
          </a:prstGeom>
          <a:noFill/>
          <a:ln w="9525">
            <a:solidFill>
              <a:srgbClr val="969696"/>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182556" tIns="91259" rIns="182556" bIns="91259" anchor="ctr"/>
          <a:lstStyle>
            <a:lvl1pPr defTabSz="1828800">
              <a:spcBef>
                <a:spcPct val="20000"/>
              </a:spcBef>
              <a:buChar char="•"/>
              <a:defRPr kumimoji="1" sz="6400">
                <a:solidFill>
                  <a:schemeClr val="tx1"/>
                </a:solidFill>
                <a:latin typeface="Arial" pitchFamily="34" charset="0"/>
                <a:ea typeface="新細明體" pitchFamily="18" charset="-120"/>
              </a:defRPr>
            </a:lvl1pPr>
            <a:lvl2pPr marL="914400" indent="-571500" defTabSz="1828800">
              <a:spcBef>
                <a:spcPct val="20000"/>
              </a:spcBef>
              <a:buChar char="–"/>
              <a:defRPr kumimoji="1" sz="5600">
                <a:solidFill>
                  <a:schemeClr val="tx1"/>
                </a:solidFill>
                <a:latin typeface="Arial" pitchFamily="34" charset="0"/>
                <a:ea typeface="新細明體" pitchFamily="18" charset="-120"/>
              </a:defRPr>
            </a:lvl2pPr>
            <a:lvl3pPr marL="1828800" indent="-457200" defTabSz="1828800">
              <a:spcBef>
                <a:spcPct val="20000"/>
              </a:spcBef>
              <a:buChar char="•"/>
              <a:defRPr kumimoji="1" sz="4800">
                <a:solidFill>
                  <a:schemeClr val="tx1"/>
                </a:solidFill>
                <a:latin typeface="Arial" pitchFamily="34" charset="0"/>
                <a:ea typeface="新細明體" pitchFamily="18" charset="-120"/>
              </a:defRPr>
            </a:lvl3pPr>
            <a:lvl4pPr marL="2743200" indent="-457200" defTabSz="1828800">
              <a:spcBef>
                <a:spcPct val="20000"/>
              </a:spcBef>
              <a:buChar char="–"/>
              <a:defRPr kumimoji="1" sz="4000">
                <a:solidFill>
                  <a:schemeClr val="tx1"/>
                </a:solidFill>
                <a:latin typeface="Arial" pitchFamily="34" charset="0"/>
                <a:ea typeface="新細明體" pitchFamily="18" charset="-120"/>
              </a:defRPr>
            </a:lvl4pPr>
            <a:lvl5pPr marL="3657600" indent="-457200" defTabSz="1828800">
              <a:spcBef>
                <a:spcPct val="20000"/>
              </a:spcBef>
              <a:buChar char="»"/>
              <a:defRPr kumimoji="1" sz="4000">
                <a:solidFill>
                  <a:schemeClr val="tx1"/>
                </a:solidFill>
                <a:latin typeface="Arial" pitchFamily="34" charset="0"/>
                <a:ea typeface="新細明體" pitchFamily="18" charset="-120"/>
              </a:defRPr>
            </a:lvl5pPr>
            <a:lvl6pPr marL="4114800" indent="-457200" defTabSz="1828800" eaLnBrk="0" fontAlgn="base" hangingPunct="0">
              <a:spcBef>
                <a:spcPct val="20000"/>
              </a:spcBef>
              <a:spcAft>
                <a:spcPct val="0"/>
              </a:spcAft>
              <a:buChar char="»"/>
              <a:defRPr kumimoji="1" sz="4000">
                <a:solidFill>
                  <a:schemeClr val="tx1"/>
                </a:solidFill>
                <a:latin typeface="Arial" pitchFamily="34" charset="0"/>
                <a:ea typeface="新細明體" pitchFamily="18" charset="-120"/>
              </a:defRPr>
            </a:lvl6pPr>
            <a:lvl7pPr marL="4572000" indent="-457200" defTabSz="1828800" eaLnBrk="0" fontAlgn="base" hangingPunct="0">
              <a:spcBef>
                <a:spcPct val="20000"/>
              </a:spcBef>
              <a:spcAft>
                <a:spcPct val="0"/>
              </a:spcAft>
              <a:buChar char="»"/>
              <a:defRPr kumimoji="1" sz="4000">
                <a:solidFill>
                  <a:schemeClr val="tx1"/>
                </a:solidFill>
                <a:latin typeface="Arial" pitchFamily="34" charset="0"/>
                <a:ea typeface="新細明體" pitchFamily="18" charset="-120"/>
              </a:defRPr>
            </a:lvl7pPr>
            <a:lvl8pPr marL="5029200" indent="-457200" defTabSz="1828800" eaLnBrk="0" fontAlgn="base" hangingPunct="0">
              <a:spcBef>
                <a:spcPct val="20000"/>
              </a:spcBef>
              <a:spcAft>
                <a:spcPct val="0"/>
              </a:spcAft>
              <a:buChar char="»"/>
              <a:defRPr kumimoji="1" sz="4000">
                <a:solidFill>
                  <a:schemeClr val="tx1"/>
                </a:solidFill>
                <a:latin typeface="Arial" pitchFamily="34" charset="0"/>
                <a:ea typeface="新細明體" pitchFamily="18" charset="-120"/>
              </a:defRPr>
            </a:lvl8pPr>
            <a:lvl9pPr marL="5486400" indent="-457200" defTabSz="1828800" eaLnBrk="0" fontAlgn="base" hangingPunct="0">
              <a:spcBef>
                <a:spcPct val="20000"/>
              </a:spcBef>
              <a:spcAft>
                <a:spcPct val="0"/>
              </a:spcAft>
              <a:buChar char="»"/>
              <a:defRPr kumimoji="1" sz="4000">
                <a:solidFill>
                  <a:schemeClr val="tx1"/>
                </a:solidFill>
                <a:latin typeface="Arial" pitchFamily="34" charset="0"/>
                <a:ea typeface="新細明體" pitchFamily="18" charset="-120"/>
              </a:defRPr>
            </a:lvl9pPr>
          </a:lstStyle>
          <a:p>
            <a:pPr algn="ctr" eaLnBrk="1" hangingPunct="1">
              <a:spcBef>
                <a:spcPct val="50000"/>
              </a:spcBef>
              <a:buFontTx/>
              <a:buNone/>
            </a:pPr>
            <a:r>
              <a:rPr lang="zh-TW" altLang="en-US" sz="4000">
                <a:ea typeface="全真粗黑體" pitchFamily="49" charset="-120"/>
              </a:rPr>
              <a:t>區域計畫之可建築土地</a:t>
            </a:r>
          </a:p>
        </p:txBody>
      </p:sp>
      <p:sp>
        <p:nvSpPr>
          <p:cNvPr id="41989" name="Text Box 4"/>
          <p:cNvSpPr txBox="1">
            <a:spLocks noChangeArrowheads="1"/>
          </p:cNvSpPr>
          <p:nvPr/>
        </p:nvSpPr>
        <p:spPr bwMode="auto">
          <a:xfrm>
            <a:off x="2089150" y="11323638"/>
            <a:ext cx="6481763" cy="1727200"/>
          </a:xfrm>
          <a:prstGeom prst="rect">
            <a:avLst/>
          </a:prstGeom>
          <a:noFill/>
          <a:ln w="9525">
            <a:solidFill>
              <a:srgbClr val="969696"/>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182556" tIns="91259" rIns="182556" bIns="91259" anchor="ctr"/>
          <a:lstStyle>
            <a:lvl1pPr defTabSz="1828800">
              <a:spcBef>
                <a:spcPct val="20000"/>
              </a:spcBef>
              <a:buChar char="•"/>
              <a:defRPr kumimoji="1" sz="6400">
                <a:solidFill>
                  <a:schemeClr val="tx1"/>
                </a:solidFill>
                <a:latin typeface="Arial" pitchFamily="34" charset="0"/>
                <a:ea typeface="新細明體" pitchFamily="18" charset="-120"/>
              </a:defRPr>
            </a:lvl1pPr>
            <a:lvl2pPr marL="914400" indent="-571500" defTabSz="1828800">
              <a:spcBef>
                <a:spcPct val="20000"/>
              </a:spcBef>
              <a:buChar char="–"/>
              <a:defRPr kumimoji="1" sz="5600">
                <a:solidFill>
                  <a:schemeClr val="tx1"/>
                </a:solidFill>
                <a:latin typeface="Arial" pitchFamily="34" charset="0"/>
                <a:ea typeface="新細明體" pitchFamily="18" charset="-120"/>
              </a:defRPr>
            </a:lvl2pPr>
            <a:lvl3pPr marL="1828800" indent="-457200" defTabSz="1828800">
              <a:spcBef>
                <a:spcPct val="20000"/>
              </a:spcBef>
              <a:buChar char="•"/>
              <a:defRPr kumimoji="1" sz="4800">
                <a:solidFill>
                  <a:schemeClr val="tx1"/>
                </a:solidFill>
                <a:latin typeface="Arial" pitchFamily="34" charset="0"/>
                <a:ea typeface="新細明體" pitchFamily="18" charset="-120"/>
              </a:defRPr>
            </a:lvl3pPr>
            <a:lvl4pPr marL="2743200" indent="-457200" defTabSz="1828800">
              <a:spcBef>
                <a:spcPct val="20000"/>
              </a:spcBef>
              <a:buChar char="–"/>
              <a:defRPr kumimoji="1" sz="4000">
                <a:solidFill>
                  <a:schemeClr val="tx1"/>
                </a:solidFill>
                <a:latin typeface="Arial" pitchFamily="34" charset="0"/>
                <a:ea typeface="新細明體" pitchFamily="18" charset="-120"/>
              </a:defRPr>
            </a:lvl4pPr>
            <a:lvl5pPr marL="3657600" indent="-457200" defTabSz="1828800">
              <a:spcBef>
                <a:spcPct val="20000"/>
              </a:spcBef>
              <a:buChar char="»"/>
              <a:defRPr kumimoji="1" sz="4000">
                <a:solidFill>
                  <a:schemeClr val="tx1"/>
                </a:solidFill>
                <a:latin typeface="Arial" pitchFamily="34" charset="0"/>
                <a:ea typeface="新細明體" pitchFamily="18" charset="-120"/>
              </a:defRPr>
            </a:lvl5pPr>
            <a:lvl6pPr marL="4114800" indent="-457200" defTabSz="1828800" eaLnBrk="0" fontAlgn="base" hangingPunct="0">
              <a:spcBef>
                <a:spcPct val="20000"/>
              </a:spcBef>
              <a:spcAft>
                <a:spcPct val="0"/>
              </a:spcAft>
              <a:buChar char="»"/>
              <a:defRPr kumimoji="1" sz="4000">
                <a:solidFill>
                  <a:schemeClr val="tx1"/>
                </a:solidFill>
                <a:latin typeface="Arial" pitchFamily="34" charset="0"/>
                <a:ea typeface="新細明體" pitchFamily="18" charset="-120"/>
              </a:defRPr>
            </a:lvl6pPr>
            <a:lvl7pPr marL="4572000" indent="-457200" defTabSz="1828800" eaLnBrk="0" fontAlgn="base" hangingPunct="0">
              <a:spcBef>
                <a:spcPct val="20000"/>
              </a:spcBef>
              <a:spcAft>
                <a:spcPct val="0"/>
              </a:spcAft>
              <a:buChar char="»"/>
              <a:defRPr kumimoji="1" sz="4000">
                <a:solidFill>
                  <a:schemeClr val="tx1"/>
                </a:solidFill>
                <a:latin typeface="Arial" pitchFamily="34" charset="0"/>
                <a:ea typeface="新細明體" pitchFamily="18" charset="-120"/>
              </a:defRPr>
            </a:lvl7pPr>
            <a:lvl8pPr marL="5029200" indent="-457200" defTabSz="1828800" eaLnBrk="0" fontAlgn="base" hangingPunct="0">
              <a:spcBef>
                <a:spcPct val="20000"/>
              </a:spcBef>
              <a:spcAft>
                <a:spcPct val="0"/>
              </a:spcAft>
              <a:buChar char="»"/>
              <a:defRPr kumimoji="1" sz="4000">
                <a:solidFill>
                  <a:schemeClr val="tx1"/>
                </a:solidFill>
                <a:latin typeface="Arial" pitchFamily="34" charset="0"/>
                <a:ea typeface="新細明體" pitchFamily="18" charset="-120"/>
              </a:defRPr>
            </a:lvl8pPr>
            <a:lvl9pPr marL="5486400" indent="-457200" defTabSz="1828800" eaLnBrk="0" fontAlgn="base" hangingPunct="0">
              <a:spcBef>
                <a:spcPct val="20000"/>
              </a:spcBef>
              <a:spcAft>
                <a:spcPct val="0"/>
              </a:spcAft>
              <a:buChar char="»"/>
              <a:defRPr kumimoji="1" sz="4000">
                <a:solidFill>
                  <a:schemeClr val="tx1"/>
                </a:solidFill>
                <a:latin typeface="Arial" pitchFamily="34" charset="0"/>
                <a:ea typeface="新細明體" pitchFamily="18" charset="-120"/>
              </a:defRPr>
            </a:lvl9pPr>
          </a:lstStyle>
          <a:p>
            <a:pPr algn="ctr" eaLnBrk="1" hangingPunct="1">
              <a:spcBef>
                <a:spcPct val="50000"/>
              </a:spcBef>
              <a:buFontTx/>
              <a:buNone/>
            </a:pPr>
            <a:r>
              <a:rPr lang="zh-TW" altLang="en-US" sz="4000">
                <a:ea typeface="全真粗黑體" pitchFamily="49" charset="-120"/>
              </a:rPr>
              <a:t>國土永續發展基金</a:t>
            </a:r>
          </a:p>
          <a:p>
            <a:pPr algn="ctr" eaLnBrk="1" hangingPunct="1">
              <a:spcBef>
                <a:spcPct val="50000"/>
              </a:spcBef>
              <a:buFontTx/>
              <a:buNone/>
            </a:pPr>
            <a:r>
              <a:rPr lang="zh-TW" altLang="en-US" sz="4000">
                <a:ea typeface="全真粗黑體" pitchFamily="49" charset="-120"/>
              </a:rPr>
              <a:t>→適當補償</a:t>
            </a:r>
            <a:r>
              <a:rPr lang="en-US" altLang="zh-TW" sz="4000">
                <a:ea typeface="全真粗黑體" pitchFamily="49" charset="-120"/>
              </a:rPr>
              <a:t>(</a:t>
            </a:r>
            <a:r>
              <a:rPr lang="zh-TW" altLang="en-US" sz="4000">
                <a:ea typeface="全真粗黑體" pitchFamily="49" charset="-120"/>
              </a:rPr>
              <a:t>發展權</a:t>
            </a:r>
            <a:r>
              <a:rPr lang="en-US" altLang="zh-TW" sz="4000">
                <a:ea typeface="全真粗黑體" pitchFamily="49" charset="-120"/>
              </a:rPr>
              <a:t>)</a:t>
            </a:r>
          </a:p>
        </p:txBody>
      </p:sp>
      <p:sp>
        <p:nvSpPr>
          <p:cNvPr id="41990" name="Rectangle 5"/>
          <p:cNvSpPr>
            <a:spLocks noChangeArrowheads="1"/>
          </p:cNvSpPr>
          <p:nvPr/>
        </p:nvSpPr>
        <p:spPr bwMode="auto">
          <a:xfrm>
            <a:off x="2089150" y="8294688"/>
            <a:ext cx="6481763" cy="2308225"/>
          </a:xfrm>
          <a:prstGeom prst="rect">
            <a:avLst/>
          </a:prstGeom>
          <a:noFill/>
          <a:ln w="9525">
            <a:solidFill>
              <a:srgbClr val="969696"/>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71855" tIns="91259" rIns="71855" bIns="91259" anchor="ctr"/>
          <a:lstStyle>
            <a:lvl1pPr defTabSz="1828800">
              <a:spcBef>
                <a:spcPct val="20000"/>
              </a:spcBef>
              <a:buChar char="•"/>
              <a:defRPr kumimoji="1" sz="6400">
                <a:solidFill>
                  <a:schemeClr val="tx1"/>
                </a:solidFill>
                <a:latin typeface="Arial" pitchFamily="34" charset="0"/>
                <a:ea typeface="新細明體" pitchFamily="18" charset="-120"/>
              </a:defRPr>
            </a:lvl1pPr>
            <a:lvl2pPr marL="914400" indent="-571500" defTabSz="1828800">
              <a:spcBef>
                <a:spcPct val="20000"/>
              </a:spcBef>
              <a:buChar char="–"/>
              <a:defRPr kumimoji="1" sz="5600">
                <a:solidFill>
                  <a:schemeClr val="tx1"/>
                </a:solidFill>
                <a:latin typeface="Arial" pitchFamily="34" charset="0"/>
                <a:ea typeface="新細明體" pitchFamily="18" charset="-120"/>
              </a:defRPr>
            </a:lvl2pPr>
            <a:lvl3pPr marL="1828800" indent="-457200" defTabSz="1828800">
              <a:spcBef>
                <a:spcPct val="20000"/>
              </a:spcBef>
              <a:buChar char="•"/>
              <a:defRPr kumimoji="1" sz="4800">
                <a:solidFill>
                  <a:schemeClr val="tx1"/>
                </a:solidFill>
                <a:latin typeface="Arial" pitchFamily="34" charset="0"/>
                <a:ea typeface="新細明體" pitchFamily="18" charset="-120"/>
              </a:defRPr>
            </a:lvl3pPr>
            <a:lvl4pPr marL="2743200" indent="-457200" defTabSz="1828800">
              <a:spcBef>
                <a:spcPct val="20000"/>
              </a:spcBef>
              <a:buChar char="–"/>
              <a:defRPr kumimoji="1" sz="4000">
                <a:solidFill>
                  <a:schemeClr val="tx1"/>
                </a:solidFill>
                <a:latin typeface="Arial" pitchFamily="34" charset="0"/>
                <a:ea typeface="新細明體" pitchFamily="18" charset="-120"/>
              </a:defRPr>
            </a:lvl4pPr>
            <a:lvl5pPr marL="3657600" indent="-457200" defTabSz="1828800">
              <a:spcBef>
                <a:spcPct val="20000"/>
              </a:spcBef>
              <a:buChar char="»"/>
              <a:defRPr kumimoji="1" sz="4000">
                <a:solidFill>
                  <a:schemeClr val="tx1"/>
                </a:solidFill>
                <a:latin typeface="Arial" pitchFamily="34" charset="0"/>
                <a:ea typeface="新細明體" pitchFamily="18" charset="-120"/>
              </a:defRPr>
            </a:lvl5pPr>
            <a:lvl6pPr marL="4114800" indent="-457200" defTabSz="1828800" eaLnBrk="0" fontAlgn="base" hangingPunct="0">
              <a:spcBef>
                <a:spcPct val="20000"/>
              </a:spcBef>
              <a:spcAft>
                <a:spcPct val="0"/>
              </a:spcAft>
              <a:buChar char="»"/>
              <a:defRPr kumimoji="1" sz="4000">
                <a:solidFill>
                  <a:schemeClr val="tx1"/>
                </a:solidFill>
                <a:latin typeface="Arial" pitchFamily="34" charset="0"/>
                <a:ea typeface="新細明體" pitchFamily="18" charset="-120"/>
              </a:defRPr>
            </a:lvl6pPr>
            <a:lvl7pPr marL="4572000" indent="-457200" defTabSz="1828800" eaLnBrk="0" fontAlgn="base" hangingPunct="0">
              <a:spcBef>
                <a:spcPct val="20000"/>
              </a:spcBef>
              <a:spcAft>
                <a:spcPct val="0"/>
              </a:spcAft>
              <a:buChar char="»"/>
              <a:defRPr kumimoji="1" sz="4000">
                <a:solidFill>
                  <a:schemeClr val="tx1"/>
                </a:solidFill>
                <a:latin typeface="Arial" pitchFamily="34" charset="0"/>
                <a:ea typeface="新細明體" pitchFamily="18" charset="-120"/>
              </a:defRPr>
            </a:lvl7pPr>
            <a:lvl8pPr marL="5029200" indent="-457200" defTabSz="1828800" eaLnBrk="0" fontAlgn="base" hangingPunct="0">
              <a:spcBef>
                <a:spcPct val="20000"/>
              </a:spcBef>
              <a:spcAft>
                <a:spcPct val="0"/>
              </a:spcAft>
              <a:buChar char="»"/>
              <a:defRPr kumimoji="1" sz="4000">
                <a:solidFill>
                  <a:schemeClr val="tx1"/>
                </a:solidFill>
                <a:latin typeface="Arial" pitchFamily="34" charset="0"/>
                <a:ea typeface="新細明體" pitchFamily="18" charset="-120"/>
              </a:defRPr>
            </a:lvl8pPr>
            <a:lvl9pPr marL="5486400" indent="-457200" defTabSz="1828800" eaLnBrk="0" fontAlgn="base" hangingPunct="0">
              <a:spcBef>
                <a:spcPct val="20000"/>
              </a:spcBef>
              <a:spcAft>
                <a:spcPct val="0"/>
              </a:spcAft>
              <a:buChar char="»"/>
              <a:defRPr kumimoji="1" sz="4000">
                <a:solidFill>
                  <a:schemeClr val="tx1"/>
                </a:solidFill>
                <a:latin typeface="Arial" pitchFamily="34" charset="0"/>
                <a:ea typeface="新細明體" pitchFamily="18" charset="-120"/>
              </a:defRPr>
            </a:lvl9pPr>
          </a:lstStyle>
          <a:p>
            <a:pPr algn="ctr" eaLnBrk="1" hangingPunct="1">
              <a:spcBef>
                <a:spcPct val="50000"/>
              </a:spcBef>
              <a:buFontTx/>
              <a:buNone/>
            </a:pPr>
            <a:r>
              <a:rPr lang="zh-TW" altLang="en-US" sz="4000">
                <a:ea typeface="全真粗黑體" pitchFamily="49" charset="-120"/>
              </a:rPr>
              <a:t>剝奪建築權利</a:t>
            </a:r>
          </a:p>
          <a:p>
            <a:pPr algn="ctr" eaLnBrk="1" hangingPunct="1">
              <a:spcBef>
                <a:spcPct val="50000"/>
              </a:spcBef>
              <a:buFontTx/>
              <a:buNone/>
            </a:pPr>
            <a:r>
              <a:rPr lang="zh-TW" altLang="en-US" sz="4000">
                <a:ea typeface="全真粗黑體" pitchFamily="49" charset="-120"/>
              </a:rPr>
              <a:t>→劃定為非可建築用地</a:t>
            </a:r>
          </a:p>
        </p:txBody>
      </p:sp>
      <p:cxnSp>
        <p:nvCxnSpPr>
          <p:cNvPr id="41991" name="AutoShape 6"/>
          <p:cNvCxnSpPr>
            <a:cxnSpLocks noChangeShapeType="1"/>
            <a:stCxn id="41988" idx="2"/>
            <a:endCxn id="41990" idx="0"/>
          </p:cNvCxnSpPr>
          <p:nvPr/>
        </p:nvCxnSpPr>
        <p:spPr bwMode="auto">
          <a:xfrm rot="5400000">
            <a:off x="6630194" y="5849144"/>
            <a:ext cx="1146175" cy="3744913"/>
          </a:xfrm>
          <a:prstGeom prst="bentConnector3">
            <a:avLst>
              <a:gd name="adj1" fmla="val 49861"/>
            </a:avLst>
          </a:prstGeom>
          <a:noFill/>
          <a:ln w="9525">
            <a:solidFill>
              <a:schemeClr val="tx1"/>
            </a:solidFill>
            <a:miter lim="800000"/>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41992" name="AutoShape 7"/>
          <p:cNvCxnSpPr>
            <a:cxnSpLocks noChangeShapeType="1"/>
            <a:stCxn id="41990" idx="2"/>
            <a:endCxn id="41989" idx="0"/>
          </p:cNvCxnSpPr>
          <p:nvPr/>
        </p:nvCxnSpPr>
        <p:spPr bwMode="auto">
          <a:xfrm rot="5400000">
            <a:off x="4970462" y="10963276"/>
            <a:ext cx="720725" cy="0"/>
          </a:xfrm>
          <a:prstGeom prst="straightConnector1">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41993" name="Rectangle 8"/>
          <p:cNvSpPr>
            <a:spLocks noChangeArrowheads="1"/>
          </p:cNvSpPr>
          <p:nvPr/>
        </p:nvSpPr>
        <p:spPr bwMode="auto">
          <a:xfrm>
            <a:off x="9720263" y="8294688"/>
            <a:ext cx="6481762" cy="2308225"/>
          </a:xfrm>
          <a:prstGeom prst="rect">
            <a:avLst/>
          </a:prstGeom>
          <a:noFill/>
          <a:ln w="9525">
            <a:solidFill>
              <a:srgbClr val="969696"/>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71855" tIns="91259" rIns="71855" bIns="91259" anchor="ctr"/>
          <a:lstStyle>
            <a:lvl1pPr defTabSz="1828800">
              <a:spcBef>
                <a:spcPct val="20000"/>
              </a:spcBef>
              <a:buChar char="•"/>
              <a:defRPr kumimoji="1" sz="6400">
                <a:solidFill>
                  <a:schemeClr val="tx1"/>
                </a:solidFill>
                <a:latin typeface="Arial" pitchFamily="34" charset="0"/>
                <a:ea typeface="新細明體" pitchFamily="18" charset="-120"/>
              </a:defRPr>
            </a:lvl1pPr>
            <a:lvl2pPr marL="914400" indent="-571500" defTabSz="1828800">
              <a:spcBef>
                <a:spcPct val="20000"/>
              </a:spcBef>
              <a:buChar char="–"/>
              <a:defRPr kumimoji="1" sz="5600">
                <a:solidFill>
                  <a:schemeClr val="tx1"/>
                </a:solidFill>
                <a:latin typeface="Arial" pitchFamily="34" charset="0"/>
                <a:ea typeface="新細明體" pitchFamily="18" charset="-120"/>
              </a:defRPr>
            </a:lvl2pPr>
            <a:lvl3pPr marL="1828800" indent="-457200" defTabSz="1828800">
              <a:spcBef>
                <a:spcPct val="20000"/>
              </a:spcBef>
              <a:buChar char="•"/>
              <a:defRPr kumimoji="1" sz="4800">
                <a:solidFill>
                  <a:schemeClr val="tx1"/>
                </a:solidFill>
                <a:latin typeface="Arial" pitchFamily="34" charset="0"/>
                <a:ea typeface="新細明體" pitchFamily="18" charset="-120"/>
              </a:defRPr>
            </a:lvl3pPr>
            <a:lvl4pPr marL="2743200" indent="-457200" defTabSz="1828800">
              <a:spcBef>
                <a:spcPct val="20000"/>
              </a:spcBef>
              <a:buChar char="–"/>
              <a:defRPr kumimoji="1" sz="4000">
                <a:solidFill>
                  <a:schemeClr val="tx1"/>
                </a:solidFill>
                <a:latin typeface="Arial" pitchFamily="34" charset="0"/>
                <a:ea typeface="新細明體" pitchFamily="18" charset="-120"/>
              </a:defRPr>
            </a:lvl4pPr>
            <a:lvl5pPr marL="3657600" indent="-457200" defTabSz="1828800">
              <a:spcBef>
                <a:spcPct val="20000"/>
              </a:spcBef>
              <a:buChar char="»"/>
              <a:defRPr kumimoji="1" sz="4000">
                <a:solidFill>
                  <a:schemeClr val="tx1"/>
                </a:solidFill>
                <a:latin typeface="Arial" pitchFamily="34" charset="0"/>
                <a:ea typeface="新細明體" pitchFamily="18" charset="-120"/>
              </a:defRPr>
            </a:lvl5pPr>
            <a:lvl6pPr marL="4114800" indent="-457200" defTabSz="1828800" eaLnBrk="0" fontAlgn="base" hangingPunct="0">
              <a:spcBef>
                <a:spcPct val="20000"/>
              </a:spcBef>
              <a:spcAft>
                <a:spcPct val="0"/>
              </a:spcAft>
              <a:buChar char="»"/>
              <a:defRPr kumimoji="1" sz="4000">
                <a:solidFill>
                  <a:schemeClr val="tx1"/>
                </a:solidFill>
                <a:latin typeface="Arial" pitchFamily="34" charset="0"/>
                <a:ea typeface="新細明體" pitchFamily="18" charset="-120"/>
              </a:defRPr>
            </a:lvl6pPr>
            <a:lvl7pPr marL="4572000" indent="-457200" defTabSz="1828800" eaLnBrk="0" fontAlgn="base" hangingPunct="0">
              <a:spcBef>
                <a:spcPct val="20000"/>
              </a:spcBef>
              <a:spcAft>
                <a:spcPct val="0"/>
              </a:spcAft>
              <a:buChar char="»"/>
              <a:defRPr kumimoji="1" sz="4000">
                <a:solidFill>
                  <a:schemeClr val="tx1"/>
                </a:solidFill>
                <a:latin typeface="Arial" pitchFamily="34" charset="0"/>
                <a:ea typeface="新細明體" pitchFamily="18" charset="-120"/>
              </a:defRPr>
            </a:lvl7pPr>
            <a:lvl8pPr marL="5029200" indent="-457200" defTabSz="1828800" eaLnBrk="0" fontAlgn="base" hangingPunct="0">
              <a:spcBef>
                <a:spcPct val="20000"/>
              </a:spcBef>
              <a:spcAft>
                <a:spcPct val="0"/>
              </a:spcAft>
              <a:buChar char="»"/>
              <a:defRPr kumimoji="1" sz="4000">
                <a:solidFill>
                  <a:schemeClr val="tx1"/>
                </a:solidFill>
                <a:latin typeface="Arial" pitchFamily="34" charset="0"/>
                <a:ea typeface="新細明體" pitchFamily="18" charset="-120"/>
              </a:defRPr>
            </a:lvl8pPr>
            <a:lvl9pPr marL="5486400" indent="-457200" defTabSz="1828800" eaLnBrk="0" fontAlgn="base" hangingPunct="0">
              <a:spcBef>
                <a:spcPct val="20000"/>
              </a:spcBef>
              <a:spcAft>
                <a:spcPct val="0"/>
              </a:spcAft>
              <a:buChar char="»"/>
              <a:defRPr kumimoji="1" sz="4000">
                <a:solidFill>
                  <a:schemeClr val="tx1"/>
                </a:solidFill>
                <a:latin typeface="Arial" pitchFamily="34" charset="0"/>
                <a:ea typeface="新細明體" pitchFamily="18" charset="-120"/>
              </a:defRPr>
            </a:lvl9pPr>
          </a:lstStyle>
          <a:p>
            <a:pPr algn="ctr" eaLnBrk="1" hangingPunct="1">
              <a:spcBef>
                <a:spcPct val="50000"/>
              </a:spcBef>
              <a:buFontTx/>
              <a:buNone/>
            </a:pPr>
            <a:r>
              <a:rPr lang="zh-TW" altLang="en-US" sz="4000">
                <a:ea typeface="全真粗黑體" pitchFamily="49" charset="-120"/>
              </a:rPr>
              <a:t>降限</a:t>
            </a:r>
          </a:p>
          <a:p>
            <a:pPr algn="ctr" eaLnBrk="1" hangingPunct="1">
              <a:spcBef>
                <a:spcPct val="50000"/>
              </a:spcBef>
              <a:buFontTx/>
              <a:buNone/>
            </a:pPr>
            <a:r>
              <a:rPr lang="zh-TW" altLang="en-US" sz="4000">
                <a:ea typeface="全真粗黑體" pitchFamily="49" charset="-120"/>
              </a:rPr>
              <a:t>→劃定為適當國土功能分區</a:t>
            </a:r>
          </a:p>
        </p:txBody>
      </p:sp>
      <p:cxnSp>
        <p:nvCxnSpPr>
          <p:cNvPr id="41994" name="AutoShape 9"/>
          <p:cNvCxnSpPr>
            <a:cxnSpLocks noChangeShapeType="1"/>
            <a:stCxn id="41988" idx="2"/>
            <a:endCxn id="41993" idx="0"/>
          </p:cNvCxnSpPr>
          <p:nvPr/>
        </p:nvCxnSpPr>
        <p:spPr bwMode="auto">
          <a:xfrm rot="16200000" flipH="1">
            <a:off x="10445750" y="5778501"/>
            <a:ext cx="1146175" cy="3886200"/>
          </a:xfrm>
          <a:prstGeom prst="bentConnector3">
            <a:avLst>
              <a:gd name="adj1" fmla="val 49861"/>
            </a:avLst>
          </a:prstGeom>
          <a:noFill/>
          <a:ln w="9525">
            <a:solidFill>
              <a:schemeClr val="tx1"/>
            </a:solidFill>
            <a:miter lim="800000"/>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41995" name="Text Box 10"/>
          <p:cNvSpPr txBox="1">
            <a:spLocks noChangeArrowheads="1"/>
          </p:cNvSpPr>
          <p:nvPr/>
        </p:nvSpPr>
        <p:spPr bwMode="auto">
          <a:xfrm>
            <a:off x="9720263" y="11320463"/>
            <a:ext cx="6481762" cy="1727200"/>
          </a:xfrm>
          <a:prstGeom prst="rect">
            <a:avLst/>
          </a:prstGeom>
          <a:noFill/>
          <a:ln w="9525">
            <a:solidFill>
              <a:srgbClr val="969696"/>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182556" tIns="91259" rIns="182556" bIns="91259" anchor="ctr"/>
          <a:lstStyle>
            <a:lvl1pPr defTabSz="1828800">
              <a:spcBef>
                <a:spcPct val="20000"/>
              </a:spcBef>
              <a:buChar char="•"/>
              <a:defRPr kumimoji="1" sz="6400">
                <a:solidFill>
                  <a:schemeClr val="tx1"/>
                </a:solidFill>
                <a:latin typeface="Arial" pitchFamily="34" charset="0"/>
                <a:ea typeface="新細明體" pitchFamily="18" charset="-120"/>
              </a:defRPr>
            </a:lvl1pPr>
            <a:lvl2pPr marL="914400" indent="-571500" defTabSz="1828800">
              <a:spcBef>
                <a:spcPct val="20000"/>
              </a:spcBef>
              <a:buChar char="–"/>
              <a:defRPr kumimoji="1" sz="5600">
                <a:solidFill>
                  <a:schemeClr val="tx1"/>
                </a:solidFill>
                <a:latin typeface="Arial" pitchFamily="34" charset="0"/>
                <a:ea typeface="新細明體" pitchFamily="18" charset="-120"/>
              </a:defRPr>
            </a:lvl2pPr>
            <a:lvl3pPr marL="1828800" indent="-457200" defTabSz="1828800">
              <a:spcBef>
                <a:spcPct val="20000"/>
              </a:spcBef>
              <a:buChar char="•"/>
              <a:defRPr kumimoji="1" sz="4800">
                <a:solidFill>
                  <a:schemeClr val="tx1"/>
                </a:solidFill>
                <a:latin typeface="Arial" pitchFamily="34" charset="0"/>
                <a:ea typeface="新細明體" pitchFamily="18" charset="-120"/>
              </a:defRPr>
            </a:lvl3pPr>
            <a:lvl4pPr marL="2743200" indent="-457200" defTabSz="1828800">
              <a:spcBef>
                <a:spcPct val="20000"/>
              </a:spcBef>
              <a:buChar char="–"/>
              <a:defRPr kumimoji="1" sz="4000">
                <a:solidFill>
                  <a:schemeClr val="tx1"/>
                </a:solidFill>
                <a:latin typeface="Arial" pitchFamily="34" charset="0"/>
                <a:ea typeface="新細明體" pitchFamily="18" charset="-120"/>
              </a:defRPr>
            </a:lvl4pPr>
            <a:lvl5pPr marL="3657600" indent="-457200" defTabSz="1828800">
              <a:spcBef>
                <a:spcPct val="20000"/>
              </a:spcBef>
              <a:buChar char="»"/>
              <a:defRPr kumimoji="1" sz="4000">
                <a:solidFill>
                  <a:schemeClr val="tx1"/>
                </a:solidFill>
                <a:latin typeface="Arial" pitchFamily="34" charset="0"/>
                <a:ea typeface="新細明體" pitchFamily="18" charset="-120"/>
              </a:defRPr>
            </a:lvl5pPr>
            <a:lvl6pPr marL="4114800" indent="-457200" defTabSz="1828800" eaLnBrk="0" fontAlgn="base" hangingPunct="0">
              <a:spcBef>
                <a:spcPct val="20000"/>
              </a:spcBef>
              <a:spcAft>
                <a:spcPct val="0"/>
              </a:spcAft>
              <a:buChar char="»"/>
              <a:defRPr kumimoji="1" sz="4000">
                <a:solidFill>
                  <a:schemeClr val="tx1"/>
                </a:solidFill>
                <a:latin typeface="Arial" pitchFamily="34" charset="0"/>
                <a:ea typeface="新細明體" pitchFamily="18" charset="-120"/>
              </a:defRPr>
            </a:lvl6pPr>
            <a:lvl7pPr marL="4572000" indent="-457200" defTabSz="1828800" eaLnBrk="0" fontAlgn="base" hangingPunct="0">
              <a:spcBef>
                <a:spcPct val="20000"/>
              </a:spcBef>
              <a:spcAft>
                <a:spcPct val="0"/>
              </a:spcAft>
              <a:buChar char="»"/>
              <a:defRPr kumimoji="1" sz="4000">
                <a:solidFill>
                  <a:schemeClr val="tx1"/>
                </a:solidFill>
                <a:latin typeface="Arial" pitchFamily="34" charset="0"/>
                <a:ea typeface="新細明體" pitchFamily="18" charset="-120"/>
              </a:defRPr>
            </a:lvl7pPr>
            <a:lvl8pPr marL="5029200" indent="-457200" defTabSz="1828800" eaLnBrk="0" fontAlgn="base" hangingPunct="0">
              <a:spcBef>
                <a:spcPct val="20000"/>
              </a:spcBef>
              <a:spcAft>
                <a:spcPct val="0"/>
              </a:spcAft>
              <a:buChar char="»"/>
              <a:defRPr kumimoji="1" sz="4000">
                <a:solidFill>
                  <a:schemeClr val="tx1"/>
                </a:solidFill>
                <a:latin typeface="Arial" pitchFamily="34" charset="0"/>
                <a:ea typeface="新細明體" pitchFamily="18" charset="-120"/>
              </a:defRPr>
            </a:lvl8pPr>
            <a:lvl9pPr marL="5486400" indent="-457200" defTabSz="1828800" eaLnBrk="0" fontAlgn="base" hangingPunct="0">
              <a:spcBef>
                <a:spcPct val="20000"/>
              </a:spcBef>
              <a:spcAft>
                <a:spcPct val="0"/>
              </a:spcAft>
              <a:buChar char="»"/>
              <a:defRPr kumimoji="1" sz="4000">
                <a:solidFill>
                  <a:schemeClr val="tx1"/>
                </a:solidFill>
                <a:latin typeface="Arial" pitchFamily="34" charset="0"/>
                <a:ea typeface="新細明體" pitchFamily="18" charset="-120"/>
              </a:defRPr>
            </a:lvl9pPr>
          </a:lstStyle>
          <a:p>
            <a:pPr algn="ctr" eaLnBrk="1" hangingPunct="1">
              <a:spcBef>
                <a:spcPct val="50000"/>
              </a:spcBef>
              <a:buFontTx/>
              <a:buNone/>
            </a:pPr>
            <a:r>
              <a:rPr lang="zh-TW" altLang="en-US" sz="4000">
                <a:ea typeface="全真粗黑體" pitchFamily="49" charset="-120"/>
              </a:rPr>
              <a:t>不予補償</a:t>
            </a:r>
          </a:p>
        </p:txBody>
      </p:sp>
      <p:cxnSp>
        <p:nvCxnSpPr>
          <p:cNvPr id="41996" name="AutoShape 11"/>
          <p:cNvCxnSpPr>
            <a:cxnSpLocks noChangeShapeType="1"/>
            <a:stCxn id="41993" idx="2"/>
            <a:endCxn id="41995" idx="0"/>
          </p:cNvCxnSpPr>
          <p:nvPr/>
        </p:nvCxnSpPr>
        <p:spPr bwMode="auto">
          <a:xfrm rot="5400000">
            <a:off x="12603163" y="10961688"/>
            <a:ext cx="717550" cy="0"/>
          </a:xfrm>
          <a:prstGeom prst="straightConnector1">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41997" name="Text Box 12"/>
          <p:cNvSpPr txBox="1">
            <a:spLocks noChangeArrowheads="1"/>
          </p:cNvSpPr>
          <p:nvPr/>
        </p:nvSpPr>
        <p:spPr bwMode="auto">
          <a:xfrm>
            <a:off x="644525" y="1965325"/>
            <a:ext cx="16998950" cy="3416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82574" tIns="91269" rIns="182574" bIns="91269">
            <a:spAutoFit/>
          </a:bodyPr>
          <a:lstStyle>
            <a:lvl1pPr marL="546100" indent="-546100" defTabSz="1828800">
              <a:spcBef>
                <a:spcPct val="20000"/>
              </a:spcBef>
              <a:buChar char="•"/>
              <a:defRPr kumimoji="1" sz="6400">
                <a:solidFill>
                  <a:schemeClr val="tx1"/>
                </a:solidFill>
                <a:latin typeface="Arial" pitchFamily="34" charset="0"/>
                <a:ea typeface="新細明體" pitchFamily="18" charset="-120"/>
              </a:defRPr>
            </a:lvl1pPr>
            <a:lvl2pPr marL="914400" indent="-571500" defTabSz="1828800">
              <a:spcBef>
                <a:spcPct val="20000"/>
              </a:spcBef>
              <a:buChar char="–"/>
              <a:defRPr kumimoji="1" sz="5600">
                <a:solidFill>
                  <a:schemeClr val="tx1"/>
                </a:solidFill>
                <a:latin typeface="Arial" pitchFamily="34" charset="0"/>
                <a:ea typeface="新細明體" pitchFamily="18" charset="-120"/>
              </a:defRPr>
            </a:lvl2pPr>
            <a:lvl3pPr marL="1828800" indent="-457200" defTabSz="1828800">
              <a:spcBef>
                <a:spcPct val="20000"/>
              </a:spcBef>
              <a:buChar char="•"/>
              <a:defRPr kumimoji="1" sz="4800">
                <a:solidFill>
                  <a:schemeClr val="tx1"/>
                </a:solidFill>
                <a:latin typeface="Arial" pitchFamily="34" charset="0"/>
                <a:ea typeface="新細明體" pitchFamily="18" charset="-120"/>
              </a:defRPr>
            </a:lvl3pPr>
            <a:lvl4pPr marL="2743200" indent="-457200" defTabSz="1828800">
              <a:spcBef>
                <a:spcPct val="20000"/>
              </a:spcBef>
              <a:buChar char="–"/>
              <a:defRPr kumimoji="1" sz="4000">
                <a:solidFill>
                  <a:schemeClr val="tx1"/>
                </a:solidFill>
                <a:latin typeface="Arial" pitchFamily="34" charset="0"/>
                <a:ea typeface="新細明體" pitchFamily="18" charset="-120"/>
              </a:defRPr>
            </a:lvl4pPr>
            <a:lvl5pPr marL="3657600" indent="-457200" defTabSz="1828800">
              <a:spcBef>
                <a:spcPct val="20000"/>
              </a:spcBef>
              <a:buChar char="»"/>
              <a:defRPr kumimoji="1" sz="4000">
                <a:solidFill>
                  <a:schemeClr val="tx1"/>
                </a:solidFill>
                <a:latin typeface="Arial" pitchFamily="34" charset="0"/>
                <a:ea typeface="新細明體" pitchFamily="18" charset="-120"/>
              </a:defRPr>
            </a:lvl5pPr>
            <a:lvl6pPr marL="4114800" indent="-457200" defTabSz="1828800" eaLnBrk="0" fontAlgn="base" hangingPunct="0">
              <a:spcBef>
                <a:spcPct val="20000"/>
              </a:spcBef>
              <a:spcAft>
                <a:spcPct val="0"/>
              </a:spcAft>
              <a:buChar char="»"/>
              <a:defRPr kumimoji="1" sz="4000">
                <a:solidFill>
                  <a:schemeClr val="tx1"/>
                </a:solidFill>
                <a:latin typeface="Arial" pitchFamily="34" charset="0"/>
                <a:ea typeface="新細明體" pitchFamily="18" charset="-120"/>
              </a:defRPr>
            </a:lvl6pPr>
            <a:lvl7pPr marL="4572000" indent="-457200" defTabSz="1828800" eaLnBrk="0" fontAlgn="base" hangingPunct="0">
              <a:spcBef>
                <a:spcPct val="20000"/>
              </a:spcBef>
              <a:spcAft>
                <a:spcPct val="0"/>
              </a:spcAft>
              <a:buChar char="»"/>
              <a:defRPr kumimoji="1" sz="4000">
                <a:solidFill>
                  <a:schemeClr val="tx1"/>
                </a:solidFill>
                <a:latin typeface="Arial" pitchFamily="34" charset="0"/>
                <a:ea typeface="新細明體" pitchFamily="18" charset="-120"/>
              </a:defRPr>
            </a:lvl7pPr>
            <a:lvl8pPr marL="5029200" indent="-457200" defTabSz="1828800" eaLnBrk="0" fontAlgn="base" hangingPunct="0">
              <a:spcBef>
                <a:spcPct val="20000"/>
              </a:spcBef>
              <a:spcAft>
                <a:spcPct val="0"/>
              </a:spcAft>
              <a:buChar char="»"/>
              <a:defRPr kumimoji="1" sz="4000">
                <a:solidFill>
                  <a:schemeClr val="tx1"/>
                </a:solidFill>
                <a:latin typeface="Arial" pitchFamily="34" charset="0"/>
                <a:ea typeface="新細明體" pitchFamily="18" charset="-120"/>
              </a:defRPr>
            </a:lvl8pPr>
            <a:lvl9pPr marL="5486400" indent="-457200" defTabSz="1828800" eaLnBrk="0" fontAlgn="base" hangingPunct="0">
              <a:spcBef>
                <a:spcPct val="20000"/>
              </a:spcBef>
              <a:spcAft>
                <a:spcPct val="0"/>
              </a:spcAft>
              <a:buChar char="»"/>
              <a:defRPr kumimoji="1" sz="4000">
                <a:solidFill>
                  <a:schemeClr val="tx1"/>
                </a:solidFill>
                <a:latin typeface="Arial" pitchFamily="34" charset="0"/>
                <a:ea typeface="新細明體" pitchFamily="18" charset="-120"/>
              </a:defRPr>
            </a:lvl9pPr>
          </a:lstStyle>
          <a:p>
            <a:pPr algn="just" eaLnBrk="1" hangingPunct="1">
              <a:spcBef>
                <a:spcPct val="30000"/>
              </a:spcBef>
              <a:buFont typeface="Wingdings" pitchFamily="2" charset="2"/>
              <a:buChar char="n"/>
            </a:pPr>
            <a:r>
              <a:rPr lang="zh-TW" altLang="en-US" sz="4000">
                <a:ea typeface="全真粗黑體" pitchFamily="49" charset="-120"/>
              </a:rPr>
              <a:t>對於既有合法可建築用地經變更為非可建築用地時，其所受損失，應予適當補償。</a:t>
            </a:r>
            <a:r>
              <a:rPr lang="en-US" altLang="zh-TW" sz="4000">
                <a:ea typeface="全真粗黑體" pitchFamily="49" charset="-120"/>
              </a:rPr>
              <a:t>(§32)</a:t>
            </a:r>
          </a:p>
          <a:p>
            <a:pPr algn="just" eaLnBrk="1" hangingPunct="1">
              <a:spcBef>
                <a:spcPct val="30000"/>
              </a:spcBef>
              <a:buFont typeface="Wingdings" pitchFamily="2" charset="2"/>
              <a:buChar char="n"/>
            </a:pPr>
            <a:r>
              <a:rPr lang="zh-TW" altLang="en-US" sz="4000">
                <a:ea typeface="全真粗黑體" pitchFamily="49" charset="-120"/>
              </a:rPr>
              <a:t>中央主管機關應成立國土永續發展基金，辦理國土保育相關工作；該基金前十年由政府編列預算，移撥總額不得低於五百億元；自第十一年起，得按水、電費用附徵一定比率費用。</a:t>
            </a:r>
            <a:r>
              <a:rPr lang="en-US" altLang="zh-TW" sz="4000">
                <a:ea typeface="全真粗黑體" pitchFamily="49" charset="-120"/>
              </a:rPr>
              <a:t>(§44)</a:t>
            </a: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投影片編號版面配置區 5"/>
          <p:cNvSpPr>
            <a:spLocks noGrp="1"/>
          </p:cNvSpPr>
          <p:nvPr>
            <p:ph type="sldNum" sz="quarter" idx="12"/>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1825625">
              <a:spcBef>
                <a:spcPct val="20000"/>
              </a:spcBef>
              <a:buChar char="•"/>
              <a:defRPr kumimoji="1" sz="6400">
                <a:solidFill>
                  <a:schemeClr val="tx1"/>
                </a:solidFill>
                <a:latin typeface="Arial" pitchFamily="34" charset="0"/>
                <a:ea typeface="新細明體" pitchFamily="18" charset="-120"/>
              </a:defRPr>
            </a:lvl1pPr>
            <a:lvl2pPr marL="1482725" indent="-569913" defTabSz="1825625">
              <a:spcBef>
                <a:spcPct val="20000"/>
              </a:spcBef>
              <a:buChar char="–"/>
              <a:defRPr kumimoji="1" sz="5600">
                <a:solidFill>
                  <a:schemeClr val="tx1"/>
                </a:solidFill>
                <a:latin typeface="Arial" pitchFamily="34" charset="0"/>
                <a:ea typeface="新細明體" pitchFamily="18" charset="-120"/>
              </a:defRPr>
            </a:lvl2pPr>
            <a:lvl3pPr marL="2282825" indent="-455613" defTabSz="1825625">
              <a:spcBef>
                <a:spcPct val="20000"/>
              </a:spcBef>
              <a:buChar char="•"/>
              <a:defRPr kumimoji="1" sz="4800">
                <a:solidFill>
                  <a:schemeClr val="tx1"/>
                </a:solidFill>
                <a:latin typeface="Arial" pitchFamily="34" charset="0"/>
                <a:ea typeface="新細明體" pitchFamily="18" charset="-120"/>
              </a:defRPr>
            </a:lvl3pPr>
            <a:lvl4pPr marL="3195638" indent="-455613" defTabSz="1825625">
              <a:spcBef>
                <a:spcPct val="20000"/>
              </a:spcBef>
              <a:buChar char="–"/>
              <a:defRPr kumimoji="1" sz="4000">
                <a:solidFill>
                  <a:schemeClr val="tx1"/>
                </a:solidFill>
                <a:latin typeface="Arial" pitchFamily="34" charset="0"/>
                <a:ea typeface="新細明體" pitchFamily="18" charset="-120"/>
              </a:defRPr>
            </a:lvl4pPr>
            <a:lvl5pPr marL="4108450" indent="-455613" defTabSz="1825625">
              <a:spcBef>
                <a:spcPct val="20000"/>
              </a:spcBef>
              <a:buChar char="»"/>
              <a:defRPr kumimoji="1" sz="4000">
                <a:solidFill>
                  <a:schemeClr val="tx1"/>
                </a:solidFill>
                <a:latin typeface="Arial" pitchFamily="34" charset="0"/>
                <a:ea typeface="新細明體" pitchFamily="18" charset="-120"/>
              </a:defRPr>
            </a:lvl5pPr>
            <a:lvl6pPr marL="4565650" indent="-455613" defTabSz="1825625" eaLnBrk="0" fontAlgn="base" hangingPunct="0">
              <a:spcBef>
                <a:spcPct val="20000"/>
              </a:spcBef>
              <a:spcAft>
                <a:spcPct val="0"/>
              </a:spcAft>
              <a:buChar char="»"/>
              <a:defRPr kumimoji="1" sz="4000">
                <a:solidFill>
                  <a:schemeClr val="tx1"/>
                </a:solidFill>
                <a:latin typeface="Arial" pitchFamily="34" charset="0"/>
                <a:ea typeface="新細明體" pitchFamily="18" charset="-120"/>
              </a:defRPr>
            </a:lvl6pPr>
            <a:lvl7pPr marL="5022850" indent="-455613" defTabSz="1825625" eaLnBrk="0" fontAlgn="base" hangingPunct="0">
              <a:spcBef>
                <a:spcPct val="20000"/>
              </a:spcBef>
              <a:spcAft>
                <a:spcPct val="0"/>
              </a:spcAft>
              <a:buChar char="»"/>
              <a:defRPr kumimoji="1" sz="4000">
                <a:solidFill>
                  <a:schemeClr val="tx1"/>
                </a:solidFill>
                <a:latin typeface="Arial" pitchFamily="34" charset="0"/>
                <a:ea typeface="新細明體" pitchFamily="18" charset="-120"/>
              </a:defRPr>
            </a:lvl7pPr>
            <a:lvl8pPr marL="5480050" indent="-455613" defTabSz="1825625" eaLnBrk="0" fontAlgn="base" hangingPunct="0">
              <a:spcBef>
                <a:spcPct val="20000"/>
              </a:spcBef>
              <a:spcAft>
                <a:spcPct val="0"/>
              </a:spcAft>
              <a:buChar char="»"/>
              <a:defRPr kumimoji="1" sz="4000">
                <a:solidFill>
                  <a:schemeClr val="tx1"/>
                </a:solidFill>
                <a:latin typeface="Arial" pitchFamily="34" charset="0"/>
                <a:ea typeface="新細明體" pitchFamily="18" charset="-120"/>
              </a:defRPr>
            </a:lvl8pPr>
            <a:lvl9pPr marL="5937250" indent="-455613" defTabSz="1825625" eaLnBrk="0" fontAlgn="base" hangingPunct="0">
              <a:spcBef>
                <a:spcPct val="20000"/>
              </a:spcBef>
              <a:spcAft>
                <a:spcPct val="0"/>
              </a:spcAft>
              <a:buChar char="»"/>
              <a:defRPr kumimoji="1" sz="4000">
                <a:solidFill>
                  <a:schemeClr val="tx1"/>
                </a:solidFill>
                <a:latin typeface="Arial" pitchFamily="34" charset="0"/>
                <a:ea typeface="新細明體" pitchFamily="18" charset="-120"/>
              </a:defRPr>
            </a:lvl9pPr>
          </a:lstStyle>
          <a:p>
            <a:pPr>
              <a:spcBef>
                <a:spcPct val="0"/>
              </a:spcBef>
              <a:buFontTx/>
              <a:buNone/>
            </a:pPr>
            <a:fld id="{90BF2979-4275-42C9-ACE3-E3AB4B60897E}" type="slidenum">
              <a:rPr lang="en-US" altLang="zh-TW" sz="3200"/>
              <a:pPr>
                <a:spcBef>
                  <a:spcPct val="0"/>
                </a:spcBef>
                <a:buFontTx/>
                <a:buNone/>
              </a:pPr>
              <a:t>27</a:t>
            </a:fld>
            <a:endParaRPr lang="en-US" altLang="zh-TW" sz="3200"/>
          </a:p>
        </p:txBody>
      </p:sp>
      <p:sp>
        <p:nvSpPr>
          <p:cNvPr id="43011" name="Text Box 2"/>
          <p:cNvSpPr txBox="1">
            <a:spLocks noChangeArrowheads="1"/>
          </p:cNvSpPr>
          <p:nvPr/>
        </p:nvSpPr>
        <p:spPr bwMode="auto">
          <a:xfrm>
            <a:off x="0" y="520700"/>
            <a:ext cx="18291175" cy="1079500"/>
          </a:xfrm>
          <a:prstGeom prst="rect">
            <a:avLst/>
          </a:prstGeom>
          <a:solidFill>
            <a:srgbClr val="CC00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82556" tIns="91259" rIns="182556" bIns="91259" anchor="ctr"/>
          <a:lstStyle>
            <a:lvl1pPr defTabSz="1828800">
              <a:spcBef>
                <a:spcPct val="20000"/>
              </a:spcBef>
              <a:buChar char="•"/>
              <a:defRPr kumimoji="1" sz="6400">
                <a:solidFill>
                  <a:schemeClr val="tx1"/>
                </a:solidFill>
                <a:latin typeface="Arial" pitchFamily="34" charset="0"/>
                <a:ea typeface="新細明體" pitchFamily="18" charset="-120"/>
              </a:defRPr>
            </a:lvl1pPr>
            <a:lvl2pPr marL="914400" indent="-571500" defTabSz="1828800">
              <a:spcBef>
                <a:spcPct val="20000"/>
              </a:spcBef>
              <a:buChar char="–"/>
              <a:defRPr kumimoji="1" sz="5600">
                <a:solidFill>
                  <a:schemeClr val="tx1"/>
                </a:solidFill>
                <a:latin typeface="Arial" pitchFamily="34" charset="0"/>
                <a:ea typeface="新細明體" pitchFamily="18" charset="-120"/>
              </a:defRPr>
            </a:lvl2pPr>
            <a:lvl3pPr marL="1828800" indent="-457200" defTabSz="1828800">
              <a:spcBef>
                <a:spcPct val="20000"/>
              </a:spcBef>
              <a:buChar char="•"/>
              <a:defRPr kumimoji="1" sz="4800">
                <a:solidFill>
                  <a:schemeClr val="tx1"/>
                </a:solidFill>
                <a:latin typeface="Arial" pitchFamily="34" charset="0"/>
                <a:ea typeface="新細明體" pitchFamily="18" charset="-120"/>
              </a:defRPr>
            </a:lvl3pPr>
            <a:lvl4pPr marL="2743200" indent="-457200" defTabSz="1828800">
              <a:spcBef>
                <a:spcPct val="20000"/>
              </a:spcBef>
              <a:buChar char="–"/>
              <a:defRPr kumimoji="1" sz="4000">
                <a:solidFill>
                  <a:schemeClr val="tx1"/>
                </a:solidFill>
                <a:latin typeface="Arial" pitchFamily="34" charset="0"/>
                <a:ea typeface="新細明體" pitchFamily="18" charset="-120"/>
              </a:defRPr>
            </a:lvl4pPr>
            <a:lvl5pPr marL="3657600" indent="-457200" defTabSz="1828800">
              <a:spcBef>
                <a:spcPct val="20000"/>
              </a:spcBef>
              <a:buChar char="»"/>
              <a:defRPr kumimoji="1" sz="4000">
                <a:solidFill>
                  <a:schemeClr val="tx1"/>
                </a:solidFill>
                <a:latin typeface="Arial" pitchFamily="34" charset="0"/>
                <a:ea typeface="新細明體" pitchFamily="18" charset="-120"/>
              </a:defRPr>
            </a:lvl5pPr>
            <a:lvl6pPr marL="4114800" indent="-457200" defTabSz="1828800" eaLnBrk="0" fontAlgn="base" hangingPunct="0">
              <a:spcBef>
                <a:spcPct val="20000"/>
              </a:spcBef>
              <a:spcAft>
                <a:spcPct val="0"/>
              </a:spcAft>
              <a:buChar char="»"/>
              <a:defRPr kumimoji="1" sz="4000">
                <a:solidFill>
                  <a:schemeClr val="tx1"/>
                </a:solidFill>
                <a:latin typeface="Arial" pitchFamily="34" charset="0"/>
                <a:ea typeface="新細明體" pitchFamily="18" charset="-120"/>
              </a:defRPr>
            </a:lvl6pPr>
            <a:lvl7pPr marL="4572000" indent="-457200" defTabSz="1828800" eaLnBrk="0" fontAlgn="base" hangingPunct="0">
              <a:spcBef>
                <a:spcPct val="20000"/>
              </a:spcBef>
              <a:spcAft>
                <a:spcPct val="0"/>
              </a:spcAft>
              <a:buChar char="»"/>
              <a:defRPr kumimoji="1" sz="4000">
                <a:solidFill>
                  <a:schemeClr val="tx1"/>
                </a:solidFill>
                <a:latin typeface="Arial" pitchFamily="34" charset="0"/>
                <a:ea typeface="新細明體" pitchFamily="18" charset="-120"/>
              </a:defRPr>
            </a:lvl7pPr>
            <a:lvl8pPr marL="5029200" indent="-457200" defTabSz="1828800" eaLnBrk="0" fontAlgn="base" hangingPunct="0">
              <a:spcBef>
                <a:spcPct val="20000"/>
              </a:spcBef>
              <a:spcAft>
                <a:spcPct val="0"/>
              </a:spcAft>
              <a:buChar char="»"/>
              <a:defRPr kumimoji="1" sz="4000">
                <a:solidFill>
                  <a:schemeClr val="tx1"/>
                </a:solidFill>
                <a:latin typeface="Arial" pitchFamily="34" charset="0"/>
                <a:ea typeface="新細明體" pitchFamily="18" charset="-120"/>
              </a:defRPr>
            </a:lvl8pPr>
            <a:lvl9pPr marL="5486400" indent="-457200" defTabSz="1828800" eaLnBrk="0" fontAlgn="base" hangingPunct="0">
              <a:spcBef>
                <a:spcPct val="20000"/>
              </a:spcBef>
              <a:spcAft>
                <a:spcPct val="0"/>
              </a:spcAft>
              <a:buChar char="»"/>
              <a:defRPr kumimoji="1" sz="4000">
                <a:solidFill>
                  <a:schemeClr val="tx1"/>
                </a:solidFill>
                <a:latin typeface="Arial" pitchFamily="34" charset="0"/>
                <a:ea typeface="新細明體" pitchFamily="18" charset="-120"/>
              </a:defRPr>
            </a:lvl9pPr>
          </a:lstStyle>
          <a:p>
            <a:pPr algn="ctr" eaLnBrk="1" hangingPunct="1">
              <a:spcBef>
                <a:spcPct val="50000"/>
              </a:spcBef>
              <a:buFontTx/>
              <a:buNone/>
            </a:pPr>
            <a:r>
              <a:rPr lang="zh-TW" altLang="en-US" sz="4800">
                <a:solidFill>
                  <a:schemeClr val="bg1"/>
                </a:solidFill>
                <a:latin typeface="全真超特黑" pitchFamily="49" charset="-120"/>
                <a:ea typeface="全真超特黑" pitchFamily="49" charset="-120"/>
              </a:rPr>
              <a:t>五、保障民眾既有權利，研訂補償救濟機制 </a:t>
            </a:r>
          </a:p>
        </p:txBody>
      </p:sp>
      <p:sp>
        <p:nvSpPr>
          <p:cNvPr id="43012" name="Text Box 3"/>
          <p:cNvSpPr txBox="1">
            <a:spLocks noChangeArrowheads="1"/>
          </p:cNvSpPr>
          <p:nvPr/>
        </p:nvSpPr>
        <p:spPr bwMode="auto">
          <a:xfrm>
            <a:off x="5865813" y="5775325"/>
            <a:ext cx="6477000" cy="1441450"/>
          </a:xfrm>
          <a:prstGeom prst="rect">
            <a:avLst/>
          </a:prstGeom>
          <a:noFill/>
          <a:ln w="9525">
            <a:solidFill>
              <a:srgbClr val="969696"/>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182556" tIns="91259" rIns="182556" bIns="91259" anchor="ctr"/>
          <a:lstStyle>
            <a:lvl1pPr defTabSz="1828800">
              <a:spcBef>
                <a:spcPct val="20000"/>
              </a:spcBef>
              <a:buChar char="•"/>
              <a:defRPr kumimoji="1" sz="6400">
                <a:solidFill>
                  <a:schemeClr val="tx1"/>
                </a:solidFill>
                <a:latin typeface="Arial" pitchFamily="34" charset="0"/>
                <a:ea typeface="新細明體" pitchFamily="18" charset="-120"/>
              </a:defRPr>
            </a:lvl1pPr>
            <a:lvl2pPr marL="914400" indent="-571500" defTabSz="1828800">
              <a:spcBef>
                <a:spcPct val="20000"/>
              </a:spcBef>
              <a:buChar char="–"/>
              <a:defRPr kumimoji="1" sz="5600">
                <a:solidFill>
                  <a:schemeClr val="tx1"/>
                </a:solidFill>
                <a:latin typeface="Arial" pitchFamily="34" charset="0"/>
                <a:ea typeface="新細明體" pitchFamily="18" charset="-120"/>
              </a:defRPr>
            </a:lvl2pPr>
            <a:lvl3pPr marL="1828800" indent="-457200" defTabSz="1828800">
              <a:spcBef>
                <a:spcPct val="20000"/>
              </a:spcBef>
              <a:buChar char="•"/>
              <a:defRPr kumimoji="1" sz="4800">
                <a:solidFill>
                  <a:schemeClr val="tx1"/>
                </a:solidFill>
                <a:latin typeface="Arial" pitchFamily="34" charset="0"/>
                <a:ea typeface="新細明體" pitchFamily="18" charset="-120"/>
              </a:defRPr>
            </a:lvl3pPr>
            <a:lvl4pPr marL="2743200" indent="-457200" defTabSz="1828800">
              <a:spcBef>
                <a:spcPct val="20000"/>
              </a:spcBef>
              <a:buChar char="–"/>
              <a:defRPr kumimoji="1" sz="4000">
                <a:solidFill>
                  <a:schemeClr val="tx1"/>
                </a:solidFill>
                <a:latin typeface="Arial" pitchFamily="34" charset="0"/>
                <a:ea typeface="新細明體" pitchFamily="18" charset="-120"/>
              </a:defRPr>
            </a:lvl4pPr>
            <a:lvl5pPr marL="3657600" indent="-457200" defTabSz="1828800">
              <a:spcBef>
                <a:spcPct val="20000"/>
              </a:spcBef>
              <a:buChar char="»"/>
              <a:defRPr kumimoji="1" sz="4000">
                <a:solidFill>
                  <a:schemeClr val="tx1"/>
                </a:solidFill>
                <a:latin typeface="Arial" pitchFamily="34" charset="0"/>
                <a:ea typeface="新細明體" pitchFamily="18" charset="-120"/>
              </a:defRPr>
            </a:lvl5pPr>
            <a:lvl6pPr marL="4114800" indent="-457200" defTabSz="1828800" eaLnBrk="0" fontAlgn="base" hangingPunct="0">
              <a:spcBef>
                <a:spcPct val="20000"/>
              </a:spcBef>
              <a:spcAft>
                <a:spcPct val="0"/>
              </a:spcAft>
              <a:buChar char="»"/>
              <a:defRPr kumimoji="1" sz="4000">
                <a:solidFill>
                  <a:schemeClr val="tx1"/>
                </a:solidFill>
                <a:latin typeface="Arial" pitchFamily="34" charset="0"/>
                <a:ea typeface="新細明體" pitchFamily="18" charset="-120"/>
              </a:defRPr>
            </a:lvl6pPr>
            <a:lvl7pPr marL="4572000" indent="-457200" defTabSz="1828800" eaLnBrk="0" fontAlgn="base" hangingPunct="0">
              <a:spcBef>
                <a:spcPct val="20000"/>
              </a:spcBef>
              <a:spcAft>
                <a:spcPct val="0"/>
              </a:spcAft>
              <a:buChar char="»"/>
              <a:defRPr kumimoji="1" sz="4000">
                <a:solidFill>
                  <a:schemeClr val="tx1"/>
                </a:solidFill>
                <a:latin typeface="Arial" pitchFamily="34" charset="0"/>
                <a:ea typeface="新細明體" pitchFamily="18" charset="-120"/>
              </a:defRPr>
            </a:lvl7pPr>
            <a:lvl8pPr marL="5029200" indent="-457200" defTabSz="1828800" eaLnBrk="0" fontAlgn="base" hangingPunct="0">
              <a:spcBef>
                <a:spcPct val="20000"/>
              </a:spcBef>
              <a:spcAft>
                <a:spcPct val="0"/>
              </a:spcAft>
              <a:buChar char="»"/>
              <a:defRPr kumimoji="1" sz="4000">
                <a:solidFill>
                  <a:schemeClr val="tx1"/>
                </a:solidFill>
                <a:latin typeface="Arial" pitchFamily="34" charset="0"/>
                <a:ea typeface="新細明體" pitchFamily="18" charset="-120"/>
              </a:defRPr>
            </a:lvl8pPr>
            <a:lvl9pPr marL="5486400" indent="-457200" defTabSz="1828800" eaLnBrk="0" fontAlgn="base" hangingPunct="0">
              <a:spcBef>
                <a:spcPct val="20000"/>
              </a:spcBef>
              <a:spcAft>
                <a:spcPct val="0"/>
              </a:spcAft>
              <a:buChar char="»"/>
              <a:defRPr kumimoji="1" sz="4000">
                <a:solidFill>
                  <a:schemeClr val="tx1"/>
                </a:solidFill>
                <a:latin typeface="Arial" pitchFamily="34" charset="0"/>
                <a:ea typeface="新細明體" pitchFamily="18" charset="-120"/>
              </a:defRPr>
            </a:lvl9pPr>
          </a:lstStyle>
          <a:p>
            <a:pPr algn="ctr" eaLnBrk="1" hangingPunct="1">
              <a:spcBef>
                <a:spcPct val="50000"/>
              </a:spcBef>
              <a:buFontTx/>
              <a:buNone/>
            </a:pPr>
            <a:r>
              <a:rPr lang="zh-TW" altLang="en-US" sz="4000">
                <a:ea typeface="全真粗黑體" pitchFamily="49" charset="-120"/>
              </a:rPr>
              <a:t>涉及原住民土地或海域者</a:t>
            </a:r>
          </a:p>
        </p:txBody>
      </p:sp>
      <p:sp>
        <p:nvSpPr>
          <p:cNvPr id="43013" name="Text Box 4"/>
          <p:cNvSpPr txBox="1">
            <a:spLocks noChangeArrowheads="1"/>
          </p:cNvSpPr>
          <p:nvPr/>
        </p:nvSpPr>
        <p:spPr bwMode="auto">
          <a:xfrm>
            <a:off x="1314450" y="11107738"/>
            <a:ext cx="5094288" cy="2159000"/>
          </a:xfrm>
          <a:prstGeom prst="rect">
            <a:avLst/>
          </a:prstGeom>
          <a:noFill/>
          <a:ln w="9525">
            <a:solidFill>
              <a:srgbClr val="969696"/>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182556" tIns="91259" rIns="182556" bIns="91259" anchor="ctr"/>
          <a:lstStyle>
            <a:lvl1pPr defTabSz="1828800">
              <a:spcBef>
                <a:spcPct val="20000"/>
              </a:spcBef>
              <a:buChar char="•"/>
              <a:defRPr kumimoji="1" sz="6400">
                <a:solidFill>
                  <a:schemeClr val="tx1"/>
                </a:solidFill>
                <a:latin typeface="Arial" pitchFamily="34" charset="0"/>
                <a:ea typeface="新細明體" pitchFamily="18" charset="-120"/>
              </a:defRPr>
            </a:lvl1pPr>
            <a:lvl2pPr marL="914400" indent="-571500" defTabSz="1828800">
              <a:spcBef>
                <a:spcPct val="20000"/>
              </a:spcBef>
              <a:buChar char="–"/>
              <a:defRPr kumimoji="1" sz="5600">
                <a:solidFill>
                  <a:schemeClr val="tx1"/>
                </a:solidFill>
                <a:latin typeface="Arial" pitchFamily="34" charset="0"/>
                <a:ea typeface="新細明體" pitchFamily="18" charset="-120"/>
              </a:defRPr>
            </a:lvl2pPr>
            <a:lvl3pPr marL="1828800" indent="-457200" defTabSz="1828800">
              <a:spcBef>
                <a:spcPct val="20000"/>
              </a:spcBef>
              <a:buChar char="•"/>
              <a:defRPr kumimoji="1" sz="4800">
                <a:solidFill>
                  <a:schemeClr val="tx1"/>
                </a:solidFill>
                <a:latin typeface="Arial" pitchFamily="34" charset="0"/>
                <a:ea typeface="新細明體" pitchFamily="18" charset="-120"/>
              </a:defRPr>
            </a:lvl3pPr>
            <a:lvl4pPr marL="2743200" indent="-457200" defTabSz="1828800">
              <a:spcBef>
                <a:spcPct val="20000"/>
              </a:spcBef>
              <a:buChar char="–"/>
              <a:defRPr kumimoji="1" sz="4000">
                <a:solidFill>
                  <a:schemeClr val="tx1"/>
                </a:solidFill>
                <a:latin typeface="Arial" pitchFamily="34" charset="0"/>
                <a:ea typeface="新細明體" pitchFamily="18" charset="-120"/>
              </a:defRPr>
            </a:lvl4pPr>
            <a:lvl5pPr marL="3657600" indent="-457200" defTabSz="1828800">
              <a:spcBef>
                <a:spcPct val="20000"/>
              </a:spcBef>
              <a:buChar char="»"/>
              <a:defRPr kumimoji="1" sz="4000">
                <a:solidFill>
                  <a:schemeClr val="tx1"/>
                </a:solidFill>
                <a:latin typeface="Arial" pitchFamily="34" charset="0"/>
                <a:ea typeface="新細明體" pitchFamily="18" charset="-120"/>
              </a:defRPr>
            </a:lvl5pPr>
            <a:lvl6pPr marL="4114800" indent="-457200" defTabSz="1828800" eaLnBrk="0" fontAlgn="base" hangingPunct="0">
              <a:spcBef>
                <a:spcPct val="20000"/>
              </a:spcBef>
              <a:spcAft>
                <a:spcPct val="0"/>
              </a:spcAft>
              <a:buChar char="»"/>
              <a:defRPr kumimoji="1" sz="4000">
                <a:solidFill>
                  <a:schemeClr val="tx1"/>
                </a:solidFill>
                <a:latin typeface="Arial" pitchFamily="34" charset="0"/>
                <a:ea typeface="新細明體" pitchFamily="18" charset="-120"/>
              </a:defRPr>
            </a:lvl6pPr>
            <a:lvl7pPr marL="4572000" indent="-457200" defTabSz="1828800" eaLnBrk="0" fontAlgn="base" hangingPunct="0">
              <a:spcBef>
                <a:spcPct val="20000"/>
              </a:spcBef>
              <a:spcAft>
                <a:spcPct val="0"/>
              </a:spcAft>
              <a:buChar char="»"/>
              <a:defRPr kumimoji="1" sz="4000">
                <a:solidFill>
                  <a:schemeClr val="tx1"/>
                </a:solidFill>
                <a:latin typeface="Arial" pitchFamily="34" charset="0"/>
                <a:ea typeface="新細明體" pitchFamily="18" charset="-120"/>
              </a:defRPr>
            </a:lvl7pPr>
            <a:lvl8pPr marL="5029200" indent="-457200" defTabSz="1828800" eaLnBrk="0" fontAlgn="base" hangingPunct="0">
              <a:spcBef>
                <a:spcPct val="20000"/>
              </a:spcBef>
              <a:spcAft>
                <a:spcPct val="0"/>
              </a:spcAft>
              <a:buChar char="»"/>
              <a:defRPr kumimoji="1" sz="4000">
                <a:solidFill>
                  <a:schemeClr val="tx1"/>
                </a:solidFill>
                <a:latin typeface="Arial" pitchFamily="34" charset="0"/>
                <a:ea typeface="新細明體" pitchFamily="18" charset="-120"/>
              </a:defRPr>
            </a:lvl8pPr>
            <a:lvl9pPr marL="5486400" indent="-457200" defTabSz="1828800" eaLnBrk="0" fontAlgn="base" hangingPunct="0">
              <a:spcBef>
                <a:spcPct val="20000"/>
              </a:spcBef>
              <a:spcAft>
                <a:spcPct val="0"/>
              </a:spcAft>
              <a:buChar char="»"/>
              <a:defRPr kumimoji="1" sz="4000">
                <a:solidFill>
                  <a:schemeClr val="tx1"/>
                </a:solidFill>
                <a:latin typeface="Arial" pitchFamily="34" charset="0"/>
                <a:ea typeface="新細明體" pitchFamily="18" charset="-120"/>
              </a:defRPr>
            </a:lvl9pPr>
          </a:lstStyle>
          <a:p>
            <a:pPr algn="ctr" eaLnBrk="1" hangingPunct="1">
              <a:spcBef>
                <a:spcPct val="50000"/>
              </a:spcBef>
              <a:buFontTx/>
              <a:buNone/>
            </a:pPr>
            <a:r>
              <a:rPr lang="zh-TW" altLang="en-US" sz="4000">
                <a:ea typeface="全真粗黑體" pitchFamily="49" charset="-120"/>
              </a:rPr>
              <a:t>內政部會同原民會</a:t>
            </a:r>
          </a:p>
        </p:txBody>
      </p:sp>
      <p:sp>
        <p:nvSpPr>
          <p:cNvPr id="43014" name="Rectangle 5"/>
          <p:cNvSpPr>
            <a:spLocks noChangeArrowheads="1"/>
          </p:cNvSpPr>
          <p:nvPr/>
        </p:nvSpPr>
        <p:spPr bwMode="auto">
          <a:xfrm>
            <a:off x="1314450" y="8364538"/>
            <a:ext cx="5094288" cy="2308225"/>
          </a:xfrm>
          <a:prstGeom prst="rect">
            <a:avLst/>
          </a:prstGeom>
          <a:noFill/>
          <a:ln w="9525">
            <a:solidFill>
              <a:srgbClr val="969696"/>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71855" tIns="91259" rIns="71855" bIns="91259" anchor="ctr"/>
          <a:lstStyle>
            <a:lvl1pPr defTabSz="1828800">
              <a:spcBef>
                <a:spcPct val="20000"/>
              </a:spcBef>
              <a:buChar char="•"/>
              <a:defRPr kumimoji="1" sz="6400">
                <a:solidFill>
                  <a:schemeClr val="tx1"/>
                </a:solidFill>
                <a:latin typeface="Arial" pitchFamily="34" charset="0"/>
                <a:ea typeface="新細明體" pitchFamily="18" charset="-120"/>
              </a:defRPr>
            </a:lvl1pPr>
            <a:lvl2pPr marL="914400" indent="-571500" defTabSz="1828800">
              <a:spcBef>
                <a:spcPct val="20000"/>
              </a:spcBef>
              <a:buChar char="–"/>
              <a:defRPr kumimoji="1" sz="5600">
                <a:solidFill>
                  <a:schemeClr val="tx1"/>
                </a:solidFill>
                <a:latin typeface="Arial" pitchFamily="34" charset="0"/>
                <a:ea typeface="新細明體" pitchFamily="18" charset="-120"/>
              </a:defRPr>
            </a:lvl2pPr>
            <a:lvl3pPr marL="1828800" indent="-457200" defTabSz="1828800">
              <a:spcBef>
                <a:spcPct val="20000"/>
              </a:spcBef>
              <a:buChar char="•"/>
              <a:defRPr kumimoji="1" sz="4800">
                <a:solidFill>
                  <a:schemeClr val="tx1"/>
                </a:solidFill>
                <a:latin typeface="Arial" pitchFamily="34" charset="0"/>
                <a:ea typeface="新細明體" pitchFamily="18" charset="-120"/>
              </a:defRPr>
            </a:lvl3pPr>
            <a:lvl4pPr marL="2743200" indent="-457200" defTabSz="1828800">
              <a:spcBef>
                <a:spcPct val="20000"/>
              </a:spcBef>
              <a:buChar char="–"/>
              <a:defRPr kumimoji="1" sz="4000">
                <a:solidFill>
                  <a:schemeClr val="tx1"/>
                </a:solidFill>
                <a:latin typeface="Arial" pitchFamily="34" charset="0"/>
                <a:ea typeface="新細明體" pitchFamily="18" charset="-120"/>
              </a:defRPr>
            </a:lvl4pPr>
            <a:lvl5pPr marL="3657600" indent="-457200" defTabSz="1828800">
              <a:spcBef>
                <a:spcPct val="20000"/>
              </a:spcBef>
              <a:buChar char="»"/>
              <a:defRPr kumimoji="1" sz="4000">
                <a:solidFill>
                  <a:schemeClr val="tx1"/>
                </a:solidFill>
                <a:latin typeface="Arial" pitchFamily="34" charset="0"/>
                <a:ea typeface="新細明體" pitchFamily="18" charset="-120"/>
              </a:defRPr>
            </a:lvl5pPr>
            <a:lvl6pPr marL="4114800" indent="-457200" defTabSz="1828800" eaLnBrk="0" fontAlgn="base" hangingPunct="0">
              <a:spcBef>
                <a:spcPct val="20000"/>
              </a:spcBef>
              <a:spcAft>
                <a:spcPct val="0"/>
              </a:spcAft>
              <a:buChar char="»"/>
              <a:defRPr kumimoji="1" sz="4000">
                <a:solidFill>
                  <a:schemeClr val="tx1"/>
                </a:solidFill>
                <a:latin typeface="Arial" pitchFamily="34" charset="0"/>
                <a:ea typeface="新細明體" pitchFamily="18" charset="-120"/>
              </a:defRPr>
            </a:lvl6pPr>
            <a:lvl7pPr marL="4572000" indent="-457200" defTabSz="1828800" eaLnBrk="0" fontAlgn="base" hangingPunct="0">
              <a:spcBef>
                <a:spcPct val="20000"/>
              </a:spcBef>
              <a:spcAft>
                <a:spcPct val="0"/>
              </a:spcAft>
              <a:buChar char="»"/>
              <a:defRPr kumimoji="1" sz="4000">
                <a:solidFill>
                  <a:schemeClr val="tx1"/>
                </a:solidFill>
                <a:latin typeface="Arial" pitchFamily="34" charset="0"/>
                <a:ea typeface="新細明體" pitchFamily="18" charset="-120"/>
              </a:defRPr>
            </a:lvl7pPr>
            <a:lvl8pPr marL="5029200" indent="-457200" defTabSz="1828800" eaLnBrk="0" fontAlgn="base" hangingPunct="0">
              <a:spcBef>
                <a:spcPct val="20000"/>
              </a:spcBef>
              <a:spcAft>
                <a:spcPct val="0"/>
              </a:spcAft>
              <a:buChar char="»"/>
              <a:defRPr kumimoji="1" sz="4000">
                <a:solidFill>
                  <a:schemeClr val="tx1"/>
                </a:solidFill>
                <a:latin typeface="Arial" pitchFamily="34" charset="0"/>
                <a:ea typeface="新細明體" pitchFamily="18" charset="-120"/>
              </a:defRPr>
            </a:lvl8pPr>
            <a:lvl9pPr marL="5486400" indent="-457200" defTabSz="1828800" eaLnBrk="0" fontAlgn="base" hangingPunct="0">
              <a:spcBef>
                <a:spcPct val="20000"/>
              </a:spcBef>
              <a:spcAft>
                <a:spcPct val="0"/>
              </a:spcAft>
              <a:buChar char="»"/>
              <a:defRPr kumimoji="1" sz="4000">
                <a:solidFill>
                  <a:schemeClr val="tx1"/>
                </a:solidFill>
                <a:latin typeface="Arial" pitchFamily="34" charset="0"/>
                <a:ea typeface="新細明體" pitchFamily="18" charset="-120"/>
              </a:defRPr>
            </a:lvl9pPr>
          </a:lstStyle>
          <a:p>
            <a:pPr algn="ctr" eaLnBrk="1" hangingPunct="1">
              <a:buFontTx/>
              <a:buNone/>
            </a:pPr>
            <a:r>
              <a:rPr lang="zh-TW" altLang="en-US" sz="4000">
                <a:ea typeface="全真粗黑體" pitchFamily="49" charset="-120"/>
              </a:rPr>
              <a:t>特定區域計畫</a:t>
            </a:r>
          </a:p>
          <a:p>
            <a:pPr algn="ctr" eaLnBrk="1" hangingPunct="1">
              <a:buFontTx/>
              <a:buNone/>
            </a:pPr>
            <a:r>
              <a:rPr lang="zh-TW" altLang="en-US" sz="4000">
                <a:ea typeface="全真粗黑體" pitchFamily="49" charset="-120"/>
              </a:rPr>
              <a:t>→納入全國國土計畫</a:t>
            </a:r>
          </a:p>
        </p:txBody>
      </p:sp>
      <p:cxnSp>
        <p:nvCxnSpPr>
          <p:cNvPr id="43015" name="AutoShape 6"/>
          <p:cNvCxnSpPr>
            <a:cxnSpLocks noChangeShapeType="1"/>
            <a:stCxn id="43012" idx="2"/>
            <a:endCxn id="43014" idx="0"/>
          </p:cNvCxnSpPr>
          <p:nvPr/>
        </p:nvCxnSpPr>
        <p:spPr bwMode="auto">
          <a:xfrm rot="5400000">
            <a:off x="5909469" y="5169694"/>
            <a:ext cx="1147763" cy="5241925"/>
          </a:xfrm>
          <a:prstGeom prst="bentConnector3">
            <a:avLst>
              <a:gd name="adj1" fmla="val 49931"/>
            </a:avLst>
          </a:prstGeom>
          <a:noFill/>
          <a:ln w="9525">
            <a:solidFill>
              <a:schemeClr val="tx1"/>
            </a:solidFill>
            <a:miter lim="800000"/>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43016" name="AutoShape 7"/>
          <p:cNvCxnSpPr>
            <a:cxnSpLocks noChangeShapeType="1"/>
            <a:stCxn id="43014" idx="2"/>
            <a:endCxn id="43013" idx="0"/>
          </p:cNvCxnSpPr>
          <p:nvPr/>
        </p:nvCxnSpPr>
        <p:spPr bwMode="auto">
          <a:xfrm rot="5400000">
            <a:off x="3644900" y="10890251"/>
            <a:ext cx="434975" cy="0"/>
          </a:xfrm>
          <a:prstGeom prst="straightConnector1">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43017" name="Rectangle 8"/>
          <p:cNvSpPr>
            <a:spLocks noChangeArrowheads="1"/>
          </p:cNvSpPr>
          <p:nvPr/>
        </p:nvSpPr>
        <p:spPr bwMode="auto">
          <a:xfrm>
            <a:off x="6554788" y="8364538"/>
            <a:ext cx="5092700" cy="2308225"/>
          </a:xfrm>
          <a:prstGeom prst="rect">
            <a:avLst/>
          </a:prstGeom>
          <a:noFill/>
          <a:ln w="9525">
            <a:solidFill>
              <a:srgbClr val="969696"/>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71855" tIns="91259" rIns="71855" bIns="91259" anchor="ctr"/>
          <a:lstStyle>
            <a:lvl1pPr defTabSz="1828800">
              <a:spcBef>
                <a:spcPct val="20000"/>
              </a:spcBef>
              <a:buChar char="•"/>
              <a:defRPr kumimoji="1" sz="6400">
                <a:solidFill>
                  <a:schemeClr val="tx1"/>
                </a:solidFill>
                <a:latin typeface="Arial" pitchFamily="34" charset="0"/>
                <a:ea typeface="新細明體" pitchFamily="18" charset="-120"/>
              </a:defRPr>
            </a:lvl1pPr>
            <a:lvl2pPr marL="914400" indent="-571500" defTabSz="1828800">
              <a:spcBef>
                <a:spcPct val="20000"/>
              </a:spcBef>
              <a:buChar char="–"/>
              <a:defRPr kumimoji="1" sz="5600">
                <a:solidFill>
                  <a:schemeClr val="tx1"/>
                </a:solidFill>
                <a:latin typeface="Arial" pitchFamily="34" charset="0"/>
                <a:ea typeface="新細明體" pitchFamily="18" charset="-120"/>
              </a:defRPr>
            </a:lvl2pPr>
            <a:lvl3pPr marL="1828800" indent="-457200" defTabSz="1828800">
              <a:spcBef>
                <a:spcPct val="20000"/>
              </a:spcBef>
              <a:buChar char="•"/>
              <a:defRPr kumimoji="1" sz="4800">
                <a:solidFill>
                  <a:schemeClr val="tx1"/>
                </a:solidFill>
                <a:latin typeface="Arial" pitchFamily="34" charset="0"/>
                <a:ea typeface="新細明體" pitchFamily="18" charset="-120"/>
              </a:defRPr>
            </a:lvl3pPr>
            <a:lvl4pPr marL="2743200" indent="-457200" defTabSz="1828800">
              <a:spcBef>
                <a:spcPct val="20000"/>
              </a:spcBef>
              <a:buChar char="–"/>
              <a:defRPr kumimoji="1" sz="4000">
                <a:solidFill>
                  <a:schemeClr val="tx1"/>
                </a:solidFill>
                <a:latin typeface="Arial" pitchFamily="34" charset="0"/>
                <a:ea typeface="新細明體" pitchFamily="18" charset="-120"/>
              </a:defRPr>
            </a:lvl4pPr>
            <a:lvl5pPr marL="3657600" indent="-457200" defTabSz="1828800">
              <a:spcBef>
                <a:spcPct val="20000"/>
              </a:spcBef>
              <a:buChar char="»"/>
              <a:defRPr kumimoji="1" sz="4000">
                <a:solidFill>
                  <a:schemeClr val="tx1"/>
                </a:solidFill>
                <a:latin typeface="Arial" pitchFamily="34" charset="0"/>
                <a:ea typeface="新細明體" pitchFamily="18" charset="-120"/>
              </a:defRPr>
            </a:lvl5pPr>
            <a:lvl6pPr marL="4114800" indent="-457200" defTabSz="1828800" eaLnBrk="0" fontAlgn="base" hangingPunct="0">
              <a:spcBef>
                <a:spcPct val="20000"/>
              </a:spcBef>
              <a:spcAft>
                <a:spcPct val="0"/>
              </a:spcAft>
              <a:buChar char="»"/>
              <a:defRPr kumimoji="1" sz="4000">
                <a:solidFill>
                  <a:schemeClr val="tx1"/>
                </a:solidFill>
                <a:latin typeface="Arial" pitchFamily="34" charset="0"/>
                <a:ea typeface="新細明體" pitchFamily="18" charset="-120"/>
              </a:defRPr>
            </a:lvl6pPr>
            <a:lvl7pPr marL="4572000" indent="-457200" defTabSz="1828800" eaLnBrk="0" fontAlgn="base" hangingPunct="0">
              <a:spcBef>
                <a:spcPct val="20000"/>
              </a:spcBef>
              <a:spcAft>
                <a:spcPct val="0"/>
              </a:spcAft>
              <a:buChar char="»"/>
              <a:defRPr kumimoji="1" sz="4000">
                <a:solidFill>
                  <a:schemeClr val="tx1"/>
                </a:solidFill>
                <a:latin typeface="Arial" pitchFamily="34" charset="0"/>
                <a:ea typeface="新細明體" pitchFamily="18" charset="-120"/>
              </a:defRPr>
            </a:lvl7pPr>
            <a:lvl8pPr marL="5029200" indent="-457200" defTabSz="1828800" eaLnBrk="0" fontAlgn="base" hangingPunct="0">
              <a:spcBef>
                <a:spcPct val="20000"/>
              </a:spcBef>
              <a:spcAft>
                <a:spcPct val="0"/>
              </a:spcAft>
              <a:buChar char="»"/>
              <a:defRPr kumimoji="1" sz="4000">
                <a:solidFill>
                  <a:schemeClr val="tx1"/>
                </a:solidFill>
                <a:latin typeface="Arial" pitchFamily="34" charset="0"/>
                <a:ea typeface="新細明體" pitchFamily="18" charset="-120"/>
              </a:defRPr>
            </a:lvl8pPr>
            <a:lvl9pPr marL="5486400" indent="-457200" defTabSz="1828800" eaLnBrk="0" fontAlgn="base" hangingPunct="0">
              <a:spcBef>
                <a:spcPct val="20000"/>
              </a:spcBef>
              <a:spcAft>
                <a:spcPct val="0"/>
              </a:spcAft>
              <a:buChar char="»"/>
              <a:defRPr kumimoji="1" sz="4000">
                <a:solidFill>
                  <a:schemeClr val="tx1"/>
                </a:solidFill>
                <a:latin typeface="Arial" pitchFamily="34" charset="0"/>
                <a:ea typeface="新細明體" pitchFamily="18" charset="-120"/>
              </a:defRPr>
            </a:lvl9pPr>
          </a:lstStyle>
          <a:p>
            <a:pPr algn="ctr" eaLnBrk="1" hangingPunct="1">
              <a:spcBef>
                <a:spcPct val="50000"/>
              </a:spcBef>
              <a:buFontTx/>
              <a:buNone/>
            </a:pPr>
            <a:r>
              <a:rPr kumimoji="0" lang="zh-TW" altLang="en-US" sz="4000">
                <a:ea typeface="全真粗黑體" pitchFamily="49" charset="-120"/>
              </a:rPr>
              <a:t>研擬特殊土</a:t>
            </a:r>
            <a:r>
              <a:rPr lang="zh-TW" altLang="en-US" sz="4000">
                <a:ea typeface="全真粗黑體" pitchFamily="49" charset="-120"/>
              </a:rPr>
              <a:t>地使用管制規定</a:t>
            </a:r>
          </a:p>
        </p:txBody>
      </p:sp>
      <p:cxnSp>
        <p:nvCxnSpPr>
          <p:cNvPr id="43018" name="AutoShape 9"/>
          <p:cNvCxnSpPr>
            <a:cxnSpLocks noChangeShapeType="1"/>
            <a:stCxn id="43012" idx="2"/>
            <a:endCxn id="43017" idx="0"/>
          </p:cNvCxnSpPr>
          <p:nvPr/>
        </p:nvCxnSpPr>
        <p:spPr bwMode="auto">
          <a:xfrm rot="5400000">
            <a:off x="8528844" y="7789069"/>
            <a:ext cx="1147763" cy="3175"/>
          </a:xfrm>
          <a:prstGeom prst="bentConnector3">
            <a:avLst>
              <a:gd name="adj1" fmla="val 49931"/>
            </a:avLst>
          </a:prstGeom>
          <a:noFill/>
          <a:ln w="9525">
            <a:solidFill>
              <a:schemeClr val="tx1"/>
            </a:solidFill>
            <a:miter lim="800000"/>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43019" name="Text Box 10"/>
          <p:cNvSpPr txBox="1">
            <a:spLocks noChangeArrowheads="1"/>
          </p:cNvSpPr>
          <p:nvPr/>
        </p:nvSpPr>
        <p:spPr bwMode="auto">
          <a:xfrm>
            <a:off x="6554788" y="11104563"/>
            <a:ext cx="5092700" cy="2159000"/>
          </a:xfrm>
          <a:prstGeom prst="rect">
            <a:avLst/>
          </a:prstGeom>
          <a:noFill/>
          <a:ln w="9525">
            <a:solidFill>
              <a:srgbClr val="969696"/>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182556" tIns="91259" rIns="182556" bIns="91259" anchor="ctr"/>
          <a:lstStyle>
            <a:lvl1pPr defTabSz="1828800">
              <a:spcBef>
                <a:spcPct val="20000"/>
              </a:spcBef>
              <a:buChar char="•"/>
              <a:defRPr kumimoji="1" sz="6400">
                <a:solidFill>
                  <a:schemeClr val="tx1"/>
                </a:solidFill>
                <a:latin typeface="Arial" pitchFamily="34" charset="0"/>
                <a:ea typeface="新細明體" pitchFamily="18" charset="-120"/>
              </a:defRPr>
            </a:lvl1pPr>
            <a:lvl2pPr marL="914400" indent="-571500" defTabSz="1828800">
              <a:spcBef>
                <a:spcPct val="20000"/>
              </a:spcBef>
              <a:buChar char="–"/>
              <a:defRPr kumimoji="1" sz="5600">
                <a:solidFill>
                  <a:schemeClr val="tx1"/>
                </a:solidFill>
                <a:latin typeface="Arial" pitchFamily="34" charset="0"/>
                <a:ea typeface="新細明體" pitchFamily="18" charset="-120"/>
              </a:defRPr>
            </a:lvl2pPr>
            <a:lvl3pPr marL="1828800" indent="-457200" defTabSz="1828800">
              <a:spcBef>
                <a:spcPct val="20000"/>
              </a:spcBef>
              <a:buChar char="•"/>
              <a:defRPr kumimoji="1" sz="4800">
                <a:solidFill>
                  <a:schemeClr val="tx1"/>
                </a:solidFill>
                <a:latin typeface="Arial" pitchFamily="34" charset="0"/>
                <a:ea typeface="新細明體" pitchFamily="18" charset="-120"/>
              </a:defRPr>
            </a:lvl3pPr>
            <a:lvl4pPr marL="2743200" indent="-457200" defTabSz="1828800">
              <a:spcBef>
                <a:spcPct val="20000"/>
              </a:spcBef>
              <a:buChar char="–"/>
              <a:defRPr kumimoji="1" sz="4000">
                <a:solidFill>
                  <a:schemeClr val="tx1"/>
                </a:solidFill>
                <a:latin typeface="Arial" pitchFamily="34" charset="0"/>
                <a:ea typeface="新細明體" pitchFamily="18" charset="-120"/>
              </a:defRPr>
            </a:lvl4pPr>
            <a:lvl5pPr marL="3657600" indent="-457200" defTabSz="1828800">
              <a:spcBef>
                <a:spcPct val="20000"/>
              </a:spcBef>
              <a:buChar char="»"/>
              <a:defRPr kumimoji="1" sz="4000">
                <a:solidFill>
                  <a:schemeClr val="tx1"/>
                </a:solidFill>
                <a:latin typeface="Arial" pitchFamily="34" charset="0"/>
                <a:ea typeface="新細明體" pitchFamily="18" charset="-120"/>
              </a:defRPr>
            </a:lvl5pPr>
            <a:lvl6pPr marL="4114800" indent="-457200" defTabSz="1828800" eaLnBrk="0" fontAlgn="base" hangingPunct="0">
              <a:spcBef>
                <a:spcPct val="20000"/>
              </a:spcBef>
              <a:spcAft>
                <a:spcPct val="0"/>
              </a:spcAft>
              <a:buChar char="»"/>
              <a:defRPr kumimoji="1" sz="4000">
                <a:solidFill>
                  <a:schemeClr val="tx1"/>
                </a:solidFill>
                <a:latin typeface="Arial" pitchFamily="34" charset="0"/>
                <a:ea typeface="新細明體" pitchFamily="18" charset="-120"/>
              </a:defRPr>
            </a:lvl6pPr>
            <a:lvl7pPr marL="4572000" indent="-457200" defTabSz="1828800" eaLnBrk="0" fontAlgn="base" hangingPunct="0">
              <a:spcBef>
                <a:spcPct val="20000"/>
              </a:spcBef>
              <a:spcAft>
                <a:spcPct val="0"/>
              </a:spcAft>
              <a:buChar char="»"/>
              <a:defRPr kumimoji="1" sz="4000">
                <a:solidFill>
                  <a:schemeClr val="tx1"/>
                </a:solidFill>
                <a:latin typeface="Arial" pitchFamily="34" charset="0"/>
                <a:ea typeface="新細明體" pitchFamily="18" charset="-120"/>
              </a:defRPr>
            </a:lvl7pPr>
            <a:lvl8pPr marL="5029200" indent="-457200" defTabSz="1828800" eaLnBrk="0" fontAlgn="base" hangingPunct="0">
              <a:spcBef>
                <a:spcPct val="20000"/>
              </a:spcBef>
              <a:spcAft>
                <a:spcPct val="0"/>
              </a:spcAft>
              <a:buChar char="»"/>
              <a:defRPr kumimoji="1" sz="4000">
                <a:solidFill>
                  <a:schemeClr val="tx1"/>
                </a:solidFill>
                <a:latin typeface="Arial" pitchFamily="34" charset="0"/>
                <a:ea typeface="新細明體" pitchFamily="18" charset="-120"/>
              </a:defRPr>
            </a:lvl8pPr>
            <a:lvl9pPr marL="5486400" indent="-457200" defTabSz="1828800" eaLnBrk="0" fontAlgn="base" hangingPunct="0">
              <a:spcBef>
                <a:spcPct val="20000"/>
              </a:spcBef>
              <a:spcAft>
                <a:spcPct val="0"/>
              </a:spcAft>
              <a:buChar char="»"/>
              <a:defRPr kumimoji="1" sz="4000">
                <a:solidFill>
                  <a:schemeClr val="tx1"/>
                </a:solidFill>
                <a:latin typeface="Arial" pitchFamily="34" charset="0"/>
                <a:ea typeface="新細明體" pitchFamily="18" charset="-120"/>
              </a:defRPr>
            </a:lvl9pPr>
          </a:lstStyle>
          <a:p>
            <a:pPr algn="ctr" eaLnBrk="1" hangingPunct="1">
              <a:spcBef>
                <a:spcPct val="50000"/>
              </a:spcBef>
              <a:buFontTx/>
              <a:buNone/>
            </a:pPr>
            <a:r>
              <a:rPr lang="zh-TW" altLang="en-US" sz="4000">
                <a:ea typeface="全真粗黑體" pitchFamily="49" charset="-120"/>
              </a:rPr>
              <a:t>內政部會同原民會</a:t>
            </a:r>
          </a:p>
        </p:txBody>
      </p:sp>
      <p:cxnSp>
        <p:nvCxnSpPr>
          <p:cNvPr id="43020" name="AutoShape 11"/>
          <p:cNvCxnSpPr>
            <a:cxnSpLocks noChangeShapeType="1"/>
            <a:stCxn id="43017" idx="2"/>
            <a:endCxn id="43019" idx="0"/>
          </p:cNvCxnSpPr>
          <p:nvPr/>
        </p:nvCxnSpPr>
        <p:spPr bwMode="auto">
          <a:xfrm rot="5400000">
            <a:off x="8885238" y="10888663"/>
            <a:ext cx="431800" cy="0"/>
          </a:xfrm>
          <a:prstGeom prst="straightConnector1">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43021" name="Rectangle 12"/>
          <p:cNvSpPr>
            <a:spLocks noChangeArrowheads="1"/>
          </p:cNvSpPr>
          <p:nvPr/>
        </p:nvSpPr>
        <p:spPr bwMode="auto">
          <a:xfrm>
            <a:off x="11882438" y="8367713"/>
            <a:ext cx="5094287" cy="2308225"/>
          </a:xfrm>
          <a:prstGeom prst="rect">
            <a:avLst/>
          </a:prstGeom>
          <a:noFill/>
          <a:ln w="9525">
            <a:solidFill>
              <a:srgbClr val="969696"/>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71855" tIns="91259" rIns="71855" bIns="91259" anchor="ctr"/>
          <a:lstStyle>
            <a:lvl1pPr defTabSz="1828800">
              <a:spcBef>
                <a:spcPct val="20000"/>
              </a:spcBef>
              <a:buChar char="•"/>
              <a:defRPr kumimoji="1" sz="6400">
                <a:solidFill>
                  <a:schemeClr val="tx1"/>
                </a:solidFill>
                <a:latin typeface="Arial" pitchFamily="34" charset="0"/>
                <a:ea typeface="新細明體" pitchFamily="18" charset="-120"/>
              </a:defRPr>
            </a:lvl1pPr>
            <a:lvl2pPr marL="914400" indent="-571500" defTabSz="1828800">
              <a:spcBef>
                <a:spcPct val="20000"/>
              </a:spcBef>
              <a:buChar char="–"/>
              <a:defRPr kumimoji="1" sz="5600">
                <a:solidFill>
                  <a:schemeClr val="tx1"/>
                </a:solidFill>
                <a:latin typeface="Arial" pitchFamily="34" charset="0"/>
                <a:ea typeface="新細明體" pitchFamily="18" charset="-120"/>
              </a:defRPr>
            </a:lvl2pPr>
            <a:lvl3pPr marL="1828800" indent="-457200" defTabSz="1828800">
              <a:spcBef>
                <a:spcPct val="20000"/>
              </a:spcBef>
              <a:buChar char="•"/>
              <a:defRPr kumimoji="1" sz="4800">
                <a:solidFill>
                  <a:schemeClr val="tx1"/>
                </a:solidFill>
                <a:latin typeface="Arial" pitchFamily="34" charset="0"/>
                <a:ea typeface="新細明體" pitchFamily="18" charset="-120"/>
              </a:defRPr>
            </a:lvl3pPr>
            <a:lvl4pPr marL="2743200" indent="-457200" defTabSz="1828800">
              <a:spcBef>
                <a:spcPct val="20000"/>
              </a:spcBef>
              <a:buChar char="–"/>
              <a:defRPr kumimoji="1" sz="4000">
                <a:solidFill>
                  <a:schemeClr val="tx1"/>
                </a:solidFill>
                <a:latin typeface="Arial" pitchFamily="34" charset="0"/>
                <a:ea typeface="新細明體" pitchFamily="18" charset="-120"/>
              </a:defRPr>
            </a:lvl4pPr>
            <a:lvl5pPr marL="3657600" indent="-457200" defTabSz="1828800">
              <a:spcBef>
                <a:spcPct val="20000"/>
              </a:spcBef>
              <a:buChar char="»"/>
              <a:defRPr kumimoji="1" sz="4000">
                <a:solidFill>
                  <a:schemeClr val="tx1"/>
                </a:solidFill>
                <a:latin typeface="Arial" pitchFamily="34" charset="0"/>
                <a:ea typeface="新細明體" pitchFamily="18" charset="-120"/>
              </a:defRPr>
            </a:lvl5pPr>
            <a:lvl6pPr marL="4114800" indent="-457200" defTabSz="1828800" eaLnBrk="0" fontAlgn="base" hangingPunct="0">
              <a:spcBef>
                <a:spcPct val="20000"/>
              </a:spcBef>
              <a:spcAft>
                <a:spcPct val="0"/>
              </a:spcAft>
              <a:buChar char="»"/>
              <a:defRPr kumimoji="1" sz="4000">
                <a:solidFill>
                  <a:schemeClr val="tx1"/>
                </a:solidFill>
                <a:latin typeface="Arial" pitchFamily="34" charset="0"/>
                <a:ea typeface="新細明體" pitchFamily="18" charset="-120"/>
              </a:defRPr>
            </a:lvl6pPr>
            <a:lvl7pPr marL="4572000" indent="-457200" defTabSz="1828800" eaLnBrk="0" fontAlgn="base" hangingPunct="0">
              <a:spcBef>
                <a:spcPct val="20000"/>
              </a:spcBef>
              <a:spcAft>
                <a:spcPct val="0"/>
              </a:spcAft>
              <a:buChar char="»"/>
              <a:defRPr kumimoji="1" sz="4000">
                <a:solidFill>
                  <a:schemeClr val="tx1"/>
                </a:solidFill>
                <a:latin typeface="Arial" pitchFamily="34" charset="0"/>
                <a:ea typeface="新細明體" pitchFamily="18" charset="-120"/>
              </a:defRPr>
            </a:lvl7pPr>
            <a:lvl8pPr marL="5029200" indent="-457200" defTabSz="1828800" eaLnBrk="0" fontAlgn="base" hangingPunct="0">
              <a:spcBef>
                <a:spcPct val="20000"/>
              </a:spcBef>
              <a:spcAft>
                <a:spcPct val="0"/>
              </a:spcAft>
              <a:buChar char="»"/>
              <a:defRPr kumimoji="1" sz="4000">
                <a:solidFill>
                  <a:schemeClr val="tx1"/>
                </a:solidFill>
                <a:latin typeface="Arial" pitchFamily="34" charset="0"/>
                <a:ea typeface="新細明體" pitchFamily="18" charset="-120"/>
              </a:defRPr>
            </a:lvl8pPr>
            <a:lvl9pPr marL="5486400" indent="-457200" defTabSz="1828800" eaLnBrk="0" fontAlgn="base" hangingPunct="0">
              <a:spcBef>
                <a:spcPct val="20000"/>
              </a:spcBef>
              <a:spcAft>
                <a:spcPct val="0"/>
              </a:spcAft>
              <a:buChar char="»"/>
              <a:defRPr kumimoji="1" sz="4000">
                <a:solidFill>
                  <a:schemeClr val="tx1"/>
                </a:solidFill>
                <a:latin typeface="Arial" pitchFamily="34" charset="0"/>
                <a:ea typeface="新細明體" pitchFamily="18" charset="-120"/>
              </a:defRPr>
            </a:lvl9pPr>
          </a:lstStyle>
          <a:p>
            <a:pPr algn="ctr" eaLnBrk="1" hangingPunct="1">
              <a:spcBef>
                <a:spcPct val="50000"/>
              </a:spcBef>
              <a:buFontTx/>
              <a:buNone/>
            </a:pPr>
            <a:r>
              <a:rPr lang="zh-TW" altLang="en-US" sz="4000">
                <a:ea typeface="全真粗黑體" pitchFamily="49" charset="-120"/>
              </a:rPr>
              <a:t>復育計畫</a:t>
            </a:r>
          </a:p>
        </p:txBody>
      </p:sp>
      <p:sp>
        <p:nvSpPr>
          <p:cNvPr id="43022" name="Text Box 13"/>
          <p:cNvSpPr txBox="1">
            <a:spLocks noChangeArrowheads="1"/>
          </p:cNvSpPr>
          <p:nvPr/>
        </p:nvSpPr>
        <p:spPr bwMode="auto">
          <a:xfrm>
            <a:off x="11882438" y="11107738"/>
            <a:ext cx="5094287" cy="2159000"/>
          </a:xfrm>
          <a:prstGeom prst="rect">
            <a:avLst/>
          </a:prstGeom>
          <a:noFill/>
          <a:ln w="9525">
            <a:solidFill>
              <a:srgbClr val="969696"/>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182556" tIns="91259" rIns="182556" bIns="91259" anchor="ctr"/>
          <a:lstStyle>
            <a:lvl1pPr defTabSz="1828800">
              <a:spcBef>
                <a:spcPct val="20000"/>
              </a:spcBef>
              <a:buChar char="•"/>
              <a:defRPr kumimoji="1" sz="6400">
                <a:solidFill>
                  <a:schemeClr val="tx1"/>
                </a:solidFill>
                <a:latin typeface="Arial" pitchFamily="34" charset="0"/>
                <a:ea typeface="新細明體" pitchFamily="18" charset="-120"/>
              </a:defRPr>
            </a:lvl1pPr>
            <a:lvl2pPr marL="914400" indent="-571500" defTabSz="1828800">
              <a:spcBef>
                <a:spcPct val="20000"/>
              </a:spcBef>
              <a:buChar char="–"/>
              <a:defRPr kumimoji="1" sz="5600">
                <a:solidFill>
                  <a:schemeClr val="tx1"/>
                </a:solidFill>
                <a:latin typeface="Arial" pitchFamily="34" charset="0"/>
                <a:ea typeface="新細明體" pitchFamily="18" charset="-120"/>
              </a:defRPr>
            </a:lvl2pPr>
            <a:lvl3pPr marL="1828800" indent="-457200" defTabSz="1828800">
              <a:spcBef>
                <a:spcPct val="20000"/>
              </a:spcBef>
              <a:buChar char="•"/>
              <a:defRPr kumimoji="1" sz="4800">
                <a:solidFill>
                  <a:schemeClr val="tx1"/>
                </a:solidFill>
                <a:latin typeface="Arial" pitchFamily="34" charset="0"/>
                <a:ea typeface="新細明體" pitchFamily="18" charset="-120"/>
              </a:defRPr>
            </a:lvl3pPr>
            <a:lvl4pPr marL="2743200" indent="-457200" defTabSz="1828800">
              <a:spcBef>
                <a:spcPct val="20000"/>
              </a:spcBef>
              <a:buChar char="–"/>
              <a:defRPr kumimoji="1" sz="4000">
                <a:solidFill>
                  <a:schemeClr val="tx1"/>
                </a:solidFill>
                <a:latin typeface="Arial" pitchFamily="34" charset="0"/>
                <a:ea typeface="新細明體" pitchFamily="18" charset="-120"/>
              </a:defRPr>
            </a:lvl4pPr>
            <a:lvl5pPr marL="3657600" indent="-457200" defTabSz="1828800">
              <a:spcBef>
                <a:spcPct val="20000"/>
              </a:spcBef>
              <a:buChar char="»"/>
              <a:defRPr kumimoji="1" sz="4000">
                <a:solidFill>
                  <a:schemeClr val="tx1"/>
                </a:solidFill>
                <a:latin typeface="Arial" pitchFamily="34" charset="0"/>
                <a:ea typeface="新細明體" pitchFamily="18" charset="-120"/>
              </a:defRPr>
            </a:lvl5pPr>
            <a:lvl6pPr marL="4114800" indent="-457200" defTabSz="1828800" eaLnBrk="0" fontAlgn="base" hangingPunct="0">
              <a:spcBef>
                <a:spcPct val="20000"/>
              </a:spcBef>
              <a:spcAft>
                <a:spcPct val="0"/>
              </a:spcAft>
              <a:buChar char="»"/>
              <a:defRPr kumimoji="1" sz="4000">
                <a:solidFill>
                  <a:schemeClr val="tx1"/>
                </a:solidFill>
                <a:latin typeface="Arial" pitchFamily="34" charset="0"/>
                <a:ea typeface="新細明體" pitchFamily="18" charset="-120"/>
              </a:defRPr>
            </a:lvl6pPr>
            <a:lvl7pPr marL="4572000" indent="-457200" defTabSz="1828800" eaLnBrk="0" fontAlgn="base" hangingPunct="0">
              <a:spcBef>
                <a:spcPct val="20000"/>
              </a:spcBef>
              <a:spcAft>
                <a:spcPct val="0"/>
              </a:spcAft>
              <a:buChar char="»"/>
              <a:defRPr kumimoji="1" sz="4000">
                <a:solidFill>
                  <a:schemeClr val="tx1"/>
                </a:solidFill>
                <a:latin typeface="Arial" pitchFamily="34" charset="0"/>
                <a:ea typeface="新細明體" pitchFamily="18" charset="-120"/>
              </a:defRPr>
            </a:lvl7pPr>
            <a:lvl8pPr marL="5029200" indent="-457200" defTabSz="1828800" eaLnBrk="0" fontAlgn="base" hangingPunct="0">
              <a:spcBef>
                <a:spcPct val="20000"/>
              </a:spcBef>
              <a:spcAft>
                <a:spcPct val="0"/>
              </a:spcAft>
              <a:buChar char="»"/>
              <a:defRPr kumimoji="1" sz="4000">
                <a:solidFill>
                  <a:schemeClr val="tx1"/>
                </a:solidFill>
                <a:latin typeface="Arial" pitchFamily="34" charset="0"/>
                <a:ea typeface="新細明體" pitchFamily="18" charset="-120"/>
              </a:defRPr>
            </a:lvl8pPr>
            <a:lvl9pPr marL="5486400" indent="-457200" defTabSz="1828800" eaLnBrk="0" fontAlgn="base" hangingPunct="0">
              <a:spcBef>
                <a:spcPct val="20000"/>
              </a:spcBef>
              <a:spcAft>
                <a:spcPct val="0"/>
              </a:spcAft>
              <a:buChar char="»"/>
              <a:defRPr kumimoji="1" sz="4000">
                <a:solidFill>
                  <a:schemeClr val="tx1"/>
                </a:solidFill>
                <a:latin typeface="Arial" pitchFamily="34" charset="0"/>
                <a:ea typeface="新細明體" pitchFamily="18" charset="-120"/>
              </a:defRPr>
            </a:lvl9pPr>
          </a:lstStyle>
          <a:p>
            <a:pPr algn="ctr" eaLnBrk="1" hangingPunct="1">
              <a:spcBef>
                <a:spcPct val="50000"/>
              </a:spcBef>
              <a:buFontTx/>
              <a:buNone/>
            </a:pPr>
            <a:r>
              <a:rPr lang="zh-TW" altLang="en-US" sz="4000">
                <a:ea typeface="全真粗黑體" pitchFamily="49" charset="-120"/>
              </a:rPr>
              <a:t>劃定機關</a:t>
            </a:r>
            <a:r>
              <a:rPr lang="zh-TW" altLang="en-US" sz="4000" u="sng">
                <a:ea typeface="全真粗黑體" pitchFamily="49" charset="-120"/>
              </a:rPr>
              <a:t>邀請</a:t>
            </a:r>
            <a:r>
              <a:rPr lang="zh-TW" altLang="en-US" sz="4000">
                <a:ea typeface="全真粗黑體" pitchFamily="49" charset="-120"/>
              </a:rPr>
              <a:t>原住民族部落參與計畫之擬定、執行與管理 </a:t>
            </a:r>
          </a:p>
        </p:txBody>
      </p:sp>
      <p:cxnSp>
        <p:nvCxnSpPr>
          <p:cNvPr id="43023" name="AutoShape 14"/>
          <p:cNvCxnSpPr>
            <a:cxnSpLocks noChangeShapeType="1"/>
            <a:stCxn id="43021" idx="2"/>
            <a:endCxn id="43022" idx="0"/>
          </p:cNvCxnSpPr>
          <p:nvPr/>
        </p:nvCxnSpPr>
        <p:spPr bwMode="auto">
          <a:xfrm rot="5400000">
            <a:off x="14214475" y="10891838"/>
            <a:ext cx="431800" cy="0"/>
          </a:xfrm>
          <a:prstGeom prst="straightConnector1">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43024" name="AutoShape 15"/>
          <p:cNvCxnSpPr>
            <a:cxnSpLocks noChangeShapeType="1"/>
            <a:stCxn id="43012" idx="2"/>
            <a:endCxn id="43021" idx="0"/>
          </p:cNvCxnSpPr>
          <p:nvPr/>
        </p:nvCxnSpPr>
        <p:spPr bwMode="auto">
          <a:xfrm rot="16200000" flipH="1">
            <a:off x="11191875" y="5129213"/>
            <a:ext cx="1150938" cy="5326062"/>
          </a:xfrm>
          <a:prstGeom prst="bentConnector3">
            <a:avLst>
              <a:gd name="adj1" fmla="val 49931"/>
            </a:avLst>
          </a:prstGeom>
          <a:noFill/>
          <a:ln w="9525">
            <a:solidFill>
              <a:schemeClr val="tx1"/>
            </a:solidFill>
            <a:miter lim="800000"/>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43025" name="Text Box 16"/>
          <p:cNvSpPr txBox="1">
            <a:spLocks noChangeArrowheads="1"/>
          </p:cNvSpPr>
          <p:nvPr/>
        </p:nvSpPr>
        <p:spPr bwMode="auto">
          <a:xfrm>
            <a:off x="644525" y="1601788"/>
            <a:ext cx="16998950" cy="40624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82574" tIns="91269" rIns="182574" bIns="91269">
            <a:spAutoFit/>
          </a:bodyPr>
          <a:lstStyle>
            <a:lvl1pPr marL="546100" indent="-546100" defTabSz="1828800">
              <a:spcBef>
                <a:spcPct val="20000"/>
              </a:spcBef>
              <a:buChar char="•"/>
              <a:defRPr kumimoji="1" sz="6400">
                <a:solidFill>
                  <a:schemeClr val="tx1"/>
                </a:solidFill>
                <a:latin typeface="Arial" pitchFamily="34" charset="0"/>
                <a:ea typeface="新細明體" pitchFamily="18" charset="-120"/>
              </a:defRPr>
            </a:lvl1pPr>
            <a:lvl2pPr marL="914400" indent="-571500" defTabSz="1828800">
              <a:spcBef>
                <a:spcPct val="20000"/>
              </a:spcBef>
              <a:buChar char="–"/>
              <a:defRPr kumimoji="1" sz="5600">
                <a:solidFill>
                  <a:schemeClr val="tx1"/>
                </a:solidFill>
                <a:latin typeface="Arial" pitchFamily="34" charset="0"/>
                <a:ea typeface="新細明體" pitchFamily="18" charset="-120"/>
              </a:defRPr>
            </a:lvl2pPr>
            <a:lvl3pPr marL="1828800" indent="-457200" defTabSz="1828800">
              <a:spcBef>
                <a:spcPct val="20000"/>
              </a:spcBef>
              <a:buChar char="•"/>
              <a:defRPr kumimoji="1" sz="4800">
                <a:solidFill>
                  <a:schemeClr val="tx1"/>
                </a:solidFill>
                <a:latin typeface="Arial" pitchFamily="34" charset="0"/>
                <a:ea typeface="新細明體" pitchFamily="18" charset="-120"/>
              </a:defRPr>
            </a:lvl3pPr>
            <a:lvl4pPr marL="2743200" indent="-457200" defTabSz="1828800">
              <a:spcBef>
                <a:spcPct val="20000"/>
              </a:spcBef>
              <a:buChar char="–"/>
              <a:defRPr kumimoji="1" sz="4000">
                <a:solidFill>
                  <a:schemeClr val="tx1"/>
                </a:solidFill>
                <a:latin typeface="Arial" pitchFamily="34" charset="0"/>
                <a:ea typeface="新細明體" pitchFamily="18" charset="-120"/>
              </a:defRPr>
            </a:lvl4pPr>
            <a:lvl5pPr marL="3657600" indent="-457200" defTabSz="1828800">
              <a:spcBef>
                <a:spcPct val="20000"/>
              </a:spcBef>
              <a:buChar char="»"/>
              <a:defRPr kumimoji="1" sz="4000">
                <a:solidFill>
                  <a:schemeClr val="tx1"/>
                </a:solidFill>
                <a:latin typeface="Arial" pitchFamily="34" charset="0"/>
                <a:ea typeface="新細明體" pitchFamily="18" charset="-120"/>
              </a:defRPr>
            </a:lvl5pPr>
            <a:lvl6pPr marL="4114800" indent="-457200" defTabSz="1828800" eaLnBrk="0" fontAlgn="base" hangingPunct="0">
              <a:spcBef>
                <a:spcPct val="20000"/>
              </a:spcBef>
              <a:spcAft>
                <a:spcPct val="0"/>
              </a:spcAft>
              <a:buChar char="»"/>
              <a:defRPr kumimoji="1" sz="4000">
                <a:solidFill>
                  <a:schemeClr val="tx1"/>
                </a:solidFill>
                <a:latin typeface="Arial" pitchFamily="34" charset="0"/>
                <a:ea typeface="新細明體" pitchFamily="18" charset="-120"/>
              </a:defRPr>
            </a:lvl6pPr>
            <a:lvl7pPr marL="4572000" indent="-457200" defTabSz="1828800" eaLnBrk="0" fontAlgn="base" hangingPunct="0">
              <a:spcBef>
                <a:spcPct val="20000"/>
              </a:spcBef>
              <a:spcAft>
                <a:spcPct val="0"/>
              </a:spcAft>
              <a:buChar char="»"/>
              <a:defRPr kumimoji="1" sz="4000">
                <a:solidFill>
                  <a:schemeClr val="tx1"/>
                </a:solidFill>
                <a:latin typeface="Arial" pitchFamily="34" charset="0"/>
                <a:ea typeface="新細明體" pitchFamily="18" charset="-120"/>
              </a:defRPr>
            </a:lvl7pPr>
            <a:lvl8pPr marL="5029200" indent="-457200" defTabSz="1828800" eaLnBrk="0" fontAlgn="base" hangingPunct="0">
              <a:spcBef>
                <a:spcPct val="20000"/>
              </a:spcBef>
              <a:spcAft>
                <a:spcPct val="0"/>
              </a:spcAft>
              <a:buChar char="»"/>
              <a:defRPr kumimoji="1" sz="4000">
                <a:solidFill>
                  <a:schemeClr val="tx1"/>
                </a:solidFill>
                <a:latin typeface="Arial" pitchFamily="34" charset="0"/>
                <a:ea typeface="新細明體" pitchFamily="18" charset="-120"/>
              </a:defRPr>
            </a:lvl8pPr>
            <a:lvl9pPr marL="5486400" indent="-457200" defTabSz="1828800" eaLnBrk="0" fontAlgn="base" hangingPunct="0">
              <a:spcBef>
                <a:spcPct val="20000"/>
              </a:spcBef>
              <a:spcAft>
                <a:spcPct val="0"/>
              </a:spcAft>
              <a:buChar char="»"/>
              <a:defRPr kumimoji="1" sz="4000">
                <a:solidFill>
                  <a:schemeClr val="tx1"/>
                </a:solidFill>
                <a:latin typeface="Arial" pitchFamily="34" charset="0"/>
                <a:ea typeface="新細明體" pitchFamily="18" charset="-120"/>
              </a:defRPr>
            </a:lvl9pPr>
          </a:lstStyle>
          <a:p>
            <a:pPr algn="just" eaLnBrk="1" hangingPunct="1">
              <a:spcBef>
                <a:spcPct val="30000"/>
              </a:spcBef>
              <a:buFont typeface="Wingdings" pitchFamily="2" charset="2"/>
              <a:buChar char="n"/>
            </a:pPr>
            <a:r>
              <a:rPr lang="zh-TW" altLang="en-US" sz="4000">
                <a:ea typeface="全真粗黑體" pitchFamily="49" charset="-120"/>
              </a:rPr>
              <a:t>為尊重原住民族傳統智慧，涉及原住民土地及海域者，本部應會同中央原住民族主管機關擬訂原住民族特定區域計畫，及訂定土地使用管制規定。</a:t>
            </a:r>
            <a:r>
              <a:rPr lang="en-US" altLang="zh-TW" sz="4000">
                <a:ea typeface="全真粗黑體" pitchFamily="49" charset="-120"/>
              </a:rPr>
              <a:t>(§11</a:t>
            </a:r>
            <a:r>
              <a:rPr lang="zh-TW" altLang="en-US" sz="4000">
                <a:ea typeface="全真粗黑體" pitchFamily="49" charset="-120"/>
              </a:rPr>
              <a:t>、</a:t>
            </a:r>
            <a:r>
              <a:rPr lang="en-US" altLang="zh-TW" sz="4000">
                <a:ea typeface="全真粗黑體" pitchFamily="49" charset="-120"/>
              </a:rPr>
              <a:t>23)</a:t>
            </a:r>
          </a:p>
          <a:p>
            <a:pPr algn="just" eaLnBrk="1" hangingPunct="1">
              <a:spcBef>
                <a:spcPct val="30000"/>
              </a:spcBef>
              <a:buFont typeface="Wingdings" pitchFamily="2" charset="2"/>
              <a:buChar char="n"/>
            </a:pPr>
            <a:r>
              <a:rPr lang="zh-TW" altLang="en-US" sz="4000">
                <a:ea typeface="全真粗黑體" pitchFamily="49" charset="-120"/>
              </a:rPr>
              <a:t>依國土法第</a:t>
            </a:r>
            <a:r>
              <a:rPr lang="en-US" altLang="zh-TW" sz="4000">
                <a:ea typeface="全真粗黑體" pitchFamily="49" charset="-120"/>
              </a:rPr>
              <a:t>36</a:t>
            </a:r>
            <a:r>
              <a:rPr lang="zh-TW" altLang="en-US" sz="4000">
                <a:ea typeface="全真粗黑體" pitchFamily="49" charset="-120"/>
              </a:rPr>
              <a:t>條擬訂之復育計畫，如涉及原住民族土地，劃定機關邀請原住民族部落參與計畫之擬定、執行與管理，應於相關會議十四日前以書面通知之。</a:t>
            </a:r>
            <a:r>
              <a:rPr lang="en-US" altLang="zh-TW" sz="4000">
                <a:ea typeface="全真粗黑體" pitchFamily="49" charset="-120"/>
              </a:rPr>
              <a:t>(</a:t>
            </a:r>
            <a:r>
              <a:rPr lang="zh-TW" altLang="en-US" sz="4000">
                <a:ea typeface="全真粗黑體" pitchFamily="49" charset="-120"/>
              </a:rPr>
              <a:t>國土法施行細則</a:t>
            </a:r>
            <a:r>
              <a:rPr lang="en-US" altLang="zh-TW" sz="4000">
                <a:ea typeface="全真粗黑體" pitchFamily="49" charset="-120"/>
              </a:rPr>
              <a:t>§12)</a:t>
            </a: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標題 2"/>
          <p:cNvSpPr>
            <a:spLocks noGrp="1" noChangeArrowheads="1"/>
          </p:cNvSpPr>
          <p:nvPr>
            <p:ph type="title"/>
          </p:nvPr>
        </p:nvSpPr>
        <p:spPr>
          <a:xfrm>
            <a:off x="914400" y="5849938"/>
            <a:ext cx="16462375" cy="1628775"/>
          </a:xfrm>
        </p:spPr>
        <p:txBody>
          <a:bodyPr/>
          <a:lstStyle/>
          <a:p>
            <a:pPr>
              <a:lnSpc>
                <a:spcPct val="150000"/>
              </a:lnSpc>
            </a:pPr>
            <a:r>
              <a:rPr lang="zh-TW" altLang="en-US" sz="6000" b="1" smtClean="0"/>
              <a:t>參、國土計畫土地使用管制規則</a:t>
            </a:r>
            <a:r>
              <a:rPr lang="en-US" altLang="zh-TW" sz="6000" b="1" smtClean="0"/>
              <a:t>(</a:t>
            </a:r>
            <a:r>
              <a:rPr lang="zh-TW" altLang="en-US" sz="6000" b="1" smtClean="0"/>
              <a:t>草案</a:t>
            </a:r>
            <a:r>
              <a:rPr lang="en-US" altLang="zh-TW" sz="6000" b="1" smtClean="0"/>
              <a:t>)</a:t>
            </a:r>
            <a:br>
              <a:rPr lang="en-US" altLang="zh-TW" sz="6000" b="1" smtClean="0"/>
            </a:br>
            <a:r>
              <a:rPr lang="en-US" altLang="zh-TW" sz="6000" smtClean="0"/>
              <a:t>                               -- </a:t>
            </a:r>
            <a:r>
              <a:rPr lang="zh-TW" altLang="en-US" sz="6000" smtClean="0"/>
              <a:t>農業部門相關使用</a:t>
            </a:r>
            <a:endParaRPr lang="zh-TW" altLang="en-US" sz="3200" smtClean="0"/>
          </a:p>
        </p:txBody>
      </p:sp>
      <p:sp>
        <p:nvSpPr>
          <p:cNvPr id="44035" name="投影片編號版面配置區 1"/>
          <p:cNvSpPr>
            <a:spLocks noGrp="1"/>
          </p:cNvSpPr>
          <p:nvPr>
            <p:ph type="sldNum" sz="quarter" idx="12"/>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1825625">
              <a:spcBef>
                <a:spcPct val="20000"/>
              </a:spcBef>
              <a:buChar char="•"/>
              <a:defRPr kumimoji="1" sz="6400">
                <a:solidFill>
                  <a:schemeClr val="tx1"/>
                </a:solidFill>
                <a:latin typeface="Arial" pitchFamily="34" charset="0"/>
                <a:ea typeface="新細明體" pitchFamily="18" charset="-120"/>
              </a:defRPr>
            </a:lvl1pPr>
            <a:lvl2pPr marL="1482725" indent="-569913" defTabSz="1825625">
              <a:spcBef>
                <a:spcPct val="20000"/>
              </a:spcBef>
              <a:buChar char="–"/>
              <a:defRPr kumimoji="1" sz="5600">
                <a:solidFill>
                  <a:schemeClr val="tx1"/>
                </a:solidFill>
                <a:latin typeface="Arial" pitchFamily="34" charset="0"/>
                <a:ea typeface="新細明體" pitchFamily="18" charset="-120"/>
              </a:defRPr>
            </a:lvl2pPr>
            <a:lvl3pPr marL="2282825" indent="-455613" defTabSz="1825625">
              <a:spcBef>
                <a:spcPct val="20000"/>
              </a:spcBef>
              <a:buChar char="•"/>
              <a:defRPr kumimoji="1" sz="4800">
                <a:solidFill>
                  <a:schemeClr val="tx1"/>
                </a:solidFill>
                <a:latin typeface="Arial" pitchFamily="34" charset="0"/>
                <a:ea typeface="新細明體" pitchFamily="18" charset="-120"/>
              </a:defRPr>
            </a:lvl3pPr>
            <a:lvl4pPr marL="3195638" indent="-455613" defTabSz="1825625">
              <a:spcBef>
                <a:spcPct val="20000"/>
              </a:spcBef>
              <a:buChar char="–"/>
              <a:defRPr kumimoji="1" sz="4000">
                <a:solidFill>
                  <a:schemeClr val="tx1"/>
                </a:solidFill>
                <a:latin typeface="Arial" pitchFamily="34" charset="0"/>
                <a:ea typeface="新細明體" pitchFamily="18" charset="-120"/>
              </a:defRPr>
            </a:lvl4pPr>
            <a:lvl5pPr marL="4108450" indent="-455613" defTabSz="1825625">
              <a:spcBef>
                <a:spcPct val="20000"/>
              </a:spcBef>
              <a:buChar char="»"/>
              <a:defRPr kumimoji="1" sz="4000">
                <a:solidFill>
                  <a:schemeClr val="tx1"/>
                </a:solidFill>
                <a:latin typeface="Arial" pitchFamily="34" charset="0"/>
                <a:ea typeface="新細明體" pitchFamily="18" charset="-120"/>
              </a:defRPr>
            </a:lvl5pPr>
            <a:lvl6pPr marL="4565650" indent="-455613" defTabSz="1825625" eaLnBrk="0" fontAlgn="base" hangingPunct="0">
              <a:spcBef>
                <a:spcPct val="20000"/>
              </a:spcBef>
              <a:spcAft>
                <a:spcPct val="0"/>
              </a:spcAft>
              <a:buChar char="»"/>
              <a:defRPr kumimoji="1" sz="4000">
                <a:solidFill>
                  <a:schemeClr val="tx1"/>
                </a:solidFill>
                <a:latin typeface="Arial" pitchFamily="34" charset="0"/>
                <a:ea typeface="新細明體" pitchFamily="18" charset="-120"/>
              </a:defRPr>
            </a:lvl6pPr>
            <a:lvl7pPr marL="5022850" indent="-455613" defTabSz="1825625" eaLnBrk="0" fontAlgn="base" hangingPunct="0">
              <a:spcBef>
                <a:spcPct val="20000"/>
              </a:spcBef>
              <a:spcAft>
                <a:spcPct val="0"/>
              </a:spcAft>
              <a:buChar char="»"/>
              <a:defRPr kumimoji="1" sz="4000">
                <a:solidFill>
                  <a:schemeClr val="tx1"/>
                </a:solidFill>
                <a:latin typeface="Arial" pitchFamily="34" charset="0"/>
                <a:ea typeface="新細明體" pitchFamily="18" charset="-120"/>
              </a:defRPr>
            </a:lvl7pPr>
            <a:lvl8pPr marL="5480050" indent="-455613" defTabSz="1825625" eaLnBrk="0" fontAlgn="base" hangingPunct="0">
              <a:spcBef>
                <a:spcPct val="20000"/>
              </a:spcBef>
              <a:spcAft>
                <a:spcPct val="0"/>
              </a:spcAft>
              <a:buChar char="»"/>
              <a:defRPr kumimoji="1" sz="4000">
                <a:solidFill>
                  <a:schemeClr val="tx1"/>
                </a:solidFill>
                <a:latin typeface="Arial" pitchFamily="34" charset="0"/>
                <a:ea typeface="新細明體" pitchFamily="18" charset="-120"/>
              </a:defRPr>
            </a:lvl8pPr>
            <a:lvl9pPr marL="5937250" indent="-455613" defTabSz="1825625" eaLnBrk="0" fontAlgn="base" hangingPunct="0">
              <a:spcBef>
                <a:spcPct val="20000"/>
              </a:spcBef>
              <a:spcAft>
                <a:spcPct val="0"/>
              </a:spcAft>
              <a:buChar char="»"/>
              <a:defRPr kumimoji="1" sz="4000">
                <a:solidFill>
                  <a:schemeClr val="tx1"/>
                </a:solidFill>
                <a:latin typeface="Arial" pitchFamily="34" charset="0"/>
                <a:ea typeface="新細明體" pitchFamily="18" charset="-120"/>
              </a:defRPr>
            </a:lvl9pPr>
          </a:lstStyle>
          <a:p>
            <a:pPr>
              <a:spcBef>
                <a:spcPct val="0"/>
              </a:spcBef>
              <a:buFontTx/>
              <a:buNone/>
            </a:pPr>
            <a:fld id="{B560E74F-12E4-49EB-900B-696364E5E0F5}" type="slidenum">
              <a:rPr lang="en-US" altLang="zh-TW" sz="3200"/>
              <a:pPr>
                <a:spcBef>
                  <a:spcPct val="0"/>
                </a:spcBef>
                <a:buFontTx/>
                <a:buNone/>
              </a:pPr>
              <a:t>28</a:t>
            </a:fld>
            <a:endParaRPr lang="en-US" altLang="zh-TW" sz="3200"/>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標題 2"/>
          <p:cNvSpPr>
            <a:spLocks noGrp="1" noChangeArrowheads="1"/>
          </p:cNvSpPr>
          <p:nvPr>
            <p:ph type="title"/>
          </p:nvPr>
        </p:nvSpPr>
        <p:spPr>
          <a:xfrm>
            <a:off x="914400" y="5849938"/>
            <a:ext cx="16462375" cy="1628775"/>
          </a:xfrm>
        </p:spPr>
        <p:txBody>
          <a:bodyPr/>
          <a:lstStyle/>
          <a:p>
            <a:pPr>
              <a:lnSpc>
                <a:spcPct val="150000"/>
              </a:lnSpc>
            </a:pPr>
            <a:r>
              <a:rPr lang="zh-TW" altLang="en-US" sz="6000" b="1" smtClean="0"/>
              <a:t>一、全國國土計畫之土地使用指導</a:t>
            </a:r>
            <a:r>
              <a:rPr lang="en-US" altLang="zh-TW" sz="6000" b="1" smtClean="0"/>
              <a:t/>
            </a:r>
            <a:br>
              <a:rPr lang="en-US" altLang="zh-TW" sz="6000" b="1" smtClean="0"/>
            </a:br>
            <a:r>
              <a:rPr lang="en-US" altLang="zh-TW" sz="3200" b="1" smtClean="0"/>
              <a:t>(</a:t>
            </a:r>
            <a:r>
              <a:rPr lang="zh-TW" altLang="en-US" sz="3200" b="1" smtClean="0"/>
              <a:t>摘錄自內政部營建署「全國國土計畫」歷次簡報</a:t>
            </a:r>
            <a:r>
              <a:rPr lang="en-US" altLang="zh-TW" sz="3200" b="1" smtClean="0"/>
              <a:t>)</a:t>
            </a:r>
            <a:endParaRPr lang="zh-TW" altLang="en-US" sz="3200" smtClean="0"/>
          </a:p>
        </p:txBody>
      </p:sp>
      <p:sp>
        <p:nvSpPr>
          <p:cNvPr id="45059" name="投影片編號版面配置區 1"/>
          <p:cNvSpPr>
            <a:spLocks noGrp="1"/>
          </p:cNvSpPr>
          <p:nvPr>
            <p:ph type="sldNum" sz="quarter" idx="12"/>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1825625">
              <a:spcBef>
                <a:spcPct val="20000"/>
              </a:spcBef>
              <a:buChar char="•"/>
              <a:defRPr kumimoji="1" sz="6400">
                <a:solidFill>
                  <a:schemeClr val="tx1"/>
                </a:solidFill>
                <a:latin typeface="Arial" pitchFamily="34" charset="0"/>
                <a:ea typeface="新細明體" pitchFamily="18" charset="-120"/>
              </a:defRPr>
            </a:lvl1pPr>
            <a:lvl2pPr marL="1482725" indent="-569913" defTabSz="1825625">
              <a:spcBef>
                <a:spcPct val="20000"/>
              </a:spcBef>
              <a:buChar char="–"/>
              <a:defRPr kumimoji="1" sz="5600">
                <a:solidFill>
                  <a:schemeClr val="tx1"/>
                </a:solidFill>
                <a:latin typeface="Arial" pitchFamily="34" charset="0"/>
                <a:ea typeface="新細明體" pitchFamily="18" charset="-120"/>
              </a:defRPr>
            </a:lvl2pPr>
            <a:lvl3pPr marL="2282825" indent="-455613" defTabSz="1825625">
              <a:spcBef>
                <a:spcPct val="20000"/>
              </a:spcBef>
              <a:buChar char="•"/>
              <a:defRPr kumimoji="1" sz="4800">
                <a:solidFill>
                  <a:schemeClr val="tx1"/>
                </a:solidFill>
                <a:latin typeface="Arial" pitchFamily="34" charset="0"/>
                <a:ea typeface="新細明體" pitchFamily="18" charset="-120"/>
              </a:defRPr>
            </a:lvl3pPr>
            <a:lvl4pPr marL="3195638" indent="-455613" defTabSz="1825625">
              <a:spcBef>
                <a:spcPct val="20000"/>
              </a:spcBef>
              <a:buChar char="–"/>
              <a:defRPr kumimoji="1" sz="4000">
                <a:solidFill>
                  <a:schemeClr val="tx1"/>
                </a:solidFill>
                <a:latin typeface="Arial" pitchFamily="34" charset="0"/>
                <a:ea typeface="新細明體" pitchFamily="18" charset="-120"/>
              </a:defRPr>
            </a:lvl4pPr>
            <a:lvl5pPr marL="4108450" indent="-455613" defTabSz="1825625">
              <a:spcBef>
                <a:spcPct val="20000"/>
              </a:spcBef>
              <a:buChar char="»"/>
              <a:defRPr kumimoji="1" sz="4000">
                <a:solidFill>
                  <a:schemeClr val="tx1"/>
                </a:solidFill>
                <a:latin typeface="Arial" pitchFamily="34" charset="0"/>
                <a:ea typeface="新細明體" pitchFamily="18" charset="-120"/>
              </a:defRPr>
            </a:lvl5pPr>
            <a:lvl6pPr marL="4565650" indent="-455613" defTabSz="1825625" eaLnBrk="0" fontAlgn="base" hangingPunct="0">
              <a:spcBef>
                <a:spcPct val="20000"/>
              </a:spcBef>
              <a:spcAft>
                <a:spcPct val="0"/>
              </a:spcAft>
              <a:buChar char="»"/>
              <a:defRPr kumimoji="1" sz="4000">
                <a:solidFill>
                  <a:schemeClr val="tx1"/>
                </a:solidFill>
                <a:latin typeface="Arial" pitchFamily="34" charset="0"/>
                <a:ea typeface="新細明體" pitchFamily="18" charset="-120"/>
              </a:defRPr>
            </a:lvl6pPr>
            <a:lvl7pPr marL="5022850" indent="-455613" defTabSz="1825625" eaLnBrk="0" fontAlgn="base" hangingPunct="0">
              <a:spcBef>
                <a:spcPct val="20000"/>
              </a:spcBef>
              <a:spcAft>
                <a:spcPct val="0"/>
              </a:spcAft>
              <a:buChar char="»"/>
              <a:defRPr kumimoji="1" sz="4000">
                <a:solidFill>
                  <a:schemeClr val="tx1"/>
                </a:solidFill>
                <a:latin typeface="Arial" pitchFamily="34" charset="0"/>
                <a:ea typeface="新細明體" pitchFamily="18" charset="-120"/>
              </a:defRPr>
            </a:lvl7pPr>
            <a:lvl8pPr marL="5480050" indent="-455613" defTabSz="1825625" eaLnBrk="0" fontAlgn="base" hangingPunct="0">
              <a:spcBef>
                <a:spcPct val="20000"/>
              </a:spcBef>
              <a:spcAft>
                <a:spcPct val="0"/>
              </a:spcAft>
              <a:buChar char="»"/>
              <a:defRPr kumimoji="1" sz="4000">
                <a:solidFill>
                  <a:schemeClr val="tx1"/>
                </a:solidFill>
                <a:latin typeface="Arial" pitchFamily="34" charset="0"/>
                <a:ea typeface="新細明體" pitchFamily="18" charset="-120"/>
              </a:defRPr>
            </a:lvl8pPr>
            <a:lvl9pPr marL="5937250" indent="-455613" defTabSz="1825625" eaLnBrk="0" fontAlgn="base" hangingPunct="0">
              <a:spcBef>
                <a:spcPct val="20000"/>
              </a:spcBef>
              <a:spcAft>
                <a:spcPct val="0"/>
              </a:spcAft>
              <a:buChar char="»"/>
              <a:defRPr kumimoji="1" sz="4000">
                <a:solidFill>
                  <a:schemeClr val="tx1"/>
                </a:solidFill>
                <a:latin typeface="Arial" pitchFamily="34" charset="0"/>
                <a:ea typeface="新細明體" pitchFamily="18" charset="-120"/>
              </a:defRPr>
            </a:lvl9pPr>
          </a:lstStyle>
          <a:p>
            <a:pPr>
              <a:spcBef>
                <a:spcPct val="0"/>
              </a:spcBef>
              <a:buFontTx/>
              <a:buNone/>
            </a:pPr>
            <a:fld id="{F54BD553-3294-4A5A-AB7E-AA48CE83F0FF}" type="slidenum">
              <a:rPr lang="en-US" altLang="zh-TW" sz="3200"/>
              <a:pPr>
                <a:spcBef>
                  <a:spcPct val="0"/>
                </a:spcBef>
                <a:buFontTx/>
                <a:buNone/>
              </a:pPr>
              <a:t>29</a:t>
            </a:fld>
            <a:endParaRPr lang="en-US" altLang="zh-TW" sz="320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圖片 10"/>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944688" y="5089525"/>
            <a:ext cx="5838825" cy="8250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411" name="投影片編號版面配置區 1"/>
          <p:cNvSpPr>
            <a:spLocks noGrp="1"/>
          </p:cNvSpPr>
          <p:nvPr>
            <p:ph type="sldNum" sz="quarter" idx="12"/>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1828800">
              <a:spcBef>
                <a:spcPct val="20000"/>
              </a:spcBef>
              <a:buChar char="•"/>
              <a:defRPr kumimoji="1" sz="6400">
                <a:solidFill>
                  <a:schemeClr val="tx1"/>
                </a:solidFill>
                <a:latin typeface="Arial" pitchFamily="34" charset="0"/>
                <a:ea typeface="新細明體" pitchFamily="18" charset="-120"/>
              </a:defRPr>
            </a:lvl1pPr>
            <a:lvl2pPr marL="742950" indent="-285750" defTabSz="1828800">
              <a:spcBef>
                <a:spcPct val="20000"/>
              </a:spcBef>
              <a:buChar char="–"/>
              <a:defRPr kumimoji="1" sz="5600">
                <a:solidFill>
                  <a:schemeClr val="tx1"/>
                </a:solidFill>
                <a:latin typeface="Arial" pitchFamily="34" charset="0"/>
                <a:ea typeface="新細明體" pitchFamily="18" charset="-120"/>
              </a:defRPr>
            </a:lvl2pPr>
            <a:lvl3pPr marL="1143000" indent="-228600" defTabSz="1828800">
              <a:spcBef>
                <a:spcPct val="20000"/>
              </a:spcBef>
              <a:buChar char="•"/>
              <a:defRPr kumimoji="1" sz="4800">
                <a:solidFill>
                  <a:schemeClr val="tx1"/>
                </a:solidFill>
                <a:latin typeface="Arial" pitchFamily="34" charset="0"/>
                <a:ea typeface="新細明體" pitchFamily="18" charset="-120"/>
              </a:defRPr>
            </a:lvl3pPr>
            <a:lvl4pPr marL="1600200" indent="-228600" defTabSz="1828800">
              <a:spcBef>
                <a:spcPct val="20000"/>
              </a:spcBef>
              <a:buChar char="–"/>
              <a:defRPr kumimoji="1" sz="4000">
                <a:solidFill>
                  <a:schemeClr val="tx1"/>
                </a:solidFill>
                <a:latin typeface="Arial" pitchFamily="34" charset="0"/>
                <a:ea typeface="新細明體" pitchFamily="18" charset="-120"/>
              </a:defRPr>
            </a:lvl4pPr>
            <a:lvl5pPr marL="2057400" indent="-228600" defTabSz="1828800">
              <a:spcBef>
                <a:spcPct val="20000"/>
              </a:spcBef>
              <a:buChar char="»"/>
              <a:defRPr kumimoji="1" sz="4000">
                <a:solidFill>
                  <a:schemeClr val="tx1"/>
                </a:solidFill>
                <a:latin typeface="Arial" pitchFamily="34" charset="0"/>
                <a:ea typeface="新細明體" pitchFamily="18" charset="-120"/>
              </a:defRPr>
            </a:lvl5pPr>
            <a:lvl6pPr marL="2514600" indent="-228600" defTabSz="1828800" eaLnBrk="0" fontAlgn="base" hangingPunct="0">
              <a:spcBef>
                <a:spcPct val="20000"/>
              </a:spcBef>
              <a:spcAft>
                <a:spcPct val="0"/>
              </a:spcAft>
              <a:buChar char="»"/>
              <a:defRPr kumimoji="1" sz="4000">
                <a:solidFill>
                  <a:schemeClr val="tx1"/>
                </a:solidFill>
                <a:latin typeface="Arial" pitchFamily="34" charset="0"/>
                <a:ea typeface="新細明體" pitchFamily="18" charset="-120"/>
              </a:defRPr>
            </a:lvl6pPr>
            <a:lvl7pPr marL="2971800" indent="-228600" defTabSz="1828800" eaLnBrk="0" fontAlgn="base" hangingPunct="0">
              <a:spcBef>
                <a:spcPct val="20000"/>
              </a:spcBef>
              <a:spcAft>
                <a:spcPct val="0"/>
              </a:spcAft>
              <a:buChar char="»"/>
              <a:defRPr kumimoji="1" sz="4000">
                <a:solidFill>
                  <a:schemeClr val="tx1"/>
                </a:solidFill>
                <a:latin typeface="Arial" pitchFamily="34" charset="0"/>
                <a:ea typeface="新細明體" pitchFamily="18" charset="-120"/>
              </a:defRPr>
            </a:lvl7pPr>
            <a:lvl8pPr marL="3429000" indent="-228600" defTabSz="1828800" eaLnBrk="0" fontAlgn="base" hangingPunct="0">
              <a:spcBef>
                <a:spcPct val="20000"/>
              </a:spcBef>
              <a:spcAft>
                <a:spcPct val="0"/>
              </a:spcAft>
              <a:buChar char="»"/>
              <a:defRPr kumimoji="1" sz="4000">
                <a:solidFill>
                  <a:schemeClr val="tx1"/>
                </a:solidFill>
                <a:latin typeface="Arial" pitchFamily="34" charset="0"/>
                <a:ea typeface="新細明體" pitchFamily="18" charset="-120"/>
              </a:defRPr>
            </a:lvl8pPr>
            <a:lvl9pPr marL="3886200" indent="-228600" defTabSz="1828800" eaLnBrk="0" fontAlgn="base" hangingPunct="0">
              <a:spcBef>
                <a:spcPct val="20000"/>
              </a:spcBef>
              <a:spcAft>
                <a:spcPct val="0"/>
              </a:spcAft>
              <a:buChar char="»"/>
              <a:defRPr kumimoji="1" sz="4000">
                <a:solidFill>
                  <a:schemeClr val="tx1"/>
                </a:solidFill>
                <a:latin typeface="Arial" pitchFamily="34" charset="0"/>
                <a:ea typeface="新細明體" pitchFamily="18" charset="-120"/>
              </a:defRPr>
            </a:lvl9pPr>
          </a:lstStyle>
          <a:p>
            <a:pPr>
              <a:spcBef>
                <a:spcPct val="0"/>
              </a:spcBef>
              <a:buFontTx/>
              <a:buNone/>
            </a:pPr>
            <a:fld id="{AA005D13-EFBD-4439-B269-19EB2A383FBF}" type="slidenum">
              <a:rPr lang="en-US" altLang="zh-TW" sz="3200">
                <a:ea typeface="微軟正黑體" pitchFamily="34" charset="-120"/>
              </a:rPr>
              <a:pPr>
                <a:spcBef>
                  <a:spcPct val="0"/>
                </a:spcBef>
                <a:buFontTx/>
                <a:buNone/>
              </a:pPr>
              <a:t>3</a:t>
            </a:fld>
            <a:endParaRPr lang="en-US" altLang="zh-TW" sz="3200">
              <a:ea typeface="微軟正黑體" pitchFamily="34" charset="-120"/>
            </a:endParaRPr>
          </a:p>
        </p:txBody>
      </p:sp>
      <p:sp>
        <p:nvSpPr>
          <p:cNvPr id="17412" name="矩形 3"/>
          <p:cNvSpPr>
            <a:spLocks noChangeArrowheads="1"/>
          </p:cNvSpPr>
          <p:nvPr/>
        </p:nvSpPr>
        <p:spPr bwMode="auto">
          <a:xfrm>
            <a:off x="1069975" y="2393950"/>
            <a:ext cx="16502063" cy="2124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kumimoji="1" sz="6400">
                <a:solidFill>
                  <a:schemeClr val="tx1"/>
                </a:solidFill>
                <a:latin typeface="Arial" pitchFamily="34" charset="0"/>
                <a:ea typeface="新細明體" pitchFamily="18" charset="-120"/>
              </a:defRPr>
            </a:lvl1pPr>
            <a:lvl2pPr marL="742950" indent="-285750">
              <a:spcBef>
                <a:spcPct val="20000"/>
              </a:spcBef>
              <a:buChar char="–"/>
              <a:defRPr kumimoji="1" sz="5600">
                <a:solidFill>
                  <a:schemeClr val="tx1"/>
                </a:solidFill>
                <a:latin typeface="Arial" pitchFamily="34" charset="0"/>
                <a:ea typeface="新細明體" pitchFamily="18" charset="-120"/>
              </a:defRPr>
            </a:lvl2pPr>
            <a:lvl3pPr marL="1143000" indent="-228600">
              <a:spcBef>
                <a:spcPct val="20000"/>
              </a:spcBef>
              <a:buChar char="•"/>
              <a:defRPr kumimoji="1" sz="4800">
                <a:solidFill>
                  <a:schemeClr val="tx1"/>
                </a:solidFill>
                <a:latin typeface="Arial" pitchFamily="34" charset="0"/>
                <a:ea typeface="新細明體" pitchFamily="18" charset="-120"/>
              </a:defRPr>
            </a:lvl3pPr>
            <a:lvl4pPr marL="1600200" indent="-228600">
              <a:spcBef>
                <a:spcPct val="20000"/>
              </a:spcBef>
              <a:buChar char="–"/>
              <a:defRPr kumimoji="1" sz="4000">
                <a:solidFill>
                  <a:schemeClr val="tx1"/>
                </a:solidFill>
                <a:latin typeface="Arial" pitchFamily="34" charset="0"/>
                <a:ea typeface="新細明體" pitchFamily="18" charset="-120"/>
              </a:defRPr>
            </a:lvl4pPr>
            <a:lvl5pPr marL="2057400" indent="-228600">
              <a:spcBef>
                <a:spcPct val="20000"/>
              </a:spcBef>
              <a:buChar char="»"/>
              <a:defRPr kumimoji="1" sz="4000">
                <a:solidFill>
                  <a:schemeClr val="tx1"/>
                </a:solidFill>
                <a:latin typeface="Arial" pitchFamily="34" charset="0"/>
                <a:ea typeface="新細明體" pitchFamily="18" charset="-120"/>
              </a:defRPr>
            </a:lvl5pPr>
            <a:lvl6pPr marL="2514600" indent="-228600" eaLnBrk="0" fontAlgn="base" hangingPunct="0">
              <a:spcBef>
                <a:spcPct val="20000"/>
              </a:spcBef>
              <a:spcAft>
                <a:spcPct val="0"/>
              </a:spcAft>
              <a:buChar char="»"/>
              <a:defRPr kumimoji="1" sz="4000">
                <a:solidFill>
                  <a:schemeClr val="tx1"/>
                </a:solidFill>
                <a:latin typeface="Arial" pitchFamily="34" charset="0"/>
                <a:ea typeface="新細明體" pitchFamily="18" charset="-120"/>
              </a:defRPr>
            </a:lvl6pPr>
            <a:lvl7pPr marL="2971800" indent="-228600" eaLnBrk="0" fontAlgn="base" hangingPunct="0">
              <a:spcBef>
                <a:spcPct val="20000"/>
              </a:spcBef>
              <a:spcAft>
                <a:spcPct val="0"/>
              </a:spcAft>
              <a:buChar char="»"/>
              <a:defRPr kumimoji="1" sz="4000">
                <a:solidFill>
                  <a:schemeClr val="tx1"/>
                </a:solidFill>
                <a:latin typeface="Arial" pitchFamily="34" charset="0"/>
                <a:ea typeface="新細明體" pitchFamily="18" charset="-120"/>
              </a:defRPr>
            </a:lvl7pPr>
            <a:lvl8pPr marL="3429000" indent="-228600" eaLnBrk="0" fontAlgn="base" hangingPunct="0">
              <a:spcBef>
                <a:spcPct val="20000"/>
              </a:spcBef>
              <a:spcAft>
                <a:spcPct val="0"/>
              </a:spcAft>
              <a:buChar char="»"/>
              <a:defRPr kumimoji="1" sz="4000">
                <a:solidFill>
                  <a:schemeClr val="tx1"/>
                </a:solidFill>
                <a:latin typeface="Arial" pitchFamily="34" charset="0"/>
                <a:ea typeface="新細明體" pitchFamily="18" charset="-120"/>
              </a:defRPr>
            </a:lvl8pPr>
            <a:lvl9pPr marL="3886200" indent="-228600" eaLnBrk="0" fontAlgn="base" hangingPunct="0">
              <a:spcBef>
                <a:spcPct val="20000"/>
              </a:spcBef>
              <a:spcAft>
                <a:spcPct val="0"/>
              </a:spcAft>
              <a:buChar char="»"/>
              <a:defRPr kumimoji="1" sz="4000">
                <a:solidFill>
                  <a:schemeClr val="tx1"/>
                </a:solidFill>
                <a:latin typeface="Arial" pitchFamily="34" charset="0"/>
                <a:ea typeface="新細明體" pitchFamily="18" charset="-120"/>
              </a:defRPr>
            </a:lvl9pPr>
          </a:lstStyle>
          <a:p>
            <a:pPr eaLnBrk="1" hangingPunct="1">
              <a:spcBef>
                <a:spcPct val="0"/>
              </a:spcBef>
              <a:buFontTx/>
              <a:buNone/>
            </a:pPr>
            <a:r>
              <a:rPr lang="zh-TW" altLang="en-US" sz="4400">
                <a:latin typeface="微軟正黑體" pitchFamily="34" charset="-120"/>
                <a:ea typeface="微軟正黑體" pitchFamily="34" charset="-120"/>
              </a:rPr>
              <a:t>為了避免不適宜發展的地區受到開發濫用，透過全面的調查和規劃，將適宜、不適宜發展的土地界定出來，並將產業、公共設施或居住等等需求，配置在適宜發展的區位。</a:t>
            </a:r>
          </a:p>
        </p:txBody>
      </p:sp>
      <p:sp>
        <p:nvSpPr>
          <p:cNvPr id="17413" name="矩形 4"/>
          <p:cNvSpPr>
            <a:spLocks noChangeArrowheads="1"/>
          </p:cNvSpPr>
          <p:nvPr/>
        </p:nvSpPr>
        <p:spPr bwMode="auto">
          <a:xfrm>
            <a:off x="5543550" y="5497513"/>
            <a:ext cx="3346450" cy="1385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kumimoji="1" sz="6400">
                <a:solidFill>
                  <a:schemeClr val="tx1"/>
                </a:solidFill>
                <a:latin typeface="Arial" pitchFamily="34" charset="0"/>
                <a:ea typeface="新細明體" pitchFamily="18" charset="-120"/>
              </a:defRPr>
            </a:lvl1pPr>
            <a:lvl2pPr marL="742950" indent="-285750">
              <a:spcBef>
                <a:spcPct val="20000"/>
              </a:spcBef>
              <a:buChar char="–"/>
              <a:defRPr kumimoji="1" sz="5600">
                <a:solidFill>
                  <a:schemeClr val="tx1"/>
                </a:solidFill>
                <a:latin typeface="Arial" pitchFamily="34" charset="0"/>
                <a:ea typeface="新細明體" pitchFamily="18" charset="-120"/>
              </a:defRPr>
            </a:lvl2pPr>
            <a:lvl3pPr marL="1143000" indent="-228600">
              <a:spcBef>
                <a:spcPct val="20000"/>
              </a:spcBef>
              <a:buChar char="•"/>
              <a:defRPr kumimoji="1" sz="4800">
                <a:solidFill>
                  <a:schemeClr val="tx1"/>
                </a:solidFill>
                <a:latin typeface="Arial" pitchFamily="34" charset="0"/>
                <a:ea typeface="新細明體" pitchFamily="18" charset="-120"/>
              </a:defRPr>
            </a:lvl3pPr>
            <a:lvl4pPr marL="1600200" indent="-228600">
              <a:spcBef>
                <a:spcPct val="20000"/>
              </a:spcBef>
              <a:buChar char="–"/>
              <a:defRPr kumimoji="1" sz="4000">
                <a:solidFill>
                  <a:schemeClr val="tx1"/>
                </a:solidFill>
                <a:latin typeface="Arial" pitchFamily="34" charset="0"/>
                <a:ea typeface="新細明體" pitchFamily="18" charset="-120"/>
              </a:defRPr>
            </a:lvl4pPr>
            <a:lvl5pPr marL="2057400" indent="-228600">
              <a:spcBef>
                <a:spcPct val="20000"/>
              </a:spcBef>
              <a:buChar char="»"/>
              <a:defRPr kumimoji="1" sz="4000">
                <a:solidFill>
                  <a:schemeClr val="tx1"/>
                </a:solidFill>
                <a:latin typeface="Arial" pitchFamily="34" charset="0"/>
                <a:ea typeface="新細明體" pitchFamily="18" charset="-120"/>
              </a:defRPr>
            </a:lvl5pPr>
            <a:lvl6pPr marL="2514600" indent="-228600" eaLnBrk="0" fontAlgn="base" hangingPunct="0">
              <a:spcBef>
                <a:spcPct val="20000"/>
              </a:spcBef>
              <a:spcAft>
                <a:spcPct val="0"/>
              </a:spcAft>
              <a:buChar char="»"/>
              <a:defRPr kumimoji="1" sz="4000">
                <a:solidFill>
                  <a:schemeClr val="tx1"/>
                </a:solidFill>
                <a:latin typeface="Arial" pitchFamily="34" charset="0"/>
                <a:ea typeface="新細明體" pitchFamily="18" charset="-120"/>
              </a:defRPr>
            </a:lvl6pPr>
            <a:lvl7pPr marL="2971800" indent="-228600" eaLnBrk="0" fontAlgn="base" hangingPunct="0">
              <a:spcBef>
                <a:spcPct val="20000"/>
              </a:spcBef>
              <a:spcAft>
                <a:spcPct val="0"/>
              </a:spcAft>
              <a:buChar char="»"/>
              <a:defRPr kumimoji="1" sz="4000">
                <a:solidFill>
                  <a:schemeClr val="tx1"/>
                </a:solidFill>
                <a:latin typeface="Arial" pitchFamily="34" charset="0"/>
                <a:ea typeface="新細明體" pitchFamily="18" charset="-120"/>
              </a:defRPr>
            </a:lvl7pPr>
            <a:lvl8pPr marL="3429000" indent="-228600" eaLnBrk="0" fontAlgn="base" hangingPunct="0">
              <a:spcBef>
                <a:spcPct val="20000"/>
              </a:spcBef>
              <a:spcAft>
                <a:spcPct val="0"/>
              </a:spcAft>
              <a:buChar char="»"/>
              <a:defRPr kumimoji="1" sz="4000">
                <a:solidFill>
                  <a:schemeClr val="tx1"/>
                </a:solidFill>
                <a:latin typeface="Arial" pitchFamily="34" charset="0"/>
                <a:ea typeface="新細明體" pitchFamily="18" charset="-120"/>
              </a:defRPr>
            </a:lvl8pPr>
            <a:lvl9pPr marL="3886200" indent="-228600" eaLnBrk="0" fontAlgn="base" hangingPunct="0">
              <a:spcBef>
                <a:spcPct val="20000"/>
              </a:spcBef>
              <a:spcAft>
                <a:spcPct val="0"/>
              </a:spcAft>
              <a:buChar char="»"/>
              <a:defRPr kumimoji="1" sz="4000">
                <a:solidFill>
                  <a:schemeClr val="tx1"/>
                </a:solidFill>
                <a:latin typeface="Arial" pitchFamily="34" charset="0"/>
                <a:ea typeface="新細明體" pitchFamily="18" charset="-120"/>
              </a:defRPr>
            </a:lvl9pPr>
          </a:lstStyle>
          <a:p>
            <a:pPr algn="r" eaLnBrk="1" hangingPunct="1">
              <a:spcBef>
                <a:spcPct val="0"/>
              </a:spcBef>
              <a:buFontTx/>
              <a:buNone/>
            </a:pPr>
            <a:r>
              <a:rPr lang="zh-TW" altLang="en-US" sz="2800" b="1">
                <a:latin typeface="文鼎圓體M"/>
                <a:ea typeface="文鼎圓體M"/>
                <a:cs typeface="文鼎圓體M"/>
              </a:rPr>
              <a:t>易發生災害</a:t>
            </a:r>
          </a:p>
          <a:p>
            <a:pPr algn="r" eaLnBrk="1" hangingPunct="1">
              <a:spcBef>
                <a:spcPct val="0"/>
              </a:spcBef>
              <a:buFontTx/>
              <a:buNone/>
            </a:pPr>
            <a:r>
              <a:rPr lang="zh-TW" altLang="en-US" sz="2800" b="1">
                <a:latin typeface="文鼎圓體M"/>
                <a:ea typeface="文鼎圓體M"/>
                <a:cs typeface="文鼎圓體M"/>
              </a:rPr>
              <a:t>重要生態環境</a:t>
            </a:r>
          </a:p>
          <a:p>
            <a:pPr algn="r" eaLnBrk="1" hangingPunct="1">
              <a:spcBef>
                <a:spcPct val="0"/>
              </a:spcBef>
              <a:buFontTx/>
              <a:buNone/>
            </a:pPr>
            <a:r>
              <a:rPr lang="zh-TW" altLang="en-US" sz="2800" b="1">
                <a:latin typeface="文鼎圓體M"/>
                <a:ea typeface="文鼎圓體M"/>
                <a:cs typeface="文鼎圓體M"/>
              </a:rPr>
              <a:t>具珍貴資源</a:t>
            </a:r>
            <a:endParaRPr lang="zh-TW" altLang="en-US" sz="2800">
              <a:latin typeface="文鼎圓體M"/>
              <a:ea typeface="文鼎圓體M"/>
              <a:cs typeface="文鼎圓體M"/>
            </a:endParaRPr>
          </a:p>
        </p:txBody>
      </p:sp>
      <p:sp>
        <p:nvSpPr>
          <p:cNvPr id="17414" name="矩形 5"/>
          <p:cNvSpPr>
            <a:spLocks noChangeArrowheads="1"/>
          </p:cNvSpPr>
          <p:nvPr/>
        </p:nvSpPr>
        <p:spPr bwMode="auto">
          <a:xfrm>
            <a:off x="11966575" y="11174413"/>
            <a:ext cx="2441575" cy="769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eaLnBrk="1" hangingPunct="1"/>
            <a:r>
              <a:rPr lang="zh-TW" altLang="en-US" sz="4400" b="1">
                <a:solidFill>
                  <a:srgbClr val="000000"/>
                </a:solidFill>
                <a:latin typeface="文鼎圓體B"/>
                <a:ea typeface="文鼎圓體B"/>
                <a:cs typeface="文鼎圓體B"/>
              </a:rPr>
              <a:t>適宜發展</a:t>
            </a:r>
            <a:endParaRPr lang="zh-TW" altLang="en-US" sz="4400">
              <a:latin typeface="文鼎圓體B"/>
              <a:ea typeface="文鼎圓體B"/>
              <a:cs typeface="文鼎圓體B"/>
            </a:endParaRPr>
          </a:p>
        </p:txBody>
      </p:sp>
      <p:sp>
        <p:nvSpPr>
          <p:cNvPr id="9" name="Text Box 4"/>
          <p:cNvSpPr txBox="1">
            <a:spLocks noChangeArrowheads="1"/>
          </p:cNvSpPr>
          <p:nvPr/>
        </p:nvSpPr>
        <p:spPr bwMode="auto">
          <a:xfrm>
            <a:off x="644525" y="657225"/>
            <a:ext cx="11382375" cy="1169988"/>
          </a:xfrm>
          <a:prstGeom prst="rect">
            <a:avLst/>
          </a:prstGeom>
          <a:noFill/>
          <a:ln>
            <a:noFill/>
          </a:ln>
        </p:spPr>
        <p:txBody>
          <a:bodyPr lIns="182903" tIns="91453" rIns="182903" bIns="91453">
            <a:spAutoFit/>
          </a:bodyPr>
          <a:lstStyle>
            <a:lvl1pPr>
              <a:spcBef>
                <a:spcPct val="20000"/>
              </a:spcBef>
              <a:buChar char="•"/>
              <a:defRPr kumimoji="1" sz="3200">
                <a:solidFill>
                  <a:schemeClr val="tx1"/>
                </a:solidFill>
                <a:latin typeface="Arial" charset="0"/>
                <a:ea typeface="新細明體" pitchFamily="18" charset="-120"/>
              </a:defRPr>
            </a:lvl1pPr>
            <a:lvl2pPr marL="742950" indent="-285750">
              <a:spcBef>
                <a:spcPct val="20000"/>
              </a:spcBef>
              <a:buChar char="–"/>
              <a:defRPr kumimoji="1" sz="2800">
                <a:solidFill>
                  <a:schemeClr val="tx1"/>
                </a:solidFill>
                <a:latin typeface="Arial" charset="0"/>
                <a:ea typeface="新細明體" pitchFamily="18" charset="-120"/>
              </a:defRPr>
            </a:lvl2pPr>
            <a:lvl3pPr marL="1143000" indent="-228600">
              <a:spcBef>
                <a:spcPct val="20000"/>
              </a:spcBef>
              <a:buChar char="•"/>
              <a:defRPr kumimoji="1" sz="2400">
                <a:solidFill>
                  <a:schemeClr val="tx1"/>
                </a:solidFill>
                <a:latin typeface="Arial" charset="0"/>
                <a:ea typeface="新細明體" pitchFamily="18" charset="-120"/>
              </a:defRPr>
            </a:lvl3pPr>
            <a:lvl4pPr marL="1600200" indent="-228600">
              <a:spcBef>
                <a:spcPct val="20000"/>
              </a:spcBef>
              <a:buChar char="–"/>
              <a:defRPr kumimoji="1" sz="2000">
                <a:solidFill>
                  <a:schemeClr val="tx1"/>
                </a:solidFill>
                <a:latin typeface="Arial" charset="0"/>
                <a:ea typeface="新細明體" pitchFamily="18" charset="-120"/>
              </a:defRPr>
            </a:lvl4pPr>
            <a:lvl5pPr marL="2057400" indent="-228600">
              <a:spcBef>
                <a:spcPct val="20000"/>
              </a:spcBef>
              <a:buChar char="»"/>
              <a:defRPr kumimoji="1" sz="2000">
                <a:solidFill>
                  <a:schemeClr val="tx1"/>
                </a:solidFill>
                <a:latin typeface="Arial" charset="0"/>
                <a:ea typeface="新細明體" pitchFamily="18" charset="-120"/>
              </a:defRPr>
            </a:lvl5pPr>
            <a:lvl6pPr marL="2514600" indent="-228600" eaLnBrk="0" fontAlgn="base" hangingPunct="0">
              <a:spcBef>
                <a:spcPct val="20000"/>
              </a:spcBef>
              <a:spcAft>
                <a:spcPct val="0"/>
              </a:spcAft>
              <a:buChar char="»"/>
              <a:defRPr kumimoji="1" sz="2000">
                <a:solidFill>
                  <a:schemeClr val="tx1"/>
                </a:solidFill>
                <a:latin typeface="Arial" charset="0"/>
                <a:ea typeface="新細明體" pitchFamily="18" charset="-120"/>
              </a:defRPr>
            </a:lvl6pPr>
            <a:lvl7pPr marL="2971800" indent="-228600" eaLnBrk="0" fontAlgn="base" hangingPunct="0">
              <a:spcBef>
                <a:spcPct val="20000"/>
              </a:spcBef>
              <a:spcAft>
                <a:spcPct val="0"/>
              </a:spcAft>
              <a:buChar char="»"/>
              <a:defRPr kumimoji="1" sz="2000">
                <a:solidFill>
                  <a:schemeClr val="tx1"/>
                </a:solidFill>
                <a:latin typeface="Arial" charset="0"/>
                <a:ea typeface="新細明體" pitchFamily="18" charset="-120"/>
              </a:defRPr>
            </a:lvl7pPr>
            <a:lvl8pPr marL="3429000" indent="-228600" eaLnBrk="0" fontAlgn="base" hangingPunct="0">
              <a:spcBef>
                <a:spcPct val="20000"/>
              </a:spcBef>
              <a:spcAft>
                <a:spcPct val="0"/>
              </a:spcAft>
              <a:buChar char="»"/>
              <a:defRPr kumimoji="1" sz="2000">
                <a:solidFill>
                  <a:schemeClr val="tx1"/>
                </a:solidFill>
                <a:latin typeface="Arial" charset="0"/>
                <a:ea typeface="新細明體" pitchFamily="18" charset="-120"/>
              </a:defRPr>
            </a:lvl8pPr>
            <a:lvl9pPr marL="3886200" indent="-228600" eaLnBrk="0" fontAlgn="base" hangingPunct="0">
              <a:spcBef>
                <a:spcPct val="20000"/>
              </a:spcBef>
              <a:spcAft>
                <a:spcPct val="0"/>
              </a:spcAft>
              <a:buChar char="»"/>
              <a:defRPr kumimoji="1" sz="2000">
                <a:solidFill>
                  <a:schemeClr val="tx1"/>
                </a:solidFill>
                <a:latin typeface="Arial" charset="0"/>
                <a:ea typeface="新細明體" pitchFamily="18" charset="-120"/>
              </a:defRPr>
            </a:lvl9pPr>
          </a:lstStyle>
          <a:p>
            <a:pPr eaLnBrk="1" hangingPunct="1">
              <a:spcBef>
                <a:spcPct val="50000"/>
              </a:spcBef>
              <a:buFontTx/>
              <a:buNone/>
              <a:defRPr/>
            </a:pPr>
            <a:r>
              <a:rPr kumimoji="0" lang="zh-TW" altLang="en-US" sz="6401" b="1" dirty="0">
                <a:latin typeface="全真超特黑" pitchFamily="49" charset="-120"/>
                <a:ea typeface="微軟正黑體" pitchFamily="34" charset="-120"/>
              </a:rPr>
              <a:t>國土計畫是什麼？</a:t>
            </a:r>
            <a:endParaRPr lang="zh-TW" altLang="en-US" sz="6401" b="1" dirty="0">
              <a:latin typeface="全真超特黑" pitchFamily="49" charset="-120"/>
              <a:ea typeface="微軟正黑體" pitchFamily="34" charset="-120"/>
            </a:endParaRPr>
          </a:p>
        </p:txBody>
      </p:sp>
      <p:sp>
        <p:nvSpPr>
          <p:cNvPr id="10" name="Line 5"/>
          <p:cNvSpPr>
            <a:spLocks noChangeShapeType="1"/>
          </p:cNvSpPr>
          <p:nvPr/>
        </p:nvSpPr>
        <p:spPr bwMode="auto">
          <a:xfrm flipV="1">
            <a:off x="501650" y="1962150"/>
            <a:ext cx="6196013" cy="0"/>
          </a:xfrm>
          <a:prstGeom prst="line">
            <a:avLst/>
          </a:prstGeom>
          <a:noFill/>
          <a:ln w="9525">
            <a:solidFill>
              <a:schemeClr val="tx1"/>
            </a:solidFill>
            <a:round/>
            <a:headEnd/>
            <a:tailEnd type="oval" w="med" len="med"/>
          </a:ln>
        </p:spPr>
        <p:txBody>
          <a:bodyPr/>
          <a:lstStyle/>
          <a:p>
            <a:pPr eaLnBrk="1" hangingPunct="1">
              <a:defRPr/>
            </a:pPr>
            <a:endParaRPr lang="zh-TW" altLang="en-US" sz="8001" dirty="0">
              <a:ea typeface="微軟正黑體" panose="020B0604030504040204" pitchFamily="34" charset="-120"/>
            </a:endParaRPr>
          </a:p>
        </p:txBody>
      </p:sp>
      <p:sp>
        <p:nvSpPr>
          <p:cNvPr id="13" name="AutoShape 3"/>
          <p:cNvSpPr>
            <a:spLocks noChangeAspect="1" noChangeArrowheads="1" noTextEdit="1"/>
          </p:cNvSpPr>
          <p:nvPr/>
        </p:nvSpPr>
        <p:spPr bwMode="auto">
          <a:xfrm>
            <a:off x="4970463" y="5394325"/>
            <a:ext cx="11307762" cy="6148388"/>
          </a:xfrm>
          <a:prstGeom prst="rect">
            <a:avLst/>
          </a:prstGeom>
          <a:noFill/>
          <a:ln>
            <a:noFill/>
          </a:ln>
        </p:spPr>
        <p:txBody>
          <a:bodyPr lIns="182901" tIns="91451" rIns="182901" bIns="91451"/>
          <a:lstStyle/>
          <a:p>
            <a:pPr eaLnBrk="1" hangingPunct="1">
              <a:defRPr/>
            </a:pPr>
            <a:endParaRPr lang="zh-TW" altLang="en-US" sz="8001" dirty="0">
              <a:ea typeface="微軟正黑體" panose="020B0604030504040204" pitchFamily="34" charset="-120"/>
            </a:endParaRPr>
          </a:p>
        </p:txBody>
      </p:sp>
      <p:sp>
        <p:nvSpPr>
          <p:cNvPr id="15" name="Rectangle 6"/>
          <p:cNvSpPr>
            <a:spLocks noChangeArrowheads="1"/>
          </p:cNvSpPr>
          <p:nvPr/>
        </p:nvSpPr>
        <p:spPr bwMode="auto">
          <a:xfrm>
            <a:off x="6272213" y="5422900"/>
            <a:ext cx="2720975" cy="1752600"/>
          </a:xfrm>
          <a:prstGeom prst="rect">
            <a:avLst/>
          </a:prstGeom>
          <a:noFill/>
          <a:ln>
            <a:noFill/>
          </a:ln>
        </p:spPr>
        <p:txBody>
          <a:bodyPr lIns="182901" tIns="91451" rIns="182901" bIns="91451"/>
          <a:lstStyle/>
          <a:p>
            <a:pPr eaLnBrk="1" hangingPunct="1">
              <a:defRPr/>
            </a:pPr>
            <a:endParaRPr lang="zh-TW" altLang="en-US" sz="8001" dirty="0">
              <a:ea typeface="微軟正黑體" panose="020B0604030504040204" pitchFamily="34" charset="-120"/>
            </a:endParaRPr>
          </a:p>
        </p:txBody>
      </p:sp>
      <p:sp>
        <p:nvSpPr>
          <p:cNvPr id="16" name="Freeform 7"/>
          <p:cNvSpPr>
            <a:spLocks/>
          </p:cNvSpPr>
          <p:nvPr/>
        </p:nvSpPr>
        <p:spPr bwMode="auto">
          <a:xfrm>
            <a:off x="8266113" y="8142288"/>
            <a:ext cx="4051300" cy="2714625"/>
          </a:xfrm>
          <a:custGeom>
            <a:avLst/>
            <a:gdLst>
              <a:gd name="T0" fmla="*/ 544 w 685"/>
              <a:gd name="T1" fmla="*/ 0 h 458"/>
              <a:gd name="T2" fmla="*/ 520 w 685"/>
              <a:gd name="T3" fmla="*/ 1 h 458"/>
              <a:gd name="T4" fmla="*/ 367 w 685"/>
              <a:gd name="T5" fmla="*/ 11 h 458"/>
              <a:gd name="T6" fmla="*/ 239 w 685"/>
              <a:gd name="T7" fmla="*/ 39 h 458"/>
              <a:gd name="T8" fmla="*/ 132 w 685"/>
              <a:gd name="T9" fmla="*/ 86 h 458"/>
              <a:gd name="T10" fmla="*/ 20 w 685"/>
              <a:gd name="T11" fmla="*/ 266 h 458"/>
              <a:gd name="T12" fmla="*/ 78 w 685"/>
              <a:gd name="T13" fmla="*/ 348 h 458"/>
              <a:gd name="T14" fmla="*/ 181 w 685"/>
              <a:gd name="T15" fmla="*/ 405 h 458"/>
              <a:gd name="T16" fmla="*/ 234 w 685"/>
              <a:gd name="T17" fmla="*/ 421 h 458"/>
              <a:gd name="T18" fmla="*/ 279 w 685"/>
              <a:gd name="T19" fmla="*/ 431 h 458"/>
              <a:gd name="T20" fmla="*/ 384 w 685"/>
              <a:gd name="T21" fmla="*/ 451 h 458"/>
              <a:gd name="T22" fmla="*/ 433 w 685"/>
              <a:gd name="T23" fmla="*/ 457 h 458"/>
              <a:gd name="T24" fmla="*/ 446 w 685"/>
              <a:gd name="T25" fmla="*/ 458 h 458"/>
              <a:gd name="T26" fmla="*/ 459 w 685"/>
              <a:gd name="T27" fmla="*/ 455 h 458"/>
              <a:gd name="T28" fmla="*/ 468 w 685"/>
              <a:gd name="T29" fmla="*/ 419 h 458"/>
              <a:gd name="T30" fmla="*/ 468 w 685"/>
              <a:gd name="T31" fmla="*/ 333 h 458"/>
              <a:gd name="T32" fmla="*/ 466 w 685"/>
              <a:gd name="T33" fmla="*/ 236 h 458"/>
              <a:gd name="T34" fmla="*/ 460 w 685"/>
              <a:gd name="T35" fmla="*/ 231 h 458"/>
              <a:gd name="T36" fmla="*/ 477 w 685"/>
              <a:gd name="T37" fmla="*/ 213 h 458"/>
              <a:gd name="T38" fmla="*/ 523 w 685"/>
              <a:gd name="T39" fmla="*/ 170 h 458"/>
              <a:gd name="T40" fmla="*/ 583 w 685"/>
              <a:gd name="T41" fmla="*/ 115 h 458"/>
              <a:gd name="T42" fmla="*/ 664 w 685"/>
              <a:gd name="T43" fmla="*/ 51 h 458"/>
              <a:gd name="T44" fmla="*/ 674 w 685"/>
              <a:gd name="T45" fmla="*/ 26 h 458"/>
              <a:gd name="T46" fmla="*/ 622 w 685"/>
              <a:gd name="T47" fmla="*/ 8 h 458"/>
              <a:gd name="T48" fmla="*/ 544 w 685"/>
              <a:gd name="T49" fmla="*/ 0 h 4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685" h="458">
                <a:moveTo>
                  <a:pt x="544" y="0"/>
                </a:moveTo>
                <a:cubicBezTo>
                  <a:pt x="536" y="0"/>
                  <a:pt x="528" y="0"/>
                  <a:pt x="520" y="1"/>
                </a:cubicBezTo>
                <a:cubicBezTo>
                  <a:pt x="468" y="2"/>
                  <a:pt x="418" y="5"/>
                  <a:pt x="367" y="11"/>
                </a:cubicBezTo>
                <a:cubicBezTo>
                  <a:pt x="323" y="17"/>
                  <a:pt x="281" y="24"/>
                  <a:pt x="239" y="39"/>
                </a:cubicBezTo>
                <a:cubicBezTo>
                  <a:pt x="202" y="52"/>
                  <a:pt x="167" y="69"/>
                  <a:pt x="132" y="86"/>
                </a:cubicBezTo>
                <a:cubicBezTo>
                  <a:pt x="69" y="116"/>
                  <a:pt x="0" y="191"/>
                  <a:pt x="20" y="266"/>
                </a:cubicBezTo>
                <a:cubicBezTo>
                  <a:pt x="28" y="296"/>
                  <a:pt x="55" y="327"/>
                  <a:pt x="78" y="348"/>
                </a:cubicBezTo>
                <a:cubicBezTo>
                  <a:pt x="107" y="375"/>
                  <a:pt x="143" y="392"/>
                  <a:pt x="181" y="405"/>
                </a:cubicBezTo>
                <a:cubicBezTo>
                  <a:pt x="199" y="411"/>
                  <a:pt x="216" y="417"/>
                  <a:pt x="234" y="421"/>
                </a:cubicBezTo>
                <a:cubicBezTo>
                  <a:pt x="249" y="424"/>
                  <a:pt x="264" y="429"/>
                  <a:pt x="279" y="431"/>
                </a:cubicBezTo>
                <a:cubicBezTo>
                  <a:pt x="314" y="437"/>
                  <a:pt x="348" y="447"/>
                  <a:pt x="384" y="451"/>
                </a:cubicBezTo>
                <a:cubicBezTo>
                  <a:pt x="400" y="453"/>
                  <a:pt x="416" y="456"/>
                  <a:pt x="433" y="457"/>
                </a:cubicBezTo>
                <a:cubicBezTo>
                  <a:pt x="436" y="457"/>
                  <a:pt x="441" y="458"/>
                  <a:pt x="446" y="458"/>
                </a:cubicBezTo>
                <a:cubicBezTo>
                  <a:pt x="451" y="458"/>
                  <a:pt x="457" y="457"/>
                  <a:pt x="459" y="455"/>
                </a:cubicBezTo>
                <a:cubicBezTo>
                  <a:pt x="467" y="449"/>
                  <a:pt x="467" y="428"/>
                  <a:pt x="468" y="419"/>
                </a:cubicBezTo>
                <a:cubicBezTo>
                  <a:pt x="469" y="391"/>
                  <a:pt x="470" y="361"/>
                  <a:pt x="468" y="333"/>
                </a:cubicBezTo>
                <a:cubicBezTo>
                  <a:pt x="465" y="300"/>
                  <a:pt x="461" y="268"/>
                  <a:pt x="466" y="236"/>
                </a:cubicBezTo>
                <a:cubicBezTo>
                  <a:pt x="460" y="231"/>
                  <a:pt x="460" y="231"/>
                  <a:pt x="460" y="231"/>
                </a:cubicBezTo>
                <a:cubicBezTo>
                  <a:pt x="463" y="223"/>
                  <a:pt x="470" y="218"/>
                  <a:pt x="477" y="213"/>
                </a:cubicBezTo>
                <a:cubicBezTo>
                  <a:pt x="494" y="200"/>
                  <a:pt x="507" y="184"/>
                  <a:pt x="523" y="170"/>
                </a:cubicBezTo>
                <a:cubicBezTo>
                  <a:pt x="543" y="152"/>
                  <a:pt x="563" y="133"/>
                  <a:pt x="583" y="115"/>
                </a:cubicBezTo>
                <a:cubicBezTo>
                  <a:pt x="608" y="91"/>
                  <a:pt x="637" y="72"/>
                  <a:pt x="664" y="51"/>
                </a:cubicBezTo>
                <a:cubicBezTo>
                  <a:pt x="672" y="45"/>
                  <a:pt x="685" y="36"/>
                  <a:pt x="674" y="26"/>
                </a:cubicBezTo>
                <a:cubicBezTo>
                  <a:pt x="662" y="16"/>
                  <a:pt x="637" y="12"/>
                  <a:pt x="622" y="8"/>
                </a:cubicBezTo>
                <a:cubicBezTo>
                  <a:pt x="596" y="2"/>
                  <a:pt x="570" y="0"/>
                  <a:pt x="544" y="0"/>
                </a:cubicBezTo>
              </a:path>
            </a:pathLst>
          </a:custGeom>
          <a:solidFill>
            <a:srgbClr val="757575"/>
          </a:solidFill>
          <a:ln>
            <a:noFill/>
          </a:ln>
        </p:spPr>
        <p:txBody>
          <a:bodyPr lIns="182901" tIns="91451" rIns="182901" bIns="91451"/>
          <a:lstStyle/>
          <a:p>
            <a:pPr eaLnBrk="1" hangingPunct="1">
              <a:defRPr/>
            </a:pPr>
            <a:endParaRPr lang="zh-TW" altLang="en-US" sz="8001" dirty="0">
              <a:ea typeface="微軟正黑體" panose="020B0604030504040204" pitchFamily="34" charset="-120"/>
            </a:endParaRPr>
          </a:p>
        </p:txBody>
      </p:sp>
      <p:sp>
        <p:nvSpPr>
          <p:cNvPr id="17" name="Freeform 8"/>
          <p:cNvSpPr>
            <a:spLocks/>
          </p:cNvSpPr>
          <p:nvPr/>
        </p:nvSpPr>
        <p:spPr bwMode="auto">
          <a:xfrm>
            <a:off x="8266113" y="7038975"/>
            <a:ext cx="4051300" cy="2722563"/>
          </a:xfrm>
          <a:custGeom>
            <a:avLst/>
            <a:gdLst>
              <a:gd name="T0" fmla="*/ 466 w 685"/>
              <a:gd name="T1" fmla="*/ 236 h 459"/>
              <a:gd name="T2" fmla="*/ 468 w 685"/>
              <a:gd name="T3" fmla="*/ 332 h 459"/>
              <a:gd name="T4" fmla="*/ 468 w 685"/>
              <a:gd name="T5" fmla="*/ 419 h 459"/>
              <a:gd name="T6" fmla="*/ 459 w 685"/>
              <a:gd name="T7" fmla="*/ 455 h 459"/>
              <a:gd name="T8" fmla="*/ 433 w 685"/>
              <a:gd name="T9" fmla="*/ 457 h 459"/>
              <a:gd name="T10" fmla="*/ 384 w 685"/>
              <a:gd name="T11" fmla="*/ 451 h 459"/>
              <a:gd name="T12" fmla="*/ 279 w 685"/>
              <a:gd name="T13" fmla="*/ 431 h 459"/>
              <a:gd name="T14" fmla="*/ 234 w 685"/>
              <a:gd name="T15" fmla="*/ 421 h 459"/>
              <a:gd name="T16" fmla="*/ 181 w 685"/>
              <a:gd name="T17" fmla="*/ 404 h 459"/>
              <a:gd name="T18" fmla="*/ 78 w 685"/>
              <a:gd name="T19" fmla="*/ 348 h 459"/>
              <a:gd name="T20" fmla="*/ 20 w 685"/>
              <a:gd name="T21" fmla="*/ 266 h 459"/>
              <a:gd name="T22" fmla="*/ 132 w 685"/>
              <a:gd name="T23" fmla="*/ 86 h 459"/>
              <a:gd name="T24" fmla="*/ 239 w 685"/>
              <a:gd name="T25" fmla="*/ 38 h 459"/>
              <a:gd name="T26" fmla="*/ 367 w 685"/>
              <a:gd name="T27" fmla="*/ 11 h 459"/>
              <a:gd name="T28" fmla="*/ 520 w 685"/>
              <a:gd name="T29" fmla="*/ 0 h 459"/>
              <a:gd name="T30" fmla="*/ 622 w 685"/>
              <a:gd name="T31" fmla="*/ 8 h 459"/>
              <a:gd name="T32" fmla="*/ 674 w 685"/>
              <a:gd name="T33" fmla="*/ 26 h 459"/>
              <a:gd name="T34" fmla="*/ 664 w 685"/>
              <a:gd name="T35" fmla="*/ 51 h 459"/>
              <a:gd name="T36" fmla="*/ 583 w 685"/>
              <a:gd name="T37" fmla="*/ 114 h 459"/>
              <a:gd name="T38" fmla="*/ 523 w 685"/>
              <a:gd name="T39" fmla="*/ 170 h 459"/>
              <a:gd name="T40" fmla="*/ 477 w 685"/>
              <a:gd name="T41" fmla="*/ 213 h 459"/>
              <a:gd name="T42" fmla="*/ 460 w 685"/>
              <a:gd name="T43" fmla="*/ 230 h 4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685" h="459">
                <a:moveTo>
                  <a:pt x="466" y="236"/>
                </a:moveTo>
                <a:cubicBezTo>
                  <a:pt x="461" y="268"/>
                  <a:pt x="465" y="300"/>
                  <a:pt x="468" y="332"/>
                </a:cubicBezTo>
                <a:cubicBezTo>
                  <a:pt x="470" y="361"/>
                  <a:pt x="469" y="391"/>
                  <a:pt x="468" y="419"/>
                </a:cubicBezTo>
                <a:cubicBezTo>
                  <a:pt x="467" y="428"/>
                  <a:pt x="467" y="449"/>
                  <a:pt x="459" y="455"/>
                </a:cubicBezTo>
                <a:cubicBezTo>
                  <a:pt x="454" y="459"/>
                  <a:pt x="439" y="457"/>
                  <a:pt x="433" y="457"/>
                </a:cubicBezTo>
                <a:cubicBezTo>
                  <a:pt x="416" y="456"/>
                  <a:pt x="400" y="453"/>
                  <a:pt x="384" y="451"/>
                </a:cubicBezTo>
                <a:cubicBezTo>
                  <a:pt x="348" y="447"/>
                  <a:pt x="314" y="437"/>
                  <a:pt x="279" y="431"/>
                </a:cubicBezTo>
                <a:cubicBezTo>
                  <a:pt x="264" y="428"/>
                  <a:pt x="249" y="424"/>
                  <a:pt x="234" y="421"/>
                </a:cubicBezTo>
                <a:cubicBezTo>
                  <a:pt x="216" y="417"/>
                  <a:pt x="199" y="410"/>
                  <a:pt x="181" y="404"/>
                </a:cubicBezTo>
                <a:cubicBezTo>
                  <a:pt x="143" y="392"/>
                  <a:pt x="107" y="375"/>
                  <a:pt x="78" y="348"/>
                </a:cubicBezTo>
                <a:cubicBezTo>
                  <a:pt x="55" y="327"/>
                  <a:pt x="28" y="296"/>
                  <a:pt x="20" y="266"/>
                </a:cubicBezTo>
                <a:cubicBezTo>
                  <a:pt x="0" y="191"/>
                  <a:pt x="69" y="116"/>
                  <a:pt x="132" y="86"/>
                </a:cubicBezTo>
                <a:cubicBezTo>
                  <a:pt x="167" y="68"/>
                  <a:pt x="202" y="52"/>
                  <a:pt x="239" y="38"/>
                </a:cubicBezTo>
                <a:cubicBezTo>
                  <a:pt x="281" y="24"/>
                  <a:pt x="323" y="17"/>
                  <a:pt x="367" y="11"/>
                </a:cubicBezTo>
                <a:cubicBezTo>
                  <a:pt x="418" y="5"/>
                  <a:pt x="468" y="2"/>
                  <a:pt x="520" y="0"/>
                </a:cubicBezTo>
                <a:cubicBezTo>
                  <a:pt x="554" y="0"/>
                  <a:pt x="589" y="0"/>
                  <a:pt x="622" y="8"/>
                </a:cubicBezTo>
                <a:cubicBezTo>
                  <a:pt x="637" y="12"/>
                  <a:pt x="662" y="16"/>
                  <a:pt x="674" y="26"/>
                </a:cubicBezTo>
                <a:cubicBezTo>
                  <a:pt x="685" y="36"/>
                  <a:pt x="672" y="45"/>
                  <a:pt x="664" y="51"/>
                </a:cubicBezTo>
                <a:cubicBezTo>
                  <a:pt x="637" y="72"/>
                  <a:pt x="608" y="91"/>
                  <a:pt x="583" y="114"/>
                </a:cubicBezTo>
                <a:cubicBezTo>
                  <a:pt x="563" y="133"/>
                  <a:pt x="543" y="152"/>
                  <a:pt x="523" y="170"/>
                </a:cubicBezTo>
                <a:cubicBezTo>
                  <a:pt x="507" y="184"/>
                  <a:pt x="494" y="200"/>
                  <a:pt x="477" y="213"/>
                </a:cubicBezTo>
                <a:cubicBezTo>
                  <a:pt x="470" y="218"/>
                  <a:pt x="463" y="223"/>
                  <a:pt x="460" y="230"/>
                </a:cubicBezTo>
              </a:path>
            </a:pathLst>
          </a:custGeom>
          <a:solidFill>
            <a:srgbClr val="4FAD26"/>
          </a:solidFill>
          <a:ln>
            <a:noFill/>
          </a:ln>
        </p:spPr>
        <p:txBody>
          <a:bodyPr lIns="182901" tIns="91451" rIns="182901" bIns="91451"/>
          <a:lstStyle/>
          <a:p>
            <a:pPr eaLnBrk="1" hangingPunct="1">
              <a:defRPr/>
            </a:pPr>
            <a:endParaRPr lang="zh-TW" altLang="en-US" sz="8001" dirty="0">
              <a:ea typeface="微軟正黑體" panose="020B0604030504040204" pitchFamily="34" charset="-120"/>
            </a:endParaRPr>
          </a:p>
        </p:txBody>
      </p:sp>
      <p:sp>
        <p:nvSpPr>
          <p:cNvPr id="18" name="Freeform 9"/>
          <p:cNvSpPr>
            <a:spLocks/>
          </p:cNvSpPr>
          <p:nvPr/>
        </p:nvSpPr>
        <p:spPr bwMode="auto">
          <a:xfrm>
            <a:off x="8278813" y="6981825"/>
            <a:ext cx="4086225" cy="2849563"/>
          </a:xfrm>
          <a:custGeom>
            <a:avLst/>
            <a:gdLst>
              <a:gd name="T0" fmla="*/ 454 w 691"/>
              <a:gd name="T1" fmla="*/ 246 h 481"/>
              <a:gd name="T2" fmla="*/ 455 w 691"/>
              <a:gd name="T3" fmla="*/ 335 h 481"/>
              <a:gd name="T4" fmla="*/ 456 w 691"/>
              <a:gd name="T5" fmla="*/ 429 h 481"/>
              <a:gd name="T6" fmla="*/ 447 w 691"/>
              <a:gd name="T7" fmla="*/ 458 h 481"/>
              <a:gd name="T8" fmla="*/ 412 w 691"/>
              <a:gd name="T9" fmla="*/ 455 h 481"/>
              <a:gd name="T10" fmla="*/ 317 w 691"/>
              <a:gd name="T11" fmla="*/ 439 h 481"/>
              <a:gd name="T12" fmla="*/ 141 w 691"/>
              <a:gd name="T13" fmla="*/ 389 h 481"/>
              <a:gd name="T14" fmla="*/ 26 w 691"/>
              <a:gd name="T15" fmla="*/ 268 h 481"/>
              <a:gd name="T16" fmla="*/ 94 w 691"/>
              <a:gd name="T17" fmla="*/ 130 h 481"/>
              <a:gd name="T18" fmla="*/ 161 w 691"/>
              <a:gd name="T19" fmla="*/ 92 h 481"/>
              <a:gd name="T20" fmla="*/ 254 w 691"/>
              <a:gd name="T21" fmla="*/ 54 h 481"/>
              <a:gd name="T22" fmla="*/ 441 w 691"/>
              <a:gd name="T23" fmla="*/ 24 h 481"/>
              <a:gd name="T24" fmla="*/ 626 w 691"/>
              <a:gd name="T25" fmla="*/ 30 h 481"/>
              <a:gd name="T26" fmla="*/ 659 w 691"/>
              <a:gd name="T27" fmla="*/ 40 h 481"/>
              <a:gd name="T28" fmla="*/ 639 w 691"/>
              <a:gd name="T29" fmla="*/ 66 h 481"/>
              <a:gd name="T30" fmla="*/ 574 w 691"/>
              <a:gd name="T31" fmla="*/ 117 h 481"/>
              <a:gd name="T32" fmla="*/ 509 w 691"/>
              <a:gd name="T33" fmla="*/ 178 h 481"/>
              <a:gd name="T34" fmla="*/ 479 w 691"/>
              <a:gd name="T35" fmla="*/ 207 h 481"/>
              <a:gd name="T36" fmla="*/ 449 w 691"/>
              <a:gd name="T37" fmla="*/ 235 h 481"/>
              <a:gd name="T38" fmla="*/ 466 w 691"/>
              <a:gd name="T39" fmla="*/ 246 h 481"/>
              <a:gd name="T40" fmla="*/ 498 w 691"/>
              <a:gd name="T41" fmla="*/ 216 h 481"/>
              <a:gd name="T42" fmla="*/ 528 w 691"/>
              <a:gd name="T43" fmla="*/ 187 h 481"/>
              <a:gd name="T44" fmla="*/ 599 w 691"/>
              <a:gd name="T45" fmla="*/ 122 h 481"/>
              <a:gd name="T46" fmla="*/ 671 w 691"/>
              <a:gd name="T47" fmla="*/ 67 h 481"/>
              <a:gd name="T48" fmla="*/ 679 w 691"/>
              <a:gd name="T49" fmla="*/ 29 h 481"/>
              <a:gd name="T50" fmla="*/ 627 w 691"/>
              <a:gd name="T51" fmla="*/ 9 h 481"/>
              <a:gd name="T52" fmla="*/ 540 w 691"/>
              <a:gd name="T53" fmla="*/ 0 h 481"/>
              <a:gd name="T54" fmla="*/ 350 w 691"/>
              <a:gd name="T55" fmla="*/ 13 h 481"/>
              <a:gd name="T56" fmla="*/ 184 w 691"/>
              <a:gd name="T57" fmla="*/ 59 h 481"/>
              <a:gd name="T58" fmla="*/ 53 w 691"/>
              <a:gd name="T59" fmla="*/ 141 h 481"/>
              <a:gd name="T60" fmla="*/ 6 w 691"/>
              <a:gd name="T61" fmla="*/ 264 h 481"/>
              <a:gd name="T62" fmla="*/ 86 w 691"/>
              <a:gd name="T63" fmla="*/ 379 h 481"/>
              <a:gd name="T64" fmla="*/ 229 w 691"/>
              <a:gd name="T65" fmla="*/ 441 h 481"/>
              <a:gd name="T66" fmla="*/ 414 w 691"/>
              <a:gd name="T67" fmla="*/ 475 h 481"/>
              <a:gd name="T68" fmla="*/ 462 w 691"/>
              <a:gd name="T69" fmla="*/ 474 h 481"/>
              <a:gd name="T70" fmla="*/ 476 w 691"/>
              <a:gd name="T71" fmla="*/ 429 h 481"/>
              <a:gd name="T72" fmla="*/ 476 w 691"/>
              <a:gd name="T73" fmla="*/ 342 h 481"/>
              <a:gd name="T74" fmla="*/ 474 w 691"/>
              <a:gd name="T75" fmla="*/ 246 h 481"/>
              <a:gd name="T76" fmla="*/ 454 w 691"/>
              <a:gd name="T77" fmla="*/ 246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691" h="481">
                <a:moveTo>
                  <a:pt x="454" y="246"/>
                </a:moveTo>
                <a:cubicBezTo>
                  <a:pt x="450" y="276"/>
                  <a:pt x="452" y="305"/>
                  <a:pt x="455" y="335"/>
                </a:cubicBezTo>
                <a:cubicBezTo>
                  <a:pt x="458" y="366"/>
                  <a:pt x="457" y="398"/>
                  <a:pt x="456" y="429"/>
                </a:cubicBezTo>
                <a:cubicBezTo>
                  <a:pt x="455" y="436"/>
                  <a:pt x="457" y="457"/>
                  <a:pt x="447" y="458"/>
                </a:cubicBezTo>
                <a:cubicBezTo>
                  <a:pt x="436" y="459"/>
                  <a:pt x="423" y="457"/>
                  <a:pt x="412" y="455"/>
                </a:cubicBezTo>
                <a:cubicBezTo>
                  <a:pt x="380" y="451"/>
                  <a:pt x="349" y="446"/>
                  <a:pt x="317" y="439"/>
                </a:cubicBezTo>
                <a:cubicBezTo>
                  <a:pt x="257" y="426"/>
                  <a:pt x="197" y="415"/>
                  <a:pt x="141" y="389"/>
                </a:cubicBezTo>
                <a:cubicBezTo>
                  <a:pt x="93" y="366"/>
                  <a:pt x="39" y="321"/>
                  <a:pt x="26" y="268"/>
                </a:cubicBezTo>
                <a:cubicBezTo>
                  <a:pt x="14" y="214"/>
                  <a:pt x="55" y="162"/>
                  <a:pt x="94" y="130"/>
                </a:cubicBezTo>
                <a:cubicBezTo>
                  <a:pt x="114" y="114"/>
                  <a:pt x="138" y="103"/>
                  <a:pt x="161" y="92"/>
                </a:cubicBezTo>
                <a:cubicBezTo>
                  <a:pt x="191" y="77"/>
                  <a:pt x="222" y="64"/>
                  <a:pt x="254" y="54"/>
                </a:cubicBezTo>
                <a:cubicBezTo>
                  <a:pt x="314" y="34"/>
                  <a:pt x="378" y="28"/>
                  <a:pt x="441" y="24"/>
                </a:cubicBezTo>
                <a:cubicBezTo>
                  <a:pt x="503" y="20"/>
                  <a:pt x="566" y="16"/>
                  <a:pt x="626" y="30"/>
                </a:cubicBezTo>
                <a:cubicBezTo>
                  <a:pt x="638" y="32"/>
                  <a:pt x="649" y="35"/>
                  <a:pt x="659" y="40"/>
                </a:cubicBezTo>
                <a:cubicBezTo>
                  <a:pt x="673" y="46"/>
                  <a:pt x="645" y="62"/>
                  <a:pt x="639" y="66"/>
                </a:cubicBezTo>
                <a:cubicBezTo>
                  <a:pt x="617" y="82"/>
                  <a:pt x="594" y="99"/>
                  <a:pt x="574" y="117"/>
                </a:cubicBezTo>
                <a:cubicBezTo>
                  <a:pt x="552" y="137"/>
                  <a:pt x="530" y="157"/>
                  <a:pt x="509" y="178"/>
                </a:cubicBezTo>
                <a:cubicBezTo>
                  <a:pt x="498" y="187"/>
                  <a:pt x="489" y="197"/>
                  <a:pt x="479" y="207"/>
                </a:cubicBezTo>
                <a:cubicBezTo>
                  <a:pt x="468" y="217"/>
                  <a:pt x="457" y="223"/>
                  <a:pt x="449" y="235"/>
                </a:cubicBezTo>
                <a:cubicBezTo>
                  <a:pt x="442" y="246"/>
                  <a:pt x="459" y="256"/>
                  <a:pt x="466" y="246"/>
                </a:cubicBezTo>
                <a:cubicBezTo>
                  <a:pt x="474" y="234"/>
                  <a:pt x="488" y="226"/>
                  <a:pt x="498" y="216"/>
                </a:cubicBezTo>
                <a:cubicBezTo>
                  <a:pt x="508" y="207"/>
                  <a:pt x="518" y="196"/>
                  <a:pt x="528" y="187"/>
                </a:cubicBezTo>
                <a:cubicBezTo>
                  <a:pt x="551" y="165"/>
                  <a:pt x="575" y="143"/>
                  <a:pt x="599" y="122"/>
                </a:cubicBezTo>
                <a:cubicBezTo>
                  <a:pt x="622" y="102"/>
                  <a:pt x="647" y="85"/>
                  <a:pt x="671" y="67"/>
                </a:cubicBezTo>
                <a:cubicBezTo>
                  <a:pt x="684" y="56"/>
                  <a:pt x="691" y="44"/>
                  <a:pt x="679" y="29"/>
                </a:cubicBezTo>
                <a:cubicBezTo>
                  <a:pt x="668" y="16"/>
                  <a:pt x="642" y="13"/>
                  <a:pt x="627" y="9"/>
                </a:cubicBezTo>
                <a:cubicBezTo>
                  <a:pt x="598" y="3"/>
                  <a:pt x="569" y="0"/>
                  <a:pt x="540" y="0"/>
                </a:cubicBezTo>
                <a:cubicBezTo>
                  <a:pt x="476" y="0"/>
                  <a:pt x="413" y="5"/>
                  <a:pt x="350" y="13"/>
                </a:cubicBezTo>
                <a:cubicBezTo>
                  <a:pt x="292" y="21"/>
                  <a:pt x="238" y="36"/>
                  <a:pt x="184" y="59"/>
                </a:cubicBezTo>
                <a:cubicBezTo>
                  <a:pt x="136" y="80"/>
                  <a:pt x="90" y="102"/>
                  <a:pt x="53" y="141"/>
                </a:cubicBezTo>
                <a:cubicBezTo>
                  <a:pt x="22" y="174"/>
                  <a:pt x="0" y="218"/>
                  <a:pt x="6" y="264"/>
                </a:cubicBezTo>
                <a:cubicBezTo>
                  <a:pt x="11" y="310"/>
                  <a:pt x="50" y="353"/>
                  <a:pt x="86" y="379"/>
                </a:cubicBezTo>
                <a:cubicBezTo>
                  <a:pt x="127" y="410"/>
                  <a:pt x="179" y="429"/>
                  <a:pt x="229" y="441"/>
                </a:cubicBezTo>
                <a:cubicBezTo>
                  <a:pt x="290" y="455"/>
                  <a:pt x="352" y="467"/>
                  <a:pt x="414" y="475"/>
                </a:cubicBezTo>
                <a:cubicBezTo>
                  <a:pt x="429" y="477"/>
                  <a:pt x="448" y="481"/>
                  <a:pt x="462" y="474"/>
                </a:cubicBezTo>
                <a:cubicBezTo>
                  <a:pt x="476" y="467"/>
                  <a:pt x="475" y="442"/>
                  <a:pt x="476" y="429"/>
                </a:cubicBezTo>
                <a:cubicBezTo>
                  <a:pt x="477" y="400"/>
                  <a:pt x="478" y="371"/>
                  <a:pt x="476" y="342"/>
                </a:cubicBezTo>
                <a:cubicBezTo>
                  <a:pt x="473" y="310"/>
                  <a:pt x="469" y="278"/>
                  <a:pt x="474" y="246"/>
                </a:cubicBezTo>
                <a:cubicBezTo>
                  <a:pt x="475" y="233"/>
                  <a:pt x="455" y="233"/>
                  <a:pt x="454" y="246"/>
                </a:cubicBezTo>
                <a:close/>
              </a:path>
            </a:pathLst>
          </a:custGeom>
          <a:solidFill>
            <a:srgbClr val="000000"/>
          </a:solidFill>
          <a:ln>
            <a:noFill/>
          </a:ln>
        </p:spPr>
        <p:txBody>
          <a:bodyPr lIns="182901" tIns="91451" rIns="182901" bIns="91451"/>
          <a:lstStyle/>
          <a:p>
            <a:pPr eaLnBrk="1" hangingPunct="1">
              <a:defRPr/>
            </a:pPr>
            <a:endParaRPr lang="zh-TW" altLang="en-US" sz="8001" dirty="0">
              <a:ea typeface="微軟正黑體" panose="020B0604030504040204" pitchFamily="34" charset="-120"/>
            </a:endParaRPr>
          </a:p>
        </p:txBody>
      </p:sp>
      <p:sp>
        <p:nvSpPr>
          <p:cNvPr id="19" name="Freeform 10"/>
          <p:cNvSpPr>
            <a:spLocks/>
          </p:cNvSpPr>
          <p:nvPr/>
        </p:nvSpPr>
        <p:spPr bwMode="auto">
          <a:xfrm>
            <a:off x="11015663" y="7261225"/>
            <a:ext cx="1285875" cy="1878013"/>
          </a:xfrm>
          <a:custGeom>
            <a:avLst/>
            <a:gdLst>
              <a:gd name="T0" fmla="*/ 217 w 217"/>
              <a:gd name="T1" fmla="*/ 0 h 317"/>
              <a:gd name="T2" fmla="*/ 215 w 217"/>
              <a:gd name="T3" fmla="*/ 90 h 317"/>
              <a:gd name="T4" fmla="*/ 214 w 217"/>
              <a:gd name="T5" fmla="*/ 113 h 317"/>
              <a:gd name="T6" fmla="*/ 200 w 217"/>
              <a:gd name="T7" fmla="*/ 131 h 317"/>
              <a:gd name="T8" fmla="*/ 133 w 217"/>
              <a:gd name="T9" fmla="*/ 197 h 317"/>
              <a:gd name="T10" fmla="*/ 55 w 217"/>
              <a:gd name="T11" fmla="*/ 268 h 317"/>
              <a:gd name="T12" fmla="*/ 26 w 217"/>
              <a:gd name="T13" fmla="*/ 297 h 317"/>
              <a:gd name="T14" fmla="*/ 5 w 217"/>
              <a:gd name="T15" fmla="*/ 304 h 317"/>
              <a:gd name="T16" fmla="*/ 3 w 217"/>
              <a:gd name="T17" fmla="*/ 236 h 317"/>
              <a:gd name="T18" fmla="*/ 3 w 217"/>
              <a:gd name="T19" fmla="*/ 201 h 317"/>
              <a:gd name="T20" fmla="*/ 16 w 217"/>
              <a:gd name="T21" fmla="*/ 179 h 317"/>
              <a:gd name="T22" fmla="*/ 35 w 217"/>
              <a:gd name="T23" fmla="*/ 160 h 317"/>
              <a:gd name="T24" fmla="*/ 67 w 217"/>
              <a:gd name="T25" fmla="*/ 129 h 317"/>
              <a:gd name="T26" fmla="*/ 160 w 217"/>
              <a:gd name="T27" fmla="*/ 45 h 317"/>
              <a:gd name="T28" fmla="*/ 197 w 217"/>
              <a:gd name="T29" fmla="*/ 15 h 317"/>
              <a:gd name="T30" fmla="*/ 215 w 217"/>
              <a:gd name="T31" fmla="*/ 0 h 3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17" h="317">
                <a:moveTo>
                  <a:pt x="217" y="0"/>
                </a:moveTo>
                <a:cubicBezTo>
                  <a:pt x="214" y="30"/>
                  <a:pt x="216" y="60"/>
                  <a:pt x="215" y="90"/>
                </a:cubicBezTo>
                <a:cubicBezTo>
                  <a:pt x="214" y="96"/>
                  <a:pt x="216" y="106"/>
                  <a:pt x="214" y="113"/>
                </a:cubicBezTo>
                <a:cubicBezTo>
                  <a:pt x="212" y="119"/>
                  <a:pt x="204" y="126"/>
                  <a:pt x="200" y="131"/>
                </a:cubicBezTo>
                <a:cubicBezTo>
                  <a:pt x="180" y="155"/>
                  <a:pt x="156" y="176"/>
                  <a:pt x="133" y="197"/>
                </a:cubicBezTo>
                <a:cubicBezTo>
                  <a:pt x="106" y="220"/>
                  <a:pt x="81" y="244"/>
                  <a:pt x="55" y="268"/>
                </a:cubicBezTo>
                <a:cubicBezTo>
                  <a:pt x="45" y="278"/>
                  <a:pt x="35" y="287"/>
                  <a:pt x="26" y="297"/>
                </a:cubicBezTo>
                <a:cubicBezTo>
                  <a:pt x="21" y="303"/>
                  <a:pt x="9" y="317"/>
                  <a:pt x="5" y="304"/>
                </a:cubicBezTo>
                <a:cubicBezTo>
                  <a:pt x="0" y="283"/>
                  <a:pt x="3" y="258"/>
                  <a:pt x="3" y="236"/>
                </a:cubicBezTo>
                <a:cubicBezTo>
                  <a:pt x="3" y="225"/>
                  <a:pt x="3" y="213"/>
                  <a:pt x="3" y="201"/>
                </a:cubicBezTo>
                <a:cubicBezTo>
                  <a:pt x="4" y="190"/>
                  <a:pt x="8" y="186"/>
                  <a:pt x="16" y="179"/>
                </a:cubicBezTo>
                <a:cubicBezTo>
                  <a:pt x="23" y="173"/>
                  <a:pt x="28" y="166"/>
                  <a:pt x="35" y="160"/>
                </a:cubicBezTo>
                <a:cubicBezTo>
                  <a:pt x="46" y="150"/>
                  <a:pt x="56" y="139"/>
                  <a:pt x="67" y="129"/>
                </a:cubicBezTo>
                <a:cubicBezTo>
                  <a:pt x="98" y="101"/>
                  <a:pt x="128" y="72"/>
                  <a:pt x="160" y="45"/>
                </a:cubicBezTo>
                <a:cubicBezTo>
                  <a:pt x="172" y="35"/>
                  <a:pt x="184" y="25"/>
                  <a:pt x="197" y="15"/>
                </a:cubicBezTo>
                <a:cubicBezTo>
                  <a:pt x="203" y="10"/>
                  <a:pt x="209" y="4"/>
                  <a:pt x="215" y="0"/>
                </a:cubicBezTo>
              </a:path>
            </a:pathLst>
          </a:custGeom>
          <a:solidFill>
            <a:srgbClr val="254715"/>
          </a:solidFill>
          <a:ln>
            <a:noFill/>
          </a:ln>
        </p:spPr>
        <p:txBody>
          <a:bodyPr lIns="182901" tIns="91451" rIns="182901" bIns="91451"/>
          <a:lstStyle/>
          <a:p>
            <a:pPr eaLnBrk="1" hangingPunct="1">
              <a:defRPr/>
            </a:pPr>
            <a:endParaRPr lang="zh-TW" altLang="en-US" sz="8001" dirty="0">
              <a:ea typeface="微軟正黑體" panose="020B0604030504040204" pitchFamily="34" charset="-120"/>
            </a:endParaRPr>
          </a:p>
        </p:txBody>
      </p:sp>
      <p:sp>
        <p:nvSpPr>
          <p:cNvPr id="20" name="Freeform 11"/>
          <p:cNvSpPr>
            <a:spLocks/>
          </p:cNvSpPr>
          <p:nvPr/>
        </p:nvSpPr>
        <p:spPr bwMode="auto">
          <a:xfrm>
            <a:off x="10964863" y="7165975"/>
            <a:ext cx="1419225" cy="1995488"/>
          </a:xfrm>
          <a:custGeom>
            <a:avLst/>
            <a:gdLst>
              <a:gd name="T0" fmla="*/ 216 w 240"/>
              <a:gd name="T1" fmla="*/ 16 h 337"/>
              <a:gd name="T2" fmla="*/ 214 w 240"/>
              <a:gd name="T3" fmla="*/ 111 h 337"/>
              <a:gd name="T4" fmla="*/ 192 w 240"/>
              <a:gd name="T5" fmla="*/ 151 h 337"/>
              <a:gd name="T6" fmla="*/ 156 w 240"/>
              <a:gd name="T7" fmla="*/ 186 h 337"/>
              <a:gd name="T8" fmla="*/ 22 w 240"/>
              <a:gd name="T9" fmla="*/ 312 h 337"/>
              <a:gd name="T10" fmla="*/ 22 w 240"/>
              <a:gd name="T11" fmla="*/ 273 h 337"/>
              <a:gd name="T12" fmla="*/ 22 w 240"/>
              <a:gd name="T13" fmla="*/ 224 h 337"/>
              <a:gd name="T14" fmla="*/ 42 w 240"/>
              <a:gd name="T15" fmla="*/ 192 h 337"/>
              <a:gd name="T16" fmla="*/ 78 w 240"/>
              <a:gd name="T17" fmla="*/ 157 h 337"/>
              <a:gd name="T18" fmla="*/ 229 w 240"/>
              <a:gd name="T19" fmla="*/ 25 h 337"/>
              <a:gd name="T20" fmla="*/ 219 w 240"/>
              <a:gd name="T21" fmla="*/ 8 h 337"/>
              <a:gd name="T22" fmla="*/ 42 w 240"/>
              <a:gd name="T23" fmla="*/ 163 h 337"/>
              <a:gd name="T24" fmla="*/ 9 w 240"/>
              <a:gd name="T25" fmla="*/ 196 h 337"/>
              <a:gd name="T26" fmla="*/ 2 w 240"/>
              <a:gd name="T27" fmla="*/ 238 h 337"/>
              <a:gd name="T28" fmla="*/ 1 w 240"/>
              <a:gd name="T29" fmla="*/ 293 h 337"/>
              <a:gd name="T30" fmla="*/ 11 w 240"/>
              <a:gd name="T31" fmla="*/ 333 h 337"/>
              <a:gd name="T32" fmla="*/ 33 w 240"/>
              <a:gd name="T33" fmla="*/ 330 h 337"/>
              <a:gd name="T34" fmla="*/ 66 w 240"/>
              <a:gd name="T35" fmla="*/ 296 h 337"/>
              <a:gd name="T36" fmla="*/ 160 w 240"/>
              <a:gd name="T37" fmla="*/ 210 h 337"/>
              <a:gd name="T38" fmla="*/ 201 w 240"/>
              <a:gd name="T39" fmla="*/ 170 h 337"/>
              <a:gd name="T40" fmla="*/ 232 w 240"/>
              <a:gd name="T41" fmla="*/ 131 h 337"/>
              <a:gd name="T42" fmla="*/ 236 w 240"/>
              <a:gd name="T43" fmla="*/ 16 h 337"/>
              <a:gd name="T44" fmla="*/ 216 w 240"/>
              <a:gd name="T45" fmla="*/ 16 h 3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240" h="337">
                <a:moveTo>
                  <a:pt x="216" y="16"/>
                </a:moveTo>
                <a:cubicBezTo>
                  <a:pt x="213" y="48"/>
                  <a:pt x="214" y="80"/>
                  <a:pt x="214" y="111"/>
                </a:cubicBezTo>
                <a:cubicBezTo>
                  <a:pt x="214" y="130"/>
                  <a:pt x="204" y="138"/>
                  <a:pt x="192" y="151"/>
                </a:cubicBezTo>
                <a:cubicBezTo>
                  <a:pt x="181" y="163"/>
                  <a:pt x="169" y="175"/>
                  <a:pt x="156" y="186"/>
                </a:cubicBezTo>
                <a:cubicBezTo>
                  <a:pt x="111" y="228"/>
                  <a:pt x="64" y="268"/>
                  <a:pt x="22" y="312"/>
                </a:cubicBezTo>
                <a:cubicBezTo>
                  <a:pt x="25" y="309"/>
                  <a:pt x="21" y="279"/>
                  <a:pt x="22" y="273"/>
                </a:cubicBezTo>
                <a:cubicBezTo>
                  <a:pt x="22" y="256"/>
                  <a:pt x="22" y="240"/>
                  <a:pt x="22" y="224"/>
                </a:cubicBezTo>
                <a:cubicBezTo>
                  <a:pt x="22" y="208"/>
                  <a:pt x="32" y="203"/>
                  <a:pt x="42" y="192"/>
                </a:cubicBezTo>
                <a:cubicBezTo>
                  <a:pt x="53" y="180"/>
                  <a:pt x="66" y="169"/>
                  <a:pt x="78" y="157"/>
                </a:cubicBezTo>
                <a:cubicBezTo>
                  <a:pt x="126" y="111"/>
                  <a:pt x="175" y="63"/>
                  <a:pt x="229" y="25"/>
                </a:cubicBezTo>
                <a:cubicBezTo>
                  <a:pt x="240" y="17"/>
                  <a:pt x="230" y="0"/>
                  <a:pt x="219" y="8"/>
                </a:cubicBezTo>
                <a:cubicBezTo>
                  <a:pt x="155" y="52"/>
                  <a:pt x="99" y="110"/>
                  <a:pt x="42" y="163"/>
                </a:cubicBezTo>
                <a:cubicBezTo>
                  <a:pt x="32" y="174"/>
                  <a:pt x="19" y="184"/>
                  <a:pt x="9" y="196"/>
                </a:cubicBezTo>
                <a:cubicBezTo>
                  <a:pt x="0" y="208"/>
                  <a:pt x="2" y="224"/>
                  <a:pt x="2" y="238"/>
                </a:cubicBezTo>
                <a:cubicBezTo>
                  <a:pt x="2" y="257"/>
                  <a:pt x="1" y="275"/>
                  <a:pt x="1" y="293"/>
                </a:cubicBezTo>
                <a:cubicBezTo>
                  <a:pt x="1" y="303"/>
                  <a:pt x="0" y="328"/>
                  <a:pt x="11" y="333"/>
                </a:cubicBezTo>
                <a:cubicBezTo>
                  <a:pt x="19" y="337"/>
                  <a:pt x="26" y="336"/>
                  <a:pt x="33" y="330"/>
                </a:cubicBezTo>
                <a:cubicBezTo>
                  <a:pt x="44" y="319"/>
                  <a:pt x="55" y="307"/>
                  <a:pt x="66" y="296"/>
                </a:cubicBezTo>
                <a:cubicBezTo>
                  <a:pt x="97" y="267"/>
                  <a:pt x="128" y="238"/>
                  <a:pt x="160" y="210"/>
                </a:cubicBezTo>
                <a:cubicBezTo>
                  <a:pt x="174" y="197"/>
                  <a:pt x="188" y="184"/>
                  <a:pt x="201" y="170"/>
                </a:cubicBezTo>
                <a:cubicBezTo>
                  <a:pt x="210" y="161"/>
                  <a:pt x="230" y="145"/>
                  <a:pt x="232" y="131"/>
                </a:cubicBezTo>
                <a:cubicBezTo>
                  <a:pt x="238" y="94"/>
                  <a:pt x="232" y="54"/>
                  <a:pt x="236" y="16"/>
                </a:cubicBezTo>
                <a:cubicBezTo>
                  <a:pt x="237" y="3"/>
                  <a:pt x="217" y="3"/>
                  <a:pt x="216" y="16"/>
                </a:cubicBezTo>
                <a:close/>
              </a:path>
            </a:pathLst>
          </a:custGeom>
          <a:solidFill>
            <a:srgbClr val="000000"/>
          </a:solidFill>
          <a:ln>
            <a:noFill/>
          </a:ln>
        </p:spPr>
        <p:txBody>
          <a:bodyPr lIns="182901" tIns="91451" rIns="182901" bIns="91451"/>
          <a:lstStyle/>
          <a:p>
            <a:pPr eaLnBrk="1" hangingPunct="1">
              <a:defRPr/>
            </a:pPr>
            <a:endParaRPr lang="zh-TW" altLang="en-US" sz="8001" dirty="0">
              <a:ea typeface="微軟正黑體" panose="020B0604030504040204" pitchFamily="34" charset="-120"/>
            </a:endParaRPr>
          </a:p>
        </p:txBody>
      </p:sp>
      <p:sp>
        <p:nvSpPr>
          <p:cNvPr id="21" name="Freeform 12"/>
          <p:cNvSpPr>
            <a:spLocks/>
          </p:cNvSpPr>
          <p:nvPr/>
        </p:nvSpPr>
        <p:spPr bwMode="auto">
          <a:xfrm>
            <a:off x="8313738" y="8469313"/>
            <a:ext cx="2701925" cy="1971675"/>
          </a:xfrm>
          <a:custGeom>
            <a:avLst/>
            <a:gdLst>
              <a:gd name="T0" fmla="*/ 456 w 457"/>
              <a:gd name="T1" fmla="*/ 208 h 333"/>
              <a:gd name="T2" fmla="*/ 455 w 457"/>
              <a:gd name="T3" fmla="*/ 306 h 333"/>
              <a:gd name="T4" fmla="*/ 455 w 457"/>
              <a:gd name="T5" fmla="*/ 329 h 333"/>
              <a:gd name="T6" fmla="*/ 427 w 457"/>
              <a:gd name="T7" fmla="*/ 330 h 333"/>
              <a:gd name="T8" fmla="*/ 350 w 457"/>
              <a:gd name="T9" fmla="*/ 325 h 333"/>
              <a:gd name="T10" fmla="*/ 302 w 457"/>
              <a:gd name="T11" fmla="*/ 317 h 333"/>
              <a:gd name="T12" fmla="*/ 246 w 457"/>
              <a:gd name="T13" fmla="*/ 307 h 333"/>
              <a:gd name="T14" fmla="*/ 138 w 457"/>
              <a:gd name="T15" fmla="*/ 271 h 333"/>
              <a:gd name="T16" fmla="*/ 48 w 457"/>
              <a:gd name="T17" fmla="*/ 216 h 333"/>
              <a:gd name="T18" fmla="*/ 22 w 457"/>
              <a:gd name="T19" fmla="*/ 178 h 333"/>
              <a:gd name="T20" fmla="*/ 5 w 457"/>
              <a:gd name="T21" fmla="*/ 132 h 333"/>
              <a:gd name="T22" fmla="*/ 4 w 457"/>
              <a:gd name="T23" fmla="*/ 0 h 333"/>
              <a:gd name="T24" fmla="*/ 13 w 457"/>
              <a:gd name="T25" fmla="*/ 29 h 333"/>
              <a:gd name="T26" fmla="*/ 30 w 457"/>
              <a:gd name="T27" fmla="*/ 61 h 333"/>
              <a:gd name="T28" fmla="*/ 68 w 457"/>
              <a:gd name="T29" fmla="*/ 96 h 333"/>
              <a:gd name="T30" fmla="*/ 127 w 457"/>
              <a:gd name="T31" fmla="*/ 144 h 333"/>
              <a:gd name="T32" fmla="*/ 160 w 457"/>
              <a:gd name="T33" fmla="*/ 160 h 333"/>
              <a:gd name="T34" fmla="*/ 191 w 457"/>
              <a:gd name="T35" fmla="*/ 169 h 333"/>
              <a:gd name="T36" fmla="*/ 342 w 457"/>
              <a:gd name="T37" fmla="*/ 202 h 333"/>
              <a:gd name="T38" fmla="*/ 454 w 457"/>
              <a:gd name="T39" fmla="*/ 213 h 3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57" h="333">
                <a:moveTo>
                  <a:pt x="456" y="208"/>
                </a:moveTo>
                <a:cubicBezTo>
                  <a:pt x="451" y="240"/>
                  <a:pt x="455" y="274"/>
                  <a:pt x="455" y="306"/>
                </a:cubicBezTo>
                <a:cubicBezTo>
                  <a:pt x="455" y="310"/>
                  <a:pt x="457" y="325"/>
                  <a:pt x="455" y="329"/>
                </a:cubicBezTo>
                <a:cubicBezTo>
                  <a:pt x="452" y="333"/>
                  <a:pt x="432" y="330"/>
                  <a:pt x="427" y="330"/>
                </a:cubicBezTo>
                <a:cubicBezTo>
                  <a:pt x="401" y="330"/>
                  <a:pt x="376" y="329"/>
                  <a:pt x="350" y="325"/>
                </a:cubicBezTo>
                <a:cubicBezTo>
                  <a:pt x="334" y="322"/>
                  <a:pt x="318" y="319"/>
                  <a:pt x="302" y="317"/>
                </a:cubicBezTo>
                <a:cubicBezTo>
                  <a:pt x="283" y="314"/>
                  <a:pt x="264" y="312"/>
                  <a:pt x="246" y="307"/>
                </a:cubicBezTo>
                <a:cubicBezTo>
                  <a:pt x="209" y="296"/>
                  <a:pt x="172" y="289"/>
                  <a:pt x="138" y="271"/>
                </a:cubicBezTo>
                <a:cubicBezTo>
                  <a:pt x="106" y="255"/>
                  <a:pt x="73" y="240"/>
                  <a:pt x="48" y="216"/>
                </a:cubicBezTo>
                <a:cubicBezTo>
                  <a:pt x="37" y="206"/>
                  <a:pt x="29" y="191"/>
                  <a:pt x="22" y="178"/>
                </a:cubicBezTo>
                <a:cubicBezTo>
                  <a:pt x="14" y="164"/>
                  <a:pt x="7" y="149"/>
                  <a:pt x="5" y="132"/>
                </a:cubicBezTo>
                <a:cubicBezTo>
                  <a:pt x="0" y="88"/>
                  <a:pt x="1" y="43"/>
                  <a:pt x="4" y="0"/>
                </a:cubicBezTo>
                <a:cubicBezTo>
                  <a:pt x="7" y="5"/>
                  <a:pt x="12" y="24"/>
                  <a:pt x="13" y="29"/>
                </a:cubicBezTo>
                <a:cubicBezTo>
                  <a:pt x="17" y="41"/>
                  <a:pt x="24" y="50"/>
                  <a:pt x="30" y="61"/>
                </a:cubicBezTo>
                <a:cubicBezTo>
                  <a:pt x="38" y="78"/>
                  <a:pt x="55" y="83"/>
                  <a:pt x="68" y="96"/>
                </a:cubicBezTo>
                <a:cubicBezTo>
                  <a:pt x="85" y="114"/>
                  <a:pt x="105" y="132"/>
                  <a:pt x="127" y="144"/>
                </a:cubicBezTo>
                <a:cubicBezTo>
                  <a:pt x="138" y="149"/>
                  <a:pt x="148" y="156"/>
                  <a:pt x="160" y="160"/>
                </a:cubicBezTo>
                <a:cubicBezTo>
                  <a:pt x="170" y="164"/>
                  <a:pt x="180" y="166"/>
                  <a:pt x="191" y="169"/>
                </a:cubicBezTo>
                <a:cubicBezTo>
                  <a:pt x="240" y="184"/>
                  <a:pt x="291" y="194"/>
                  <a:pt x="342" y="202"/>
                </a:cubicBezTo>
                <a:cubicBezTo>
                  <a:pt x="379" y="207"/>
                  <a:pt x="416" y="213"/>
                  <a:pt x="454" y="213"/>
                </a:cubicBezTo>
              </a:path>
            </a:pathLst>
          </a:custGeom>
          <a:solidFill>
            <a:srgbClr val="376E1D"/>
          </a:solidFill>
          <a:ln>
            <a:noFill/>
          </a:ln>
        </p:spPr>
        <p:txBody>
          <a:bodyPr lIns="182901" tIns="91451" rIns="182901" bIns="91451"/>
          <a:lstStyle/>
          <a:p>
            <a:pPr eaLnBrk="1" hangingPunct="1">
              <a:defRPr/>
            </a:pPr>
            <a:endParaRPr lang="zh-TW" altLang="en-US" sz="8001" dirty="0">
              <a:ea typeface="微軟正黑體" panose="020B0604030504040204" pitchFamily="34" charset="-120"/>
            </a:endParaRPr>
          </a:p>
        </p:txBody>
      </p:sp>
      <p:sp>
        <p:nvSpPr>
          <p:cNvPr id="22" name="Freeform 13"/>
          <p:cNvSpPr>
            <a:spLocks/>
          </p:cNvSpPr>
          <p:nvPr/>
        </p:nvSpPr>
        <p:spPr bwMode="auto">
          <a:xfrm>
            <a:off x="8259763" y="8380413"/>
            <a:ext cx="2822575" cy="2136775"/>
          </a:xfrm>
          <a:custGeom>
            <a:avLst/>
            <a:gdLst>
              <a:gd name="T0" fmla="*/ 456 w 477"/>
              <a:gd name="T1" fmla="*/ 221 h 361"/>
              <a:gd name="T2" fmla="*/ 454 w 477"/>
              <a:gd name="T3" fmla="*/ 314 h 361"/>
              <a:gd name="T4" fmla="*/ 455 w 477"/>
              <a:gd name="T5" fmla="*/ 336 h 361"/>
              <a:gd name="T6" fmla="*/ 420 w 477"/>
              <a:gd name="T7" fmla="*/ 335 h 361"/>
              <a:gd name="T8" fmla="*/ 223 w 477"/>
              <a:gd name="T9" fmla="*/ 303 h 361"/>
              <a:gd name="T10" fmla="*/ 134 w 477"/>
              <a:gd name="T11" fmla="*/ 268 h 361"/>
              <a:gd name="T12" fmla="*/ 53 w 477"/>
              <a:gd name="T13" fmla="*/ 211 h 361"/>
              <a:gd name="T14" fmla="*/ 23 w 477"/>
              <a:gd name="T15" fmla="*/ 15 h 361"/>
              <a:gd name="T16" fmla="*/ 4 w 477"/>
              <a:gd name="T17" fmla="*/ 20 h 361"/>
              <a:gd name="T18" fmla="*/ 19 w 477"/>
              <a:gd name="T19" fmla="*/ 60 h 361"/>
              <a:gd name="T20" fmla="*/ 51 w 477"/>
              <a:gd name="T21" fmla="*/ 103 h 361"/>
              <a:gd name="T22" fmla="*/ 100 w 477"/>
              <a:gd name="T23" fmla="*/ 146 h 361"/>
              <a:gd name="T24" fmla="*/ 158 w 477"/>
              <a:gd name="T25" fmla="*/ 182 h 361"/>
              <a:gd name="T26" fmla="*/ 220 w 477"/>
              <a:gd name="T27" fmla="*/ 200 h 361"/>
              <a:gd name="T28" fmla="*/ 302 w 477"/>
              <a:gd name="T29" fmla="*/ 219 h 361"/>
              <a:gd name="T30" fmla="*/ 463 w 477"/>
              <a:gd name="T31" fmla="*/ 238 h 361"/>
              <a:gd name="T32" fmla="*/ 463 w 477"/>
              <a:gd name="T33" fmla="*/ 218 h 361"/>
              <a:gd name="T34" fmla="*/ 177 w 477"/>
              <a:gd name="T35" fmla="*/ 168 h 361"/>
              <a:gd name="T36" fmla="*/ 124 w 477"/>
              <a:gd name="T37" fmla="*/ 139 h 361"/>
              <a:gd name="T38" fmla="*/ 74 w 477"/>
              <a:gd name="T39" fmla="*/ 95 h 361"/>
              <a:gd name="T40" fmla="*/ 50 w 477"/>
              <a:gd name="T41" fmla="*/ 76 h 361"/>
              <a:gd name="T42" fmla="*/ 36 w 477"/>
              <a:gd name="T43" fmla="*/ 50 h 361"/>
              <a:gd name="T44" fmla="*/ 22 w 477"/>
              <a:gd name="T45" fmla="*/ 10 h 361"/>
              <a:gd name="T46" fmla="*/ 3 w 477"/>
              <a:gd name="T47" fmla="*/ 15 h 361"/>
              <a:gd name="T48" fmla="*/ 2 w 477"/>
              <a:gd name="T49" fmla="*/ 125 h 361"/>
              <a:gd name="T50" fmla="*/ 36 w 477"/>
              <a:gd name="T51" fmla="*/ 221 h 361"/>
              <a:gd name="T52" fmla="*/ 112 w 477"/>
              <a:gd name="T53" fmla="*/ 280 h 361"/>
              <a:gd name="T54" fmla="*/ 211 w 477"/>
              <a:gd name="T55" fmla="*/ 320 h 361"/>
              <a:gd name="T56" fmla="*/ 436 w 477"/>
              <a:gd name="T57" fmla="*/ 355 h 361"/>
              <a:gd name="T58" fmla="*/ 475 w 477"/>
              <a:gd name="T59" fmla="*/ 337 h 361"/>
              <a:gd name="T60" fmla="*/ 475 w 477"/>
              <a:gd name="T61" fmla="*/ 226 h 361"/>
              <a:gd name="T62" fmla="*/ 456 w 477"/>
              <a:gd name="T63" fmla="*/ 221 h 3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477" h="361">
                <a:moveTo>
                  <a:pt x="456" y="221"/>
                </a:moveTo>
                <a:cubicBezTo>
                  <a:pt x="451" y="252"/>
                  <a:pt x="453" y="282"/>
                  <a:pt x="454" y="314"/>
                </a:cubicBezTo>
                <a:cubicBezTo>
                  <a:pt x="454" y="318"/>
                  <a:pt x="455" y="336"/>
                  <a:pt x="455" y="336"/>
                </a:cubicBezTo>
                <a:cubicBezTo>
                  <a:pt x="444" y="337"/>
                  <a:pt x="432" y="335"/>
                  <a:pt x="420" y="335"/>
                </a:cubicBezTo>
                <a:cubicBezTo>
                  <a:pt x="354" y="334"/>
                  <a:pt x="287" y="320"/>
                  <a:pt x="223" y="303"/>
                </a:cubicBezTo>
                <a:cubicBezTo>
                  <a:pt x="192" y="294"/>
                  <a:pt x="163" y="283"/>
                  <a:pt x="134" y="268"/>
                </a:cubicBezTo>
                <a:cubicBezTo>
                  <a:pt x="104" y="253"/>
                  <a:pt x="73" y="238"/>
                  <a:pt x="53" y="211"/>
                </a:cubicBezTo>
                <a:cubicBezTo>
                  <a:pt x="12" y="154"/>
                  <a:pt x="19" y="81"/>
                  <a:pt x="23" y="15"/>
                </a:cubicBezTo>
                <a:cubicBezTo>
                  <a:pt x="17" y="16"/>
                  <a:pt x="11" y="18"/>
                  <a:pt x="4" y="20"/>
                </a:cubicBezTo>
                <a:cubicBezTo>
                  <a:pt x="11" y="33"/>
                  <a:pt x="12" y="47"/>
                  <a:pt x="19" y="60"/>
                </a:cubicBezTo>
                <a:cubicBezTo>
                  <a:pt x="27" y="77"/>
                  <a:pt x="36" y="92"/>
                  <a:pt x="51" y="103"/>
                </a:cubicBezTo>
                <a:cubicBezTo>
                  <a:pt x="69" y="117"/>
                  <a:pt x="83" y="133"/>
                  <a:pt x="100" y="146"/>
                </a:cubicBezTo>
                <a:cubicBezTo>
                  <a:pt x="118" y="161"/>
                  <a:pt x="138" y="172"/>
                  <a:pt x="158" y="182"/>
                </a:cubicBezTo>
                <a:cubicBezTo>
                  <a:pt x="177" y="191"/>
                  <a:pt x="199" y="195"/>
                  <a:pt x="220" y="200"/>
                </a:cubicBezTo>
                <a:cubicBezTo>
                  <a:pt x="247" y="208"/>
                  <a:pt x="275" y="214"/>
                  <a:pt x="302" y="219"/>
                </a:cubicBezTo>
                <a:cubicBezTo>
                  <a:pt x="355" y="229"/>
                  <a:pt x="409" y="237"/>
                  <a:pt x="463" y="238"/>
                </a:cubicBezTo>
                <a:cubicBezTo>
                  <a:pt x="475" y="238"/>
                  <a:pt x="475" y="218"/>
                  <a:pt x="463" y="218"/>
                </a:cubicBezTo>
                <a:cubicBezTo>
                  <a:pt x="367" y="217"/>
                  <a:pt x="269" y="195"/>
                  <a:pt x="177" y="168"/>
                </a:cubicBezTo>
                <a:cubicBezTo>
                  <a:pt x="158" y="162"/>
                  <a:pt x="140" y="150"/>
                  <a:pt x="124" y="139"/>
                </a:cubicBezTo>
                <a:cubicBezTo>
                  <a:pt x="105" y="127"/>
                  <a:pt x="92" y="108"/>
                  <a:pt x="74" y="95"/>
                </a:cubicBezTo>
                <a:cubicBezTo>
                  <a:pt x="66" y="89"/>
                  <a:pt x="56" y="84"/>
                  <a:pt x="50" y="76"/>
                </a:cubicBezTo>
                <a:cubicBezTo>
                  <a:pt x="44" y="68"/>
                  <a:pt x="40" y="58"/>
                  <a:pt x="36" y="50"/>
                </a:cubicBezTo>
                <a:cubicBezTo>
                  <a:pt x="29" y="37"/>
                  <a:pt x="28" y="23"/>
                  <a:pt x="22" y="10"/>
                </a:cubicBezTo>
                <a:cubicBezTo>
                  <a:pt x="17" y="0"/>
                  <a:pt x="4" y="6"/>
                  <a:pt x="3" y="15"/>
                </a:cubicBezTo>
                <a:cubicBezTo>
                  <a:pt x="1" y="52"/>
                  <a:pt x="0" y="88"/>
                  <a:pt x="2" y="125"/>
                </a:cubicBezTo>
                <a:cubicBezTo>
                  <a:pt x="4" y="162"/>
                  <a:pt x="16" y="190"/>
                  <a:pt x="36" y="221"/>
                </a:cubicBezTo>
                <a:cubicBezTo>
                  <a:pt x="54" y="248"/>
                  <a:pt x="84" y="265"/>
                  <a:pt x="112" y="280"/>
                </a:cubicBezTo>
                <a:cubicBezTo>
                  <a:pt x="144" y="296"/>
                  <a:pt x="176" y="310"/>
                  <a:pt x="211" y="320"/>
                </a:cubicBezTo>
                <a:cubicBezTo>
                  <a:pt x="283" y="341"/>
                  <a:pt x="360" y="355"/>
                  <a:pt x="436" y="355"/>
                </a:cubicBezTo>
                <a:cubicBezTo>
                  <a:pt x="453" y="355"/>
                  <a:pt x="474" y="361"/>
                  <a:pt x="475" y="337"/>
                </a:cubicBezTo>
                <a:cubicBezTo>
                  <a:pt x="477" y="300"/>
                  <a:pt x="470" y="263"/>
                  <a:pt x="475" y="226"/>
                </a:cubicBezTo>
                <a:cubicBezTo>
                  <a:pt x="477" y="213"/>
                  <a:pt x="457" y="208"/>
                  <a:pt x="456" y="221"/>
                </a:cubicBezTo>
                <a:close/>
              </a:path>
            </a:pathLst>
          </a:custGeom>
          <a:solidFill>
            <a:srgbClr val="000000"/>
          </a:solidFill>
          <a:ln>
            <a:noFill/>
          </a:ln>
        </p:spPr>
        <p:txBody>
          <a:bodyPr lIns="182901" tIns="91451" rIns="182901" bIns="91451"/>
          <a:lstStyle/>
          <a:p>
            <a:pPr eaLnBrk="1" hangingPunct="1">
              <a:defRPr/>
            </a:pPr>
            <a:endParaRPr lang="zh-TW" altLang="en-US" sz="8001" dirty="0">
              <a:ea typeface="微軟正黑體" panose="020B0604030504040204" pitchFamily="34" charset="-120"/>
            </a:endParaRPr>
          </a:p>
        </p:txBody>
      </p:sp>
      <p:sp>
        <p:nvSpPr>
          <p:cNvPr id="23" name="Freeform 14"/>
          <p:cNvSpPr>
            <a:spLocks noEditPoints="1"/>
          </p:cNvSpPr>
          <p:nvPr/>
        </p:nvSpPr>
        <p:spPr bwMode="auto">
          <a:xfrm>
            <a:off x="11247438" y="9056688"/>
            <a:ext cx="2740025" cy="2486025"/>
          </a:xfrm>
          <a:custGeom>
            <a:avLst/>
            <a:gdLst>
              <a:gd name="T0" fmla="*/ 11 w 463"/>
              <a:gd name="T1" fmla="*/ 195 h 420"/>
              <a:gd name="T2" fmla="*/ 7 w 463"/>
              <a:gd name="T3" fmla="*/ 202 h 420"/>
              <a:gd name="T4" fmla="*/ 11 w 463"/>
              <a:gd name="T5" fmla="*/ 197 h 420"/>
              <a:gd name="T6" fmla="*/ 11 w 463"/>
              <a:gd name="T7" fmla="*/ 195 h 420"/>
              <a:gd name="T8" fmla="*/ 220 w 463"/>
              <a:gd name="T9" fmla="*/ 0 h 420"/>
              <a:gd name="T10" fmla="*/ 206 w 463"/>
              <a:gd name="T11" fmla="*/ 6 h 420"/>
              <a:gd name="T12" fmla="*/ 193 w 463"/>
              <a:gd name="T13" fmla="*/ 28 h 420"/>
              <a:gd name="T14" fmla="*/ 154 w 463"/>
              <a:gd name="T15" fmla="*/ 67 h 420"/>
              <a:gd name="T16" fmla="*/ 81 w 463"/>
              <a:gd name="T17" fmla="*/ 123 h 420"/>
              <a:gd name="T18" fmla="*/ 11 w 463"/>
              <a:gd name="T19" fmla="*/ 197 h 420"/>
              <a:gd name="T20" fmla="*/ 5 w 463"/>
              <a:gd name="T21" fmla="*/ 293 h 420"/>
              <a:gd name="T22" fmla="*/ 3 w 463"/>
              <a:gd name="T23" fmla="*/ 386 h 420"/>
              <a:gd name="T24" fmla="*/ 22 w 463"/>
              <a:gd name="T25" fmla="*/ 420 h 420"/>
              <a:gd name="T26" fmla="*/ 30 w 463"/>
              <a:gd name="T27" fmla="*/ 420 h 420"/>
              <a:gd name="T28" fmla="*/ 201 w 463"/>
              <a:gd name="T29" fmla="*/ 396 h 420"/>
              <a:gd name="T30" fmla="*/ 406 w 463"/>
              <a:gd name="T31" fmla="*/ 307 h 420"/>
              <a:gd name="T32" fmla="*/ 456 w 463"/>
              <a:gd name="T33" fmla="*/ 243 h 420"/>
              <a:gd name="T34" fmla="*/ 463 w 463"/>
              <a:gd name="T35" fmla="*/ 180 h 420"/>
              <a:gd name="T36" fmla="*/ 390 w 463"/>
              <a:gd name="T37" fmla="*/ 72 h 420"/>
              <a:gd name="T38" fmla="*/ 260 w 463"/>
              <a:gd name="T39" fmla="*/ 13 h 420"/>
              <a:gd name="T40" fmla="*/ 220 w 463"/>
              <a:gd name="T41" fmla="*/ 0 h 4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463" h="420">
                <a:moveTo>
                  <a:pt x="11" y="195"/>
                </a:moveTo>
                <a:cubicBezTo>
                  <a:pt x="7" y="202"/>
                  <a:pt x="7" y="202"/>
                  <a:pt x="7" y="202"/>
                </a:cubicBezTo>
                <a:cubicBezTo>
                  <a:pt x="8" y="200"/>
                  <a:pt x="9" y="199"/>
                  <a:pt x="11" y="197"/>
                </a:cubicBezTo>
                <a:cubicBezTo>
                  <a:pt x="11" y="196"/>
                  <a:pt x="11" y="196"/>
                  <a:pt x="11" y="195"/>
                </a:cubicBezTo>
                <a:moveTo>
                  <a:pt x="220" y="0"/>
                </a:moveTo>
                <a:cubicBezTo>
                  <a:pt x="214" y="0"/>
                  <a:pt x="209" y="1"/>
                  <a:pt x="206" y="6"/>
                </a:cubicBezTo>
                <a:cubicBezTo>
                  <a:pt x="201" y="12"/>
                  <a:pt x="197" y="21"/>
                  <a:pt x="193" y="28"/>
                </a:cubicBezTo>
                <a:cubicBezTo>
                  <a:pt x="182" y="43"/>
                  <a:pt x="167" y="54"/>
                  <a:pt x="154" y="67"/>
                </a:cubicBezTo>
                <a:cubicBezTo>
                  <a:pt x="132" y="90"/>
                  <a:pt x="106" y="104"/>
                  <a:pt x="81" y="123"/>
                </a:cubicBezTo>
                <a:cubicBezTo>
                  <a:pt x="54" y="143"/>
                  <a:pt x="32" y="171"/>
                  <a:pt x="11" y="197"/>
                </a:cubicBezTo>
                <a:cubicBezTo>
                  <a:pt x="13" y="228"/>
                  <a:pt x="5" y="261"/>
                  <a:pt x="5" y="293"/>
                </a:cubicBezTo>
                <a:cubicBezTo>
                  <a:pt x="5" y="324"/>
                  <a:pt x="0" y="355"/>
                  <a:pt x="3" y="386"/>
                </a:cubicBezTo>
                <a:cubicBezTo>
                  <a:pt x="5" y="401"/>
                  <a:pt x="5" y="419"/>
                  <a:pt x="22" y="420"/>
                </a:cubicBezTo>
                <a:cubicBezTo>
                  <a:pt x="24" y="420"/>
                  <a:pt x="27" y="420"/>
                  <a:pt x="30" y="420"/>
                </a:cubicBezTo>
                <a:cubicBezTo>
                  <a:pt x="88" y="420"/>
                  <a:pt x="145" y="408"/>
                  <a:pt x="201" y="396"/>
                </a:cubicBezTo>
                <a:cubicBezTo>
                  <a:pt x="272" y="381"/>
                  <a:pt x="350" y="354"/>
                  <a:pt x="406" y="307"/>
                </a:cubicBezTo>
                <a:cubicBezTo>
                  <a:pt x="428" y="288"/>
                  <a:pt x="447" y="271"/>
                  <a:pt x="456" y="243"/>
                </a:cubicBezTo>
                <a:cubicBezTo>
                  <a:pt x="463" y="223"/>
                  <a:pt x="463" y="201"/>
                  <a:pt x="463" y="180"/>
                </a:cubicBezTo>
                <a:cubicBezTo>
                  <a:pt x="461" y="132"/>
                  <a:pt x="427" y="98"/>
                  <a:pt x="390" y="72"/>
                </a:cubicBezTo>
                <a:cubicBezTo>
                  <a:pt x="352" y="45"/>
                  <a:pt x="304" y="27"/>
                  <a:pt x="260" y="13"/>
                </a:cubicBezTo>
                <a:cubicBezTo>
                  <a:pt x="249" y="10"/>
                  <a:pt x="233" y="0"/>
                  <a:pt x="220" y="0"/>
                </a:cubicBezTo>
              </a:path>
            </a:pathLst>
          </a:custGeom>
          <a:solidFill>
            <a:srgbClr val="757575"/>
          </a:solidFill>
          <a:ln>
            <a:noFill/>
          </a:ln>
        </p:spPr>
        <p:txBody>
          <a:bodyPr lIns="182901" tIns="91451" rIns="182901" bIns="91451"/>
          <a:lstStyle/>
          <a:p>
            <a:pPr eaLnBrk="1" hangingPunct="1">
              <a:defRPr/>
            </a:pPr>
            <a:endParaRPr lang="zh-TW" altLang="en-US" sz="8001" dirty="0">
              <a:ea typeface="微軟正黑體" panose="020B0604030504040204" pitchFamily="34" charset="-120"/>
            </a:endParaRPr>
          </a:p>
        </p:txBody>
      </p:sp>
      <p:sp>
        <p:nvSpPr>
          <p:cNvPr id="24" name="Freeform 15"/>
          <p:cNvSpPr>
            <a:spLocks/>
          </p:cNvSpPr>
          <p:nvPr/>
        </p:nvSpPr>
        <p:spPr bwMode="auto">
          <a:xfrm>
            <a:off x="11247438" y="7907338"/>
            <a:ext cx="2740025" cy="2552700"/>
          </a:xfrm>
          <a:custGeom>
            <a:avLst/>
            <a:gdLst>
              <a:gd name="T0" fmla="*/ 7 w 463"/>
              <a:gd name="T1" fmla="*/ 212 h 431"/>
              <a:gd name="T2" fmla="*/ 81 w 463"/>
              <a:gd name="T3" fmla="*/ 133 h 431"/>
              <a:gd name="T4" fmla="*/ 154 w 463"/>
              <a:gd name="T5" fmla="*/ 77 h 431"/>
              <a:gd name="T6" fmla="*/ 193 w 463"/>
              <a:gd name="T7" fmla="*/ 38 h 431"/>
              <a:gd name="T8" fmla="*/ 206 w 463"/>
              <a:gd name="T9" fmla="*/ 16 h 431"/>
              <a:gd name="T10" fmla="*/ 260 w 463"/>
              <a:gd name="T11" fmla="*/ 23 h 431"/>
              <a:gd name="T12" fmla="*/ 390 w 463"/>
              <a:gd name="T13" fmla="*/ 82 h 431"/>
              <a:gd name="T14" fmla="*/ 463 w 463"/>
              <a:gd name="T15" fmla="*/ 190 h 431"/>
              <a:gd name="T16" fmla="*/ 456 w 463"/>
              <a:gd name="T17" fmla="*/ 253 h 431"/>
              <a:gd name="T18" fmla="*/ 406 w 463"/>
              <a:gd name="T19" fmla="*/ 317 h 431"/>
              <a:gd name="T20" fmla="*/ 201 w 463"/>
              <a:gd name="T21" fmla="*/ 406 h 431"/>
              <a:gd name="T22" fmla="*/ 22 w 463"/>
              <a:gd name="T23" fmla="*/ 430 h 431"/>
              <a:gd name="T24" fmla="*/ 3 w 463"/>
              <a:gd name="T25" fmla="*/ 396 h 431"/>
              <a:gd name="T26" fmla="*/ 5 w 463"/>
              <a:gd name="T27" fmla="*/ 303 h 431"/>
              <a:gd name="T28" fmla="*/ 11 w 463"/>
              <a:gd name="T29" fmla="*/ 205 h 4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63" h="431">
                <a:moveTo>
                  <a:pt x="7" y="212"/>
                </a:moveTo>
                <a:cubicBezTo>
                  <a:pt x="29" y="184"/>
                  <a:pt x="53" y="155"/>
                  <a:pt x="81" y="133"/>
                </a:cubicBezTo>
                <a:cubicBezTo>
                  <a:pt x="106" y="114"/>
                  <a:pt x="132" y="100"/>
                  <a:pt x="154" y="77"/>
                </a:cubicBezTo>
                <a:cubicBezTo>
                  <a:pt x="167" y="64"/>
                  <a:pt x="182" y="53"/>
                  <a:pt x="193" y="38"/>
                </a:cubicBezTo>
                <a:cubicBezTo>
                  <a:pt x="197" y="31"/>
                  <a:pt x="201" y="22"/>
                  <a:pt x="206" y="16"/>
                </a:cubicBezTo>
                <a:cubicBezTo>
                  <a:pt x="218" y="0"/>
                  <a:pt x="244" y="18"/>
                  <a:pt x="260" y="23"/>
                </a:cubicBezTo>
                <a:cubicBezTo>
                  <a:pt x="304" y="36"/>
                  <a:pt x="352" y="55"/>
                  <a:pt x="390" y="82"/>
                </a:cubicBezTo>
                <a:cubicBezTo>
                  <a:pt x="427" y="108"/>
                  <a:pt x="461" y="141"/>
                  <a:pt x="463" y="190"/>
                </a:cubicBezTo>
                <a:cubicBezTo>
                  <a:pt x="463" y="211"/>
                  <a:pt x="463" y="232"/>
                  <a:pt x="456" y="253"/>
                </a:cubicBezTo>
                <a:cubicBezTo>
                  <a:pt x="447" y="281"/>
                  <a:pt x="428" y="298"/>
                  <a:pt x="406" y="317"/>
                </a:cubicBezTo>
                <a:cubicBezTo>
                  <a:pt x="350" y="364"/>
                  <a:pt x="272" y="391"/>
                  <a:pt x="201" y="406"/>
                </a:cubicBezTo>
                <a:cubicBezTo>
                  <a:pt x="142" y="419"/>
                  <a:pt x="82" y="431"/>
                  <a:pt x="22" y="430"/>
                </a:cubicBezTo>
                <a:cubicBezTo>
                  <a:pt x="5" y="429"/>
                  <a:pt x="5" y="411"/>
                  <a:pt x="3" y="396"/>
                </a:cubicBezTo>
                <a:cubicBezTo>
                  <a:pt x="0" y="365"/>
                  <a:pt x="5" y="334"/>
                  <a:pt x="5" y="303"/>
                </a:cubicBezTo>
                <a:cubicBezTo>
                  <a:pt x="5" y="270"/>
                  <a:pt x="13" y="237"/>
                  <a:pt x="11" y="205"/>
                </a:cubicBezTo>
              </a:path>
            </a:pathLst>
          </a:custGeom>
          <a:solidFill>
            <a:srgbClr val="EBC732"/>
          </a:solidFill>
          <a:ln>
            <a:noFill/>
          </a:ln>
        </p:spPr>
        <p:txBody>
          <a:bodyPr lIns="182901" tIns="91451" rIns="182901" bIns="91451"/>
          <a:lstStyle/>
          <a:p>
            <a:pPr eaLnBrk="1" hangingPunct="1">
              <a:defRPr/>
            </a:pPr>
            <a:endParaRPr lang="zh-TW" altLang="en-US" sz="8001" dirty="0">
              <a:ea typeface="微軟正黑體" panose="020B0604030504040204" pitchFamily="34" charset="-120"/>
            </a:endParaRPr>
          </a:p>
        </p:txBody>
      </p:sp>
      <p:sp>
        <p:nvSpPr>
          <p:cNvPr id="25" name="Freeform 16"/>
          <p:cNvSpPr>
            <a:spLocks/>
          </p:cNvSpPr>
          <p:nvPr/>
        </p:nvSpPr>
        <p:spPr bwMode="auto">
          <a:xfrm>
            <a:off x="11193463" y="7881938"/>
            <a:ext cx="2882900" cy="2632075"/>
          </a:xfrm>
          <a:custGeom>
            <a:avLst/>
            <a:gdLst>
              <a:gd name="T0" fmla="*/ 23 w 487"/>
              <a:gd name="T1" fmla="*/ 223 h 444"/>
              <a:gd name="T2" fmla="*/ 77 w 487"/>
              <a:gd name="T3" fmla="*/ 161 h 444"/>
              <a:gd name="T4" fmla="*/ 147 w 487"/>
              <a:gd name="T5" fmla="*/ 109 h 444"/>
              <a:gd name="T6" fmla="*/ 201 w 487"/>
              <a:gd name="T7" fmla="*/ 58 h 444"/>
              <a:gd name="T8" fmla="*/ 220 w 487"/>
              <a:gd name="T9" fmla="*/ 30 h 444"/>
              <a:gd name="T10" fmla="*/ 258 w 487"/>
              <a:gd name="T11" fmla="*/ 33 h 444"/>
              <a:gd name="T12" fmla="*/ 334 w 487"/>
              <a:gd name="T13" fmla="*/ 61 h 444"/>
              <a:gd name="T14" fmla="*/ 403 w 487"/>
              <a:gd name="T15" fmla="*/ 101 h 444"/>
              <a:gd name="T16" fmla="*/ 453 w 487"/>
              <a:gd name="T17" fmla="*/ 159 h 444"/>
              <a:gd name="T18" fmla="*/ 456 w 487"/>
              <a:gd name="T19" fmla="*/ 254 h 444"/>
              <a:gd name="T20" fmla="*/ 408 w 487"/>
              <a:gd name="T21" fmla="*/ 313 h 444"/>
              <a:gd name="T22" fmla="*/ 340 w 487"/>
              <a:gd name="T23" fmla="*/ 357 h 444"/>
              <a:gd name="T24" fmla="*/ 178 w 487"/>
              <a:gd name="T25" fmla="*/ 406 h 444"/>
              <a:gd name="T26" fmla="*/ 83 w 487"/>
              <a:gd name="T27" fmla="*/ 422 h 444"/>
              <a:gd name="T28" fmla="*/ 38 w 487"/>
              <a:gd name="T29" fmla="*/ 424 h 444"/>
              <a:gd name="T30" fmla="*/ 22 w 487"/>
              <a:gd name="T31" fmla="*/ 392 h 444"/>
              <a:gd name="T32" fmla="*/ 30 w 487"/>
              <a:gd name="T33" fmla="*/ 209 h 444"/>
              <a:gd name="T34" fmla="*/ 10 w 487"/>
              <a:gd name="T35" fmla="*/ 209 h 444"/>
              <a:gd name="T36" fmla="*/ 4 w 487"/>
              <a:gd name="T37" fmla="*/ 293 h 444"/>
              <a:gd name="T38" fmla="*/ 2 w 487"/>
              <a:gd name="T39" fmla="*/ 392 h 444"/>
              <a:gd name="T40" fmla="*/ 15 w 487"/>
              <a:gd name="T41" fmla="*/ 439 h 444"/>
              <a:gd name="T42" fmla="*/ 38 w 487"/>
              <a:gd name="T43" fmla="*/ 444 h 444"/>
              <a:gd name="T44" fmla="*/ 91 w 487"/>
              <a:gd name="T45" fmla="*/ 441 h 444"/>
              <a:gd name="T46" fmla="*/ 262 w 487"/>
              <a:gd name="T47" fmla="*/ 407 h 444"/>
              <a:gd name="T48" fmla="*/ 405 w 487"/>
              <a:gd name="T49" fmla="*/ 341 h 444"/>
              <a:gd name="T50" fmla="*/ 481 w 487"/>
              <a:gd name="T51" fmla="*/ 229 h 444"/>
              <a:gd name="T52" fmla="*/ 434 w 487"/>
              <a:gd name="T53" fmla="*/ 101 h 444"/>
              <a:gd name="T54" fmla="*/ 297 w 487"/>
              <a:gd name="T55" fmla="*/ 26 h 444"/>
              <a:gd name="T56" fmla="*/ 234 w 487"/>
              <a:gd name="T57" fmla="*/ 4 h 444"/>
              <a:gd name="T58" fmla="*/ 193 w 487"/>
              <a:gd name="T59" fmla="*/ 36 h 444"/>
              <a:gd name="T60" fmla="*/ 151 w 487"/>
              <a:gd name="T61" fmla="*/ 79 h 444"/>
              <a:gd name="T62" fmla="*/ 97 w 487"/>
              <a:gd name="T63" fmla="*/ 120 h 444"/>
              <a:gd name="T64" fmla="*/ 9 w 487"/>
              <a:gd name="T65" fmla="*/ 209 h 444"/>
              <a:gd name="T66" fmla="*/ 23 w 487"/>
              <a:gd name="T67" fmla="*/ 223 h 4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487" h="444">
                <a:moveTo>
                  <a:pt x="23" y="223"/>
                </a:moveTo>
                <a:cubicBezTo>
                  <a:pt x="40" y="202"/>
                  <a:pt x="57" y="181"/>
                  <a:pt x="77" y="161"/>
                </a:cubicBezTo>
                <a:cubicBezTo>
                  <a:pt x="98" y="141"/>
                  <a:pt x="124" y="126"/>
                  <a:pt x="147" y="109"/>
                </a:cubicBezTo>
                <a:cubicBezTo>
                  <a:pt x="166" y="94"/>
                  <a:pt x="184" y="76"/>
                  <a:pt x="201" y="58"/>
                </a:cubicBezTo>
                <a:cubicBezTo>
                  <a:pt x="209" y="50"/>
                  <a:pt x="214" y="40"/>
                  <a:pt x="220" y="30"/>
                </a:cubicBezTo>
                <a:cubicBezTo>
                  <a:pt x="228" y="16"/>
                  <a:pt x="249" y="30"/>
                  <a:pt x="258" y="33"/>
                </a:cubicBezTo>
                <a:cubicBezTo>
                  <a:pt x="283" y="44"/>
                  <a:pt x="309" y="51"/>
                  <a:pt x="334" y="61"/>
                </a:cubicBezTo>
                <a:cubicBezTo>
                  <a:pt x="359" y="72"/>
                  <a:pt x="382" y="86"/>
                  <a:pt x="403" y="101"/>
                </a:cubicBezTo>
                <a:cubicBezTo>
                  <a:pt x="424" y="117"/>
                  <a:pt x="442" y="135"/>
                  <a:pt x="453" y="159"/>
                </a:cubicBezTo>
                <a:cubicBezTo>
                  <a:pt x="467" y="186"/>
                  <a:pt x="464" y="226"/>
                  <a:pt x="456" y="254"/>
                </a:cubicBezTo>
                <a:cubicBezTo>
                  <a:pt x="448" y="279"/>
                  <a:pt x="427" y="297"/>
                  <a:pt x="408" y="313"/>
                </a:cubicBezTo>
                <a:cubicBezTo>
                  <a:pt x="387" y="331"/>
                  <a:pt x="364" y="345"/>
                  <a:pt x="340" y="357"/>
                </a:cubicBezTo>
                <a:cubicBezTo>
                  <a:pt x="289" y="382"/>
                  <a:pt x="233" y="395"/>
                  <a:pt x="178" y="406"/>
                </a:cubicBezTo>
                <a:cubicBezTo>
                  <a:pt x="147" y="413"/>
                  <a:pt x="115" y="418"/>
                  <a:pt x="83" y="422"/>
                </a:cubicBezTo>
                <a:cubicBezTo>
                  <a:pt x="68" y="423"/>
                  <a:pt x="53" y="424"/>
                  <a:pt x="38" y="424"/>
                </a:cubicBezTo>
                <a:cubicBezTo>
                  <a:pt x="20" y="424"/>
                  <a:pt x="23" y="406"/>
                  <a:pt x="22" y="392"/>
                </a:cubicBezTo>
                <a:cubicBezTo>
                  <a:pt x="16" y="331"/>
                  <a:pt x="33" y="270"/>
                  <a:pt x="30" y="209"/>
                </a:cubicBezTo>
                <a:cubicBezTo>
                  <a:pt x="29" y="196"/>
                  <a:pt x="9" y="196"/>
                  <a:pt x="10" y="209"/>
                </a:cubicBezTo>
                <a:cubicBezTo>
                  <a:pt x="11" y="237"/>
                  <a:pt x="6" y="265"/>
                  <a:pt x="4" y="293"/>
                </a:cubicBezTo>
                <a:cubicBezTo>
                  <a:pt x="2" y="326"/>
                  <a:pt x="0" y="360"/>
                  <a:pt x="2" y="392"/>
                </a:cubicBezTo>
                <a:cubicBezTo>
                  <a:pt x="2" y="408"/>
                  <a:pt x="3" y="428"/>
                  <a:pt x="15" y="439"/>
                </a:cubicBezTo>
                <a:cubicBezTo>
                  <a:pt x="22" y="444"/>
                  <a:pt x="30" y="444"/>
                  <a:pt x="38" y="444"/>
                </a:cubicBezTo>
                <a:cubicBezTo>
                  <a:pt x="56" y="444"/>
                  <a:pt x="73" y="443"/>
                  <a:pt x="91" y="441"/>
                </a:cubicBezTo>
                <a:cubicBezTo>
                  <a:pt x="148" y="435"/>
                  <a:pt x="206" y="423"/>
                  <a:pt x="262" y="407"/>
                </a:cubicBezTo>
                <a:cubicBezTo>
                  <a:pt x="313" y="393"/>
                  <a:pt x="362" y="372"/>
                  <a:pt x="405" y="341"/>
                </a:cubicBezTo>
                <a:cubicBezTo>
                  <a:pt x="445" y="312"/>
                  <a:pt x="475" y="279"/>
                  <a:pt x="481" y="229"/>
                </a:cubicBezTo>
                <a:cubicBezTo>
                  <a:pt x="487" y="178"/>
                  <a:pt x="471" y="136"/>
                  <a:pt x="434" y="101"/>
                </a:cubicBezTo>
                <a:cubicBezTo>
                  <a:pt x="395" y="65"/>
                  <a:pt x="346" y="43"/>
                  <a:pt x="297" y="26"/>
                </a:cubicBezTo>
                <a:cubicBezTo>
                  <a:pt x="277" y="19"/>
                  <a:pt x="255" y="7"/>
                  <a:pt x="234" y="4"/>
                </a:cubicBezTo>
                <a:cubicBezTo>
                  <a:pt x="211" y="0"/>
                  <a:pt x="203" y="20"/>
                  <a:pt x="193" y="36"/>
                </a:cubicBezTo>
                <a:cubicBezTo>
                  <a:pt x="183" y="53"/>
                  <a:pt x="164" y="65"/>
                  <a:pt x="151" y="79"/>
                </a:cubicBezTo>
                <a:cubicBezTo>
                  <a:pt x="135" y="95"/>
                  <a:pt x="115" y="107"/>
                  <a:pt x="97" y="120"/>
                </a:cubicBezTo>
                <a:cubicBezTo>
                  <a:pt x="62" y="144"/>
                  <a:pt x="35" y="176"/>
                  <a:pt x="9" y="209"/>
                </a:cubicBezTo>
                <a:cubicBezTo>
                  <a:pt x="0" y="219"/>
                  <a:pt x="15" y="233"/>
                  <a:pt x="23" y="223"/>
                </a:cubicBezTo>
                <a:close/>
              </a:path>
            </a:pathLst>
          </a:custGeom>
          <a:solidFill>
            <a:srgbClr val="000000"/>
          </a:solidFill>
          <a:ln>
            <a:noFill/>
          </a:ln>
        </p:spPr>
        <p:txBody>
          <a:bodyPr lIns="182901" tIns="91451" rIns="182901" bIns="91451"/>
          <a:lstStyle/>
          <a:p>
            <a:pPr eaLnBrk="1" hangingPunct="1">
              <a:defRPr/>
            </a:pPr>
            <a:endParaRPr lang="zh-TW" altLang="en-US" sz="8001" dirty="0">
              <a:ea typeface="微軟正黑體" panose="020B0604030504040204" pitchFamily="34" charset="-120"/>
            </a:endParaRPr>
          </a:p>
        </p:txBody>
      </p:sp>
      <p:sp>
        <p:nvSpPr>
          <p:cNvPr id="26" name="Freeform 17"/>
          <p:cNvSpPr>
            <a:spLocks/>
          </p:cNvSpPr>
          <p:nvPr/>
        </p:nvSpPr>
        <p:spPr bwMode="auto">
          <a:xfrm>
            <a:off x="11317288" y="9196388"/>
            <a:ext cx="2682875" cy="2016125"/>
          </a:xfrm>
          <a:custGeom>
            <a:avLst/>
            <a:gdLst>
              <a:gd name="T0" fmla="*/ 2 w 453"/>
              <a:gd name="T1" fmla="*/ 219 h 340"/>
              <a:gd name="T2" fmla="*/ 5 w 453"/>
              <a:gd name="T3" fmla="*/ 288 h 340"/>
              <a:gd name="T4" fmla="*/ 4 w 453"/>
              <a:gd name="T5" fmla="*/ 329 h 340"/>
              <a:gd name="T6" fmla="*/ 51 w 453"/>
              <a:gd name="T7" fmla="*/ 335 h 340"/>
              <a:gd name="T8" fmla="*/ 99 w 453"/>
              <a:gd name="T9" fmla="*/ 333 h 340"/>
              <a:gd name="T10" fmla="*/ 226 w 453"/>
              <a:gd name="T11" fmla="*/ 303 h 340"/>
              <a:gd name="T12" fmla="*/ 290 w 453"/>
              <a:gd name="T13" fmla="*/ 276 h 340"/>
              <a:gd name="T14" fmla="*/ 340 w 453"/>
              <a:gd name="T15" fmla="*/ 252 h 340"/>
              <a:gd name="T16" fmla="*/ 438 w 453"/>
              <a:gd name="T17" fmla="*/ 162 h 340"/>
              <a:gd name="T18" fmla="*/ 452 w 453"/>
              <a:gd name="T19" fmla="*/ 81 h 340"/>
              <a:gd name="T20" fmla="*/ 451 w 453"/>
              <a:gd name="T21" fmla="*/ 0 h 340"/>
              <a:gd name="T22" fmla="*/ 445 w 453"/>
              <a:gd name="T23" fmla="*/ 25 h 340"/>
              <a:gd name="T24" fmla="*/ 423 w 453"/>
              <a:gd name="T25" fmla="*/ 62 h 340"/>
              <a:gd name="T26" fmla="*/ 391 w 453"/>
              <a:gd name="T27" fmla="*/ 101 h 340"/>
              <a:gd name="T28" fmla="*/ 279 w 453"/>
              <a:gd name="T29" fmla="*/ 165 h 340"/>
              <a:gd name="T30" fmla="*/ 132 w 453"/>
              <a:gd name="T31" fmla="*/ 198 h 340"/>
              <a:gd name="T32" fmla="*/ 20 w 453"/>
              <a:gd name="T33" fmla="*/ 212 h 340"/>
              <a:gd name="T34" fmla="*/ 2 w 453"/>
              <a:gd name="T35" fmla="*/ 215 h 3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453" h="340">
                <a:moveTo>
                  <a:pt x="2" y="219"/>
                </a:moveTo>
                <a:cubicBezTo>
                  <a:pt x="1" y="245"/>
                  <a:pt x="5" y="262"/>
                  <a:pt x="5" y="288"/>
                </a:cubicBezTo>
                <a:cubicBezTo>
                  <a:pt x="5" y="297"/>
                  <a:pt x="0" y="321"/>
                  <a:pt x="4" y="329"/>
                </a:cubicBezTo>
                <a:cubicBezTo>
                  <a:pt x="9" y="340"/>
                  <a:pt x="39" y="335"/>
                  <a:pt x="51" y="335"/>
                </a:cubicBezTo>
                <a:cubicBezTo>
                  <a:pt x="67" y="335"/>
                  <a:pt x="83" y="335"/>
                  <a:pt x="99" y="333"/>
                </a:cubicBezTo>
                <a:cubicBezTo>
                  <a:pt x="142" y="327"/>
                  <a:pt x="185" y="317"/>
                  <a:pt x="226" y="303"/>
                </a:cubicBezTo>
                <a:cubicBezTo>
                  <a:pt x="248" y="295"/>
                  <a:pt x="269" y="286"/>
                  <a:pt x="290" y="276"/>
                </a:cubicBezTo>
                <a:cubicBezTo>
                  <a:pt x="306" y="268"/>
                  <a:pt x="324" y="261"/>
                  <a:pt x="340" y="252"/>
                </a:cubicBezTo>
                <a:cubicBezTo>
                  <a:pt x="377" y="229"/>
                  <a:pt x="421" y="205"/>
                  <a:pt x="438" y="162"/>
                </a:cubicBezTo>
                <a:cubicBezTo>
                  <a:pt x="448" y="136"/>
                  <a:pt x="450" y="108"/>
                  <a:pt x="452" y="81"/>
                </a:cubicBezTo>
                <a:cubicBezTo>
                  <a:pt x="453" y="56"/>
                  <a:pt x="452" y="24"/>
                  <a:pt x="451" y="0"/>
                </a:cubicBezTo>
                <a:cubicBezTo>
                  <a:pt x="445" y="4"/>
                  <a:pt x="447" y="18"/>
                  <a:pt x="445" y="25"/>
                </a:cubicBezTo>
                <a:cubicBezTo>
                  <a:pt x="438" y="38"/>
                  <a:pt x="430" y="50"/>
                  <a:pt x="423" y="62"/>
                </a:cubicBezTo>
                <a:cubicBezTo>
                  <a:pt x="414" y="77"/>
                  <a:pt x="403" y="89"/>
                  <a:pt x="391" y="101"/>
                </a:cubicBezTo>
                <a:cubicBezTo>
                  <a:pt x="360" y="131"/>
                  <a:pt x="319" y="149"/>
                  <a:pt x="279" y="165"/>
                </a:cubicBezTo>
                <a:cubicBezTo>
                  <a:pt x="232" y="183"/>
                  <a:pt x="181" y="188"/>
                  <a:pt x="132" y="198"/>
                </a:cubicBezTo>
                <a:cubicBezTo>
                  <a:pt x="91" y="206"/>
                  <a:pt x="62" y="212"/>
                  <a:pt x="20" y="212"/>
                </a:cubicBezTo>
                <a:cubicBezTo>
                  <a:pt x="19" y="212"/>
                  <a:pt x="2" y="215"/>
                  <a:pt x="2" y="215"/>
                </a:cubicBezTo>
              </a:path>
            </a:pathLst>
          </a:custGeom>
          <a:solidFill>
            <a:srgbClr val="AA881A"/>
          </a:solidFill>
          <a:ln>
            <a:noFill/>
          </a:ln>
        </p:spPr>
        <p:txBody>
          <a:bodyPr lIns="182901" tIns="91451" rIns="182901" bIns="91451"/>
          <a:lstStyle/>
          <a:p>
            <a:pPr eaLnBrk="1" hangingPunct="1">
              <a:defRPr/>
            </a:pPr>
            <a:endParaRPr lang="zh-TW" altLang="en-US" sz="8001" dirty="0">
              <a:ea typeface="微軟正黑體" panose="020B0604030504040204" pitchFamily="34" charset="-120"/>
            </a:endParaRPr>
          </a:p>
        </p:txBody>
      </p:sp>
      <p:sp>
        <p:nvSpPr>
          <p:cNvPr id="27" name="Freeform 18"/>
          <p:cNvSpPr>
            <a:spLocks/>
          </p:cNvSpPr>
          <p:nvPr/>
        </p:nvSpPr>
        <p:spPr bwMode="auto">
          <a:xfrm>
            <a:off x="11234738" y="9113838"/>
            <a:ext cx="2870200" cy="2133600"/>
          </a:xfrm>
          <a:custGeom>
            <a:avLst/>
            <a:gdLst>
              <a:gd name="T0" fmla="*/ 6 w 485"/>
              <a:gd name="T1" fmla="*/ 233 h 360"/>
              <a:gd name="T2" fmla="*/ 8 w 485"/>
              <a:gd name="T3" fmla="*/ 287 h 360"/>
              <a:gd name="T4" fmla="*/ 6 w 485"/>
              <a:gd name="T5" fmla="*/ 331 h 360"/>
              <a:gd name="T6" fmla="*/ 45 w 485"/>
              <a:gd name="T7" fmla="*/ 360 h 360"/>
              <a:gd name="T8" fmla="*/ 268 w 485"/>
              <a:gd name="T9" fmla="*/ 317 h 360"/>
              <a:gd name="T10" fmla="*/ 438 w 485"/>
              <a:gd name="T11" fmla="*/ 216 h 360"/>
              <a:gd name="T12" fmla="*/ 475 w 485"/>
              <a:gd name="T13" fmla="*/ 14 h 360"/>
              <a:gd name="T14" fmla="*/ 458 w 485"/>
              <a:gd name="T15" fmla="*/ 7 h 360"/>
              <a:gd name="T16" fmla="*/ 451 w 485"/>
              <a:gd name="T17" fmla="*/ 23 h 360"/>
              <a:gd name="T18" fmla="*/ 439 w 485"/>
              <a:gd name="T19" fmla="*/ 53 h 360"/>
              <a:gd name="T20" fmla="*/ 398 w 485"/>
              <a:gd name="T21" fmla="*/ 107 h 360"/>
              <a:gd name="T22" fmla="*/ 270 w 485"/>
              <a:gd name="T23" fmla="*/ 176 h 360"/>
              <a:gd name="T24" fmla="*/ 129 w 485"/>
              <a:gd name="T25" fmla="*/ 205 h 360"/>
              <a:gd name="T26" fmla="*/ 13 w 485"/>
              <a:gd name="T27" fmla="*/ 219 h 360"/>
              <a:gd name="T28" fmla="*/ 18 w 485"/>
              <a:gd name="T29" fmla="*/ 238 h 360"/>
              <a:gd name="T30" fmla="*/ 63 w 485"/>
              <a:gd name="T31" fmla="*/ 235 h 360"/>
              <a:gd name="T32" fmla="*/ 134 w 485"/>
              <a:gd name="T33" fmla="*/ 224 h 360"/>
              <a:gd name="T34" fmla="*/ 289 w 485"/>
              <a:gd name="T35" fmla="*/ 191 h 360"/>
              <a:gd name="T36" fmla="*/ 407 w 485"/>
              <a:gd name="T37" fmla="*/ 126 h 360"/>
              <a:gd name="T38" fmla="*/ 449 w 485"/>
              <a:gd name="T39" fmla="*/ 75 h 360"/>
              <a:gd name="T40" fmla="*/ 467 w 485"/>
              <a:gd name="T41" fmla="*/ 44 h 360"/>
              <a:gd name="T42" fmla="*/ 472 w 485"/>
              <a:gd name="T43" fmla="*/ 21 h 360"/>
              <a:gd name="T44" fmla="*/ 455 w 485"/>
              <a:gd name="T45" fmla="*/ 14 h 360"/>
              <a:gd name="T46" fmla="*/ 427 w 485"/>
              <a:gd name="T47" fmla="*/ 198 h 360"/>
              <a:gd name="T48" fmla="*/ 280 w 485"/>
              <a:gd name="T49" fmla="*/ 290 h 360"/>
              <a:gd name="T50" fmla="*/ 72 w 485"/>
              <a:gd name="T51" fmla="*/ 339 h 360"/>
              <a:gd name="T52" fmla="*/ 41 w 485"/>
              <a:gd name="T53" fmla="*/ 340 h 360"/>
              <a:gd name="T54" fmla="*/ 27 w 485"/>
              <a:gd name="T55" fmla="*/ 320 h 360"/>
              <a:gd name="T56" fmla="*/ 26 w 485"/>
              <a:gd name="T57" fmla="*/ 233 h 360"/>
              <a:gd name="T58" fmla="*/ 6 w 485"/>
              <a:gd name="T59" fmla="*/ 233 h 3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85" h="360">
                <a:moveTo>
                  <a:pt x="6" y="233"/>
                </a:moveTo>
                <a:cubicBezTo>
                  <a:pt x="5" y="251"/>
                  <a:pt x="7" y="269"/>
                  <a:pt x="8" y="287"/>
                </a:cubicBezTo>
                <a:cubicBezTo>
                  <a:pt x="9" y="302"/>
                  <a:pt x="7" y="316"/>
                  <a:pt x="6" y="331"/>
                </a:cubicBezTo>
                <a:cubicBezTo>
                  <a:pt x="5" y="356"/>
                  <a:pt x="24" y="360"/>
                  <a:pt x="45" y="360"/>
                </a:cubicBezTo>
                <a:cubicBezTo>
                  <a:pt x="123" y="358"/>
                  <a:pt x="196" y="345"/>
                  <a:pt x="268" y="317"/>
                </a:cubicBezTo>
                <a:cubicBezTo>
                  <a:pt x="327" y="293"/>
                  <a:pt x="394" y="264"/>
                  <a:pt x="438" y="216"/>
                </a:cubicBezTo>
                <a:cubicBezTo>
                  <a:pt x="485" y="165"/>
                  <a:pt x="478" y="78"/>
                  <a:pt x="475" y="14"/>
                </a:cubicBezTo>
                <a:cubicBezTo>
                  <a:pt x="474" y="6"/>
                  <a:pt x="464" y="0"/>
                  <a:pt x="458" y="7"/>
                </a:cubicBezTo>
                <a:cubicBezTo>
                  <a:pt x="454" y="12"/>
                  <a:pt x="452" y="16"/>
                  <a:pt x="451" y="23"/>
                </a:cubicBezTo>
                <a:cubicBezTo>
                  <a:pt x="449" y="34"/>
                  <a:pt x="445" y="43"/>
                  <a:pt x="439" y="53"/>
                </a:cubicBezTo>
                <a:cubicBezTo>
                  <a:pt x="427" y="73"/>
                  <a:pt x="414" y="91"/>
                  <a:pt x="398" y="107"/>
                </a:cubicBezTo>
                <a:cubicBezTo>
                  <a:pt x="364" y="141"/>
                  <a:pt x="315" y="162"/>
                  <a:pt x="270" y="176"/>
                </a:cubicBezTo>
                <a:cubicBezTo>
                  <a:pt x="224" y="191"/>
                  <a:pt x="176" y="196"/>
                  <a:pt x="129" y="205"/>
                </a:cubicBezTo>
                <a:cubicBezTo>
                  <a:pt x="90" y="213"/>
                  <a:pt x="52" y="212"/>
                  <a:pt x="13" y="219"/>
                </a:cubicBezTo>
                <a:cubicBezTo>
                  <a:pt x="0" y="221"/>
                  <a:pt x="6" y="240"/>
                  <a:pt x="18" y="238"/>
                </a:cubicBezTo>
                <a:cubicBezTo>
                  <a:pt x="33" y="236"/>
                  <a:pt x="48" y="236"/>
                  <a:pt x="63" y="235"/>
                </a:cubicBezTo>
                <a:cubicBezTo>
                  <a:pt x="87" y="233"/>
                  <a:pt x="111" y="229"/>
                  <a:pt x="134" y="224"/>
                </a:cubicBezTo>
                <a:cubicBezTo>
                  <a:pt x="186" y="214"/>
                  <a:pt x="239" y="208"/>
                  <a:pt x="289" y="191"/>
                </a:cubicBezTo>
                <a:cubicBezTo>
                  <a:pt x="331" y="176"/>
                  <a:pt x="374" y="156"/>
                  <a:pt x="407" y="126"/>
                </a:cubicBezTo>
                <a:cubicBezTo>
                  <a:pt x="424" y="111"/>
                  <a:pt x="438" y="94"/>
                  <a:pt x="449" y="75"/>
                </a:cubicBezTo>
                <a:cubicBezTo>
                  <a:pt x="455" y="65"/>
                  <a:pt x="462" y="54"/>
                  <a:pt x="467" y="44"/>
                </a:cubicBezTo>
                <a:cubicBezTo>
                  <a:pt x="470" y="37"/>
                  <a:pt x="468" y="26"/>
                  <a:pt x="472" y="21"/>
                </a:cubicBezTo>
                <a:cubicBezTo>
                  <a:pt x="466" y="19"/>
                  <a:pt x="461" y="16"/>
                  <a:pt x="455" y="14"/>
                </a:cubicBezTo>
                <a:cubicBezTo>
                  <a:pt x="458" y="72"/>
                  <a:pt x="465" y="149"/>
                  <a:pt x="427" y="198"/>
                </a:cubicBezTo>
                <a:cubicBezTo>
                  <a:pt x="393" y="243"/>
                  <a:pt x="330" y="267"/>
                  <a:pt x="280" y="290"/>
                </a:cubicBezTo>
                <a:cubicBezTo>
                  <a:pt x="216" y="319"/>
                  <a:pt x="142" y="339"/>
                  <a:pt x="72" y="339"/>
                </a:cubicBezTo>
                <a:cubicBezTo>
                  <a:pt x="61" y="339"/>
                  <a:pt x="51" y="340"/>
                  <a:pt x="41" y="340"/>
                </a:cubicBezTo>
                <a:cubicBezTo>
                  <a:pt x="24" y="340"/>
                  <a:pt x="25" y="335"/>
                  <a:pt x="27" y="320"/>
                </a:cubicBezTo>
                <a:cubicBezTo>
                  <a:pt x="30" y="291"/>
                  <a:pt x="25" y="262"/>
                  <a:pt x="26" y="233"/>
                </a:cubicBezTo>
                <a:cubicBezTo>
                  <a:pt x="26" y="220"/>
                  <a:pt x="6" y="220"/>
                  <a:pt x="6" y="233"/>
                </a:cubicBezTo>
                <a:close/>
              </a:path>
            </a:pathLst>
          </a:custGeom>
          <a:solidFill>
            <a:srgbClr val="000000"/>
          </a:solidFill>
          <a:ln>
            <a:noFill/>
          </a:ln>
        </p:spPr>
        <p:txBody>
          <a:bodyPr lIns="182901" tIns="91451" rIns="182901" bIns="91451"/>
          <a:lstStyle/>
          <a:p>
            <a:pPr eaLnBrk="1" hangingPunct="1">
              <a:defRPr/>
            </a:pPr>
            <a:endParaRPr lang="zh-TW" altLang="en-US" sz="8001" dirty="0">
              <a:ea typeface="微軟正黑體" panose="020B0604030504040204" pitchFamily="34" charset="-120"/>
            </a:endParaRPr>
          </a:p>
        </p:txBody>
      </p:sp>
      <p:sp>
        <p:nvSpPr>
          <p:cNvPr id="28" name="Freeform 19"/>
          <p:cNvSpPr>
            <a:spLocks/>
          </p:cNvSpPr>
          <p:nvPr/>
        </p:nvSpPr>
        <p:spPr bwMode="auto">
          <a:xfrm>
            <a:off x="11358563" y="9132888"/>
            <a:ext cx="66675" cy="34925"/>
          </a:xfrm>
          <a:custGeom>
            <a:avLst/>
            <a:gdLst>
              <a:gd name="T0" fmla="*/ 2 w 21"/>
              <a:gd name="T1" fmla="*/ 11 h 11"/>
              <a:gd name="T2" fmla="*/ 21 w 21"/>
              <a:gd name="T3" fmla="*/ 7 h 11"/>
              <a:gd name="T4" fmla="*/ 19 w 21"/>
              <a:gd name="T5" fmla="*/ 0 h 11"/>
              <a:gd name="T6" fmla="*/ 0 w 21"/>
              <a:gd name="T7" fmla="*/ 4 h 11"/>
              <a:gd name="T8" fmla="*/ 2 w 21"/>
              <a:gd name="T9" fmla="*/ 11 h 11"/>
            </a:gdLst>
            <a:ahLst/>
            <a:cxnLst>
              <a:cxn ang="0">
                <a:pos x="T0" y="T1"/>
              </a:cxn>
              <a:cxn ang="0">
                <a:pos x="T2" y="T3"/>
              </a:cxn>
              <a:cxn ang="0">
                <a:pos x="T4" y="T5"/>
              </a:cxn>
              <a:cxn ang="0">
                <a:pos x="T6" y="T7"/>
              </a:cxn>
              <a:cxn ang="0">
                <a:pos x="T8" y="T9"/>
              </a:cxn>
            </a:cxnLst>
            <a:rect l="0" t="0" r="r" b="b"/>
            <a:pathLst>
              <a:path w="21" h="11">
                <a:moveTo>
                  <a:pt x="2" y="11"/>
                </a:moveTo>
                <a:lnTo>
                  <a:pt x="21" y="7"/>
                </a:lnTo>
                <a:lnTo>
                  <a:pt x="19" y="0"/>
                </a:lnTo>
                <a:lnTo>
                  <a:pt x="0" y="4"/>
                </a:lnTo>
                <a:lnTo>
                  <a:pt x="2" y="11"/>
                </a:lnTo>
                <a:close/>
              </a:path>
            </a:pathLst>
          </a:custGeom>
          <a:solidFill>
            <a:srgbClr val="000000"/>
          </a:solidFill>
          <a:ln>
            <a:noFill/>
          </a:ln>
        </p:spPr>
        <p:txBody>
          <a:bodyPr lIns="182901" tIns="91451" rIns="182901" bIns="91451"/>
          <a:lstStyle/>
          <a:p>
            <a:pPr eaLnBrk="1" hangingPunct="1">
              <a:defRPr/>
            </a:pPr>
            <a:endParaRPr lang="zh-TW" altLang="en-US" sz="8001" dirty="0">
              <a:ea typeface="微軟正黑體" panose="020B0604030504040204" pitchFamily="34" charset="-120"/>
            </a:endParaRPr>
          </a:p>
        </p:txBody>
      </p:sp>
      <p:sp>
        <p:nvSpPr>
          <p:cNvPr id="29" name="Freeform 20"/>
          <p:cNvSpPr>
            <a:spLocks/>
          </p:cNvSpPr>
          <p:nvPr/>
        </p:nvSpPr>
        <p:spPr bwMode="auto">
          <a:xfrm>
            <a:off x="11358563" y="9132888"/>
            <a:ext cx="66675" cy="34925"/>
          </a:xfrm>
          <a:custGeom>
            <a:avLst/>
            <a:gdLst>
              <a:gd name="T0" fmla="*/ 2 w 21"/>
              <a:gd name="T1" fmla="*/ 11 h 11"/>
              <a:gd name="T2" fmla="*/ 21 w 21"/>
              <a:gd name="T3" fmla="*/ 7 h 11"/>
              <a:gd name="T4" fmla="*/ 19 w 21"/>
              <a:gd name="T5" fmla="*/ 0 h 11"/>
              <a:gd name="T6" fmla="*/ 0 w 21"/>
              <a:gd name="T7" fmla="*/ 4 h 11"/>
            </a:gdLst>
            <a:ahLst/>
            <a:cxnLst>
              <a:cxn ang="0">
                <a:pos x="T0" y="T1"/>
              </a:cxn>
              <a:cxn ang="0">
                <a:pos x="T2" y="T3"/>
              </a:cxn>
              <a:cxn ang="0">
                <a:pos x="T4" y="T5"/>
              </a:cxn>
              <a:cxn ang="0">
                <a:pos x="T6" y="T7"/>
              </a:cxn>
            </a:cxnLst>
            <a:rect l="0" t="0" r="r" b="b"/>
            <a:pathLst>
              <a:path w="21" h="11">
                <a:moveTo>
                  <a:pt x="2" y="11"/>
                </a:moveTo>
                <a:lnTo>
                  <a:pt x="21" y="7"/>
                </a:lnTo>
                <a:lnTo>
                  <a:pt x="19" y="0"/>
                </a:lnTo>
                <a:lnTo>
                  <a:pt x="0" y="4"/>
                </a:lnTo>
              </a:path>
            </a:pathLst>
          </a:custGeom>
          <a:noFill/>
          <a:ln>
            <a:noFill/>
          </a:ln>
        </p:spPr>
        <p:txBody>
          <a:bodyPr lIns="182901" tIns="91451" rIns="182901" bIns="91451"/>
          <a:lstStyle/>
          <a:p>
            <a:pPr eaLnBrk="1" hangingPunct="1">
              <a:defRPr/>
            </a:pPr>
            <a:endParaRPr lang="zh-TW" altLang="en-US" sz="8001" dirty="0">
              <a:ea typeface="微軟正黑體" panose="020B0604030504040204" pitchFamily="34" charset="-120"/>
            </a:endParaRPr>
          </a:p>
        </p:txBody>
      </p:sp>
      <p:sp>
        <p:nvSpPr>
          <p:cNvPr id="30" name="Freeform 21"/>
          <p:cNvSpPr>
            <a:spLocks noEditPoints="1"/>
          </p:cNvSpPr>
          <p:nvPr/>
        </p:nvSpPr>
        <p:spPr bwMode="auto">
          <a:xfrm>
            <a:off x="11533188" y="8653463"/>
            <a:ext cx="2120900" cy="479425"/>
          </a:xfrm>
          <a:custGeom>
            <a:avLst/>
            <a:gdLst>
              <a:gd name="T0" fmla="*/ 633 w 668"/>
              <a:gd name="T1" fmla="*/ 15 h 151"/>
              <a:gd name="T2" fmla="*/ 668 w 668"/>
              <a:gd name="T3" fmla="*/ 7 h 151"/>
              <a:gd name="T4" fmla="*/ 667 w 668"/>
              <a:gd name="T5" fmla="*/ 0 h 151"/>
              <a:gd name="T6" fmla="*/ 631 w 668"/>
              <a:gd name="T7" fmla="*/ 7 h 151"/>
              <a:gd name="T8" fmla="*/ 633 w 668"/>
              <a:gd name="T9" fmla="*/ 15 h 151"/>
              <a:gd name="T10" fmla="*/ 562 w 668"/>
              <a:gd name="T11" fmla="*/ 30 h 151"/>
              <a:gd name="T12" fmla="*/ 598 w 668"/>
              <a:gd name="T13" fmla="*/ 22 h 151"/>
              <a:gd name="T14" fmla="*/ 596 w 668"/>
              <a:gd name="T15" fmla="*/ 15 h 151"/>
              <a:gd name="T16" fmla="*/ 562 w 668"/>
              <a:gd name="T17" fmla="*/ 22 h 151"/>
              <a:gd name="T18" fmla="*/ 562 w 668"/>
              <a:gd name="T19" fmla="*/ 30 h 151"/>
              <a:gd name="T20" fmla="*/ 493 w 668"/>
              <a:gd name="T21" fmla="*/ 45 h 151"/>
              <a:gd name="T22" fmla="*/ 529 w 668"/>
              <a:gd name="T23" fmla="*/ 37 h 151"/>
              <a:gd name="T24" fmla="*/ 527 w 668"/>
              <a:gd name="T25" fmla="*/ 30 h 151"/>
              <a:gd name="T26" fmla="*/ 491 w 668"/>
              <a:gd name="T27" fmla="*/ 37 h 151"/>
              <a:gd name="T28" fmla="*/ 493 w 668"/>
              <a:gd name="T29" fmla="*/ 45 h 151"/>
              <a:gd name="T30" fmla="*/ 423 w 668"/>
              <a:gd name="T31" fmla="*/ 60 h 151"/>
              <a:gd name="T32" fmla="*/ 458 w 668"/>
              <a:gd name="T33" fmla="*/ 52 h 151"/>
              <a:gd name="T34" fmla="*/ 456 w 668"/>
              <a:gd name="T35" fmla="*/ 45 h 151"/>
              <a:gd name="T36" fmla="*/ 421 w 668"/>
              <a:gd name="T37" fmla="*/ 52 h 151"/>
              <a:gd name="T38" fmla="*/ 423 w 668"/>
              <a:gd name="T39" fmla="*/ 60 h 151"/>
              <a:gd name="T40" fmla="*/ 352 w 668"/>
              <a:gd name="T41" fmla="*/ 74 h 151"/>
              <a:gd name="T42" fmla="*/ 387 w 668"/>
              <a:gd name="T43" fmla="*/ 67 h 151"/>
              <a:gd name="T44" fmla="*/ 385 w 668"/>
              <a:gd name="T45" fmla="*/ 60 h 151"/>
              <a:gd name="T46" fmla="*/ 350 w 668"/>
              <a:gd name="T47" fmla="*/ 67 h 151"/>
              <a:gd name="T48" fmla="*/ 352 w 668"/>
              <a:gd name="T49" fmla="*/ 74 h 151"/>
              <a:gd name="T50" fmla="*/ 281 w 668"/>
              <a:gd name="T51" fmla="*/ 89 h 151"/>
              <a:gd name="T52" fmla="*/ 316 w 668"/>
              <a:gd name="T53" fmla="*/ 82 h 151"/>
              <a:gd name="T54" fmla="*/ 316 w 668"/>
              <a:gd name="T55" fmla="*/ 74 h 151"/>
              <a:gd name="T56" fmla="*/ 281 w 668"/>
              <a:gd name="T57" fmla="*/ 82 h 151"/>
              <a:gd name="T58" fmla="*/ 281 w 668"/>
              <a:gd name="T59" fmla="*/ 89 h 151"/>
              <a:gd name="T60" fmla="*/ 212 w 668"/>
              <a:gd name="T61" fmla="*/ 104 h 151"/>
              <a:gd name="T62" fmla="*/ 247 w 668"/>
              <a:gd name="T63" fmla="*/ 97 h 151"/>
              <a:gd name="T64" fmla="*/ 245 w 668"/>
              <a:gd name="T65" fmla="*/ 89 h 151"/>
              <a:gd name="T66" fmla="*/ 210 w 668"/>
              <a:gd name="T67" fmla="*/ 97 h 151"/>
              <a:gd name="T68" fmla="*/ 212 w 668"/>
              <a:gd name="T69" fmla="*/ 104 h 151"/>
              <a:gd name="T70" fmla="*/ 141 w 668"/>
              <a:gd name="T71" fmla="*/ 119 h 151"/>
              <a:gd name="T72" fmla="*/ 177 w 668"/>
              <a:gd name="T73" fmla="*/ 112 h 151"/>
              <a:gd name="T74" fmla="*/ 175 w 668"/>
              <a:gd name="T75" fmla="*/ 104 h 151"/>
              <a:gd name="T76" fmla="*/ 139 w 668"/>
              <a:gd name="T77" fmla="*/ 114 h 151"/>
              <a:gd name="T78" fmla="*/ 141 w 668"/>
              <a:gd name="T79" fmla="*/ 119 h 151"/>
              <a:gd name="T80" fmla="*/ 70 w 668"/>
              <a:gd name="T81" fmla="*/ 134 h 151"/>
              <a:gd name="T82" fmla="*/ 106 w 668"/>
              <a:gd name="T83" fmla="*/ 127 h 151"/>
              <a:gd name="T84" fmla="*/ 104 w 668"/>
              <a:gd name="T85" fmla="*/ 121 h 151"/>
              <a:gd name="T86" fmla="*/ 68 w 668"/>
              <a:gd name="T87" fmla="*/ 129 h 151"/>
              <a:gd name="T88" fmla="*/ 70 w 668"/>
              <a:gd name="T89" fmla="*/ 134 h 151"/>
              <a:gd name="T90" fmla="*/ 1 w 668"/>
              <a:gd name="T91" fmla="*/ 151 h 151"/>
              <a:gd name="T92" fmla="*/ 35 w 668"/>
              <a:gd name="T93" fmla="*/ 143 h 151"/>
              <a:gd name="T94" fmla="*/ 35 w 668"/>
              <a:gd name="T95" fmla="*/ 136 h 151"/>
              <a:gd name="T96" fmla="*/ 0 w 668"/>
              <a:gd name="T97" fmla="*/ 143 h 151"/>
              <a:gd name="T98" fmla="*/ 1 w 668"/>
              <a:gd name="T99" fmla="*/ 151 h 1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668" h="151">
                <a:moveTo>
                  <a:pt x="633" y="15"/>
                </a:moveTo>
                <a:lnTo>
                  <a:pt x="668" y="7"/>
                </a:lnTo>
                <a:lnTo>
                  <a:pt x="667" y="0"/>
                </a:lnTo>
                <a:lnTo>
                  <a:pt x="631" y="7"/>
                </a:lnTo>
                <a:lnTo>
                  <a:pt x="633" y="15"/>
                </a:lnTo>
                <a:close/>
                <a:moveTo>
                  <a:pt x="562" y="30"/>
                </a:moveTo>
                <a:lnTo>
                  <a:pt x="598" y="22"/>
                </a:lnTo>
                <a:lnTo>
                  <a:pt x="596" y="15"/>
                </a:lnTo>
                <a:lnTo>
                  <a:pt x="562" y="22"/>
                </a:lnTo>
                <a:lnTo>
                  <a:pt x="562" y="30"/>
                </a:lnTo>
                <a:close/>
                <a:moveTo>
                  <a:pt x="493" y="45"/>
                </a:moveTo>
                <a:lnTo>
                  <a:pt x="529" y="37"/>
                </a:lnTo>
                <a:lnTo>
                  <a:pt x="527" y="30"/>
                </a:lnTo>
                <a:lnTo>
                  <a:pt x="491" y="37"/>
                </a:lnTo>
                <a:lnTo>
                  <a:pt x="493" y="45"/>
                </a:lnTo>
                <a:close/>
                <a:moveTo>
                  <a:pt x="423" y="60"/>
                </a:moveTo>
                <a:lnTo>
                  <a:pt x="458" y="52"/>
                </a:lnTo>
                <a:lnTo>
                  <a:pt x="456" y="45"/>
                </a:lnTo>
                <a:lnTo>
                  <a:pt x="421" y="52"/>
                </a:lnTo>
                <a:lnTo>
                  <a:pt x="423" y="60"/>
                </a:lnTo>
                <a:close/>
                <a:moveTo>
                  <a:pt x="352" y="74"/>
                </a:moveTo>
                <a:lnTo>
                  <a:pt x="387" y="67"/>
                </a:lnTo>
                <a:lnTo>
                  <a:pt x="385" y="60"/>
                </a:lnTo>
                <a:lnTo>
                  <a:pt x="350" y="67"/>
                </a:lnTo>
                <a:lnTo>
                  <a:pt x="352" y="74"/>
                </a:lnTo>
                <a:close/>
                <a:moveTo>
                  <a:pt x="281" y="89"/>
                </a:moveTo>
                <a:lnTo>
                  <a:pt x="316" y="82"/>
                </a:lnTo>
                <a:lnTo>
                  <a:pt x="316" y="74"/>
                </a:lnTo>
                <a:lnTo>
                  <a:pt x="281" y="82"/>
                </a:lnTo>
                <a:lnTo>
                  <a:pt x="281" y="89"/>
                </a:lnTo>
                <a:close/>
                <a:moveTo>
                  <a:pt x="212" y="104"/>
                </a:moveTo>
                <a:lnTo>
                  <a:pt x="247" y="97"/>
                </a:lnTo>
                <a:lnTo>
                  <a:pt x="245" y="89"/>
                </a:lnTo>
                <a:lnTo>
                  <a:pt x="210" y="97"/>
                </a:lnTo>
                <a:lnTo>
                  <a:pt x="212" y="104"/>
                </a:lnTo>
                <a:close/>
                <a:moveTo>
                  <a:pt x="141" y="119"/>
                </a:moveTo>
                <a:lnTo>
                  <a:pt x="177" y="112"/>
                </a:lnTo>
                <a:lnTo>
                  <a:pt x="175" y="104"/>
                </a:lnTo>
                <a:lnTo>
                  <a:pt x="139" y="114"/>
                </a:lnTo>
                <a:lnTo>
                  <a:pt x="141" y="119"/>
                </a:lnTo>
                <a:close/>
                <a:moveTo>
                  <a:pt x="70" y="134"/>
                </a:moveTo>
                <a:lnTo>
                  <a:pt x="106" y="127"/>
                </a:lnTo>
                <a:lnTo>
                  <a:pt x="104" y="121"/>
                </a:lnTo>
                <a:lnTo>
                  <a:pt x="68" y="129"/>
                </a:lnTo>
                <a:lnTo>
                  <a:pt x="70" y="134"/>
                </a:lnTo>
                <a:close/>
                <a:moveTo>
                  <a:pt x="1" y="151"/>
                </a:moveTo>
                <a:lnTo>
                  <a:pt x="35" y="143"/>
                </a:lnTo>
                <a:lnTo>
                  <a:pt x="35" y="136"/>
                </a:lnTo>
                <a:lnTo>
                  <a:pt x="0" y="143"/>
                </a:lnTo>
                <a:lnTo>
                  <a:pt x="1" y="151"/>
                </a:lnTo>
                <a:close/>
              </a:path>
            </a:pathLst>
          </a:custGeom>
          <a:solidFill>
            <a:srgbClr val="000000"/>
          </a:solidFill>
          <a:ln>
            <a:noFill/>
          </a:ln>
        </p:spPr>
        <p:txBody>
          <a:bodyPr lIns="182901" tIns="91451" rIns="182901" bIns="91451"/>
          <a:lstStyle/>
          <a:p>
            <a:pPr eaLnBrk="1" hangingPunct="1">
              <a:defRPr/>
            </a:pPr>
            <a:endParaRPr lang="zh-TW" altLang="en-US" sz="8001" dirty="0">
              <a:ea typeface="微軟正黑體" panose="020B0604030504040204" pitchFamily="34" charset="-120"/>
            </a:endParaRPr>
          </a:p>
        </p:txBody>
      </p:sp>
      <p:sp>
        <p:nvSpPr>
          <p:cNvPr id="31" name="Freeform 22"/>
          <p:cNvSpPr>
            <a:spLocks/>
          </p:cNvSpPr>
          <p:nvPr/>
        </p:nvSpPr>
        <p:spPr bwMode="auto">
          <a:xfrm>
            <a:off x="13762038" y="8618538"/>
            <a:ext cx="66675" cy="34925"/>
          </a:xfrm>
          <a:custGeom>
            <a:avLst/>
            <a:gdLst>
              <a:gd name="T0" fmla="*/ 2 w 21"/>
              <a:gd name="T1" fmla="*/ 11 h 11"/>
              <a:gd name="T2" fmla="*/ 21 w 21"/>
              <a:gd name="T3" fmla="*/ 7 h 11"/>
              <a:gd name="T4" fmla="*/ 19 w 21"/>
              <a:gd name="T5" fmla="*/ 0 h 11"/>
              <a:gd name="T6" fmla="*/ 0 w 21"/>
              <a:gd name="T7" fmla="*/ 3 h 11"/>
              <a:gd name="T8" fmla="*/ 2 w 21"/>
              <a:gd name="T9" fmla="*/ 11 h 11"/>
            </a:gdLst>
            <a:ahLst/>
            <a:cxnLst>
              <a:cxn ang="0">
                <a:pos x="T0" y="T1"/>
              </a:cxn>
              <a:cxn ang="0">
                <a:pos x="T2" y="T3"/>
              </a:cxn>
              <a:cxn ang="0">
                <a:pos x="T4" y="T5"/>
              </a:cxn>
              <a:cxn ang="0">
                <a:pos x="T6" y="T7"/>
              </a:cxn>
              <a:cxn ang="0">
                <a:pos x="T8" y="T9"/>
              </a:cxn>
            </a:cxnLst>
            <a:rect l="0" t="0" r="r" b="b"/>
            <a:pathLst>
              <a:path w="21" h="11">
                <a:moveTo>
                  <a:pt x="2" y="11"/>
                </a:moveTo>
                <a:lnTo>
                  <a:pt x="21" y="7"/>
                </a:lnTo>
                <a:lnTo>
                  <a:pt x="19" y="0"/>
                </a:lnTo>
                <a:lnTo>
                  <a:pt x="0" y="3"/>
                </a:lnTo>
                <a:lnTo>
                  <a:pt x="2" y="11"/>
                </a:lnTo>
                <a:close/>
              </a:path>
            </a:pathLst>
          </a:custGeom>
          <a:solidFill>
            <a:srgbClr val="000000"/>
          </a:solidFill>
          <a:ln>
            <a:noFill/>
          </a:ln>
        </p:spPr>
        <p:txBody>
          <a:bodyPr lIns="182901" tIns="91451" rIns="182901" bIns="91451"/>
          <a:lstStyle/>
          <a:p>
            <a:pPr eaLnBrk="1" hangingPunct="1">
              <a:defRPr/>
            </a:pPr>
            <a:endParaRPr lang="zh-TW" altLang="en-US" sz="8001" dirty="0">
              <a:ea typeface="微軟正黑體" panose="020B0604030504040204" pitchFamily="34" charset="-120"/>
            </a:endParaRPr>
          </a:p>
        </p:txBody>
      </p:sp>
      <p:sp>
        <p:nvSpPr>
          <p:cNvPr id="32" name="Freeform 23"/>
          <p:cNvSpPr>
            <a:spLocks/>
          </p:cNvSpPr>
          <p:nvPr/>
        </p:nvSpPr>
        <p:spPr bwMode="auto">
          <a:xfrm>
            <a:off x="13762038" y="8618538"/>
            <a:ext cx="66675" cy="34925"/>
          </a:xfrm>
          <a:custGeom>
            <a:avLst/>
            <a:gdLst>
              <a:gd name="T0" fmla="*/ 2 w 21"/>
              <a:gd name="T1" fmla="*/ 11 h 11"/>
              <a:gd name="T2" fmla="*/ 21 w 21"/>
              <a:gd name="T3" fmla="*/ 7 h 11"/>
              <a:gd name="T4" fmla="*/ 19 w 21"/>
              <a:gd name="T5" fmla="*/ 0 h 11"/>
              <a:gd name="T6" fmla="*/ 0 w 21"/>
              <a:gd name="T7" fmla="*/ 3 h 11"/>
            </a:gdLst>
            <a:ahLst/>
            <a:cxnLst>
              <a:cxn ang="0">
                <a:pos x="T0" y="T1"/>
              </a:cxn>
              <a:cxn ang="0">
                <a:pos x="T2" y="T3"/>
              </a:cxn>
              <a:cxn ang="0">
                <a:pos x="T4" y="T5"/>
              </a:cxn>
              <a:cxn ang="0">
                <a:pos x="T6" y="T7"/>
              </a:cxn>
            </a:cxnLst>
            <a:rect l="0" t="0" r="r" b="b"/>
            <a:pathLst>
              <a:path w="21" h="11">
                <a:moveTo>
                  <a:pt x="2" y="11"/>
                </a:moveTo>
                <a:lnTo>
                  <a:pt x="21" y="7"/>
                </a:lnTo>
                <a:lnTo>
                  <a:pt x="19" y="0"/>
                </a:lnTo>
                <a:lnTo>
                  <a:pt x="0" y="3"/>
                </a:lnTo>
              </a:path>
            </a:pathLst>
          </a:custGeom>
          <a:noFill/>
          <a:ln>
            <a:noFill/>
          </a:ln>
        </p:spPr>
        <p:txBody>
          <a:bodyPr lIns="182901" tIns="91451" rIns="182901" bIns="91451"/>
          <a:lstStyle/>
          <a:p>
            <a:pPr eaLnBrk="1" hangingPunct="1">
              <a:defRPr/>
            </a:pPr>
            <a:endParaRPr lang="zh-TW" altLang="en-US" sz="8001" dirty="0">
              <a:ea typeface="微軟正黑體" panose="020B0604030504040204" pitchFamily="34" charset="-120"/>
            </a:endParaRPr>
          </a:p>
        </p:txBody>
      </p:sp>
      <p:sp>
        <p:nvSpPr>
          <p:cNvPr id="33" name="Freeform 24"/>
          <p:cNvSpPr>
            <a:spLocks/>
          </p:cNvSpPr>
          <p:nvPr/>
        </p:nvSpPr>
        <p:spPr bwMode="auto">
          <a:xfrm>
            <a:off x="11358563" y="9145588"/>
            <a:ext cx="60325" cy="41275"/>
          </a:xfrm>
          <a:custGeom>
            <a:avLst/>
            <a:gdLst>
              <a:gd name="T0" fmla="*/ 0 w 19"/>
              <a:gd name="T1" fmla="*/ 7 h 13"/>
              <a:gd name="T2" fmla="*/ 17 w 19"/>
              <a:gd name="T3" fmla="*/ 13 h 13"/>
              <a:gd name="T4" fmla="*/ 19 w 19"/>
              <a:gd name="T5" fmla="*/ 7 h 13"/>
              <a:gd name="T6" fmla="*/ 2 w 19"/>
              <a:gd name="T7" fmla="*/ 0 h 13"/>
              <a:gd name="T8" fmla="*/ 0 w 19"/>
              <a:gd name="T9" fmla="*/ 7 h 13"/>
            </a:gdLst>
            <a:ahLst/>
            <a:cxnLst>
              <a:cxn ang="0">
                <a:pos x="T0" y="T1"/>
              </a:cxn>
              <a:cxn ang="0">
                <a:pos x="T2" y="T3"/>
              </a:cxn>
              <a:cxn ang="0">
                <a:pos x="T4" y="T5"/>
              </a:cxn>
              <a:cxn ang="0">
                <a:pos x="T6" y="T7"/>
              </a:cxn>
              <a:cxn ang="0">
                <a:pos x="T8" y="T9"/>
              </a:cxn>
            </a:cxnLst>
            <a:rect l="0" t="0" r="r" b="b"/>
            <a:pathLst>
              <a:path w="19" h="13">
                <a:moveTo>
                  <a:pt x="0" y="7"/>
                </a:moveTo>
                <a:lnTo>
                  <a:pt x="17" y="13"/>
                </a:lnTo>
                <a:lnTo>
                  <a:pt x="19" y="7"/>
                </a:lnTo>
                <a:lnTo>
                  <a:pt x="2" y="0"/>
                </a:lnTo>
                <a:lnTo>
                  <a:pt x="0" y="7"/>
                </a:lnTo>
                <a:close/>
              </a:path>
            </a:pathLst>
          </a:custGeom>
          <a:solidFill>
            <a:srgbClr val="000000"/>
          </a:solidFill>
          <a:ln>
            <a:noFill/>
          </a:ln>
        </p:spPr>
        <p:txBody>
          <a:bodyPr lIns="182901" tIns="91451" rIns="182901" bIns="91451"/>
          <a:lstStyle/>
          <a:p>
            <a:pPr eaLnBrk="1" hangingPunct="1">
              <a:defRPr/>
            </a:pPr>
            <a:endParaRPr lang="zh-TW" altLang="en-US" sz="8001" dirty="0">
              <a:ea typeface="微軟正黑體" panose="020B0604030504040204" pitchFamily="34" charset="-120"/>
            </a:endParaRPr>
          </a:p>
        </p:txBody>
      </p:sp>
      <p:sp>
        <p:nvSpPr>
          <p:cNvPr id="34" name="Freeform 25"/>
          <p:cNvSpPr>
            <a:spLocks/>
          </p:cNvSpPr>
          <p:nvPr/>
        </p:nvSpPr>
        <p:spPr bwMode="auto">
          <a:xfrm>
            <a:off x="11358563" y="9145588"/>
            <a:ext cx="60325" cy="41275"/>
          </a:xfrm>
          <a:custGeom>
            <a:avLst/>
            <a:gdLst>
              <a:gd name="T0" fmla="*/ 0 w 19"/>
              <a:gd name="T1" fmla="*/ 7 h 13"/>
              <a:gd name="T2" fmla="*/ 17 w 19"/>
              <a:gd name="T3" fmla="*/ 13 h 13"/>
              <a:gd name="T4" fmla="*/ 19 w 19"/>
              <a:gd name="T5" fmla="*/ 7 h 13"/>
              <a:gd name="T6" fmla="*/ 2 w 19"/>
              <a:gd name="T7" fmla="*/ 0 h 13"/>
            </a:gdLst>
            <a:ahLst/>
            <a:cxnLst>
              <a:cxn ang="0">
                <a:pos x="T0" y="T1"/>
              </a:cxn>
              <a:cxn ang="0">
                <a:pos x="T2" y="T3"/>
              </a:cxn>
              <a:cxn ang="0">
                <a:pos x="T4" y="T5"/>
              </a:cxn>
              <a:cxn ang="0">
                <a:pos x="T6" y="T7"/>
              </a:cxn>
            </a:cxnLst>
            <a:rect l="0" t="0" r="r" b="b"/>
            <a:pathLst>
              <a:path w="19" h="13">
                <a:moveTo>
                  <a:pt x="0" y="7"/>
                </a:moveTo>
                <a:lnTo>
                  <a:pt x="17" y="13"/>
                </a:lnTo>
                <a:lnTo>
                  <a:pt x="19" y="7"/>
                </a:lnTo>
                <a:lnTo>
                  <a:pt x="2" y="0"/>
                </a:lnTo>
              </a:path>
            </a:pathLst>
          </a:custGeom>
          <a:noFill/>
          <a:ln>
            <a:noFill/>
          </a:ln>
        </p:spPr>
        <p:txBody>
          <a:bodyPr lIns="182901" tIns="91451" rIns="182901" bIns="91451"/>
          <a:lstStyle/>
          <a:p>
            <a:pPr eaLnBrk="1" hangingPunct="1">
              <a:defRPr/>
            </a:pPr>
            <a:endParaRPr lang="zh-TW" altLang="en-US" sz="8001" dirty="0">
              <a:ea typeface="微軟正黑體" panose="020B0604030504040204" pitchFamily="34" charset="-120"/>
            </a:endParaRPr>
          </a:p>
        </p:txBody>
      </p:sp>
      <p:sp>
        <p:nvSpPr>
          <p:cNvPr id="35" name="Freeform 26"/>
          <p:cNvSpPr>
            <a:spLocks noEditPoints="1"/>
          </p:cNvSpPr>
          <p:nvPr/>
        </p:nvSpPr>
        <p:spPr bwMode="auto">
          <a:xfrm>
            <a:off x="11526838" y="9215438"/>
            <a:ext cx="1673225" cy="723900"/>
          </a:xfrm>
          <a:custGeom>
            <a:avLst/>
            <a:gdLst>
              <a:gd name="T0" fmla="*/ 488 w 527"/>
              <a:gd name="T1" fmla="*/ 213 h 228"/>
              <a:gd name="T2" fmla="*/ 523 w 527"/>
              <a:gd name="T3" fmla="*/ 228 h 228"/>
              <a:gd name="T4" fmla="*/ 527 w 527"/>
              <a:gd name="T5" fmla="*/ 220 h 228"/>
              <a:gd name="T6" fmla="*/ 492 w 527"/>
              <a:gd name="T7" fmla="*/ 205 h 228"/>
              <a:gd name="T8" fmla="*/ 488 w 527"/>
              <a:gd name="T9" fmla="*/ 213 h 228"/>
              <a:gd name="T10" fmla="*/ 419 w 527"/>
              <a:gd name="T11" fmla="*/ 183 h 228"/>
              <a:gd name="T12" fmla="*/ 454 w 527"/>
              <a:gd name="T13" fmla="*/ 198 h 228"/>
              <a:gd name="T14" fmla="*/ 456 w 527"/>
              <a:gd name="T15" fmla="*/ 190 h 228"/>
              <a:gd name="T16" fmla="*/ 421 w 527"/>
              <a:gd name="T17" fmla="*/ 175 h 228"/>
              <a:gd name="T18" fmla="*/ 419 w 527"/>
              <a:gd name="T19" fmla="*/ 183 h 228"/>
              <a:gd name="T20" fmla="*/ 348 w 527"/>
              <a:gd name="T21" fmla="*/ 153 h 228"/>
              <a:gd name="T22" fmla="*/ 384 w 527"/>
              <a:gd name="T23" fmla="*/ 168 h 228"/>
              <a:gd name="T24" fmla="*/ 387 w 527"/>
              <a:gd name="T25" fmla="*/ 160 h 228"/>
              <a:gd name="T26" fmla="*/ 352 w 527"/>
              <a:gd name="T27" fmla="*/ 147 h 228"/>
              <a:gd name="T28" fmla="*/ 348 w 527"/>
              <a:gd name="T29" fmla="*/ 153 h 228"/>
              <a:gd name="T30" fmla="*/ 279 w 527"/>
              <a:gd name="T31" fmla="*/ 123 h 228"/>
              <a:gd name="T32" fmla="*/ 315 w 527"/>
              <a:gd name="T33" fmla="*/ 138 h 228"/>
              <a:gd name="T34" fmla="*/ 316 w 527"/>
              <a:gd name="T35" fmla="*/ 132 h 228"/>
              <a:gd name="T36" fmla="*/ 281 w 527"/>
              <a:gd name="T37" fmla="*/ 118 h 228"/>
              <a:gd name="T38" fmla="*/ 279 w 527"/>
              <a:gd name="T39" fmla="*/ 123 h 228"/>
              <a:gd name="T40" fmla="*/ 208 w 527"/>
              <a:gd name="T41" fmla="*/ 95 h 228"/>
              <a:gd name="T42" fmla="*/ 244 w 527"/>
              <a:gd name="T43" fmla="*/ 110 h 228"/>
              <a:gd name="T44" fmla="*/ 247 w 527"/>
              <a:gd name="T45" fmla="*/ 103 h 228"/>
              <a:gd name="T46" fmla="*/ 212 w 527"/>
              <a:gd name="T47" fmla="*/ 88 h 228"/>
              <a:gd name="T48" fmla="*/ 208 w 527"/>
              <a:gd name="T49" fmla="*/ 95 h 228"/>
              <a:gd name="T50" fmla="*/ 139 w 527"/>
              <a:gd name="T51" fmla="*/ 65 h 228"/>
              <a:gd name="T52" fmla="*/ 175 w 527"/>
              <a:gd name="T53" fmla="*/ 80 h 228"/>
              <a:gd name="T54" fmla="*/ 177 w 527"/>
              <a:gd name="T55" fmla="*/ 73 h 228"/>
              <a:gd name="T56" fmla="*/ 141 w 527"/>
              <a:gd name="T57" fmla="*/ 58 h 228"/>
              <a:gd name="T58" fmla="*/ 139 w 527"/>
              <a:gd name="T59" fmla="*/ 65 h 228"/>
              <a:gd name="T60" fmla="*/ 69 w 527"/>
              <a:gd name="T61" fmla="*/ 35 h 228"/>
              <a:gd name="T62" fmla="*/ 104 w 527"/>
              <a:gd name="T63" fmla="*/ 50 h 228"/>
              <a:gd name="T64" fmla="*/ 108 w 527"/>
              <a:gd name="T65" fmla="*/ 43 h 228"/>
              <a:gd name="T66" fmla="*/ 72 w 527"/>
              <a:gd name="T67" fmla="*/ 28 h 228"/>
              <a:gd name="T68" fmla="*/ 69 w 527"/>
              <a:gd name="T69" fmla="*/ 35 h 228"/>
              <a:gd name="T70" fmla="*/ 0 w 527"/>
              <a:gd name="T71" fmla="*/ 6 h 228"/>
              <a:gd name="T72" fmla="*/ 33 w 527"/>
              <a:gd name="T73" fmla="*/ 21 h 228"/>
              <a:gd name="T74" fmla="*/ 37 w 527"/>
              <a:gd name="T75" fmla="*/ 15 h 228"/>
              <a:gd name="T76" fmla="*/ 2 w 527"/>
              <a:gd name="T77" fmla="*/ 0 h 228"/>
              <a:gd name="T78" fmla="*/ 0 w 527"/>
              <a:gd name="T79" fmla="*/ 6 h 2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527" h="228">
                <a:moveTo>
                  <a:pt x="488" y="213"/>
                </a:moveTo>
                <a:lnTo>
                  <a:pt x="523" y="228"/>
                </a:lnTo>
                <a:lnTo>
                  <a:pt x="527" y="220"/>
                </a:lnTo>
                <a:lnTo>
                  <a:pt x="492" y="205"/>
                </a:lnTo>
                <a:lnTo>
                  <a:pt x="488" y="213"/>
                </a:lnTo>
                <a:close/>
                <a:moveTo>
                  <a:pt x="419" y="183"/>
                </a:moveTo>
                <a:lnTo>
                  <a:pt x="454" y="198"/>
                </a:lnTo>
                <a:lnTo>
                  <a:pt x="456" y="190"/>
                </a:lnTo>
                <a:lnTo>
                  <a:pt x="421" y="175"/>
                </a:lnTo>
                <a:lnTo>
                  <a:pt x="419" y="183"/>
                </a:lnTo>
                <a:close/>
                <a:moveTo>
                  <a:pt x="348" y="153"/>
                </a:moveTo>
                <a:lnTo>
                  <a:pt x="384" y="168"/>
                </a:lnTo>
                <a:lnTo>
                  <a:pt x="387" y="160"/>
                </a:lnTo>
                <a:lnTo>
                  <a:pt x="352" y="147"/>
                </a:lnTo>
                <a:lnTo>
                  <a:pt x="348" y="153"/>
                </a:lnTo>
                <a:close/>
                <a:moveTo>
                  <a:pt x="279" y="123"/>
                </a:moveTo>
                <a:lnTo>
                  <a:pt x="315" y="138"/>
                </a:lnTo>
                <a:lnTo>
                  <a:pt x="316" y="132"/>
                </a:lnTo>
                <a:lnTo>
                  <a:pt x="281" y="118"/>
                </a:lnTo>
                <a:lnTo>
                  <a:pt x="279" y="123"/>
                </a:lnTo>
                <a:close/>
                <a:moveTo>
                  <a:pt x="208" y="95"/>
                </a:moveTo>
                <a:lnTo>
                  <a:pt x="244" y="110"/>
                </a:lnTo>
                <a:lnTo>
                  <a:pt x="247" y="103"/>
                </a:lnTo>
                <a:lnTo>
                  <a:pt x="212" y="88"/>
                </a:lnTo>
                <a:lnTo>
                  <a:pt x="208" y="95"/>
                </a:lnTo>
                <a:close/>
                <a:moveTo>
                  <a:pt x="139" y="65"/>
                </a:moveTo>
                <a:lnTo>
                  <a:pt x="175" y="80"/>
                </a:lnTo>
                <a:lnTo>
                  <a:pt x="177" y="73"/>
                </a:lnTo>
                <a:lnTo>
                  <a:pt x="141" y="58"/>
                </a:lnTo>
                <a:lnTo>
                  <a:pt x="139" y="65"/>
                </a:lnTo>
                <a:close/>
                <a:moveTo>
                  <a:pt x="69" y="35"/>
                </a:moveTo>
                <a:lnTo>
                  <a:pt x="104" y="50"/>
                </a:lnTo>
                <a:lnTo>
                  <a:pt x="108" y="43"/>
                </a:lnTo>
                <a:lnTo>
                  <a:pt x="72" y="28"/>
                </a:lnTo>
                <a:lnTo>
                  <a:pt x="69" y="35"/>
                </a:lnTo>
                <a:close/>
                <a:moveTo>
                  <a:pt x="0" y="6"/>
                </a:moveTo>
                <a:lnTo>
                  <a:pt x="33" y="21"/>
                </a:lnTo>
                <a:lnTo>
                  <a:pt x="37" y="15"/>
                </a:lnTo>
                <a:lnTo>
                  <a:pt x="2" y="0"/>
                </a:lnTo>
                <a:lnTo>
                  <a:pt x="0" y="6"/>
                </a:lnTo>
                <a:close/>
              </a:path>
            </a:pathLst>
          </a:custGeom>
          <a:solidFill>
            <a:srgbClr val="000000"/>
          </a:solidFill>
          <a:ln>
            <a:noFill/>
          </a:ln>
        </p:spPr>
        <p:txBody>
          <a:bodyPr lIns="182901" tIns="91451" rIns="182901" bIns="91451"/>
          <a:lstStyle/>
          <a:p>
            <a:pPr eaLnBrk="1" hangingPunct="1">
              <a:defRPr/>
            </a:pPr>
            <a:endParaRPr lang="zh-TW" altLang="en-US" sz="8001" dirty="0">
              <a:ea typeface="微軟正黑體" panose="020B0604030504040204" pitchFamily="34" charset="-120"/>
            </a:endParaRPr>
          </a:p>
        </p:txBody>
      </p:sp>
      <p:sp>
        <p:nvSpPr>
          <p:cNvPr id="36" name="Freeform 27"/>
          <p:cNvSpPr>
            <a:spLocks/>
          </p:cNvSpPr>
          <p:nvPr/>
        </p:nvSpPr>
        <p:spPr bwMode="auto">
          <a:xfrm>
            <a:off x="13301663" y="9961563"/>
            <a:ext cx="63500" cy="41275"/>
          </a:xfrm>
          <a:custGeom>
            <a:avLst/>
            <a:gdLst>
              <a:gd name="T0" fmla="*/ 0 w 20"/>
              <a:gd name="T1" fmla="*/ 8 h 13"/>
              <a:gd name="T2" fmla="*/ 16 w 20"/>
              <a:gd name="T3" fmla="*/ 13 h 13"/>
              <a:gd name="T4" fmla="*/ 20 w 20"/>
              <a:gd name="T5" fmla="*/ 8 h 13"/>
              <a:gd name="T6" fmla="*/ 3 w 20"/>
              <a:gd name="T7" fmla="*/ 0 h 13"/>
              <a:gd name="T8" fmla="*/ 0 w 20"/>
              <a:gd name="T9" fmla="*/ 8 h 13"/>
            </a:gdLst>
            <a:ahLst/>
            <a:cxnLst>
              <a:cxn ang="0">
                <a:pos x="T0" y="T1"/>
              </a:cxn>
              <a:cxn ang="0">
                <a:pos x="T2" y="T3"/>
              </a:cxn>
              <a:cxn ang="0">
                <a:pos x="T4" y="T5"/>
              </a:cxn>
              <a:cxn ang="0">
                <a:pos x="T6" y="T7"/>
              </a:cxn>
              <a:cxn ang="0">
                <a:pos x="T8" y="T9"/>
              </a:cxn>
            </a:cxnLst>
            <a:rect l="0" t="0" r="r" b="b"/>
            <a:pathLst>
              <a:path w="20" h="13">
                <a:moveTo>
                  <a:pt x="0" y="8"/>
                </a:moveTo>
                <a:lnTo>
                  <a:pt x="16" y="13"/>
                </a:lnTo>
                <a:lnTo>
                  <a:pt x="20" y="8"/>
                </a:lnTo>
                <a:lnTo>
                  <a:pt x="3" y="0"/>
                </a:lnTo>
                <a:lnTo>
                  <a:pt x="0" y="8"/>
                </a:lnTo>
                <a:close/>
              </a:path>
            </a:pathLst>
          </a:custGeom>
          <a:solidFill>
            <a:srgbClr val="000000"/>
          </a:solidFill>
          <a:ln>
            <a:noFill/>
          </a:ln>
        </p:spPr>
        <p:txBody>
          <a:bodyPr lIns="182901" tIns="91451" rIns="182901" bIns="91451"/>
          <a:lstStyle/>
          <a:p>
            <a:pPr eaLnBrk="1" hangingPunct="1">
              <a:defRPr/>
            </a:pPr>
            <a:endParaRPr lang="zh-TW" altLang="en-US" sz="8001" dirty="0">
              <a:ea typeface="微軟正黑體" panose="020B0604030504040204" pitchFamily="34" charset="-120"/>
            </a:endParaRPr>
          </a:p>
        </p:txBody>
      </p:sp>
      <p:sp>
        <p:nvSpPr>
          <p:cNvPr id="37" name="Freeform 28"/>
          <p:cNvSpPr>
            <a:spLocks/>
          </p:cNvSpPr>
          <p:nvPr/>
        </p:nvSpPr>
        <p:spPr bwMode="auto">
          <a:xfrm>
            <a:off x="13301663" y="9961563"/>
            <a:ext cx="63500" cy="41275"/>
          </a:xfrm>
          <a:custGeom>
            <a:avLst/>
            <a:gdLst>
              <a:gd name="T0" fmla="*/ 0 w 20"/>
              <a:gd name="T1" fmla="*/ 8 h 13"/>
              <a:gd name="T2" fmla="*/ 16 w 20"/>
              <a:gd name="T3" fmla="*/ 13 h 13"/>
              <a:gd name="T4" fmla="*/ 20 w 20"/>
              <a:gd name="T5" fmla="*/ 8 h 13"/>
              <a:gd name="T6" fmla="*/ 3 w 20"/>
              <a:gd name="T7" fmla="*/ 0 h 13"/>
            </a:gdLst>
            <a:ahLst/>
            <a:cxnLst>
              <a:cxn ang="0">
                <a:pos x="T0" y="T1"/>
              </a:cxn>
              <a:cxn ang="0">
                <a:pos x="T2" y="T3"/>
              </a:cxn>
              <a:cxn ang="0">
                <a:pos x="T4" y="T5"/>
              </a:cxn>
              <a:cxn ang="0">
                <a:pos x="T6" y="T7"/>
              </a:cxn>
            </a:cxnLst>
            <a:rect l="0" t="0" r="r" b="b"/>
            <a:pathLst>
              <a:path w="20" h="13">
                <a:moveTo>
                  <a:pt x="0" y="8"/>
                </a:moveTo>
                <a:lnTo>
                  <a:pt x="16" y="13"/>
                </a:lnTo>
                <a:lnTo>
                  <a:pt x="20" y="8"/>
                </a:lnTo>
                <a:lnTo>
                  <a:pt x="3" y="0"/>
                </a:lnTo>
              </a:path>
            </a:pathLst>
          </a:custGeom>
          <a:noFill/>
          <a:ln>
            <a:noFill/>
          </a:ln>
        </p:spPr>
        <p:txBody>
          <a:bodyPr lIns="182901" tIns="91451" rIns="182901" bIns="91451"/>
          <a:lstStyle/>
          <a:p>
            <a:pPr eaLnBrk="1" hangingPunct="1">
              <a:defRPr/>
            </a:pPr>
            <a:endParaRPr lang="zh-TW" altLang="en-US" sz="8001" dirty="0">
              <a:ea typeface="微軟正黑體" panose="020B0604030504040204" pitchFamily="34" charset="-120"/>
            </a:endParaRPr>
          </a:p>
        </p:txBody>
      </p:sp>
      <p:sp>
        <p:nvSpPr>
          <p:cNvPr id="38" name="Freeform 29"/>
          <p:cNvSpPr>
            <a:spLocks/>
          </p:cNvSpPr>
          <p:nvPr/>
        </p:nvSpPr>
        <p:spPr bwMode="auto">
          <a:xfrm>
            <a:off x="12885738" y="7010400"/>
            <a:ext cx="47625" cy="1417638"/>
          </a:xfrm>
          <a:custGeom>
            <a:avLst/>
            <a:gdLst>
              <a:gd name="T0" fmla="*/ 8 w 8"/>
              <a:gd name="T1" fmla="*/ 234 h 239"/>
              <a:gd name="T2" fmla="*/ 8 w 8"/>
              <a:gd name="T3" fmla="*/ 5 h 239"/>
              <a:gd name="T4" fmla="*/ 0 w 8"/>
              <a:gd name="T5" fmla="*/ 5 h 239"/>
              <a:gd name="T6" fmla="*/ 0 w 8"/>
              <a:gd name="T7" fmla="*/ 234 h 239"/>
              <a:gd name="T8" fmla="*/ 8 w 8"/>
              <a:gd name="T9" fmla="*/ 234 h 239"/>
            </a:gdLst>
            <a:ahLst/>
            <a:cxnLst>
              <a:cxn ang="0">
                <a:pos x="T0" y="T1"/>
              </a:cxn>
              <a:cxn ang="0">
                <a:pos x="T2" y="T3"/>
              </a:cxn>
              <a:cxn ang="0">
                <a:pos x="T4" y="T5"/>
              </a:cxn>
              <a:cxn ang="0">
                <a:pos x="T6" y="T7"/>
              </a:cxn>
              <a:cxn ang="0">
                <a:pos x="T8" y="T9"/>
              </a:cxn>
            </a:cxnLst>
            <a:rect l="0" t="0" r="r" b="b"/>
            <a:pathLst>
              <a:path w="8" h="239">
                <a:moveTo>
                  <a:pt x="8" y="234"/>
                </a:moveTo>
                <a:cubicBezTo>
                  <a:pt x="8" y="158"/>
                  <a:pt x="8" y="81"/>
                  <a:pt x="8" y="5"/>
                </a:cubicBezTo>
                <a:cubicBezTo>
                  <a:pt x="8" y="0"/>
                  <a:pt x="0" y="0"/>
                  <a:pt x="0" y="5"/>
                </a:cubicBezTo>
                <a:cubicBezTo>
                  <a:pt x="0" y="81"/>
                  <a:pt x="0" y="158"/>
                  <a:pt x="0" y="234"/>
                </a:cubicBezTo>
                <a:cubicBezTo>
                  <a:pt x="0" y="239"/>
                  <a:pt x="8" y="239"/>
                  <a:pt x="8" y="234"/>
                </a:cubicBezTo>
                <a:close/>
              </a:path>
            </a:pathLst>
          </a:custGeom>
          <a:solidFill>
            <a:srgbClr val="000000"/>
          </a:solidFill>
          <a:ln>
            <a:noFill/>
          </a:ln>
        </p:spPr>
        <p:txBody>
          <a:bodyPr lIns="182901" tIns="91451" rIns="182901" bIns="91451"/>
          <a:lstStyle/>
          <a:p>
            <a:pPr eaLnBrk="1" hangingPunct="1">
              <a:defRPr/>
            </a:pPr>
            <a:endParaRPr lang="zh-TW" altLang="en-US" sz="8001" dirty="0">
              <a:ea typeface="微軟正黑體" panose="020B0604030504040204" pitchFamily="34" charset="-120"/>
            </a:endParaRPr>
          </a:p>
        </p:txBody>
      </p:sp>
      <p:sp>
        <p:nvSpPr>
          <p:cNvPr id="39" name="Freeform 30"/>
          <p:cNvSpPr>
            <a:spLocks/>
          </p:cNvSpPr>
          <p:nvPr/>
        </p:nvSpPr>
        <p:spPr bwMode="auto">
          <a:xfrm>
            <a:off x="9063038" y="5400675"/>
            <a:ext cx="47625" cy="1806575"/>
          </a:xfrm>
          <a:custGeom>
            <a:avLst/>
            <a:gdLst>
              <a:gd name="T0" fmla="*/ 8 w 8"/>
              <a:gd name="T1" fmla="*/ 300 h 305"/>
              <a:gd name="T2" fmla="*/ 8 w 8"/>
              <a:gd name="T3" fmla="*/ 5 h 305"/>
              <a:gd name="T4" fmla="*/ 0 w 8"/>
              <a:gd name="T5" fmla="*/ 5 h 305"/>
              <a:gd name="T6" fmla="*/ 0 w 8"/>
              <a:gd name="T7" fmla="*/ 300 h 305"/>
              <a:gd name="T8" fmla="*/ 8 w 8"/>
              <a:gd name="T9" fmla="*/ 300 h 305"/>
            </a:gdLst>
            <a:ahLst/>
            <a:cxnLst>
              <a:cxn ang="0">
                <a:pos x="T0" y="T1"/>
              </a:cxn>
              <a:cxn ang="0">
                <a:pos x="T2" y="T3"/>
              </a:cxn>
              <a:cxn ang="0">
                <a:pos x="T4" y="T5"/>
              </a:cxn>
              <a:cxn ang="0">
                <a:pos x="T6" y="T7"/>
              </a:cxn>
              <a:cxn ang="0">
                <a:pos x="T8" y="T9"/>
              </a:cxn>
            </a:cxnLst>
            <a:rect l="0" t="0" r="r" b="b"/>
            <a:pathLst>
              <a:path w="8" h="305">
                <a:moveTo>
                  <a:pt x="8" y="300"/>
                </a:moveTo>
                <a:cubicBezTo>
                  <a:pt x="8" y="202"/>
                  <a:pt x="8" y="103"/>
                  <a:pt x="8" y="5"/>
                </a:cubicBezTo>
                <a:cubicBezTo>
                  <a:pt x="8" y="0"/>
                  <a:pt x="0" y="0"/>
                  <a:pt x="0" y="5"/>
                </a:cubicBezTo>
                <a:cubicBezTo>
                  <a:pt x="0" y="103"/>
                  <a:pt x="0" y="202"/>
                  <a:pt x="0" y="300"/>
                </a:cubicBezTo>
                <a:cubicBezTo>
                  <a:pt x="0" y="305"/>
                  <a:pt x="8" y="305"/>
                  <a:pt x="8" y="300"/>
                </a:cubicBezTo>
                <a:close/>
              </a:path>
            </a:pathLst>
          </a:custGeom>
          <a:solidFill>
            <a:srgbClr val="000000"/>
          </a:solidFill>
          <a:ln>
            <a:noFill/>
          </a:ln>
        </p:spPr>
        <p:txBody>
          <a:bodyPr lIns="182901" tIns="91451" rIns="182901" bIns="91451"/>
          <a:lstStyle/>
          <a:p>
            <a:pPr eaLnBrk="1" hangingPunct="1">
              <a:defRPr/>
            </a:pPr>
            <a:endParaRPr lang="zh-TW" altLang="en-US" sz="8001" dirty="0">
              <a:ea typeface="微軟正黑體" panose="020B0604030504040204" pitchFamily="34" charset="-120"/>
            </a:endParaRPr>
          </a:p>
        </p:txBody>
      </p:sp>
      <p:sp>
        <p:nvSpPr>
          <p:cNvPr id="40" name="Freeform 31"/>
          <p:cNvSpPr>
            <a:spLocks/>
          </p:cNvSpPr>
          <p:nvPr/>
        </p:nvSpPr>
        <p:spPr bwMode="auto">
          <a:xfrm>
            <a:off x="13222288" y="7764463"/>
            <a:ext cx="984250" cy="1511300"/>
          </a:xfrm>
          <a:custGeom>
            <a:avLst/>
            <a:gdLst>
              <a:gd name="T0" fmla="*/ 8 w 166"/>
              <a:gd name="T1" fmla="*/ 250 h 255"/>
              <a:gd name="T2" fmla="*/ 8 w 166"/>
              <a:gd name="T3" fmla="*/ 4 h 255"/>
              <a:gd name="T4" fmla="*/ 4 w 166"/>
              <a:gd name="T5" fmla="*/ 8 h 255"/>
              <a:gd name="T6" fmla="*/ 161 w 166"/>
              <a:gd name="T7" fmla="*/ 8 h 255"/>
              <a:gd name="T8" fmla="*/ 161 w 166"/>
              <a:gd name="T9" fmla="*/ 0 h 255"/>
              <a:gd name="T10" fmla="*/ 4 w 166"/>
              <a:gd name="T11" fmla="*/ 0 h 255"/>
              <a:gd name="T12" fmla="*/ 0 w 166"/>
              <a:gd name="T13" fmla="*/ 4 h 255"/>
              <a:gd name="T14" fmla="*/ 0 w 166"/>
              <a:gd name="T15" fmla="*/ 250 h 255"/>
              <a:gd name="T16" fmla="*/ 8 w 166"/>
              <a:gd name="T17" fmla="*/ 250 h 2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66" h="255">
                <a:moveTo>
                  <a:pt x="8" y="250"/>
                </a:moveTo>
                <a:cubicBezTo>
                  <a:pt x="8" y="168"/>
                  <a:pt x="8" y="86"/>
                  <a:pt x="8" y="4"/>
                </a:cubicBezTo>
                <a:cubicBezTo>
                  <a:pt x="7" y="5"/>
                  <a:pt x="6" y="7"/>
                  <a:pt x="4" y="8"/>
                </a:cubicBezTo>
                <a:cubicBezTo>
                  <a:pt x="57" y="8"/>
                  <a:pt x="109" y="8"/>
                  <a:pt x="161" y="8"/>
                </a:cubicBezTo>
                <a:cubicBezTo>
                  <a:pt x="166" y="8"/>
                  <a:pt x="166" y="0"/>
                  <a:pt x="161" y="0"/>
                </a:cubicBezTo>
                <a:cubicBezTo>
                  <a:pt x="109" y="0"/>
                  <a:pt x="57" y="0"/>
                  <a:pt x="4" y="0"/>
                </a:cubicBezTo>
                <a:cubicBezTo>
                  <a:pt x="2" y="0"/>
                  <a:pt x="0" y="2"/>
                  <a:pt x="0" y="4"/>
                </a:cubicBezTo>
                <a:cubicBezTo>
                  <a:pt x="0" y="86"/>
                  <a:pt x="0" y="168"/>
                  <a:pt x="0" y="250"/>
                </a:cubicBezTo>
                <a:cubicBezTo>
                  <a:pt x="0" y="255"/>
                  <a:pt x="8" y="255"/>
                  <a:pt x="8" y="250"/>
                </a:cubicBezTo>
                <a:close/>
              </a:path>
            </a:pathLst>
          </a:custGeom>
          <a:solidFill>
            <a:srgbClr val="000000"/>
          </a:solidFill>
          <a:ln>
            <a:noFill/>
          </a:ln>
        </p:spPr>
        <p:txBody>
          <a:bodyPr lIns="182901" tIns="91451" rIns="182901" bIns="91451"/>
          <a:lstStyle/>
          <a:p>
            <a:pPr eaLnBrk="1" hangingPunct="1">
              <a:defRPr/>
            </a:pPr>
            <a:endParaRPr lang="zh-TW" altLang="en-US" sz="8001" dirty="0">
              <a:ea typeface="微軟正黑體" panose="020B0604030504040204" pitchFamily="34" charset="-120"/>
            </a:endParaRPr>
          </a:p>
        </p:txBody>
      </p:sp>
      <p:sp>
        <p:nvSpPr>
          <p:cNvPr id="41" name="Freeform 32"/>
          <p:cNvSpPr>
            <a:spLocks/>
          </p:cNvSpPr>
          <p:nvPr/>
        </p:nvSpPr>
        <p:spPr bwMode="auto">
          <a:xfrm>
            <a:off x="11904663" y="9761538"/>
            <a:ext cx="2844800" cy="311150"/>
          </a:xfrm>
          <a:custGeom>
            <a:avLst/>
            <a:gdLst>
              <a:gd name="T0" fmla="*/ 0 w 481"/>
              <a:gd name="T1" fmla="*/ 5 h 53"/>
              <a:gd name="T2" fmla="*/ 0 w 481"/>
              <a:gd name="T3" fmla="*/ 49 h 53"/>
              <a:gd name="T4" fmla="*/ 4 w 481"/>
              <a:gd name="T5" fmla="*/ 53 h 53"/>
              <a:gd name="T6" fmla="*/ 476 w 481"/>
              <a:gd name="T7" fmla="*/ 53 h 53"/>
              <a:gd name="T8" fmla="*/ 476 w 481"/>
              <a:gd name="T9" fmla="*/ 45 h 53"/>
              <a:gd name="T10" fmla="*/ 4 w 481"/>
              <a:gd name="T11" fmla="*/ 45 h 53"/>
              <a:gd name="T12" fmla="*/ 8 w 481"/>
              <a:gd name="T13" fmla="*/ 49 h 53"/>
              <a:gd name="T14" fmla="*/ 8 w 481"/>
              <a:gd name="T15" fmla="*/ 5 h 53"/>
              <a:gd name="T16" fmla="*/ 0 w 481"/>
              <a:gd name="T17" fmla="*/ 5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81" h="53">
                <a:moveTo>
                  <a:pt x="0" y="5"/>
                </a:moveTo>
                <a:cubicBezTo>
                  <a:pt x="0" y="20"/>
                  <a:pt x="0" y="34"/>
                  <a:pt x="0" y="49"/>
                </a:cubicBezTo>
                <a:cubicBezTo>
                  <a:pt x="0" y="51"/>
                  <a:pt x="2" y="53"/>
                  <a:pt x="4" y="53"/>
                </a:cubicBezTo>
                <a:cubicBezTo>
                  <a:pt x="161" y="53"/>
                  <a:pt x="319" y="53"/>
                  <a:pt x="476" y="53"/>
                </a:cubicBezTo>
                <a:cubicBezTo>
                  <a:pt x="481" y="53"/>
                  <a:pt x="481" y="45"/>
                  <a:pt x="476" y="45"/>
                </a:cubicBezTo>
                <a:cubicBezTo>
                  <a:pt x="319" y="45"/>
                  <a:pt x="161" y="45"/>
                  <a:pt x="4" y="45"/>
                </a:cubicBezTo>
                <a:cubicBezTo>
                  <a:pt x="5" y="46"/>
                  <a:pt x="7" y="48"/>
                  <a:pt x="8" y="49"/>
                </a:cubicBezTo>
                <a:cubicBezTo>
                  <a:pt x="8" y="34"/>
                  <a:pt x="8" y="20"/>
                  <a:pt x="8" y="5"/>
                </a:cubicBezTo>
                <a:cubicBezTo>
                  <a:pt x="8" y="0"/>
                  <a:pt x="0" y="0"/>
                  <a:pt x="0" y="5"/>
                </a:cubicBezTo>
                <a:close/>
              </a:path>
            </a:pathLst>
          </a:custGeom>
          <a:solidFill>
            <a:srgbClr val="000000"/>
          </a:solidFill>
          <a:ln>
            <a:noFill/>
          </a:ln>
        </p:spPr>
        <p:txBody>
          <a:bodyPr lIns="182901" tIns="91451" rIns="182901" bIns="91451"/>
          <a:lstStyle/>
          <a:p>
            <a:pPr eaLnBrk="1" hangingPunct="1">
              <a:defRPr/>
            </a:pPr>
            <a:endParaRPr lang="zh-TW" altLang="en-US" sz="8001" dirty="0">
              <a:ea typeface="微軟正黑體" panose="020B0604030504040204" pitchFamily="34" charset="-120"/>
            </a:endParaRPr>
          </a:p>
        </p:txBody>
      </p:sp>
      <p:sp>
        <p:nvSpPr>
          <p:cNvPr id="42" name="Oval 33"/>
          <p:cNvSpPr>
            <a:spLocks noChangeArrowheads="1"/>
          </p:cNvSpPr>
          <p:nvPr/>
        </p:nvSpPr>
        <p:spPr bwMode="auto">
          <a:xfrm>
            <a:off x="12088813" y="5394325"/>
            <a:ext cx="1644650" cy="1644650"/>
          </a:xfrm>
          <a:prstGeom prst="ellipse">
            <a:avLst/>
          </a:prstGeom>
          <a:solidFill>
            <a:srgbClr val="FFFFFF"/>
          </a:solidFill>
          <a:ln>
            <a:noFill/>
          </a:ln>
        </p:spPr>
        <p:txBody>
          <a:bodyPr lIns="182901" tIns="91451" rIns="182901" bIns="91451"/>
          <a:lstStyle/>
          <a:p>
            <a:pPr eaLnBrk="1" hangingPunct="1">
              <a:defRPr/>
            </a:pPr>
            <a:endParaRPr lang="zh-TW" altLang="en-US" sz="8001" dirty="0">
              <a:ea typeface="微軟正黑體" panose="020B0604030504040204" pitchFamily="34" charset="-120"/>
            </a:endParaRPr>
          </a:p>
        </p:txBody>
      </p:sp>
      <p:sp>
        <p:nvSpPr>
          <p:cNvPr id="43" name="Oval 34"/>
          <p:cNvSpPr>
            <a:spLocks noChangeArrowheads="1"/>
          </p:cNvSpPr>
          <p:nvPr/>
        </p:nvSpPr>
        <p:spPr bwMode="auto">
          <a:xfrm>
            <a:off x="14123988" y="6962775"/>
            <a:ext cx="1646237" cy="1649413"/>
          </a:xfrm>
          <a:prstGeom prst="ellipse">
            <a:avLst/>
          </a:prstGeom>
          <a:solidFill>
            <a:srgbClr val="FFFFFF"/>
          </a:solidFill>
          <a:ln>
            <a:noFill/>
          </a:ln>
        </p:spPr>
        <p:txBody>
          <a:bodyPr lIns="182901" tIns="91451" rIns="182901" bIns="91451"/>
          <a:lstStyle/>
          <a:p>
            <a:pPr eaLnBrk="1" hangingPunct="1">
              <a:defRPr/>
            </a:pPr>
            <a:endParaRPr lang="zh-TW" altLang="en-US" sz="8001" dirty="0">
              <a:ea typeface="微軟正黑體" panose="020B0604030504040204" pitchFamily="34" charset="-120"/>
            </a:endParaRPr>
          </a:p>
        </p:txBody>
      </p:sp>
      <p:sp>
        <p:nvSpPr>
          <p:cNvPr id="44" name="Oval 35"/>
          <p:cNvSpPr>
            <a:spLocks noChangeArrowheads="1"/>
          </p:cNvSpPr>
          <p:nvPr/>
        </p:nvSpPr>
        <p:spPr bwMode="auto">
          <a:xfrm>
            <a:off x="14631988" y="9228138"/>
            <a:ext cx="1646237" cy="1644650"/>
          </a:xfrm>
          <a:prstGeom prst="ellipse">
            <a:avLst/>
          </a:prstGeom>
          <a:solidFill>
            <a:srgbClr val="FFFFFF"/>
          </a:solidFill>
          <a:ln>
            <a:noFill/>
          </a:ln>
        </p:spPr>
        <p:txBody>
          <a:bodyPr lIns="182901" tIns="91451" rIns="182901" bIns="91451"/>
          <a:lstStyle/>
          <a:p>
            <a:pPr eaLnBrk="1" hangingPunct="1">
              <a:defRPr/>
            </a:pPr>
            <a:endParaRPr lang="zh-TW" altLang="en-US" sz="8001" dirty="0">
              <a:ea typeface="微軟正黑體" panose="020B0604030504040204" pitchFamily="34" charset="-120"/>
            </a:endParaRPr>
          </a:p>
        </p:txBody>
      </p:sp>
      <p:sp>
        <p:nvSpPr>
          <p:cNvPr id="45" name="Freeform 36"/>
          <p:cNvSpPr>
            <a:spLocks/>
          </p:cNvSpPr>
          <p:nvPr/>
        </p:nvSpPr>
        <p:spPr bwMode="auto">
          <a:xfrm>
            <a:off x="9101138" y="6194425"/>
            <a:ext cx="1241425" cy="1700213"/>
          </a:xfrm>
          <a:custGeom>
            <a:avLst/>
            <a:gdLst>
              <a:gd name="T0" fmla="*/ 5 w 210"/>
              <a:gd name="T1" fmla="*/ 8 h 287"/>
              <a:gd name="T2" fmla="*/ 206 w 210"/>
              <a:gd name="T3" fmla="*/ 8 h 287"/>
              <a:gd name="T4" fmla="*/ 202 w 210"/>
              <a:gd name="T5" fmla="*/ 4 h 287"/>
              <a:gd name="T6" fmla="*/ 202 w 210"/>
              <a:gd name="T7" fmla="*/ 282 h 287"/>
              <a:gd name="T8" fmla="*/ 210 w 210"/>
              <a:gd name="T9" fmla="*/ 282 h 287"/>
              <a:gd name="T10" fmla="*/ 210 w 210"/>
              <a:gd name="T11" fmla="*/ 4 h 287"/>
              <a:gd name="T12" fmla="*/ 206 w 210"/>
              <a:gd name="T13" fmla="*/ 0 h 287"/>
              <a:gd name="T14" fmla="*/ 5 w 210"/>
              <a:gd name="T15" fmla="*/ 0 h 287"/>
              <a:gd name="T16" fmla="*/ 5 w 210"/>
              <a:gd name="T17" fmla="*/ 8 h 2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0" h="287">
                <a:moveTo>
                  <a:pt x="5" y="8"/>
                </a:moveTo>
                <a:cubicBezTo>
                  <a:pt x="72" y="8"/>
                  <a:pt x="139" y="8"/>
                  <a:pt x="206" y="8"/>
                </a:cubicBezTo>
                <a:cubicBezTo>
                  <a:pt x="205" y="7"/>
                  <a:pt x="204" y="6"/>
                  <a:pt x="202" y="4"/>
                </a:cubicBezTo>
                <a:cubicBezTo>
                  <a:pt x="202" y="97"/>
                  <a:pt x="202" y="189"/>
                  <a:pt x="202" y="282"/>
                </a:cubicBezTo>
                <a:cubicBezTo>
                  <a:pt x="202" y="287"/>
                  <a:pt x="210" y="287"/>
                  <a:pt x="210" y="282"/>
                </a:cubicBezTo>
                <a:cubicBezTo>
                  <a:pt x="210" y="189"/>
                  <a:pt x="210" y="97"/>
                  <a:pt x="210" y="4"/>
                </a:cubicBezTo>
                <a:cubicBezTo>
                  <a:pt x="210" y="2"/>
                  <a:pt x="209" y="0"/>
                  <a:pt x="206" y="0"/>
                </a:cubicBezTo>
                <a:cubicBezTo>
                  <a:pt x="139" y="0"/>
                  <a:pt x="72" y="0"/>
                  <a:pt x="5" y="0"/>
                </a:cubicBezTo>
                <a:cubicBezTo>
                  <a:pt x="0" y="0"/>
                  <a:pt x="0" y="8"/>
                  <a:pt x="5" y="8"/>
                </a:cubicBezTo>
                <a:close/>
              </a:path>
            </a:pathLst>
          </a:custGeom>
          <a:solidFill>
            <a:srgbClr val="000000"/>
          </a:solidFill>
          <a:ln>
            <a:noFill/>
          </a:ln>
        </p:spPr>
        <p:txBody>
          <a:bodyPr lIns="182901" tIns="91451" rIns="182901" bIns="91451"/>
          <a:lstStyle/>
          <a:p>
            <a:pPr eaLnBrk="1" hangingPunct="1">
              <a:defRPr/>
            </a:pPr>
            <a:endParaRPr lang="zh-TW" altLang="en-US" sz="8001" dirty="0">
              <a:ea typeface="微軟正黑體" panose="020B0604030504040204" pitchFamily="34" charset="-120"/>
            </a:endParaRPr>
          </a:p>
        </p:txBody>
      </p:sp>
      <p:sp>
        <p:nvSpPr>
          <p:cNvPr id="46" name="Freeform 37"/>
          <p:cNvSpPr>
            <a:spLocks/>
          </p:cNvSpPr>
          <p:nvPr/>
        </p:nvSpPr>
        <p:spPr bwMode="auto">
          <a:xfrm>
            <a:off x="12355513" y="5797550"/>
            <a:ext cx="1111250" cy="869950"/>
          </a:xfrm>
          <a:custGeom>
            <a:avLst/>
            <a:gdLst>
              <a:gd name="T0" fmla="*/ 2 w 188"/>
              <a:gd name="T1" fmla="*/ 87 h 147"/>
              <a:gd name="T2" fmla="*/ 15 w 188"/>
              <a:gd name="T3" fmla="*/ 88 h 147"/>
              <a:gd name="T4" fmla="*/ 16 w 188"/>
              <a:gd name="T5" fmla="*/ 78 h 147"/>
              <a:gd name="T6" fmla="*/ 16 w 188"/>
              <a:gd name="T7" fmla="*/ 64 h 147"/>
              <a:gd name="T8" fmla="*/ 17 w 188"/>
              <a:gd name="T9" fmla="*/ 52 h 147"/>
              <a:gd name="T10" fmla="*/ 17 w 188"/>
              <a:gd name="T11" fmla="*/ 38 h 147"/>
              <a:gd name="T12" fmla="*/ 19 w 188"/>
              <a:gd name="T13" fmla="*/ 15 h 147"/>
              <a:gd name="T14" fmla="*/ 42 w 188"/>
              <a:gd name="T15" fmla="*/ 3 h 147"/>
              <a:gd name="T16" fmla="*/ 55 w 188"/>
              <a:gd name="T17" fmla="*/ 17 h 147"/>
              <a:gd name="T18" fmla="*/ 55 w 188"/>
              <a:gd name="T19" fmla="*/ 50 h 147"/>
              <a:gd name="T20" fmla="*/ 55 w 188"/>
              <a:gd name="T21" fmla="*/ 84 h 147"/>
              <a:gd name="T22" fmla="*/ 57 w 188"/>
              <a:gd name="T23" fmla="*/ 88 h 147"/>
              <a:gd name="T24" fmla="*/ 65 w 188"/>
              <a:gd name="T25" fmla="*/ 88 h 147"/>
              <a:gd name="T26" fmla="*/ 66 w 188"/>
              <a:gd name="T27" fmla="*/ 88 h 147"/>
              <a:gd name="T28" fmla="*/ 68 w 188"/>
              <a:gd name="T29" fmla="*/ 77 h 147"/>
              <a:gd name="T30" fmla="*/ 68 w 188"/>
              <a:gd name="T31" fmla="*/ 60 h 147"/>
              <a:gd name="T32" fmla="*/ 68 w 188"/>
              <a:gd name="T33" fmla="*/ 49 h 147"/>
              <a:gd name="T34" fmla="*/ 73 w 188"/>
              <a:gd name="T35" fmla="*/ 44 h 147"/>
              <a:gd name="T36" fmla="*/ 84 w 188"/>
              <a:gd name="T37" fmla="*/ 40 h 147"/>
              <a:gd name="T38" fmla="*/ 94 w 188"/>
              <a:gd name="T39" fmla="*/ 35 h 147"/>
              <a:gd name="T40" fmla="*/ 112 w 188"/>
              <a:gd name="T41" fmla="*/ 27 h 147"/>
              <a:gd name="T42" fmla="*/ 122 w 188"/>
              <a:gd name="T43" fmla="*/ 22 h 147"/>
              <a:gd name="T44" fmla="*/ 127 w 188"/>
              <a:gd name="T45" fmla="*/ 21 h 147"/>
              <a:gd name="T46" fmla="*/ 127 w 188"/>
              <a:gd name="T47" fmla="*/ 26 h 147"/>
              <a:gd name="T48" fmla="*/ 127 w 188"/>
              <a:gd name="T49" fmla="*/ 39 h 147"/>
              <a:gd name="T50" fmla="*/ 127 w 188"/>
              <a:gd name="T51" fmla="*/ 49 h 147"/>
              <a:gd name="T52" fmla="*/ 133 w 188"/>
              <a:gd name="T53" fmla="*/ 47 h 147"/>
              <a:gd name="T54" fmla="*/ 144 w 188"/>
              <a:gd name="T55" fmla="*/ 42 h 147"/>
              <a:gd name="T56" fmla="*/ 171 w 188"/>
              <a:gd name="T57" fmla="*/ 30 h 147"/>
              <a:gd name="T58" fmla="*/ 180 w 188"/>
              <a:gd name="T59" fmla="*/ 25 h 147"/>
              <a:gd name="T60" fmla="*/ 185 w 188"/>
              <a:gd name="T61" fmla="*/ 22 h 147"/>
              <a:gd name="T62" fmla="*/ 187 w 188"/>
              <a:gd name="T63" fmla="*/ 23 h 147"/>
              <a:gd name="T64" fmla="*/ 187 w 188"/>
              <a:gd name="T65" fmla="*/ 34 h 147"/>
              <a:gd name="T66" fmla="*/ 187 w 188"/>
              <a:gd name="T67" fmla="*/ 81 h 147"/>
              <a:gd name="T68" fmla="*/ 187 w 188"/>
              <a:gd name="T69" fmla="*/ 113 h 147"/>
              <a:gd name="T70" fmla="*/ 187 w 188"/>
              <a:gd name="T71" fmla="*/ 136 h 147"/>
              <a:gd name="T72" fmla="*/ 187 w 188"/>
              <a:gd name="T73" fmla="*/ 143 h 147"/>
              <a:gd name="T74" fmla="*/ 182 w 188"/>
              <a:gd name="T75" fmla="*/ 146 h 147"/>
              <a:gd name="T76" fmla="*/ 171 w 188"/>
              <a:gd name="T77" fmla="*/ 146 h 147"/>
              <a:gd name="T78" fmla="*/ 165 w 188"/>
              <a:gd name="T79" fmla="*/ 146 h 147"/>
              <a:gd name="T80" fmla="*/ 163 w 188"/>
              <a:gd name="T81" fmla="*/ 138 h 147"/>
              <a:gd name="T82" fmla="*/ 150 w 188"/>
              <a:gd name="T83" fmla="*/ 120 h 147"/>
              <a:gd name="T84" fmla="*/ 139 w 188"/>
              <a:gd name="T85" fmla="*/ 146 h 147"/>
              <a:gd name="T86" fmla="*/ 117 w 188"/>
              <a:gd name="T87" fmla="*/ 146 h 147"/>
              <a:gd name="T88" fmla="*/ 116 w 188"/>
              <a:gd name="T89" fmla="*/ 143 h 147"/>
              <a:gd name="T90" fmla="*/ 116 w 188"/>
              <a:gd name="T91" fmla="*/ 141 h 147"/>
              <a:gd name="T92" fmla="*/ 115 w 188"/>
              <a:gd name="T93" fmla="*/ 136 h 147"/>
              <a:gd name="T94" fmla="*/ 107 w 188"/>
              <a:gd name="T95" fmla="*/ 120 h 147"/>
              <a:gd name="T96" fmla="*/ 96 w 188"/>
              <a:gd name="T97" fmla="*/ 121 h 147"/>
              <a:gd name="T98" fmla="*/ 91 w 188"/>
              <a:gd name="T99" fmla="*/ 133 h 147"/>
              <a:gd name="T100" fmla="*/ 91 w 188"/>
              <a:gd name="T101" fmla="*/ 139 h 147"/>
              <a:gd name="T102" fmla="*/ 92 w 188"/>
              <a:gd name="T103" fmla="*/ 143 h 147"/>
              <a:gd name="T104" fmla="*/ 89 w 188"/>
              <a:gd name="T105" fmla="*/ 144 h 147"/>
              <a:gd name="T106" fmla="*/ 81 w 188"/>
              <a:gd name="T107" fmla="*/ 146 h 147"/>
              <a:gd name="T108" fmla="*/ 23 w 188"/>
              <a:gd name="T109" fmla="*/ 146 h 147"/>
              <a:gd name="T110" fmla="*/ 7 w 188"/>
              <a:gd name="T111" fmla="*/ 146 h 147"/>
              <a:gd name="T112" fmla="*/ 2 w 188"/>
              <a:gd name="T113" fmla="*/ 146 h 147"/>
              <a:gd name="T114" fmla="*/ 1 w 188"/>
              <a:gd name="T115" fmla="*/ 137 h 147"/>
              <a:gd name="T116" fmla="*/ 1 w 188"/>
              <a:gd name="T117" fmla="*/ 117 h 147"/>
              <a:gd name="T118" fmla="*/ 1 w 188"/>
              <a:gd name="T119" fmla="*/ 92 h 147"/>
              <a:gd name="T120" fmla="*/ 1 w 188"/>
              <a:gd name="T121" fmla="*/ 88 h 147"/>
              <a:gd name="T122" fmla="*/ 10 w 188"/>
              <a:gd name="T123" fmla="*/ 88 h 1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88" h="147">
                <a:moveTo>
                  <a:pt x="2" y="87"/>
                </a:moveTo>
                <a:cubicBezTo>
                  <a:pt x="7" y="88"/>
                  <a:pt x="11" y="88"/>
                  <a:pt x="15" y="88"/>
                </a:cubicBezTo>
                <a:cubicBezTo>
                  <a:pt x="17" y="85"/>
                  <a:pt x="16" y="81"/>
                  <a:pt x="16" y="78"/>
                </a:cubicBezTo>
                <a:cubicBezTo>
                  <a:pt x="16" y="73"/>
                  <a:pt x="16" y="69"/>
                  <a:pt x="16" y="64"/>
                </a:cubicBezTo>
                <a:cubicBezTo>
                  <a:pt x="16" y="60"/>
                  <a:pt x="16" y="56"/>
                  <a:pt x="17" y="52"/>
                </a:cubicBezTo>
                <a:cubicBezTo>
                  <a:pt x="17" y="48"/>
                  <a:pt x="17" y="43"/>
                  <a:pt x="17" y="38"/>
                </a:cubicBezTo>
                <a:cubicBezTo>
                  <a:pt x="17" y="31"/>
                  <a:pt x="16" y="22"/>
                  <a:pt x="19" y="15"/>
                </a:cubicBezTo>
                <a:cubicBezTo>
                  <a:pt x="23" y="7"/>
                  <a:pt x="32" y="0"/>
                  <a:pt x="42" y="3"/>
                </a:cubicBezTo>
                <a:cubicBezTo>
                  <a:pt x="49" y="5"/>
                  <a:pt x="54" y="9"/>
                  <a:pt x="55" y="17"/>
                </a:cubicBezTo>
                <a:cubicBezTo>
                  <a:pt x="56" y="28"/>
                  <a:pt x="56" y="39"/>
                  <a:pt x="55" y="50"/>
                </a:cubicBezTo>
                <a:cubicBezTo>
                  <a:pt x="55" y="61"/>
                  <a:pt x="54" y="72"/>
                  <a:pt x="55" y="84"/>
                </a:cubicBezTo>
                <a:cubicBezTo>
                  <a:pt x="55" y="86"/>
                  <a:pt x="54" y="87"/>
                  <a:pt x="57" y="88"/>
                </a:cubicBezTo>
                <a:cubicBezTo>
                  <a:pt x="59" y="89"/>
                  <a:pt x="63" y="89"/>
                  <a:pt x="65" y="88"/>
                </a:cubicBezTo>
                <a:cubicBezTo>
                  <a:pt x="66" y="88"/>
                  <a:pt x="66" y="88"/>
                  <a:pt x="66" y="88"/>
                </a:cubicBezTo>
                <a:cubicBezTo>
                  <a:pt x="67" y="85"/>
                  <a:pt x="67" y="80"/>
                  <a:pt x="68" y="77"/>
                </a:cubicBezTo>
                <a:cubicBezTo>
                  <a:pt x="68" y="71"/>
                  <a:pt x="68" y="66"/>
                  <a:pt x="68" y="60"/>
                </a:cubicBezTo>
                <a:cubicBezTo>
                  <a:pt x="68" y="56"/>
                  <a:pt x="68" y="53"/>
                  <a:pt x="68" y="49"/>
                </a:cubicBezTo>
                <a:cubicBezTo>
                  <a:pt x="68" y="46"/>
                  <a:pt x="71" y="46"/>
                  <a:pt x="73" y="44"/>
                </a:cubicBezTo>
                <a:cubicBezTo>
                  <a:pt x="77" y="43"/>
                  <a:pt x="80" y="42"/>
                  <a:pt x="84" y="40"/>
                </a:cubicBezTo>
                <a:cubicBezTo>
                  <a:pt x="87" y="39"/>
                  <a:pt x="90" y="37"/>
                  <a:pt x="94" y="35"/>
                </a:cubicBezTo>
                <a:cubicBezTo>
                  <a:pt x="100" y="32"/>
                  <a:pt x="106" y="29"/>
                  <a:pt x="112" y="27"/>
                </a:cubicBezTo>
                <a:cubicBezTo>
                  <a:pt x="116" y="25"/>
                  <a:pt x="119" y="24"/>
                  <a:pt x="122" y="22"/>
                </a:cubicBezTo>
                <a:cubicBezTo>
                  <a:pt x="124" y="22"/>
                  <a:pt x="125" y="21"/>
                  <a:pt x="127" y="21"/>
                </a:cubicBezTo>
                <a:cubicBezTo>
                  <a:pt x="127" y="23"/>
                  <a:pt x="127" y="24"/>
                  <a:pt x="127" y="26"/>
                </a:cubicBezTo>
                <a:cubicBezTo>
                  <a:pt x="127" y="30"/>
                  <a:pt x="127" y="34"/>
                  <a:pt x="127" y="39"/>
                </a:cubicBezTo>
                <a:cubicBezTo>
                  <a:pt x="127" y="42"/>
                  <a:pt x="127" y="45"/>
                  <a:pt x="127" y="49"/>
                </a:cubicBezTo>
                <a:cubicBezTo>
                  <a:pt x="129" y="49"/>
                  <a:pt x="131" y="48"/>
                  <a:pt x="133" y="47"/>
                </a:cubicBezTo>
                <a:cubicBezTo>
                  <a:pt x="137" y="46"/>
                  <a:pt x="140" y="43"/>
                  <a:pt x="144" y="42"/>
                </a:cubicBezTo>
                <a:cubicBezTo>
                  <a:pt x="153" y="38"/>
                  <a:pt x="162" y="34"/>
                  <a:pt x="171" y="30"/>
                </a:cubicBezTo>
                <a:cubicBezTo>
                  <a:pt x="174" y="28"/>
                  <a:pt x="177" y="27"/>
                  <a:pt x="180" y="25"/>
                </a:cubicBezTo>
                <a:cubicBezTo>
                  <a:pt x="181" y="24"/>
                  <a:pt x="183" y="23"/>
                  <a:pt x="185" y="22"/>
                </a:cubicBezTo>
                <a:cubicBezTo>
                  <a:pt x="186" y="22"/>
                  <a:pt x="186" y="22"/>
                  <a:pt x="187" y="23"/>
                </a:cubicBezTo>
                <a:cubicBezTo>
                  <a:pt x="188" y="26"/>
                  <a:pt x="187" y="31"/>
                  <a:pt x="187" y="34"/>
                </a:cubicBezTo>
                <a:cubicBezTo>
                  <a:pt x="187" y="50"/>
                  <a:pt x="187" y="66"/>
                  <a:pt x="187" y="81"/>
                </a:cubicBezTo>
                <a:cubicBezTo>
                  <a:pt x="187" y="92"/>
                  <a:pt x="187" y="103"/>
                  <a:pt x="187" y="113"/>
                </a:cubicBezTo>
                <a:cubicBezTo>
                  <a:pt x="187" y="121"/>
                  <a:pt x="187" y="129"/>
                  <a:pt x="187" y="136"/>
                </a:cubicBezTo>
                <a:cubicBezTo>
                  <a:pt x="187" y="138"/>
                  <a:pt x="188" y="141"/>
                  <a:pt x="187" y="143"/>
                </a:cubicBezTo>
                <a:cubicBezTo>
                  <a:pt x="186" y="145"/>
                  <a:pt x="185" y="146"/>
                  <a:pt x="182" y="146"/>
                </a:cubicBezTo>
                <a:cubicBezTo>
                  <a:pt x="179" y="146"/>
                  <a:pt x="174" y="146"/>
                  <a:pt x="171" y="146"/>
                </a:cubicBezTo>
                <a:cubicBezTo>
                  <a:pt x="170" y="146"/>
                  <a:pt x="165" y="147"/>
                  <a:pt x="165" y="146"/>
                </a:cubicBezTo>
                <a:cubicBezTo>
                  <a:pt x="163" y="145"/>
                  <a:pt x="163" y="140"/>
                  <a:pt x="163" y="138"/>
                </a:cubicBezTo>
                <a:cubicBezTo>
                  <a:pt x="162" y="131"/>
                  <a:pt x="160" y="118"/>
                  <a:pt x="150" y="120"/>
                </a:cubicBezTo>
                <a:cubicBezTo>
                  <a:pt x="138" y="122"/>
                  <a:pt x="139" y="137"/>
                  <a:pt x="139" y="146"/>
                </a:cubicBezTo>
                <a:cubicBezTo>
                  <a:pt x="132" y="146"/>
                  <a:pt x="124" y="146"/>
                  <a:pt x="117" y="146"/>
                </a:cubicBezTo>
                <a:cubicBezTo>
                  <a:pt x="116" y="146"/>
                  <a:pt x="116" y="144"/>
                  <a:pt x="116" y="143"/>
                </a:cubicBezTo>
                <a:cubicBezTo>
                  <a:pt x="115" y="143"/>
                  <a:pt x="116" y="141"/>
                  <a:pt x="116" y="141"/>
                </a:cubicBezTo>
                <a:cubicBezTo>
                  <a:pt x="116" y="139"/>
                  <a:pt x="115" y="137"/>
                  <a:pt x="115" y="136"/>
                </a:cubicBezTo>
                <a:cubicBezTo>
                  <a:pt x="114" y="130"/>
                  <a:pt x="112" y="123"/>
                  <a:pt x="107" y="120"/>
                </a:cubicBezTo>
                <a:cubicBezTo>
                  <a:pt x="104" y="117"/>
                  <a:pt x="99" y="119"/>
                  <a:pt x="96" y="121"/>
                </a:cubicBezTo>
                <a:cubicBezTo>
                  <a:pt x="93" y="125"/>
                  <a:pt x="91" y="129"/>
                  <a:pt x="91" y="133"/>
                </a:cubicBezTo>
                <a:cubicBezTo>
                  <a:pt x="91" y="135"/>
                  <a:pt x="91" y="137"/>
                  <a:pt x="91" y="139"/>
                </a:cubicBezTo>
                <a:cubicBezTo>
                  <a:pt x="91" y="140"/>
                  <a:pt x="92" y="142"/>
                  <a:pt x="92" y="143"/>
                </a:cubicBezTo>
                <a:cubicBezTo>
                  <a:pt x="91" y="144"/>
                  <a:pt x="91" y="144"/>
                  <a:pt x="89" y="144"/>
                </a:cubicBezTo>
                <a:cubicBezTo>
                  <a:pt x="86" y="144"/>
                  <a:pt x="84" y="146"/>
                  <a:pt x="81" y="146"/>
                </a:cubicBezTo>
                <a:cubicBezTo>
                  <a:pt x="59" y="145"/>
                  <a:pt x="45" y="146"/>
                  <a:pt x="23" y="146"/>
                </a:cubicBezTo>
                <a:cubicBezTo>
                  <a:pt x="21" y="146"/>
                  <a:pt x="9" y="146"/>
                  <a:pt x="7" y="146"/>
                </a:cubicBezTo>
                <a:cubicBezTo>
                  <a:pt x="6" y="146"/>
                  <a:pt x="2" y="146"/>
                  <a:pt x="2" y="146"/>
                </a:cubicBezTo>
                <a:cubicBezTo>
                  <a:pt x="0" y="145"/>
                  <a:pt x="1" y="139"/>
                  <a:pt x="1" y="137"/>
                </a:cubicBezTo>
                <a:cubicBezTo>
                  <a:pt x="1" y="131"/>
                  <a:pt x="1" y="124"/>
                  <a:pt x="1" y="117"/>
                </a:cubicBezTo>
                <a:cubicBezTo>
                  <a:pt x="1" y="88"/>
                  <a:pt x="1" y="92"/>
                  <a:pt x="1" y="92"/>
                </a:cubicBezTo>
                <a:cubicBezTo>
                  <a:pt x="1" y="92"/>
                  <a:pt x="1" y="91"/>
                  <a:pt x="1" y="88"/>
                </a:cubicBezTo>
                <a:cubicBezTo>
                  <a:pt x="3" y="88"/>
                  <a:pt x="7" y="88"/>
                  <a:pt x="10" y="88"/>
                </a:cubicBezTo>
              </a:path>
            </a:pathLst>
          </a:custGeom>
          <a:solidFill>
            <a:srgbClr val="333333"/>
          </a:solidFill>
          <a:ln>
            <a:noFill/>
          </a:ln>
        </p:spPr>
        <p:txBody>
          <a:bodyPr lIns="182901" tIns="91451" rIns="182901" bIns="91451"/>
          <a:lstStyle/>
          <a:p>
            <a:pPr eaLnBrk="1" hangingPunct="1">
              <a:defRPr/>
            </a:pPr>
            <a:endParaRPr lang="zh-TW" altLang="en-US" sz="8001" dirty="0">
              <a:ea typeface="微軟正黑體" panose="020B0604030504040204" pitchFamily="34" charset="-120"/>
            </a:endParaRPr>
          </a:p>
        </p:txBody>
      </p:sp>
      <p:sp>
        <p:nvSpPr>
          <p:cNvPr id="47" name="Freeform 38"/>
          <p:cNvSpPr>
            <a:spLocks/>
          </p:cNvSpPr>
          <p:nvPr/>
        </p:nvSpPr>
        <p:spPr bwMode="auto">
          <a:xfrm>
            <a:off x="12330113" y="5762625"/>
            <a:ext cx="1152525" cy="939800"/>
          </a:xfrm>
          <a:custGeom>
            <a:avLst/>
            <a:gdLst>
              <a:gd name="T0" fmla="*/ 19 w 195"/>
              <a:gd name="T1" fmla="*/ 96 h 159"/>
              <a:gd name="T2" fmla="*/ 23 w 195"/>
              <a:gd name="T3" fmla="*/ 51 h 159"/>
              <a:gd name="T4" fmla="*/ 58 w 195"/>
              <a:gd name="T5" fmla="*/ 30 h 159"/>
              <a:gd name="T6" fmla="*/ 71 w 195"/>
              <a:gd name="T7" fmla="*/ 96 h 159"/>
              <a:gd name="T8" fmla="*/ 74 w 195"/>
              <a:gd name="T9" fmla="*/ 72 h 159"/>
              <a:gd name="T10" fmla="*/ 122 w 195"/>
              <a:gd name="T11" fmla="*/ 33 h 159"/>
              <a:gd name="T12" fmla="*/ 132 w 195"/>
              <a:gd name="T13" fmla="*/ 57 h 159"/>
              <a:gd name="T14" fmla="*/ 180 w 195"/>
              <a:gd name="T15" fmla="*/ 35 h 159"/>
              <a:gd name="T16" fmla="*/ 189 w 195"/>
              <a:gd name="T17" fmla="*/ 103 h 159"/>
              <a:gd name="T18" fmla="*/ 175 w 195"/>
              <a:gd name="T19" fmla="*/ 150 h 159"/>
              <a:gd name="T20" fmla="*/ 144 w 195"/>
              <a:gd name="T21" fmla="*/ 132 h 159"/>
              <a:gd name="T22" fmla="*/ 107 w 195"/>
              <a:gd name="T23" fmla="*/ 123 h 159"/>
              <a:gd name="T24" fmla="*/ 41 w 195"/>
              <a:gd name="T25" fmla="*/ 150 h 159"/>
              <a:gd name="T26" fmla="*/ 7 w 195"/>
              <a:gd name="T27" fmla="*/ 97 h 159"/>
              <a:gd name="T28" fmla="*/ 3 w 195"/>
              <a:gd name="T29" fmla="*/ 98 h 159"/>
              <a:gd name="T30" fmla="*/ 14 w 195"/>
              <a:gd name="T31" fmla="*/ 96 h 159"/>
              <a:gd name="T32" fmla="*/ 5 w 195"/>
              <a:gd name="T33" fmla="*/ 92 h 159"/>
              <a:gd name="T34" fmla="*/ 3 w 195"/>
              <a:gd name="T35" fmla="*/ 98 h 159"/>
              <a:gd name="T36" fmla="*/ 3 w 195"/>
              <a:gd name="T37" fmla="*/ 100 h 159"/>
              <a:gd name="T38" fmla="*/ 4 w 195"/>
              <a:gd name="T39" fmla="*/ 152 h 159"/>
              <a:gd name="T40" fmla="*/ 47 w 195"/>
              <a:gd name="T41" fmla="*/ 154 h 159"/>
              <a:gd name="T42" fmla="*/ 98 w 195"/>
              <a:gd name="T43" fmla="*/ 149 h 159"/>
              <a:gd name="T44" fmla="*/ 116 w 195"/>
              <a:gd name="T45" fmla="*/ 138 h 159"/>
              <a:gd name="T46" fmla="*/ 143 w 195"/>
              <a:gd name="T47" fmla="*/ 154 h 159"/>
              <a:gd name="T48" fmla="*/ 145 w 195"/>
              <a:gd name="T49" fmla="*/ 145 h 159"/>
              <a:gd name="T50" fmla="*/ 167 w 195"/>
              <a:gd name="T51" fmla="*/ 154 h 159"/>
              <a:gd name="T52" fmla="*/ 193 w 195"/>
              <a:gd name="T53" fmla="*/ 142 h 159"/>
              <a:gd name="T54" fmla="*/ 193 w 195"/>
              <a:gd name="T55" fmla="*/ 48 h 159"/>
              <a:gd name="T56" fmla="*/ 190 w 195"/>
              <a:gd name="T57" fmla="*/ 26 h 159"/>
              <a:gd name="T58" fmla="*/ 133 w 195"/>
              <a:gd name="T59" fmla="*/ 50 h 159"/>
              <a:gd name="T60" fmla="*/ 130 w 195"/>
              <a:gd name="T61" fmla="*/ 25 h 159"/>
              <a:gd name="T62" fmla="*/ 70 w 195"/>
              <a:gd name="T63" fmla="*/ 55 h 159"/>
              <a:gd name="T64" fmla="*/ 60 w 195"/>
              <a:gd name="T65" fmla="*/ 83 h 159"/>
              <a:gd name="T66" fmla="*/ 28 w 195"/>
              <a:gd name="T67" fmla="*/ 11 h 159"/>
              <a:gd name="T68" fmla="*/ 18 w 195"/>
              <a:gd name="T69" fmla="*/ 64 h 159"/>
              <a:gd name="T70" fmla="*/ 6 w 195"/>
              <a:gd name="T71" fmla="*/ 95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95" h="159">
                <a:moveTo>
                  <a:pt x="6" y="95"/>
                </a:moveTo>
                <a:cubicBezTo>
                  <a:pt x="11" y="96"/>
                  <a:pt x="15" y="96"/>
                  <a:pt x="19" y="96"/>
                </a:cubicBezTo>
                <a:cubicBezTo>
                  <a:pt x="20" y="96"/>
                  <a:pt x="21" y="95"/>
                  <a:pt x="21" y="94"/>
                </a:cubicBezTo>
                <a:cubicBezTo>
                  <a:pt x="23" y="80"/>
                  <a:pt x="22" y="65"/>
                  <a:pt x="23" y="51"/>
                </a:cubicBezTo>
                <a:cubicBezTo>
                  <a:pt x="23" y="47"/>
                  <a:pt x="23" y="43"/>
                  <a:pt x="23" y="38"/>
                </a:cubicBezTo>
                <a:cubicBezTo>
                  <a:pt x="21" y="23"/>
                  <a:pt x="32" y="20"/>
                  <a:pt x="58" y="30"/>
                </a:cubicBezTo>
                <a:cubicBezTo>
                  <a:pt x="58" y="38"/>
                  <a:pt x="58" y="47"/>
                  <a:pt x="57" y="56"/>
                </a:cubicBezTo>
                <a:cubicBezTo>
                  <a:pt x="57" y="72"/>
                  <a:pt x="47" y="100"/>
                  <a:pt x="71" y="96"/>
                </a:cubicBezTo>
                <a:cubicBezTo>
                  <a:pt x="72" y="96"/>
                  <a:pt x="72" y="95"/>
                  <a:pt x="72" y="94"/>
                </a:cubicBezTo>
                <a:cubicBezTo>
                  <a:pt x="74" y="87"/>
                  <a:pt x="74" y="79"/>
                  <a:pt x="74" y="72"/>
                </a:cubicBezTo>
                <a:cubicBezTo>
                  <a:pt x="75" y="59"/>
                  <a:pt x="76" y="55"/>
                  <a:pt x="89" y="48"/>
                </a:cubicBezTo>
                <a:cubicBezTo>
                  <a:pt x="99" y="42"/>
                  <a:pt x="110" y="37"/>
                  <a:pt x="122" y="33"/>
                </a:cubicBezTo>
                <a:cubicBezTo>
                  <a:pt x="134" y="28"/>
                  <a:pt x="129" y="47"/>
                  <a:pt x="129" y="55"/>
                </a:cubicBezTo>
                <a:cubicBezTo>
                  <a:pt x="129" y="56"/>
                  <a:pt x="130" y="57"/>
                  <a:pt x="132" y="57"/>
                </a:cubicBezTo>
                <a:cubicBezTo>
                  <a:pt x="142" y="55"/>
                  <a:pt x="153" y="48"/>
                  <a:pt x="162" y="44"/>
                </a:cubicBezTo>
                <a:cubicBezTo>
                  <a:pt x="168" y="41"/>
                  <a:pt x="174" y="38"/>
                  <a:pt x="180" y="35"/>
                </a:cubicBezTo>
                <a:cubicBezTo>
                  <a:pt x="192" y="30"/>
                  <a:pt x="189" y="39"/>
                  <a:pt x="189" y="48"/>
                </a:cubicBezTo>
                <a:cubicBezTo>
                  <a:pt x="189" y="67"/>
                  <a:pt x="189" y="85"/>
                  <a:pt x="189" y="103"/>
                </a:cubicBezTo>
                <a:cubicBezTo>
                  <a:pt x="189" y="114"/>
                  <a:pt x="189" y="124"/>
                  <a:pt x="189" y="135"/>
                </a:cubicBezTo>
                <a:cubicBezTo>
                  <a:pt x="190" y="146"/>
                  <a:pt x="188" y="150"/>
                  <a:pt x="175" y="150"/>
                </a:cubicBezTo>
                <a:cubicBezTo>
                  <a:pt x="164" y="150"/>
                  <a:pt x="170" y="124"/>
                  <a:pt x="154" y="124"/>
                </a:cubicBezTo>
                <a:cubicBezTo>
                  <a:pt x="149" y="124"/>
                  <a:pt x="146" y="128"/>
                  <a:pt x="144" y="132"/>
                </a:cubicBezTo>
                <a:cubicBezTo>
                  <a:pt x="137" y="143"/>
                  <a:pt x="147" y="150"/>
                  <a:pt x="129" y="150"/>
                </a:cubicBezTo>
                <a:cubicBezTo>
                  <a:pt x="115" y="150"/>
                  <a:pt x="123" y="120"/>
                  <a:pt x="107" y="123"/>
                </a:cubicBezTo>
                <a:cubicBezTo>
                  <a:pt x="90" y="126"/>
                  <a:pt x="99" y="146"/>
                  <a:pt x="89" y="149"/>
                </a:cubicBezTo>
                <a:cubicBezTo>
                  <a:pt x="75" y="153"/>
                  <a:pt x="55" y="149"/>
                  <a:pt x="41" y="150"/>
                </a:cubicBezTo>
                <a:cubicBezTo>
                  <a:pt x="30" y="150"/>
                  <a:pt x="19" y="149"/>
                  <a:pt x="8" y="150"/>
                </a:cubicBezTo>
                <a:cubicBezTo>
                  <a:pt x="5" y="150"/>
                  <a:pt x="8" y="104"/>
                  <a:pt x="7" y="97"/>
                </a:cubicBezTo>
                <a:cubicBezTo>
                  <a:pt x="6" y="95"/>
                  <a:pt x="3" y="96"/>
                  <a:pt x="3" y="98"/>
                </a:cubicBezTo>
                <a:cubicBezTo>
                  <a:pt x="3" y="98"/>
                  <a:pt x="3" y="98"/>
                  <a:pt x="3" y="98"/>
                </a:cubicBezTo>
                <a:cubicBezTo>
                  <a:pt x="3" y="101"/>
                  <a:pt x="6" y="100"/>
                  <a:pt x="7" y="98"/>
                </a:cubicBezTo>
                <a:cubicBezTo>
                  <a:pt x="7" y="95"/>
                  <a:pt x="12" y="96"/>
                  <a:pt x="14" y="96"/>
                </a:cubicBezTo>
                <a:cubicBezTo>
                  <a:pt x="16" y="96"/>
                  <a:pt x="16" y="92"/>
                  <a:pt x="14" y="92"/>
                </a:cubicBezTo>
                <a:cubicBezTo>
                  <a:pt x="11" y="92"/>
                  <a:pt x="8" y="92"/>
                  <a:pt x="5" y="92"/>
                </a:cubicBezTo>
                <a:cubicBezTo>
                  <a:pt x="4" y="92"/>
                  <a:pt x="3" y="92"/>
                  <a:pt x="3" y="94"/>
                </a:cubicBezTo>
                <a:cubicBezTo>
                  <a:pt x="3" y="95"/>
                  <a:pt x="3" y="96"/>
                  <a:pt x="3" y="98"/>
                </a:cubicBezTo>
                <a:cubicBezTo>
                  <a:pt x="4" y="98"/>
                  <a:pt x="5" y="98"/>
                  <a:pt x="7" y="98"/>
                </a:cubicBezTo>
                <a:cubicBezTo>
                  <a:pt x="7" y="97"/>
                  <a:pt x="3" y="98"/>
                  <a:pt x="3" y="100"/>
                </a:cubicBezTo>
                <a:cubicBezTo>
                  <a:pt x="3" y="106"/>
                  <a:pt x="3" y="111"/>
                  <a:pt x="3" y="116"/>
                </a:cubicBezTo>
                <a:cubicBezTo>
                  <a:pt x="3" y="127"/>
                  <a:pt x="0" y="142"/>
                  <a:pt x="4" y="152"/>
                </a:cubicBezTo>
                <a:cubicBezTo>
                  <a:pt x="4" y="153"/>
                  <a:pt x="5" y="154"/>
                  <a:pt x="6" y="154"/>
                </a:cubicBezTo>
                <a:cubicBezTo>
                  <a:pt x="19" y="155"/>
                  <a:pt x="33" y="154"/>
                  <a:pt x="47" y="154"/>
                </a:cubicBezTo>
                <a:cubicBezTo>
                  <a:pt x="60" y="153"/>
                  <a:pt x="84" y="159"/>
                  <a:pt x="96" y="152"/>
                </a:cubicBezTo>
                <a:cubicBezTo>
                  <a:pt x="97" y="151"/>
                  <a:pt x="98" y="150"/>
                  <a:pt x="98" y="149"/>
                </a:cubicBezTo>
                <a:cubicBezTo>
                  <a:pt x="97" y="146"/>
                  <a:pt x="97" y="143"/>
                  <a:pt x="97" y="139"/>
                </a:cubicBezTo>
                <a:cubicBezTo>
                  <a:pt x="104" y="139"/>
                  <a:pt x="110" y="138"/>
                  <a:pt x="116" y="138"/>
                </a:cubicBezTo>
                <a:cubicBezTo>
                  <a:pt x="117" y="142"/>
                  <a:pt x="118" y="145"/>
                  <a:pt x="118" y="149"/>
                </a:cubicBezTo>
                <a:cubicBezTo>
                  <a:pt x="118" y="159"/>
                  <a:pt x="139" y="154"/>
                  <a:pt x="143" y="154"/>
                </a:cubicBezTo>
                <a:cubicBezTo>
                  <a:pt x="144" y="154"/>
                  <a:pt x="145" y="153"/>
                  <a:pt x="145" y="152"/>
                </a:cubicBezTo>
                <a:cubicBezTo>
                  <a:pt x="145" y="150"/>
                  <a:pt x="145" y="147"/>
                  <a:pt x="145" y="145"/>
                </a:cubicBezTo>
                <a:cubicBezTo>
                  <a:pt x="146" y="131"/>
                  <a:pt x="163" y="131"/>
                  <a:pt x="165" y="144"/>
                </a:cubicBezTo>
                <a:cubicBezTo>
                  <a:pt x="165" y="147"/>
                  <a:pt x="165" y="151"/>
                  <a:pt x="167" y="154"/>
                </a:cubicBezTo>
                <a:cubicBezTo>
                  <a:pt x="170" y="156"/>
                  <a:pt x="188" y="156"/>
                  <a:pt x="191" y="153"/>
                </a:cubicBezTo>
                <a:cubicBezTo>
                  <a:pt x="194" y="149"/>
                  <a:pt x="194" y="147"/>
                  <a:pt x="193" y="142"/>
                </a:cubicBezTo>
                <a:cubicBezTo>
                  <a:pt x="192" y="127"/>
                  <a:pt x="193" y="111"/>
                  <a:pt x="193" y="95"/>
                </a:cubicBezTo>
                <a:cubicBezTo>
                  <a:pt x="193" y="80"/>
                  <a:pt x="193" y="64"/>
                  <a:pt x="193" y="48"/>
                </a:cubicBezTo>
                <a:cubicBezTo>
                  <a:pt x="193" y="42"/>
                  <a:pt x="195" y="33"/>
                  <a:pt x="192" y="27"/>
                </a:cubicBezTo>
                <a:cubicBezTo>
                  <a:pt x="191" y="26"/>
                  <a:pt x="191" y="26"/>
                  <a:pt x="190" y="26"/>
                </a:cubicBezTo>
                <a:cubicBezTo>
                  <a:pt x="176" y="30"/>
                  <a:pt x="161" y="40"/>
                  <a:pt x="148" y="46"/>
                </a:cubicBezTo>
                <a:cubicBezTo>
                  <a:pt x="144" y="47"/>
                  <a:pt x="133" y="57"/>
                  <a:pt x="133" y="50"/>
                </a:cubicBezTo>
                <a:cubicBezTo>
                  <a:pt x="133" y="42"/>
                  <a:pt x="133" y="35"/>
                  <a:pt x="133" y="27"/>
                </a:cubicBezTo>
                <a:cubicBezTo>
                  <a:pt x="133" y="26"/>
                  <a:pt x="132" y="25"/>
                  <a:pt x="130" y="25"/>
                </a:cubicBezTo>
                <a:cubicBezTo>
                  <a:pt x="117" y="29"/>
                  <a:pt x="104" y="36"/>
                  <a:pt x="92" y="42"/>
                </a:cubicBezTo>
                <a:cubicBezTo>
                  <a:pt x="88" y="44"/>
                  <a:pt x="70" y="48"/>
                  <a:pt x="70" y="55"/>
                </a:cubicBezTo>
                <a:cubicBezTo>
                  <a:pt x="70" y="63"/>
                  <a:pt x="70" y="70"/>
                  <a:pt x="70" y="77"/>
                </a:cubicBezTo>
                <a:cubicBezTo>
                  <a:pt x="70" y="87"/>
                  <a:pt x="61" y="101"/>
                  <a:pt x="60" y="83"/>
                </a:cubicBezTo>
                <a:cubicBezTo>
                  <a:pt x="60" y="63"/>
                  <a:pt x="63" y="43"/>
                  <a:pt x="61" y="23"/>
                </a:cubicBezTo>
                <a:cubicBezTo>
                  <a:pt x="60" y="9"/>
                  <a:pt x="39" y="0"/>
                  <a:pt x="28" y="11"/>
                </a:cubicBezTo>
                <a:cubicBezTo>
                  <a:pt x="20" y="19"/>
                  <a:pt x="19" y="27"/>
                  <a:pt x="19" y="38"/>
                </a:cubicBezTo>
                <a:cubicBezTo>
                  <a:pt x="19" y="47"/>
                  <a:pt x="19" y="55"/>
                  <a:pt x="18" y="64"/>
                </a:cubicBezTo>
                <a:cubicBezTo>
                  <a:pt x="17" y="75"/>
                  <a:pt x="22" y="93"/>
                  <a:pt x="6" y="91"/>
                </a:cubicBezTo>
                <a:cubicBezTo>
                  <a:pt x="4" y="91"/>
                  <a:pt x="4" y="95"/>
                  <a:pt x="6" y="95"/>
                </a:cubicBezTo>
                <a:close/>
              </a:path>
            </a:pathLst>
          </a:custGeom>
          <a:solidFill>
            <a:srgbClr val="333333"/>
          </a:solidFill>
          <a:ln>
            <a:noFill/>
          </a:ln>
        </p:spPr>
        <p:txBody>
          <a:bodyPr lIns="182901" tIns="91451" rIns="182901" bIns="91451"/>
          <a:lstStyle/>
          <a:p>
            <a:pPr eaLnBrk="1" hangingPunct="1">
              <a:defRPr/>
            </a:pPr>
            <a:endParaRPr lang="zh-TW" altLang="en-US" sz="8001" dirty="0">
              <a:ea typeface="微軟正黑體" panose="020B0604030504040204" pitchFamily="34" charset="-120"/>
            </a:endParaRPr>
          </a:p>
        </p:txBody>
      </p:sp>
      <p:sp>
        <p:nvSpPr>
          <p:cNvPr id="48" name="Freeform 39"/>
          <p:cNvSpPr>
            <a:spLocks/>
          </p:cNvSpPr>
          <p:nvPr/>
        </p:nvSpPr>
        <p:spPr bwMode="auto">
          <a:xfrm>
            <a:off x="12542838" y="5695950"/>
            <a:ext cx="247650" cy="377825"/>
          </a:xfrm>
          <a:custGeom>
            <a:avLst/>
            <a:gdLst>
              <a:gd name="T0" fmla="*/ 8 w 42"/>
              <a:gd name="T1" fmla="*/ 19 h 64"/>
              <a:gd name="T2" fmla="*/ 7 w 42"/>
              <a:gd name="T3" fmla="*/ 15 h 64"/>
              <a:gd name="T4" fmla="*/ 19 w 42"/>
              <a:gd name="T5" fmla="*/ 7 h 64"/>
              <a:gd name="T6" fmla="*/ 36 w 42"/>
              <a:gd name="T7" fmla="*/ 15 h 64"/>
              <a:gd name="T8" fmla="*/ 37 w 42"/>
              <a:gd name="T9" fmla="*/ 61 h 64"/>
              <a:gd name="T10" fmla="*/ 41 w 42"/>
              <a:gd name="T11" fmla="*/ 61 h 64"/>
              <a:gd name="T12" fmla="*/ 40 w 42"/>
              <a:gd name="T13" fmla="*/ 15 h 64"/>
              <a:gd name="T14" fmla="*/ 35 w 42"/>
              <a:gd name="T15" fmla="*/ 3 h 64"/>
              <a:gd name="T16" fmla="*/ 6 w 42"/>
              <a:gd name="T17" fmla="*/ 4 h 64"/>
              <a:gd name="T18" fmla="*/ 4 w 42"/>
              <a:gd name="T19" fmla="*/ 20 h 64"/>
              <a:gd name="T20" fmla="*/ 8 w 42"/>
              <a:gd name="T21" fmla="*/ 1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2" h="64">
                <a:moveTo>
                  <a:pt x="8" y="19"/>
                </a:moveTo>
                <a:cubicBezTo>
                  <a:pt x="7" y="18"/>
                  <a:pt x="7" y="16"/>
                  <a:pt x="7" y="15"/>
                </a:cubicBezTo>
                <a:cubicBezTo>
                  <a:pt x="4" y="5"/>
                  <a:pt x="15" y="7"/>
                  <a:pt x="19" y="7"/>
                </a:cubicBezTo>
                <a:cubicBezTo>
                  <a:pt x="25" y="7"/>
                  <a:pt x="37" y="5"/>
                  <a:pt x="36" y="15"/>
                </a:cubicBezTo>
                <a:cubicBezTo>
                  <a:pt x="35" y="30"/>
                  <a:pt x="36" y="46"/>
                  <a:pt x="37" y="61"/>
                </a:cubicBezTo>
                <a:cubicBezTo>
                  <a:pt x="38" y="64"/>
                  <a:pt x="42" y="64"/>
                  <a:pt x="41" y="61"/>
                </a:cubicBezTo>
                <a:cubicBezTo>
                  <a:pt x="40" y="46"/>
                  <a:pt x="40" y="30"/>
                  <a:pt x="40" y="15"/>
                </a:cubicBezTo>
                <a:cubicBezTo>
                  <a:pt x="40" y="11"/>
                  <a:pt x="41" y="3"/>
                  <a:pt x="35" y="3"/>
                </a:cubicBezTo>
                <a:cubicBezTo>
                  <a:pt x="27" y="3"/>
                  <a:pt x="13" y="0"/>
                  <a:pt x="6" y="4"/>
                </a:cubicBezTo>
                <a:cubicBezTo>
                  <a:pt x="0" y="8"/>
                  <a:pt x="3" y="16"/>
                  <a:pt x="4" y="20"/>
                </a:cubicBezTo>
                <a:cubicBezTo>
                  <a:pt x="5" y="23"/>
                  <a:pt x="8" y="22"/>
                  <a:pt x="8" y="19"/>
                </a:cubicBezTo>
                <a:close/>
              </a:path>
            </a:pathLst>
          </a:custGeom>
          <a:solidFill>
            <a:srgbClr val="333333"/>
          </a:solidFill>
          <a:ln>
            <a:noFill/>
          </a:ln>
        </p:spPr>
        <p:txBody>
          <a:bodyPr lIns="182901" tIns="91451" rIns="182901" bIns="91451"/>
          <a:lstStyle/>
          <a:p>
            <a:pPr eaLnBrk="1" hangingPunct="1">
              <a:defRPr/>
            </a:pPr>
            <a:endParaRPr lang="zh-TW" altLang="en-US" sz="8001" dirty="0">
              <a:ea typeface="微軟正黑體" panose="020B0604030504040204" pitchFamily="34" charset="-120"/>
            </a:endParaRPr>
          </a:p>
        </p:txBody>
      </p:sp>
      <p:sp>
        <p:nvSpPr>
          <p:cNvPr id="49" name="Freeform 40"/>
          <p:cNvSpPr>
            <a:spLocks/>
          </p:cNvSpPr>
          <p:nvPr/>
        </p:nvSpPr>
        <p:spPr bwMode="auto">
          <a:xfrm>
            <a:off x="12371388" y="6073775"/>
            <a:ext cx="95250" cy="250825"/>
          </a:xfrm>
          <a:custGeom>
            <a:avLst/>
            <a:gdLst>
              <a:gd name="T0" fmla="*/ 7 w 16"/>
              <a:gd name="T1" fmla="*/ 38 h 42"/>
              <a:gd name="T2" fmla="*/ 4 w 16"/>
              <a:gd name="T3" fmla="*/ 22 h 42"/>
              <a:gd name="T4" fmla="*/ 13 w 16"/>
              <a:gd name="T5" fmla="*/ 4 h 42"/>
              <a:gd name="T6" fmla="*/ 13 w 16"/>
              <a:gd name="T7" fmla="*/ 0 h 42"/>
              <a:gd name="T8" fmla="*/ 0 w 16"/>
              <a:gd name="T9" fmla="*/ 14 h 42"/>
              <a:gd name="T10" fmla="*/ 1 w 16"/>
              <a:gd name="T11" fmla="*/ 35 h 42"/>
              <a:gd name="T12" fmla="*/ 5 w 16"/>
              <a:gd name="T13" fmla="*/ 41 h 42"/>
              <a:gd name="T14" fmla="*/ 7 w 16"/>
              <a:gd name="T15" fmla="*/ 38 h 4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6" h="42">
                <a:moveTo>
                  <a:pt x="7" y="38"/>
                </a:moveTo>
                <a:cubicBezTo>
                  <a:pt x="3" y="35"/>
                  <a:pt x="4" y="27"/>
                  <a:pt x="4" y="22"/>
                </a:cubicBezTo>
                <a:cubicBezTo>
                  <a:pt x="4" y="15"/>
                  <a:pt x="3" y="4"/>
                  <a:pt x="13" y="4"/>
                </a:cubicBezTo>
                <a:cubicBezTo>
                  <a:pt x="16" y="4"/>
                  <a:pt x="16" y="0"/>
                  <a:pt x="13" y="0"/>
                </a:cubicBezTo>
                <a:cubicBezTo>
                  <a:pt x="3" y="0"/>
                  <a:pt x="1" y="4"/>
                  <a:pt x="0" y="14"/>
                </a:cubicBezTo>
                <a:cubicBezTo>
                  <a:pt x="0" y="21"/>
                  <a:pt x="0" y="28"/>
                  <a:pt x="1" y="35"/>
                </a:cubicBezTo>
                <a:cubicBezTo>
                  <a:pt x="1" y="38"/>
                  <a:pt x="2" y="40"/>
                  <a:pt x="5" y="41"/>
                </a:cubicBezTo>
                <a:cubicBezTo>
                  <a:pt x="8" y="42"/>
                  <a:pt x="10" y="39"/>
                  <a:pt x="7" y="38"/>
                </a:cubicBezTo>
                <a:close/>
              </a:path>
            </a:pathLst>
          </a:custGeom>
          <a:solidFill>
            <a:srgbClr val="333333"/>
          </a:solidFill>
          <a:ln>
            <a:noFill/>
          </a:ln>
        </p:spPr>
        <p:txBody>
          <a:bodyPr lIns="182901" tIns="91451" rIns="182901" bIns="91451"/>
          <a:lstStyle/>
          <a:p>
            <a:pPr eaLnBrk="1" hangingPunct="1">
              <a:defRPr/>
            </a:pPr>
            <a:endParaRPr lang="zh-TW" altLang="en-US" sz="8001" dirty="0">
              <a:ea typeface="微軟正黑體" panose="020B0604030504040204" pitchFamily="34" charset="-120"/>
            </a:endParaRPr>
          </a:p>
        </p:txBody>
      </p:sp>
      <p:sp>
        <p:nvSpPr>
          <p:cNvPr id="50" name="Freeform 41"/>
          <p:cNvSpPr>
            <a:spLocks/>
          </p:cNvSpPr>
          <p:nvPr/>
        </p:nvSpPr>
        <p:spPr bwMode="auto">
          <a:xfrm>
            <a:off x="12876213" y="6223000"/>
            <a:ext cx="76200" cy="76200"/>
          </a:xfrm>
          <a:custGeom>
            <a:avLst/>
            <a:gdLst>
              <a:gd name="T0" fmla="*/ 13 w 13"/>
              <a:gd name="T1" fmla="*/ 10 h 13"/>
              <a:gd name="T2" fmla="*/ 11 w 13"/>
              <a:gd name="T3" fmla="*/ 13 h 13"/>
              <a:gd name="T4" fmla="*/ 3 w 13"/>
              <a:gd name="T5" fmla="*/ 13 h 13"/>
              <a:gd name="T6" fmla="*/ 0 w 13"/>
              <a:gd name="T7" fmla="*/ 10 h 13"/>
              <a:gd name="T8" fmla="*/ 0 w 13"/>
              <a:gd name="T9" fmla="*/ 3 h 13"/>
              <a:gd name="T10" fmla="*/ 3 w 13"/>
              <a:gd name="T11" fmla="*/ 0 h 13"/>
              <a:gd name="T12" fmla="*/ 11 w 13"/>
              <a:gd name="T13" fmla="*/ 0 h 13"/>
              <a:gd name="T14" fmla="*/ 13 w 13"/>
              <a:gd name="T15" fmla="*/ 3 h 13"/>
              <a:gd name="T16" fmla="*/ 13 w 13"/>
              <a:gd name="T17" fmla="*/ 10 h 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3" h="13">
                <a:moveTo>
                  <a:pt x="13" y="10"/>
                </a:moveTo>
                <a:cubicBezTo>
                  <a:pt x="13" y="12"/>
                  <a:pt x="12" y="13"/>
                  <a:pt x="11" y="13"/>
                </a:cubicBezTo>
                <a:cubicBezTo>
                  <a:pt x="3" y="13"/>
                  <a:pt x="3" y="13"/>
                  <a:pt x="3" y="13"/>
                </a:cubicBezTo>
                <a:cubicBezTo>
                  <a:pt x="1" y="13"/>
                  <a:pt x="0" y="12"/>
                  <a:pt x="0" y="10"/>
                </a:cubicBezTo>
                <a:cubicBezTo>
                  <a:pt x="0" y="3"/>
                  <a:pt x="0" y="3"/>
                  <a:pt x="0" y="3"/>
                </a:cubicBezTo>
                <a:cubicBezTo>
                  <a:pt x="0" y="1"/>
                  <a:pt x="1" y="0"/>
                  <a:pt x="3" y="0"/>
                </a:cubicBezTo>
                <a:cubicBezTo>
                  <a:pt x="11" y="0"/>
                  <a:pt x="11" y="0"/>
                  <a:pt x="11" y="0"/>
                </a:cubicBezTo>
                <a:cubicBezTo>
                  <a:pt x="12" y="0"/>
                  <a:pt x="13" y="1"/>
                  <a:pt x="13" y="3"/>
                </a:cubicBezTo>
                <a:lnTo>
                  <a:pt x="13" y="10"/>
                </a:lnTo>
                <a:close/>
              </a:path>
            </a:pathLst>
          </a:custGeom>
          <a:solidFill>
            <a:srgbClr val="FFFFFF"/>
          </a:solidFill>
          <a:ln>
            <a:noFill/>
          </a:ln>
        </p:spPr>
        <p:txBody>
          <a:bodyPr lIns="182901" tIns="91451" rIns="182901" bIns="91451"/>
          <a:lstStyle/>
          <a:p>
            <a:pPr eaLnBrk="1" hangingPunct="1">
              <a:defRPr/>
            </a:pPr>
            <a:endParaRPr lang="zh-TW" altLang="en-US" sz="8001" dirty="0">
              <a:ea typeface="微軟正黑體" panose="020B0604030504040204" pitchFamily="34" charset="-120"/>
            </a:endParaRPr>
          </a:p>
        </p:txBody>
      </p:sp>
      <p:sp>
        <p:nvSpPr>
          <p:cNvPr id="51" name="Freeform 42"/>
          <p:cNvSpPr>
            <a:spLocks/>
          </p:cNvSpPr>
          <p:nvPr/>
        </p:nvSpPr>
        <p:spPr bwMode="auto">
          <a:xfrm>
            <a:off x="12876213" y="6223000"/>
            <a:ext cx="76200" cy="76200"/>
          </a:xfrm>
          <a:custGeom>
            <a:avLst/>
            <a:gdLst>
              <a:gd name="T0" fmla="*/ 13 w 13"/>
              <a:gd name="T1" fmla="*/ 10 h 13"/>
              <a:gd name="T2" fmla="*/ 13 w 13"/>
              <a:gd name="T3" fmla="*/ 10 h 13"/>
              <a:gd name="T4" fmla="*/ 11 w 13"/>
              <a:gd name="T5" fmla="*/ 13 h 13"/>
              <a:gd name="T6" fmla="*/ 3 w 13"/>
              <a:gd name="T7" fmla="*/ 13 h 13"/>
              <a:gd name="T8" fmla="*/ 0 w 13"/>
              <a:gd name="T9" fmla="*/ 10 h 13"/>
              <a:gd name="T10" fmla="*/ 0 w 13"/>
              <a:gd name="T11" fmla="*/ 3 h 13"/>
              <a:gd name="T12" fmla="*/ 3 w 13"/>
              <a:gd name="T13" fmla="*/ 1 h 13"/>
              <a:gd name="T14" fmla="*/ 11 w 13"/>
              <a:gd name="T15" fmla="*/ 1 h 13"/>
              <a:gd name="T16" fmla="*/ 13 w 13"/>
              <a:gd name="T17" fmla="*/ 3 h 13"/>
              <a:gd name="T18" fmla="*/ 13 w 13"/>
              <a:gd name="T19" fmla="*/ 10 h 13"/>
              <a:gd name="T20" fmla="*/ 13 w 13"/>
              <a:gd name="T21" fmla="*/ 10 h 13"/>
              <a:gd name="T22" fmla="*/ 13 w 13"/>
              <a:gd name="T23" fmla="*/ 10 h 13"/>
              <a:gd name="T24" fmla="*/ 13 w 13"/>
              <a:gd name="T25" fmla="*/ 3 h 13"/>
              <a:gd name="T26" fmla="*/ 11 w 13"/>
              <a:gd name="T27" fmla="*/ 0 h 13"/>
              <a:gd name="T28" fmla="*/ 3 w 13"/>
              <a:gd name="T29" fmla="*/ 0 h 13"/>
              <a:gd name="T30" fmla="*/ 0 w 13"/>
              <a:gd name="T31" fmla="*/ 3 h 13"/>
              <a:gd name="T32" fmla="*/ 0 w 13"/>
              <a:gd name="T33" fmla="*/ 10 h 13"/>
              <a:gd name="T34" fmla="*/ 3 w 13"/>
              <a:gd name="T35" fmla="*/ 13 h 13"/>
              <a:gd name="T36" fmla="*/ 11 w 13"/>
              <a:gd name="T37" fmla="*/ 13 h 13"/>
              <a:gd name="T38" fmla="*/ 13 w 13"/>
              <a:gd name="T39" fmla="*/ 10 h 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3" h="13">
                <a:moveTo>
                  <a:pt x="13" y="10"/>
                </a:moveTo>
                <a:cubicBezTo>
                  <a:pt x="13" y="10"/>
                  <a:pt x="13" y="10"/>
                  <a:pt x="13" y="10"/>
                </a:cubicBezTo>
                <a:cubicBezTo>
                  <a:pt x="13" y="12"/>
                  <a:pt x="12" y="13"/>
                  <a:pt x="11" y="13"/>
                </a:cubicBezTo>
                <a:cubicBezTo>
                  <a:pt x="3" y="13"/>
                  <a:pt x="3" y="13"/>
                  <a:pt x="3" y="13"/>
                </a:cubicBezTo>
                <a:cubicBezTo>
                  <a:pt x="1" y="13"/>
                  <a:pt x="1" y="12"/>
                  <a:pt x="0" y="10"/>
                </a:cubicBezTo>
                <a:cubicBezTo>
                  <a:pt x="0" y="3"/>
                  <a:pt x="0" y="3"/>
                  <a:pt x="0" y="3"/>
                </a:cubicBezTo>
                <a:cubicBezTo>
                  <a:pt x="1" y="2"/>
                  <a:pt x="1" y="1"/>
                  <a:pt x="3" y="1"/>
                </a:cubicBezTo>
                <a:cubicBezTo>
                  <a:pt x="11" y="1"/>
                  <a:pt x="11" y="1"/>
                  <a:pt x="11" y="1"/>
                </a:cubicBezTo>
                <a:cubicBezTo>
                  <a:pt x="12" y="1"/>
                  <a:pt x="13" y="2"/>
                  <a:pt x="13" y="3"/>
                </a:cubicBezTo>
                <a:cubicBezTo>
                  <a:pt x="13" y="10"/>
                  <a:pt x="13" y="10"/>
                  <a:pt x="13" y="10"/>
                </a:cubicBezTo>
                <a:cubicBezTo>
                  <a:pt x="13" y="10"/>
                  <a:pt x="13" y="10"/>
                  <a:pt x="13" y="10"/>
                </a:cubicBezTo>
                <a:cubicBezTo>
                  <a:pt x="13" y="10"/>
                  <a:pt x="13" y="10"/>
                  <a:pt x="13" y="10"/>
                </a:cubicBezTo>
                <a:cubicBezTo>
                  <a:pt x="13" y="3"/>
                  <a:pt x="13" y="3"/>
                  <a:pt x="13" y="3"/>
                </a:cubicBezTo>
                <a:cubicBezTo>
                  <a:pt x="13" y="1"/>
                  <a:pt x="12" y="0"/>
                  <a:pt x="11" y="0"/>
                </a:cubicBezTo>
                <a:cubicBezTo>
                  <a:pt x="3" y="0"/>
                  <a:pt x="3" y="0"/>
                  <a:pt x="3" y="0"/>
                </a:cubicBezTo>
                <a:cubicBezTo>
                  <a:pt x="1" y="0"/>
                  <a:pt x="0" y="1"/>
                  <a:pt x="0" y="3"/>
                </a:cubicBezTo>
                <a:cubicBezTo>
                  <a:pt x="0" y="10"/>
                  <a:pt x="0" y="10"/>
                  <a:pt x="0" y="10"/>
                </a:cubicBezTo>
                <a:cubicBezTo>
                  <a:pt x="0" y="12"/>
                  <a:pt x="1" y="13"/>
                  <a:pt x="3" y="13"/>
                </a:cubicBezTo>
                <a:cubicBezTo>
                  <a:pt x="11" y="13"/>
                  <a:pt x="11" y="13"/>
                  <a:pt x="11" y="13"/>
                </a:cubicBezTo>
                <a:cubicBezTo>
                  <a:pt x="12" y="13"/>
                  <a:pt x="13" y="12"/>
                  <a:pt x="13" y="10"/>
                </a:cubicBezTo>
                <a:close/>
              </a:path>
            </a:pathLst>
          </a:custGeom>
          <a:solidFill>
            <a:srgbClr val="FFFFFF"/>
          </a:solidFill>
          <a:ln>
            <a:noFill/>
          </a:ln>
        </p:spPr>
        <p:txBody>
          <a:bodyPr lIns="182901" tIns="91451" rIns="182901" bIns="91451"/>
          <a:lstStyle/>
          <a:p>
            <a:pPr eaLnBrk="1" hangingPunct="1">
              <a:defRPr/>
            </a:pPr>
            <a:endParaRPr lang="zh-TW" altLang="en-US" sz="8001" dirty="0">
              <a:ea typeface="微軟正黑體" panose="020B0604030504040204" pitchFamily="34" charset="-120"/>
            </a:endParaRPr>
          </a:p>
        </p:txBody>
      </p:sp>
      <p:sp>
        <p:nvSpPr>
          <p:cNvPr id="52" name="Freeform 43"/>
          <p:cNvSpPr>
            <a:spLocks/>
          </p:cNvSpPr>
          <p:nvPr/>
        </p:nvSpPr>
        <p:spPr bwMode="auto">
          <a:xfrm>
            <a:off x="12968288" y="6223000"/>
            <a:ext cx="79375" cy="76200"/>
          </a:xfrm>
          <a:custGeom>
            <a:avLst/>
            <a:gdLst>
              <a:gd name="T0" fmla="*/ 13 w 13"/>
              <a:gd name="T1" fmla="*/ 10 h 13"/>
              <a:gd name="T2" fmla="*/ 10 w 13"/>
              <a:gd name="T3" fmla="*/ 13 h 13"/>
              <a:gd name="T4" fmla="*/ 2 w 13"/>
              <a:gd name="T5" fmla="*/ 13 h 13"/>
              <a:gd name="T6" fmla="*/ 0 w 13"/>
              <a:gd name="T7" fmla="*/ 10 h 13"/>
              <a:gd name="T8" fmla="*/ 0 w 13"/>
              <a:gd name="T9" fmla="*/ 3 h 13"/>
              <a:gd name="T10" fmla="*/ 2 w 13"/>
              <a:gd name="T11" fmla="*/ 0 h 13"/>
              <a:gd name="T12" fmla="*/ 10 w 13"/>
              <a:gd name="T13" fmla="*/ 0 h 13"/>
              <a:gd name="T14" fmla="*/ 13 w 13"/>
              <a:gd name="T15" fmla="*/ 3 h 13"/>
              <a:gd name="T16" fmla="*/ 13 w 13"/>
              <a:gd name="T17" fmla="*/ 10 h 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3" h="13">
                <a:moveTo>
                  <a:pt x="13" y="10"/>
                </a:moveTo>
                <a:cubicBezTo>
                  <a:pt x="13" y="12"/>
                  <a:pt x="11" y="13"/>
                  <a:pt x="10" y="13"/>
                </a:cubicBezTo>
                <a:cubicBezTo>
                  <a:pt x="2" y="13"/>
                  <a:pt x="2" y="13"/>
                  <a:pt x="2" y="13"/>
                </a:cubicBezTo>
                <a:cubicBezTo>
                  <a:pt x="1" y="13"/>
                  <a:pt x="0" y="12"/>
                  <a:pt x="0" y="10"/>
                </a:cubicBezTo>
                <a:cubicBezTo>
                  <a:pt x="0" y="3"/>
                  <a:pt x="0" y="3"/>
                  <a:pt x="0" y="3"/>
                </a:cubicBezTo>
                <a:cubicBezTo>
                  <a:pt x="0" y="1"/>
                  <a:pt x="1" y="0"/>
                  <a:pt x="2" y="0"/>
                </a:cubicBezTo>
                <a:cubicBezTo>
                  <a:pt x="10" y="0"/>
                  <a:pt x="10" y="0"/>
                  <a:pt x="10" y="0"/>
                </a:cubicBezTo>
                <a:cubicBezTo>
                  <a:pt x="11" y="0"/>
                  <a:pt x="13" y="1"/>
                  <a:pt x="13" y="3"/>
                </a:cubicBezTo>
                <a:lnTo>
                  <a:pt x="13" y="10"/>
                </a:lnTo>
                <a:close/>
              </a:path>
            </a:pathLst>
          </a:custGeom>
          <a:solidFill>
            <a:srgbClr val="FFFFFF"/>
          </a:solidFill>
          <a:ln>
            <a:noFill/>
          </a:ln>
        </p:spPr>
        <p:txBody>
          <a:bodyPr lIns="182901" tIns="91451" rIns="182901" bIns="91451"/>
          <a:lstStyle/>
          <a:p>
            <a:pPr eaLnBrk="1" hangingPunct="1">
              <a:defRPr/>
            </a:pPr>
            <a:endParaRPr lang="zh-TW" altLang="en-US" sz="8001" dirty="0">
              <a:ea typeface="微軟正黑體" panose="020B0604030504040204" pitchFamily="34" charset="-120"/>
            </a:endParaRPr>
          </a:p>
        </p:txBody>
      </p:sp>
      <p:sp>
        <p:nvSpPr>
          <p:cNvPr id="53" name="Freeform 44"/>
          <p:cNvSpPr>
            <a:spLocks/>
          </p:cNvSpPr>
          <p:nvPr/>
        </p:nvSpPr>
        <p:spPr bwMode="auto">
          <a:xfrm>
            <a:off x="12961938" y="6223000"/>
            <a:ext cx="85725" cy="76200"/>
          </a:xfrm>
          <a:custGeom>
            <a:avLst/>
            <a:gdLst>
              <a:gd name="T0" fmla="*/ 14 w 14"/>
              <a:gd name="T1" fmla="*/ 10 h 13"/>
              <a:gd name="T2" fmla="*/ 13 w 14"/>
              <a:gd name="T3" fmla="*/ 10 h 13"/>
              <a:gd name="T4" fmla="*/ 11 w 14"/>
              <a:gd name="T5" fmla="*/ 13 h 13"/>
              <a:gd name="T6" fmla="*/ 3 w 14"/>
              <a:gd name="T7" fmla="*/ 13 h 13"/>
              <a:gd name="T8" fmla="*/ 1 w 14"/>
              <a:gd name="T9" fmla="*/ 10 h 13"/>
              <a:gd name="T10" fmla="*/ 1 w 14"/>
              <a:gd name="T11" fmla="*/ 3 h 13"/>
              <a:gd name="T12" fmla="*/ 3 w 14"/>
              <a:gd name="T13" fmla="*/ 1 h 13"/>
              <a:gd name="T14" fmla="*/ 11 w 14"/>
              <a:gd name="T15" fmla="*/ 1 h 13"/>
              <a:gd name="T16" fmla="*/ 13 w 14"/>
              <a:gd name="T17" fmla="*/ 3 h 13"/>
              <a:gd name="T18" fmla="*/ 13 w 14"/>
              <a:gd name="T19" fmla="*/ 10 h 13"/>
              <a:gd name="T20" fmla="*/ 14 w 14"/>
              <a:gd name="T21" fmla="*/ 10 h 13"/>
              <a:gd name="T22" fmla="*/ 14 w 14"/>
              <a:gd name="T23" fmla="*/ 10 h 13"/>
              <a:gd name="T24" fmla="*/ 14 w 14"/>
              <a:gd name="T25" fmla="*/ 3 h 13"/>
              <a:gd name="T26" fmla="*/ 11 w 14"/>
              <a:gd name="T27" fmla="*/ 0 h 13"/>
              <a:gd name="T28" fmla="*/ 3 w 14"/>
              <a:gd name="T29" fmla="*/ 0 h 13"/>
              <a:gd name="T30" fmla="*/ 0 w 14"/>
              <a:gd name="T31" fmla="*/ 3 h 13"/>
              <a:gd name="T32" fmla="*/ 0 w 14"/>
              <a:gd name="T33" fmla="*/ 10 h 13"/>
              <a:gd name="T34" fmla="*/ 3 w 14"/>
              <a:gd name="T35" fmla="*/ 13 h 13"/>
              <a:gd name="T36" fmla="*/ 11 w 14"/>
              <a:gd name="T37" fmla="*/ 13 h 13"/>
              <a:gd name="T38" fmla="*/ 14 w 14"/>
              <a:gd name="T39" fmla="*/ 10 h 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4" h="13">
                <a:moveTo>
                  <a:pt x="14" y="10"/>
                </a:moveTo>
                <a:cubicBezTo>
                  <a:pt x="13" y="10"/>
                  <a:pt x="13" y="10"/>
                  <a:pt x="13" y="10"/>
                </a:cubicBezTo>
                <a:cubicBezTo>
                  <a:pt x="13" y="12"/>
                  <a:pt x="12" y="13"/>
                  <a:pt x="11" y="13"/>
                </a:cubicBezTo>
                <a:cubicBezTo>
                  <a:pt x="3" y="13"/>
                  <a:pt x="3" y="13"/>
                  <a:pt x="3" y="13"/>
                </a:cubicBezTo>
                <a:cubicBezTo>
                  <a:pt x="2" y="13"/>
                  <a:pt x="1" y="12"/>
                  <a:pt x="1" y="10"/>
                </a:cubicBezTo>
                <a:cubicBezTo>
                  <a:pt x="1" y="3"/>
                  <a:pt x="1" y="3"/>
                  <a:pt x="1" y="3"/>
                </a:cubicBezTo>
                <a:cubicBezTo>
                  <a:pt x="1" y="2"/>
                  <a:pt x="2" y="1"/>
                  <a:pt x="3" y="1"/>
                </a:cubicBezTo>
                <a:cubicBezTo>
                  <a:pt x="11" y="1"/>
                  <a:pt x="11" y="1"/>
                  <a:pt x="11" y="1"/>
                </a:cubicBezTo>
                <a:cubicBezTo>
                  <a:pt x="12" y="1"/>
                  <a:pt x="13" y="2"/>
                  <a:pt x="13" y="3"/>
                </a:cubicBezTo>
                <a:cubicBezTo>
                  <a:pt x="13" y="10"/>
                  <a:pt x="13" y="10"/>
                  <a:pt x="13" y="10"/>
                </a:cubicBezTo>
                <a:cubicBezTo>
                  <a:pt x="14" y="10"/>
                  <a:pt x="14" y="10"/>
                  <a:pt x="14" y="10"/>
                </a:cubicBezTo>
                <a:cubicBezTo>
                  <a:pt x="14" y="10"/>
                  <a:pt x="14" y="10"/>
                  <a:pt x="14" y="10"/>
                </a:cubicBezTo>
                <a:cubicBezTo>
                  <a:pt x="14" y="3"/>
                  <a:pt x="14" y="3"/>
                  <a:pt x="14" y="3"/>
                </a:cubicBezTo>
                <a:cubicBezTo>
                  <a:pt x="14" y="1"/>
                  <a:pt x="13" y="0"/>
                  <a:pt x="11" y="0"/>
                </a:cubicBezTo>
                <a:cubicBezTo>
                  <a:pt x="3" y="0"/>
                  <a:pt x="3" y="0"/>
                  <a:pt x="3" y="0"/>
                </a:cubicBezTo>
                <a:cubicBezTo>
                  <a:pt x="2" y="0"/>
                  <a:pt x="0" y="1"/>
                  <a:pt x="0" y="3"/>
                </a:cubicBezTo>
                <a:cubicBezTo>
                  <a:pt x="0" y="10"/>
                  <a:pt x="0" y="10"/>
                  <a:pt x="0" y="10"/>
                </a:cubicBezTo>
                <a:cubicBezTo>
                  <a:pt x="0" y="12"/>
                  <a:pt x="2" y="13"/>
                  <a:pt x="3" y="13"/>
                </a:cubicBezTo>
                <a:cubicBezTo>
                  <a:pt x="11" y="13"/>
                  <a:pt x="11" y="13"/>
                  <a:pt x="11" y="13"/>
                </a:cubicBezTo>
                <a:cubicBezTo>
                  <a:pt x="13" y="13"/>
                  <a:pt x="14" y="12"/>
                  <a:pt x="14" y="10"/>
                </a:cubicBezTo>
                <a:close/>
              </a:path>
            </a:pathLst>
          </a:custGeom>
          <a:solidFill>
            <a:srgbClr val="FFFFFF"/>
          </a:solidFill>
          <a:ln>
            <a:noFill/>
          </a:ln>
        </p:spPr>
        <p:txBody>
          <a:bodyPr lIns="182901" tIns="91451" rIns="182901" bIns="91451"/>
          <a:lstStyle/>
          <a:p>
            <a:pPr eaLnBrk="1" hangingPunct="1">
              <a:defRPr/>
            </a:pPr>
            <a:endParaRPr lang="zh-TW" altLang="en-US" sz="8001" dirty="0">
              <a:ea typeface="微軟正黑體" panose="020B0604030504040204" pitchFamily="34" charset="-120"/>
            </a:endParaRPr>
          </a:p>
        </p:txBody>
      </p:sp>
      <p:sp>
        <p:nvSpPr>
          <p:cNvPr id="54" name="Freeform 45"/>
          <p:cNvSpPr>
            <a:spLocks/>
          </p:cNvSpPr>
          <p:nvPr/>
        </p:nvSpPr>
        <p:spPr bwMode="auto">
          <a:xfrm>
            <a:off x="13063538" y="6223000"/>
            <a:ext cx="76200" cy="76200"/>
          </a:xfrm>
          <a:custGeom>
            <a:avLst/>
            <a:gdLst>
              <a:gd name="T0" fmla="*/ 13 w 13"/>
              <a:gd name="T1" fmla="*/ 10 h 13"/>
              <a:gd name="T2" fmla="*/ 10 w 13"/>
              <a:gd name="T3" fmla="*/ 13 h 13"/>
              <a:gd name="T4" fmla="*/ 2 w 13"/>
              <a:gd name="T5" fmla="*/ 13 h 13"/>
              <a:gd name="T6" fmla="*/ 0 w 13"/>
              <a:gd name="T7" fmla="*/ 10 h 13"/>
              <a:gd name="T8" fmla="*/ 0 w 13"/>
              <a:gd name="T9" fmla="*/ 3 h 13"/>
              <a:gd name="T10" fmla="*/ 2 w 13"/>
              <a:gd name="T11" fmla="*/ 0 h 13"/>
              <a:gd name="T12" fmla="*/ 10 w 13"/>
              <a:gd name="T13" fmla="*/ 0 h 13"/>
              <a:gd name="T14" fmla="*/ 13 w 13"/>
              <a:gd name="T15" fmla="*/ 3 h 13"/>
              <a:gd name="T16" fmla="*/ 13 w 13"/>
              <a:gd name="T17" fmla="*/ 10 h 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3" h="13">
                <a:moveTo>
                  <a:pt x="13" y="10"/>
                </a:moveTo>
                <a:cubicBezTo>
                  <a:pt x="13" y="12"/>
                  <a:pt x="12" y="13"/>
                  <a:pt x="10" y="13"/>
                </a:cubicBezTo>
                <a:cubicBezTo>
                  <a:pt x="2" y="13"/>
                  <a:pt x="2" y="13"/>
                  <a:pt x="2" y="13"/>
                </a:cubicBezTo>
                <a:cubicBezTo>
                  <a:pt x="1" y="13"/>
                  <a:pt x="0" y="12"/>
                  <a:pt x="0" y="10"/>
                </a:cubicBezTo>
                <a:cubicBezTo>
                  <a:pt x="0" y="3"/>
                  <a:pt x="0" y="3"/>
                  <a:pt x="0" y="3"/>
                </a:cubicBezTo>
                <a:cubicBezTo>
                  <a:pt x="0" y="1"/>
                  <a:pt x="1" y="0"/>
                  <a:pt x="2" y="0"/>
                </a:cubicBezTo>
                <a:cubicBezTo>
                  <a:pt x="10" y="0"/>
                  <a:pt x="10" y="0"/>
                  <a:pt x="10" y="0"/>
                </a:cubicBezTo>
                <a:cubicBezTo>
                  <a:pt x="12" y="0"/>
                  <a:pt x="13" y="1"/>
                  <a:pt x="13" y="3"/>
                </a:cubicBezTo>
                <a:lnTo>
                  <a:pt x="13" y="10"/>
                </a:lnTo>
                <a:close/>
              </a:path>
            </a:pathLst>
          </a:custGeom>
          <a:solidFill>
            <a:srgbClr val="FFFFFF"/>
          </a:solidFill>
          <a:ln>
            <a:noFill/>
          </a:ln>
        </p:spPr>
        <p:txBody>
          <a:bodyPr lIns="182901" tIns="91451" rIns="182901" bIns="91451"/>
          <a:lstStyle/>
          <a:p>
            <a:pPr eaLnBrk="1" hangingPunct="1">
              <a:defRPr/>
            </a:pPr>
            <a:endParaRPr lang="zh-TW" altLang="en-US" sz="8001" dirty="0">
              <a:ea typeface="微軟正黑體" panose="020B0604030504040204" pitchFamily="34" charset="-120"/>
            </a:endParaRPr>
          </a:p>
        </p:txBody>
      </p:sp>
      <p:sp>
        <p:nvSpPr>
          <p:cNvPr id="55" name="Freeform 46"/>
          <p:cNvSpPr>
            <a:spLocks/>
          </p:cNvSpPr>
          <p:nvPr/>
        </p:nvSpPr>
        <p:spPr bwMode="auto">
          <a:xfrm>
            <a:off x="13057188" y="6223000"/>
            <a:ext cx="82550" cy="76200"/>
          </a:xfrm>
          <a:custGeom>
            <a:avLst/>
            <a:gdLst>
              <a:gd name="T0" fmla="*/ 14 w 14"/>
              <a:gd name="T1" fmla="*/ 10 h 13"/>
              <a:gd name="T2" fmla="*/ 13 w 14"/>
              <a:gd name="T3" fmla="*/ 10 h 13"/>
              <a:gd name="T4" fmla="*/ 11 w 14"/>
              <a:gd name="T5" fmla="*/ 13 h 13"/>
              <a:gd name="T6" fmla="*/ 3 w 14"/>
              <a:gd name="T7" fmla="*/ 13 h 13"/>
              <a:gd name="T8" fmla="*/ 1 w 14"/>
              <a:gd name="T9" fmla="*/ 10 h 13"/>
              <a:gd name="T10" fmla="*/ 1 w 14"/>
              <a:gd name="T11" fmla="*/ 3 h 13"/>
              <a:gd name="T12" fmla="*/ 3 w 14"/>
              <a:gd name="T13" fmla="*/ 1 h 13"/>
              <a:gd name="T14" fmla="*/ 11 w 14"/>
              <a:gd name="T15" fmla="*/ 1 h 13"/>
              <a:gd name="T16" fmla="*/ 13 w 14"/>
              <a:gd name="T17" fmla="*/ 3 h 13"/>
              <a:gd name="T18" fmla="*/ 13 w 14"/>
              <a:gd name="T19" fmla="*/ 10 h 13"/>
              <a:gd name="T20" fmla="*/ 14 w 14"/>
              <a:gd name="T21" fmla="*/ 10 h 13"/>
              <a:gd name="T22" fmla="*/ 14 w 14"/>
              <a:gd name="T23" fmla="*/ 10 h 13"/>
              <a:gd name="T24" fmla="*/ 14 w 14"/>
              <a:gd name="T25" fmla="*/ 3 h 13"/>
              <a:gd name="T26" fmla="*/ 11 w 14"/>
              <a:gd name="T27" fmla="*/ 0 h 13"/>
              <a:gd name="T28" fmla="*/ 3 w 14"/>
              <a:gd name="T29" fmla="*/ 0 h 13"/>
              <a:gd name="T30" fmla="*/ 0 w 14"/>
              <a:gd name="T31" fmla="*/ 3 h 13"/>
              <a:gd name="T32" fmla="*/ 0 w 14"/>
              <a:gd name="T33" fmla="*/ 10 h 13"/>
              <a:gd name="T34" fmla="*/ 3 w 14"/>
              <a:gd name="T35" fmla="*/ 13 h 13"/>
              <a:gd name="T36" fmla="*/ 11 w 14"/>
              <a:gd name="T37" fmla="*/ 13 h 13"/>
              <a:gd name="T38" fmla="*/ 14 w 14"/>
              <a:gd name="T39" fmla="*/ 10 h 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4" h="13">
                <a:moveTo>
                  <a:pt x="14" y="10"/>
                </a:moveTo>
                <a:cubicBezTo>
                  <a:pt x="13" y="10"/>
                  <a:pt x="13" y="10"/>
                  <a:pt x="13" y="10"/>
                </a:cubicBezTo>
                <a:cubicBezTo>
                  <a:pt x="13" y="12"/>
                  <a:pt x="12" y="13"/>
                  <a:pt x="11" y="13"/>
                </a:cubicBezTo>
                <a:cubicBezTo>
                  <a:pt x="3" y="13"/>
                  <a:pt x="3" y="13"/>
                  <a:pt x="3" y="13"/>
                </a:cubicBezTo>
                <a:cubicBezTo>
                  <a:pt x="2" y="13"/>
                  <a:pt x="1" y="12"/>
                  <a:pt x="1" y="10"/>
                </a:cubicBezTo>
                <a:cubicBezTo>
                  <a:pt x="1" y="3"/>
                  <a:pt x="1" y="3"/>
                  <a:pt x="1" y="3"/>
                </a:cubicBezTo>
                <a:cubicBezTo>
                  <a:pt x="1" y="2"/>
                  <a:pt x="2" y="1"/>
                  <a:pt x="3" y="1"/>
                </a:cubicBezTo>
                <a:cubicBezTo>
                  <a:pt x="11" y="1"/>
                  <a:pt x="11" y="1"/>
                  <a:pt x="11" y="1"/>
                </a:cubicBezTo>
                <a:cubicBezTo>
                  <a:pt x="12" y="1"/>
                  <a:pt x="13" y="2"/>
                  <a:pt x="13" y="3"/>
                </a:cubicBezTo>
                <a:cubicBezTo>
                  <a:pt x="13" y="10"/>
                  <a:pt x="13" y="10"/>
                  <a:pt x="13" y="10"/>
                </a:cubicBezTo>
                <a:cubicBezTo>
                  <a:pt x="14" y="10"/>
                  <a:pt x="14" y="10"/>
                  <a:pt x="14" y="10"/>
                </a:cubicBezTo>
                <a:cubicBezTo>
                  <a:pt x="14" y="10"/>
                  <a:pt x="14" y="10"/>
                  <a:pt x="14" y="10"/>
                </a:cubicBezTo>
                <a:cubicBezTo>
                  <a:pt x="14" y="3"/>
                  <a:pt x="14" y="3"/>
                  <a:pt x="14" y="3"/>
                </a:cubicBezTo>
                <a:cubicBezTo>
                  <a:pt x="14" y="1"/>
                  <a:pt x="13" y="0"/>
                  <a:pt x="11" y="0"/>
                </a:cubicBezTo>
                <a:cubicBezTo>
                  <a:pt x="3" y="0"/>
                  <a:pt x="3" y="0"/>
                  <a:pt x="3" y="0"/>
                </a:cubicBezTo>
                <a:cubicBezTo>
                  <a:pt x="2" y="0"/>
                  <a:pt x="0" y="1"/>
                  <a:pt x="0" y="3"/>
                </a:cubicBezTo>
                <a:cubicBezTo>
                  <a:pt x="0" y="10"/>
                  <a:pt x="0" y="10"/>
                  <a:pt x="0" y="10"/>
                </a:cubicBezTo>
                <a:cubicBezTo>
                  <a:pt x="0" y="12"/>
                  <a:pt x="2" y="13"/>
                  <a:pt x="3" y="13"/>
                </a:cubicBezTo>
                <a:cubicBezTo>
                  <a:pt x="11" y="13"/>
                  <a:pt x="11" y="13"/>
                  <a:pt x="11" y="13"/>
                </a:cubicBezTo>
                <a:cubicBezTo>
                  <a:pt x="13" y="13"/>
                  <a:pt x="14" y="12"/>
                  <a:pt x="14" y="10"/>
                </a:cubicBezTo>
                <a:close/>
              </a:path>
            </a:pathLst>
          </a:custGeom>
          <a:solidFill>
            <a:srgbClr val="FFFFFF"/>
          </a:solidFill>
          <a:ln>
            <a:noFill/>
          </a:ln>
        </p:spPr>
        <p:txBody>
          <a:bodyPr lIns="182901" tIns="91451" rIns="182901" bIns="91451"/>
          <a:lstStyle/>
          <a:p>
            <a:pPr eaLnBrk="1" hangingPunct="1">
              <a:defRPr/>
            </a:pPr>
            <a:endParaRPr lang="zh-TW" altLang="en-US" sz="8001" dirty="0">
              <a:ea typeface="微軟正黑體" panose="020B0604030504040204" pitchFamily="34" charset="-120"/>
            </a:endParaRPr>
          </a:p>
        </p:txBody>
      </p:sp>
      <p:sp>
        <p:nvSpPr>
          <p:cNvPr id="56" name="Freeform 47"/>
          <p:cNvSpPr>
            <a:spLocks/>
          </p:cNvSpPr>
          <p:nvPr/>
        </p:nvSpPr>
        <p:spPr bwMode="auto">
          <a:xfrm>
            <a:off x="13152438" y="6223000"/>
            <a:ext cx="76200" cy="76200"/>
          </a:xfrm>
          <a:custGeom>
            <a:avLst/>
            <a:gdLst>
              <a:gd name="T0" fmla="*/ 13 w 13"/>
              <a:gd name="T1" fmla="*/ 10 h 13"/>
              <a:gd name="T2" fmla="*/ 11 w 13"/>
              <a:gd name="T3" fmla="*/ 13 h 13"/>
              <a:gd name="T4" fmla="*/ 3 w 13"/>
              <a:gd name="T5" fmla="*/ 13 h 13"/>
              <a:gd name="T6" fmla="*/ 0 w 13"/>
              <a:gd name="T7" fmla="*/ 10 h 13"/>
              <a:gd name="T8" fmla="*/ 0 w 13"/>
              <a:gd name="T9" fmla="*/ 3 h 13"/>
              <a:gd name="T10" fmla="*/ 3 w 13"/>
              <a:gd name="T11" fmla="*/ 0 h 13"/>
              <a:gd name="T12" fmla="*/ 11 w 13"/>
              <a:gd name="T13" fmla="*/ 0 h 13"/>
              <a:gd name="T14" fmla="*/ 13 w 13"/>
              <a:gd name="T15" fmla="*/ 3 h 13"/>
              <a:gd name="T16" fmla="*/ 13 w 13"/>
              <a:gd name="T17" fmla="*/ 10 h 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3" h="13">
                <a:moveTo>
                  <a:pt x="13" y="10"/>
                </a:moveTo>
                <a:cubicBezTo>
                  <a:pt x="13" y="12"/>
                  <a:pt x="12" y="13"/>
                  <a:pt x="11" y="13"/>
                </a:cubicBezTo>
                <a:cubicBezTo>
                  <a:pt x="3" y="13"/>
                  <a:pt x="3" y="13"/>
                  <a:pt x="3" y="13"/>
                </a:cubicBezTo>
                <a:cubicBezTo>
                  <a:pt x="2" y="13"/>
                  <a:pt x="0" y="12"/>
                  <a:pt x="0" y="10"/>
                </a:cubicBezTo>
                <a:cubicBezTo>
                  <a:pt x="0" y="3"/>
                  <a:pt x="0" y="3"/>
                  <a:pt x="0" y="3"/>
                </a:cubicBezTo>
                <a:cubicBezTo>
                  <a:pt x="0" y="1"/>
                  <a:pt x="2" y="0"/>
                  <a:pt x="3" y="0"/>
                </a:cubicBezTo>
                <a:cubicBezTo>
                  <a:pt x="11" y="0"/>
                  <a:pt x="11" y="0"/>
                  <a:pt x="11" y="0"/>
                </a:cubicBezTo>
                <a:cubicBezTo>
                  <a:pt x="12" y="0"/>
                  <a:pt x="13" y="1"/>
                  <a:pt x="13" y="3"/>
                </a:cubicBezTo>
                <a:lnTo>
                  <a:pt x="13" y="10"/>
                </a:lnTo>
                <a:close/>
              </a:path>
            </a:pathLst>
          </a:custGeom>
          <a:solidFill>
            <a:srgbClr val="FFFFFF"/>
          </a:solidFill>
          <a:ln>
            <a:noFill/>
          </a:ln>
        </p:spPr>
        <p:txBody>
          <a:bodyPr lIns="182901" tIns="91451" rIns="182901" bIns="91451"/>
          <a:lstStyle/>
          <a:p>
            <a:pPr eaLnBrk="1" hangingPunct="1">
              <a:defRPr/>
            </a:pPr>
            <a:endParaRPr lang="zh-TW" altLang="en-US" sz="8001" dirty="0">
              <a:ea typeface="微軟正黑體" panose="020B0604030504040204" pitchFamily="34" charset="-120"/>
            </a:endParaRPr>
          </a:p>
        </p:txBody>
      </p:sp>
      <p:sp>
        <p:nvSpPr>
          <p:cNvPr id="57" name="Freeform 48"/>
          <p:cNvSpPr>
            <a:spLocks/>
          </p:cNvSpPr>
          <p:nvPr/>
        </p:nvSpPr>
        <p:spPr bwMode="auto">
          <a:xfrm>
            <a:off x="13152438" y="6223000"/>
            <a:ext cx="82550" cy="76200"/>
          </a:xfrm>
          <a:custGeom>
            <a:avLst/>
            <a:gdLst>
              <a:gd name="T0" fmla="*/ 13 w 14"/>
              <a:gd name="T1" fmla="*/ 10 h 13"/>
              <a:gd name="T2" fmla="*/ 13 w 14"/>
              <a:gd name="T3" fmla="*/ 10 h 13"/>
              <a:gd name="T4" fmla="*/ 11 w 14"/>
              <a:gd name="T5" fmla="*/ 13 h 13"/>
              <a:gd name="T6" fmla="*/ 3 w 14"/>
              <a:gd name="T7" fmla="*/ 13 h 13"/>
              <a:gd name="T8" fmla="*/ 1 w 14"/>
              <a:gd name="T9" fmla="*/ 10 h 13"/>
              <a:gd name="T10" fmla="*/ 1 w 14"/>
              <a:gd name="T11" fmla="*/ 3 h 13"/>
              <a:gd name="T12" fmla="*/ 3 w 14"/>
              <a:gd name="T13" fmla="*/ 1 h 13"/>
              <a:gd name="T14" fmla="*/ 11 w 14"/>
              <a:gd name="T15" fmla="*/ 1 h 13"/>
              <a:gd name="T16" fmla="*/ 13 w 14"/>
              <a:gd name="T17" fmla="*/ 3 h 13"/>
              <a:gd name="T18" fmla="*/ 13 w 14"/>
              <a:gd name="T19" fmla="*/ 10 h 13"/>
              <a:gd name="T20" fmla="*/ 13 w 14"/>
              <a:gd name="T21" fmla="*/ 10 h 13"/>
              <a:gd name="T22" fmla="*/ 14 w 14"/>
              <a:gd name="T23" fmla="*/ 10 h 13"/>
              <a:gd name="T24" fmla="*/ 14 w 14"/>
              <a:gd name="T25" fmla="*/ 3 h 13"/>
              <a:gd name="T26" fmla="*/ 11 w 14"/>
              <a:gd name="T27" fmla="*/ 0 h 13"/>
              <a:gd name="T28" fmla="*/ 3 w 14"/>
              <a:gd name="T29" fmla="*/ 0 h 13"/>
              <a:gd name="T30" fmla="*/ 0 w 14"/>
              <a:gd name="T31" fmla="*/ 3 h 13"/>
              <a:gd name="T32" fmla="*/ 0 w 14"/>
              <a:gd name="T33" fmla="*/ 10 h 13"/>
              <a:gd name="T34" fmla="*/ 3 w 14"/>
              <a:gd name="T35" fmla="*/ 13 h 13"/>
              <a:gd name="T36" fmla="*/ 11 w 14"/>
              <a:gd name="T37" fmla="*/ 13 h 13"/>
              <a:gd name="T38" fmla="*/ 14 w 14"/>
              <a:gd name="T39" fmla="*/ 10 h 13"/>
              <a:gd name="T40" fmla="*/ 13 w 14"/>
              <a:gd name="T41" fmla="*/ 10 h 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4" h="13">
                <a:moveTo>
                  <a:pt x="13" y="10"/>
                </a:moveTo>
                <a:cubicBezTo>
                  <a:pt x="13" y="10"/>
                  <a:pt x="13" y="10"/>
                  <a:pt x="13" y="10"/>
                </a:cubicBezTo>
                <a:cubicBezTo>
                  <a:pt x="13" y="12"/>
                  <a:pt x="12" y="13"/>
                  <a:pt x="11" y="13"/>
                </a:cubicBezTo>
                <a:cubicBezTo>
                  <a:pt x="3" y="13"/>
                  <a:pt x="3" y="13"/>
                  <a:pt x="3" y="13"/>
                </a:cubicBezTo>
                <a:cubicBezTo>
                  <a:pt x="2" y="13"/>
                  <a:pt x="1" y="12"/>
                  <a:pt x="1" y="10"/>
                </a:cubicBezTo>
                <a:cubicBezTo>
                  <a:pt x="1" y="3"/>
                  <a:pt x="1" y="3"/>
                  <a:pt x="1" y="3"/>
                </a:cubicBezTo>
                <a:cubicBezTo>
                  <a:pt x="1" y="2"/>
                  <a:pt x="2" y="1"/>
                  <a:pt x="3" y="1"/>
                </a:cubicBezTo>
                <a:cubicBezTo>
                  <a:pt x="11" y="1"/>
                  <a:pt x="11" y="1"/>
                  <a:pt x="11" y="1"/>
                </a:cubicBezTo>
                <a:cubicBezTo>
                  <a:pt x="12" y="1"/>
                  <a:pt x="13" y="2"/>
                  <a:pt x="13" y="3"/>
                </a:cubicBezTo>
                <a:cubicBezTo>
                  <a:pt x="13" y="10"/>
                  <a:pt x="13" y="10"/>
                  <a:pt x="13" y="10"/>
                </a:cubicBezTo>
                <a:cubicBezTo>
                  <a:pt x="13" y="10"/>
                  <a:pt x="13" y="10"/>
                  <a:pt x="13" y="10"/>
                </a:cubicBezTo>
                <a:cubicBezTo>
                  <a:pt x="14" y="10"/>
                  <a:pt x="14" y="10"/>
                  <a:pt x="14" y="10"/>
                </a:cubicBezTo>
                <a:cubicBezTo>
                  <a:pt x="14" y="3"/>
                  <a:pt x="14" y="3"/>
                  <a:pt x="14" y="3"/>
                </a:cubicBezTo>
                <a:cubicBezTo>
                  <a:pt x="14" y="1"/>
                  <a:pt x="13" y="0"/>
                  <a:pt x="11" y="0"/>
                </a:cubicBezTo>
                <a:cubicBezTo>
                  <a:pt x="3" y="0"/>
                  <a:pt x="3" y="0"/>
                  <a:pt x="3" y="0"/>
                </a:cubicBezTo>
                <a:cubicBezTo>
                  <a:pt x="1" y="0"/>
                  <a:pt x="0" y="1"/>
                  <a:pt x="0" y="3"/>
                </a:cubicBezTo>
                <a:cubicBezTo>
                  <a:pt x="0" y="10"/>
                  <a:pt x="0" y="10"/>
                  <a:pt x="0" y="10"/>
                </a:cubicBezTo>
                <a:cubicBezTo>
                  <a:pt x="0" y="12"/>
                  <a:pt x="1" y="13"/>
                  <a:pt x="3" y="13"/>
                </a:cubicBezTo>
                <a:cubicBezTo>
                  <a:pt x="11" y="13"/>
                  <a:pt x="11" y="13"/>
                  <a:pt x="11" y="13"/>
                </a:cubicBezTo>
                <a:cubicBezTo>
                  <a:pt x="13" y="13"/>
                  <a:pt x="14" y="12"/>
                  <a:pt x="14" y="10"/>
                </a:cubicBezTo>
                <a:lnTo>
                  <a:pt x="13" y="10"/>
                </a:lnTo>
                <a:close/>
              </a:path>
            </a:pathLst>
          </a:custGeom>
          <a:solidFill>
            <a:srgbClr val="FFFFFF"/>
          </a:solidFill>
          <a:ln>
            <a:noFill/>
          </a:ln>
        </p:spPr>
        <p:txBody>
          <a:bodyPr lIns="182901" tIns="91451" rIns="182901" bIns="91451"/>
          <a:lstStyle/>
          <a:p>
            <a:pPr eaLnBrk="1" hangingPunct="1">
              <a:defRPr/>
            </a:pPr>
            <a:endParaRPr lang="zh-TW" altLang="en-US" sz="8001" dirty="0">
              <a:ea typeface="微軟正黑體" panose="020B0604030504040204" pitchFamily="34" charset="-120"/>
            </a:endParaRPr>
          </a:p>
        </p:txBody>
      </p:sp>
      <p:sp>
        <p:nvSpPr>
          <p:cNvPr id="58" name="Freeform 49"/>
          <p:cNvSpPr>
            <a:spLocks/>
          </p:cNvSpPr>
          <p:nvPr/>
        </p:nvSpPr>
        <p:spPr bwMode="auto">
          <a:xfrm>
            <a:off x="13247688" y="6223000"/>
            <a:ext cx="76200" cy="76200"/>
          </a:xfrm>
          <a:custGeom>
            <a:avLst/>
            <a:gdLst>
              <a:gd name="T0" fmla="*/ 13 w 13"/>
              <a:gd name="T1" fmla="*/ 10 h 13"/>
              <a:gd name="T2" fmla="*/ 10 w 13"/>
              <a:gd name="T3" fmla="*/ 13 h 13"/>
              <a:gd name="T4" fmla="*/ 2 w 13"/>
              <a:gd name="T5" fmla="*/ 13 h 13"/>
              <a:gd name="T6" fmla="*/ 0 w 13"/>
              <a:gd name="T7" fmla="*/ 10 h 13"/>
              <a:gd name="T8" fmla="*/ 0 w 13"/>
              <a:gd name="T9" fmla="*/ 3 h 13"/>
              <a:gd name="T10" fmla="*/ 2 w 13"/>
              <a:gd name="T11" fmla="*/ 0 h 13"/>
              <a:gd name="T12" fmla="*/ 10 w 13"/>
              <a:gd name="T13" fmla="*/ 0 h 13"/>
              <a:gd name="T14" fmla="*/ 13 w 13"/>
              <a:gd name="T15" fmla="*/ 3 h 13"/>
              <a:gd name="T16" fmla="*/ 13 w 13"/>
              <a:gd name="T17" fmla="*/ 10 h 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3" h="13">
                <a:moveTo>
                  <a:pt x="13" y="10"/>
                </a:moveTo>
                <a:cubicBezTo>
                  <a:pt x="13" y="12"/>
                  <a:pt x="12" y="13"/>
                  <a:pt x="10" y="13"/>
                </a:cubicBezTo>
                <a:cubicBezTo>
                  <a:pt x="2" y="13"/>
                  <a:pt x="2" y="13"/>
                  <a:pt x="2" y="13"/>
                </a:cubicBezTo>
                <a:cubicBezTo>
                  <a:pt x="1" y="13"/>
                  <a:pt x="0" y="12"/>
                  <a:pt x="0" y="10"/>
                </a:cubicBezTo>
                <a:cubicBezTo>
                  <a:pt x="0" y="3"/>
                  <a:pt x="0" y="3"/>
                  <a:pt x="0" y="3"/>
                </a:cubicBezTo>
                <a:cubicBezTo>
                  <a:pt x="0" y="1"/>
                  <a:pt x="1" y="0"/>
                  <a:pt x="2" y="0"/>
                </a:cubicBezTo>
                <a:cubicBezTo>
                  <a:pt x="10" y="0"/>
                  <a:pt x="10" y="0"/>
                  <a:pt x="10" y="0"/>
                </a:cubicBezTo>
                <a:cubicBezTo>
                  <a:pt x="12" y="0"/>
                  <a:pt x="13" y="1"/>
                  <a:pt x="13" y="3"/>
                </a:cubicBezTo>
                <a:lnTo>
                  <a:pt x="13" y="10"/>
                </a:lnTo>
                <a:close/>
              </a:path>
            </a:pathLst>
          </a:custGeom>
          <a:solidFill>
            <a:srgbClr val="FFFFFF"/>
          </a:solidFill>
          <a:ln>
            <a:noFill/>
          </a:ln>
        </p:spPr>
        <p:txBody>
          <a:bodyPr lIns="182901" tIns="91451" rIns="182901" bIns="91451"/>
          <a:lstStyle/>
          <a:p>
            <a:pPr eaLnBrk="1" hangingPunct="1">
              <a:defRPr/>
            </a:pPr>
            <a:endParaRPr lang="zh-TW" altLang="en-US" sz="8001" dirty="0">
              <a:ea typeface="微軟正黑體" panose="020B0604030504040204" pitchFamily="34" charset="-120"/>
            </a:endParaRPr>
          </a:p>
        </p:txBody>
      </p:sp>
      <p:sp>
        <p:nvSpPr>
          <p:cNvPr id="59" name="Freeform 50"/>
          <p:cNvSpPr>
            <a:spLocks/>
          </p:cNvSpPr>
          <p:nvPr/>
        </p:nvSpPr>
        <p:spPr bwMode="auto">
          <a:xfrm>
            <a:off x="13241338" y="6223000"/>
            <a:ext cx="82550" cy="76200"/>
          </a:xfrm>
          <a:custGeom>
            <a:avLst/>
            <a:gdLst>
              <a:gd name="T0" fmla="*/ 14 w 14"/>
              <a:gd name="T1" fmla="*/ 10 h 13"/>
              <a:gd name="T2" fmla="*/ 13 w 14"/>
              <a:gd name="T3" fmla="*/ 10 h 13"/>
              <a:gd name="T4" fmla="*/ 11 w 14"/>
              <a:gd name="T5" fmla="*/ 13 h 13"/>
              <a:gd name="T6" fmla="*/ 3 w 14"/>
              <a:gd name="T7" fmla="*/ 13 h 13"/>
              <a:gd name="T8" fmla="*/ 1 w 14"/>
              <a:gd name="T9" fmla="*/ 10 h 13"/>
              <a:gd name="T10" fmla="*/ 1 w 14"/>
              <a:gd name="T11" fmla="*/ 3 h 13"/>
              <a:gd name="T12" fmla="*/ 3 w 14"/>
              <a:gd name="T13" fmla="*/ 1 h 13"/>
              <a:gd name="T14" fmla="*/ 11 w 14"/>
              <a:gd name="T15" fmla="*/ 1 h 13"/>
              <a:gd name="T16" fmla="*/ 13 w 14"/>
              <a:gd name="T17" fmla="*/ 3 h 13"/>
              <a:gd name="T18" fmla="*/ 13 w 14"/>
              <a:gd name="T19" fmla="*/ 10 h 13"/>
              <a:gd name="T20" fmla="*/ 14 w 14"/>
              <a:gd name="T21" fmla="*/ 10 h 13"/>
              <a:gd name="T22" fmla="*/ 14 w 14"/>
              <a:gd name="T23" fmla="*/ 10 h 13"/>
              <a:gd name="T24" fmla="*/ 14 w 14"/>
              <a:gd name="T25" fmla="*/ 3 h 13"/>
              <a:gd name="T26" fmla="*/ 11 w 14"/>
              <a:gd name="T27" fmla="*/ 0 h 13"/>
              <a:gd name="T28" fmla="*/ 3 w 14"/>
              <a:gd name="T29" fmla="*/ 0 h 13"/>
              <a:gd name="T30" fmla="*/ 0 w 14"/>
              <a:gd name="T31" fmla="*/ 3 h 13"/>
              <a:gd name="T32" fmla="*/ 0 w 14"/>
              <a:gd name="T33" fmla="*/ 10 h 13"/>
              <a:gd name="T34" fmla="*/ 3 w 14"/>
              <a:gd name="T35" fmla="*/ 13 h 13"/>
              <a:gd name="T36" fmla="*/ 11 w 14"/>
              <a:gd name="T37" fmla="*/ 13 h 13"/>
              <a:gd name="T38" fmla="*/ 14 w 14"/>
              <a:gd name="T39" fmla="*/ 10 h 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4" h="13">
                <a:moveTo>
                  <a:pt x="14" y="10"/>
                </a:moveTo>
                <a:cubicBezTo>
                  <a:pt x="13" y="10"/>
                  <a:pt x="13" y="10"/>
                  <a:pt x="13" y="10"/>
                </a:cubicBezTo>
                <a:cubicBezTo>
                  <a:pt x="13" y="12"/>
                  <a:pt x="12" y="13"/>
                  <a:pt x="11" y="13"/>
                </a:cubicBezTo>
                <a:cubicBezTo>
                  <a:pt x="3" y="13"/>
                  <a:pt x="3" y="13"/>
                  <a:pt x="3" y="13"/>
                </a:cubicBezTo>
                <a:cubicBezTo>
                  <a:pt x="2" y="13"/>
                  <a:pt x="1" y="12"/>
                  <a:pt x="1" y="10"/>
                </a:cubicBezTo>
                <a:cubicBezTo>
                  <a:pt x="1" y="3"/>
                  <a:pt x="1" y="3"/>
                  <a:pt x="1" y="3"/>
                </a:cubicBezTo>
                <a:cubicBezTo>
                  <a:pt x="1" y="2"/>
                  <a:pt x="2" y="1"/>
                  <a:pt x="3" y="1"/>
                </a:cubicBezTo>
                <a:cubicBezTo>
                  <a:pt x="11" y="1"/>
                  <a:pt x="11" y="1"/>
                  <a:pt x="11" y="1"/>
                </a:cubicBezTo>
                <a:cubicBezTo>
                  <a:pt x="12" y="1"/>
                  <a:pt x="13" y="2"/>
                  <a:pt x="13" y="3"/>
                </a:cubicBezTo>
                <a:cubicBezTo>
                  <a:pt x="13" y="10"/>
                  <a:pt x="13" y="10"/>
                  <a:pt x="13" y="10"/>
                </a:cubicBezTo>
                <a:cubicBezTo>
                  <a:pt x="14" y="10"/>
                  <a:pt x="14" y="10"/>
                  <a:pt x="14" y="10"/>
                </a:cubicBezTo>
                <a:cubicBezTo>
                  <a:pt x="14" y="10"/>
                  <a:pt x="14" y="10"/>
                  <a:pt x="14" y="10"/>
                </a:cubicBezTo>
                <a:cubicBezTo>
                  <a:pt x="14" y="3"/>
                  <a:pt x="14" y="3"/>
                  <a:pt x="14" y="3"/>
                </a:cubicBezTo>
                <a:cubicBezTo>
                  <a:pt x="14" y="1"/>
                  <a:pt x="13" y="0"/>
                  <a:pt x="11" y="0"/>
                </a:cubicBezTo>
                <a:cubicBezTo>
                  <a:pt x="3" y="0"/>
                  <a:pt x="3" y="0"/>
                  <a:pt x="3" y="0"/>
                </a:cubicBezTo>
                <a:cubicBezTo>
                  <a:pt x="2" y="0"/>
                  <a:pt x="0" y="1"/>
                  <a:pt x="0" y="3"/>
                </a:cubicBezTo>
                <a:cubicBezTo>
                  <a:pt x="0" y="10"/>
                  <a:pt x="0" y="10"/>
                  <a:pt x="0" y="10"/>
                </a:cubicBezTo>
                <a:cubicBezTo>
                  <a:pt x="0" y="12"/>
                  <a:pt x="2" y="13"/>
                  <a:pt x="3" y="13"/>
                </a:cubicBezTo>
                <a:cubicBezTo>
                  <a:pt x="11" y="13"/>
                  <a:pt x="11" y="13"/>
                  <a:pt x="11" y="13"/>
                </a:cubicBezTo>
                <a:cubicBezTo>
                  <a:pt x="13" y="13"/>
                  <a:pt x="14" y="12"/>
                  <a:pt x="14" y="10"/>
                </a:cubicBezTo>
                <a:close/>
              </a:path>
            </a:pathLst>
          </a:custGeom>
          <a:solidFill>
            <a:srgbClr val="FFFFFF"/>
          </a:solidFill>
          <a:ln>
            <a:noFill/>
          </a:ln>
        </p:spPr>
        <p:txBody>
          <a:bodyPr lIns="182901" tIns="91451" rIns="182901" bIns="91451"/>
          <a:lstStyle/>
          <a:p>
            <a:pPr eaLnBrk="1" hangingPunct="1">
              <a:defRPr/>
            </a:pPr>
            <a:endParaRPr lang="zh-TW" altLang="en-US" sz="8001" dirty="0">
              <a:ea typeface="微軟正黑體" panose="020B0604030504040204" pitchFamily="34" charset="-120"/>
            </a:endParaRPr>
          </a:p>
        </p:txBody>
      </p:sp>
      <p:sp>
        <p:nvSpPr>
          <p:cNvPr id="60" name="Freeform 51"/>
          <p:cNvSpPr>
            <a:spLocks/>
          </p:cNvSpPr>
          <p:nvPr/>
        </p:nvSpPr>
        <p:spPr bwMode="auto">
          <a:xfrm>
            <a:off x="12876213" y="6324600"/>
            <a:ext cx="76200" cy="76200"/>
          </a:xfrm>
          <a:custGeom>
            <a:avLst/>
            <a:gdLst>
              <a:gd name="T0" fmla="*/ 13 w 13"/>
              <a:gd name="T1" fmla="*/ 10 h 13"/>
              <a:gd name="T2" fmla="*/ 11 w 13"/>
              <a:gd name="T3" fmla="*/ 13 h 13"/>
              <a:gd name="T4" fmla="*/ 3 w 13"/>
              <a:gd name="T5" fmla="*/ 13 h 13"/>
              <a:gd name="T6" fmla="*/ 0 w 13"/>
              <a:gd name="T7" fmla="*/ 10 h 13"/>
              <a:gd name="T8" fmla="*/ 0 w 13"/>
              <a:gd name="T9" fmla="*/ 2 h 13"/>
              <a:gd name="T10" fmla="*/ 3 w 13"/>
              <a:gd name="T11" fmla="*/ 0 h 13"/>
              <a:gd name="T12" fmla="*/ 11 w 13"/>
              <a:gd name="T13" fmla="*/ 0 h 13"/>
              <a:gd name="T14" fmla="*/ 13 w 13"/>
              <a:gd name="T15" fmla="*/ 2 h 13"/>
              <a:gd name="T16" fmla="*/ 13 w 13"/>
              <a:gd name="T17" fmla="*/ 10 h 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3" h="13">
                <a:moveTo>
                  <a:pt x="13" y="10"/>
                </a:moveTo>
                <a:cubicBezTo>
                  <a:pt x="13" y="11"/>
                  <a:pt x="12" y="13"/>
                  <a:pt x="11" y="13"/>
                </a:cubicBezTo>
                <a:cubicBezTo>
                  <a:pt x="3" y="13"/>
                  <a:pt x="3" y="13"/>
                  <a:pt x="3" y="13"/>
                </a:cubicBezTo>
                <a:cubicBezTo>
                  <a:pt x="1" y="13"/>
                  <a:pt x="0" y="11"/>
                  <a:pt x="0" y="10"/>
                </a:cubicBezTo>
                <a:cubicBezTo>
                  <a:pt x="0" y="2"/>
                  <a:pt x="0" y="2"/>
                  <a:pt x="0" y="2"/>
                </a:cubicBezTo>
                <a:cubicBezTo>
                  <a:pt x="0" y="1"/>
                  <a:pt x="1" y="0"/>
                  <a:pt x="3" y="0"/>
                </a:cubicBezTo>
                <a:cubicBezTo>
                  <a:pt x="11" y="0"/>
                  <a:pt x="11" y="0"/>
                  <a:pt x="11" y="0"/>
                </a:cubicBezTo>
                <a:cubicBezTo>
                  <a:pt x="12" y="0"/>
                  <a:pt x="13" y="1"/>
                  <a:pt x="13" y="2"/>
                </a:cubicBezTo>
                <a:lnTo>
                  <a:pt x="13" y="10"/>
                </a:lnTo>
                <a:close/>
              </a:path>
            </a:pathLst>
          </a:custGeom>
          <a:solidFill>
            <a:srgbClr val="FFFFFF"/>
          </a:solidFill>
          <a:ln>
            <a:noFill/>
          </a:ln>
        </p:spPr>
        <p:txBody>
          <a:bodyPr lIns="182901" tIns="91451" rIns="182901" bIns="91451"/>
          <a:lstStyle/>
          <a:p>
            <a:pPr eaLnBrk="1" hangingPunct="1">
              <a:defRPr/>
            </a:pPr>
            <a:endParaRPr lang="zh-TW" altLang="en-US" sz="8001" dirty="0">
              <a:ea typeface="微軟正黑體" panose="020B0604030504040204" pitchFamily="34" charset="-120"/>
            </a:endParaRPr>
          </a:p>
        </p:txBody>
      </p:sp>
      <p:sp>
        <p:nvSpPr>
          <p:cNvPr id="61" name="Freeform 52"/>
          <p:cNvSpPr>
            <a:spLocks/>
          </p:cNvSpPr>
          <p:nvPr/>
        </p:nvSpPr>
        <p:spPr bwMode="auto">
          <a:xfrm>
            <a:off x="12876213" y="6318250"/>
            <a:ext cx="76200" cy="82550"/>
          </a:xfrm>
          <a:custGeom>
            <a:avLst/>
            <a:gdLst>
              <a:gd name="T0" fmla="*/ 13 w 13"/>
              <a:gd name="T1" fmla="*/ 11 h 14"/>
              <a:gd name="T2" fmla="*/ 13 w 13"/>
              <a:gd name="T3" fmla="*/ 11 h 14"/>
              <a:gd name="T4" fmla="*/ 11 w 13"/>
              <a:gd name="T5" fmla="*/ 13 h 14"/>
              <a:gd name="T6" fmla="*/ 3 w 13"/>
              <a:gd name="T7" fmla="*/ 13 h 14"/>
              <a:gd name="T8" fmla="*/ 0 w 13"/>
              <a:gd name="T9" fmla="*/ 11 h 14"/>
              <a:gd name="T10" fmla="*/ 0 w 13"/>
              <a:gd name="T11" fmla="*/ 3 h 14"/>
              <a:gd name="T12" fmla="*/ 3 w 13"/>
              <a:gd name="T13" fmla="*/ 1 h 14"/>
              <a:gd name="T14" fmla="*/ 11 w 13"/>
              <a:gd name="T15" fmla="*/ 1 h 14"/>
              <a:gd name="T16" fmla="*/ 13 w 13"/>
              <a:gd name="T17" fmla="*/ 3 h 14"/>
              <a:gd name="T18" fmla="*/ 13 w 13"/>
              <a:gd name="T19" fmla="*/ 11 h 14"/>
              <a:gd name="T20" fmla="*/ 13 w 13"/>
              <a:gd name="T21" fmla="*/ 11 h 14"/>
              <a:gd name="T22" fmla="*/ 13 w 13"/>
              <a:gd name="T23" fmla="*/ 11 h 14"/>
              <a:gd name="T24" fmla="*/ 13 w 13"/>
              <a:gd name="T25" fmla="*/ 3 h 14"/>
              <a:gd name="T26" fmla="*/ 11 w 13"/>
              <a:gd name="T27" fmla="*/ 0 h 14"/>
              <a:gd name="T28" fmla="*/ 3 w 13"/>
              <a:gd name="T29" fmla="*/ 0 h 14"/>
              <a:gd name="T30" fmla="*/ 0 w 13"/>
              <a:gd name="T31" fmla="*/ 3 h 14"/>
              <a:gd name="T32" fmla="*/ 0 w 13"/>
              <a:gd name="T33" fmla="*/ 11 h 14"/>
              <a:gd name="T34" fmla="*/ 3 w 13"/>
              <a:gd name="T35" fmla="*/ 14 h 14"/>
              <a:gd name="T36" fmla="*/ 11 w 13"/>
              <a:gd name="T37" fmla="*/ 14 h 14"/>
              <a:gd name="T38" fmla="*/ 13 w 13"/>
              <a:gd name="T39" fmla="*/ 11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3" h="14">
                <a:moveTo>
                  <a:pt x="13" y="11"/>
                </a:moveTo>
                <a:cubicBezTo>
                  <a:pt x="13" y="11"/>
                  <a:pt x="13" y="11"/>
                  <a:pt x="13" y="11"/>
                </a:cubicBezTo>
                <a:cubicBezTo>
                  <a:pt x="13" y="12"/>
                  <a:pt x="12" y="13"/>
                  <a:pt x="11" y="13"/>
                </a:cubicBezTo>
                <a:cubicBezTo>
                  <a:pt x="3" y="13"/>
                  <a:pt x="3" y="13"/>
                  <a:pt x="3" y="13"/>
                </a:cubicBezTo>
                <a:cubicBezTo>
                  <a:pt x="1" y="13"/>
                  <a:pt x="1" y="12"/>
                  <a:pt x="0" y="11"/>
                </a:cubicBezTo>
                <a:cubicBezTo>
                  <a:pt x="0" y="3"/>
                  <a:pt x="0" y="3"/>
                  <a:pt x="0" y="3"/>
                </a:cubicBezTo>
                <a:cubicBezTo>
                  <a:pt x="1" y="2"/>
                  <a:pt x="1" y="1"/>
                  <a:pt x="3" y="1"/>
                </a:cubicBezTo>
                <a:cubicBezTo>
                  <a:pt x="11" y="1"/>
                  <a:pt x="11" y="1"/>
                  <a:pt x="11" y="1"/>
                </a:cubicBezTo>
                <a:cubicBezTo>
                  <a:pt x="12" y="1"/>
                  <a:pt x="13" y="2"/>
                  <a:pt x="13" y="3"/>
                </a:cubicBezTo>
                <a:cubicBezTo>
                  <a:pt x="13" y="11"/>
                  <a:pt x="13" y="11"/>
                  <a:pt x="13" y="11"/>
                </a:cubicBezTo>
                <a:cubicBezTo>
                  <a:pt x="13" y="11"/>
                  <a:pt x="13" y="11"/>
                  <a:pt x="13" y="11"/>
                </a:cubicBezTo>
                <a:cubicBezTo>
                  <a:pt x="13" y="11"/>
                  <a:pt x="13" y="11"/>
                  <a:pt x="13" y="11"/>
                </a:cubicBezTo>
                <a:cubicBezTo>
                  <a:pt x="13" y="3"/>
                  <a:pt x="13" y="3"/>
                  <a:pt x="13" y="3"/>
                </a:cubicBezTo>
                <a:cubicBezTo>
                  <a:pt x="13" y="2"/>
                  <a:pt x="12" y="0"/>
                  <a:pt x="11" y="0"/>
                </a:cubicBezTo>
                <a:cubicBezTo>
                  <a:pt x="3" y="0"/>
                  <a:pt x="3" y="0"/>
                  <a:pt x="3" y="0"/>
                </a:cubicBezTo>
                <a:cubicBezTo>
                  <a:pt x="1" y="0"/>
                  <a:pt x="0" y="2"/>
                  <a:pt x="0" y="3"/>
                </a:cubicBezTo>
                <a:cubicBezTo>
                  <a:pt x="0" y="11"/>
                  <a:pt x="0" y="11"/>
                  <a:pt x="0" y="11"/>
                </a:cubicBezTo>
                <a:cubicBezTo>
                  <a:pt x="0" y="13"/>
                  <a:pt x="1" y="14"/>
                  <a:pt x="3" y="14"/>
                </a:cubicBezTo>
                <a:cubicBezTo>
                  <a:pt x="11" y="14"/>
                  <a:pt x="11" y="14"/>
                  <a:pt x="11" y="14"/>
                </a:cubicBezTo>
                <a:cubicBezTo>
                  <a:pt x="12" y="14"/>
                  <a:pt x="13" y="13"/>
                  <a:pt x="13" y="11"/>
                </a:cubicBezTo>
                <a:close/>
              </a:path>
            </a:pathLst>
          </a:custGeom>
          <a:solidFill>
            <a:srgbClr val="FFFFFF"/>
          </a:solidFill>
          <a:ln>
            <a:noFill/>
          </a:ln>
        </p:spPr>
        <p:txBody>
          <a:bodyPr lIns="182901" tIns="91451" rIns="182901" bIns="91451"/>
          <a:lstStyle/>
          <a:p>
            <a:pPr eaLnBrk="1" hangingPunct="1">
              <a:defRPr/>
            </a:pPr>
            <a:endParaRPr lang="zh-TW" altLang="en-US" sz="8001" dirty="0">
              <a:ea typeface="微軟正黑體" panose="020B0604030504040204" pitchFamily="34" charset="-120"/>
            </a:endParaRPr>
          </a:p>
        </p:txBody>
      </p:sp>
      <p:sp>
        <p:nvSpPr>
          <p:cNvPr id="62" name="Freeform 53"/>
          <p:cNvSpPr>
            <a:spLocks/>
          </p:cNvSpPr>
          <p:nvPr/>
        </p:nvSpPr>
        <p:spPr bwMode="auto">
          <a:xfrm>
            <a:off x="12425363" y="6413500"/>
            <a:ext cx="76200" cy="57150"/>
          </a:xfrm>
          <a:custGeom>
            <a:avLst/>
            <a:gdLst>
              <a:gd name="T0" fmla="*/ 13 w 13"/>
              <a:gd name="T1" fmla="*/ 8 h 10"/>
              <a:gd name="T2" fmla="*/ 10 w 13"/>
              <a:gd name="T3" fmla="*/ 10 h 10"/>
              <a:gd name="T4" fmla="*/ 2 w 13"/>
              <a:gd name="T5" fmla="*/ 10 h 10"/>
              <a:gd name="T6" fmla="*/ 0 w 13"/>
              <a:gd name="T7" fmla="*/ 8 h 10"/>
              <a:gd name="T8" fmla="*/ 0 w 13"/>
              <a:gd name="T9" fmla="*/ 2 h 10"/>
              <a:gd name="T10" fmla="*/ 2 w 13"/>
              <a:gd name="T11" fmla="*/ 0 h 10"/>
              <a:gd name="T12" fmla="*/ 10 w 13"/>
              <a:gd name="T13" fmla="*/ 0 h 10"/>
              <a:gd name="T14" fmla="*/ 13 w 13"/>
              <a:gd name="T15" fmla="*/ 2 h 10"/>
              <a:gd name="T16" fmla="*/ 13 w 13"/>
              <a:gd name="T17" fmla="*/ 8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3" h="10">
                <a:moveTo>
                  <a:pt x="13" y="8"/>
                </a:moveTo>
                <a:cubicBezTo>
                  <a:pt x="13" y="9"/>
                  <a:pt x="11" y="10"/>
                  <a:pt x="10" y="10"/>
                </a:cubicBezTo>
                <a:cubicBezTo>
                  <a:pt x="2" y="10"/>
                  <a:pt x="2" y="10"/>
                  <a:pt x="2" y="10"/>
                </a:cubicBezTo>
                <a:cubicBezTo>
                  <a:pt x="1" y="10"/>
                  <a:pt x="0" y="9"/>
                  <a:pt x="0" y="8"/>
                </a:cubicBezTo>
                <a:cubicBezTo>
                  <a:pt x="0" y="2"/>
                  <a:pt x="0" y="2"/>
                  <a:pt x="0" y="2"/>
                </a:cubicBezTo>
                <a:cubicBezTo>
                  <a:pt x="0" y="1"/>
                  <a:pt x="1" y="0"/>
                  <a:pt x="2" y="0"/>
                </a:cubicBezTo>
                <a:cubicBezTo>
                  <a:pt x="10" y="0"/>
                  <a:pt x="10" y="0"/>
                  <a:pt x="10" y="0"/>
                </a:cubicBezTo>
                <a:cubicBezTo>
                  <a:pt x="11" y="0"/>
                  <a:pt x="13" y="1"/>
                  <a:pt x="13" y="2"/>
                </a:cubicBezTo>
                <a:lnTo>
                  <a:pt x="13" y="8"/>
                </a:lnTo>
                <a:close/>
              </a:path>
            </a:pathLst>
          </a:custGeom>
          <a:solidFill>
            <a:srgbClr val="FFFFFF"/>
          </a:solidFill>
          <a:ln>
            <a:noFill/>
          </a:ln>
        </p:spPr>
        <p:txBody>
          <a:bodyPr lIns="182901" tIns="91451" rIns="182901" bIns="91451"/>
          <a:lstStyle/>
          <a:p>
            <a:pPr eaLnBrk="1" hangingPunct="1">
              <a:defRPr/>
            </a:pPr>
            <a:endParaRPr lang="zh-TW" altLang="en-US" sz="8001" dirty="0">
              <a:ea typeface="微軟正黑體" panose="020B0604030504040204" pitchFamily="34" charset="-120"/>
            </a:endParaRPr>
          </a:p>
        </p:txBody>
      </p:sp>
      <p:sp>
        <p:nvSpPr>
          <p:cNvPr id="63" name="Freeform 54"/>
          <p:cNvSpPr>
            <a:spLocks/>
          </p:cNvSpPr>
          <p:nvPr/>
        </p:nvSpPr>
        <p:spPr bwMode="auto">
          <a:xfrm>
            <a:off x="12419013" y="6413500"/>
            <a:ext cx="82550" cy="57150"/>
          </a:xfrm>
          <a:custGeom>
            <a:avLst/>
            <a:gdLst>
              <a:gd name="T0" fmla="*/ 14 w 14"/>
              <a:gd name="T1" fmla="*/ 8 h 10"/>
              <a:gd name="T2" fmla="*/ 13 w 14"/>
              <a:gd name="T3" fmla="*/ 8 h 10"/>
              <a:gd name="T4" fmla="*/ 13 w 14"/>
              <a:gd name="T5" fmla="*/ 9 h 10"/>
              <a:gd name="T6" fmla="*/ 11 w 14"/>
              <a:gd name="T7" fmla="*/ 9 h 10"/>
              <a:gd name="T8" fmla="*/ 3 w 14"/>
              <a:gd name="T9" fmla="*/ 9 h 10"/>
              <a:gd name="T10" fmla="*/ 2 w 14"/>
              <a:gd name="T11" fmla="*/ 9 h 10"/>
              <a:gd name="T12" fmla="*/ 1 w 14"/>
              <a:gd name="T13" fmla="*/ 8 h 10"/>
              <a:gd name="T14" fmla="*/ 1 w 14"/>
              <a:gd name="T15" fmla="*/ 2 h 10"/>
              <a:gd name="T16" fmla="*/ 2 w 14"/>
              <a:gd name="T17" fmla="*/ 1 h 10"/>
              <a:gd name="T18" fmla="*/ 3 w 14"/>
              <a:gd name="T19" fmla="*/ 1 h 10"/>
              <a:gd name="T20" fmla="*/ 11 w 14"/>
              <a:gd name="T21" fmla="*/ 1 h 10"/>
              <a:gd name="T22" fmla="*/ 13 w 14"/>
              <a:gd name="T23" fmla="*/ 1 h 10"/>
              <a:gd name="T24" fmla="*/ 13 w 14"/>
              <a:gd name="T25" fmla="*/ 2 h 10"/>
              <a:gd name="T26" fmla="*/ 13 w 14"/>
              <a:gd name="T27" fmla="*/ 8 h 10"/>
              <a:gd name="T28" fmla="*/ 14 w 14"/>
              <a:gd name="T29" fmla="*/ 8 h 10"/>
              <a:gd name="T30" fmla="*/ 14 w 14"/>
              <a:gd name="T31" fmla="*/ 8 h 10"/>
              <a:gd name="T32" fmla="*/ 14 w 14"/>
              <a:gd name="T33" fmla="*/ 2 h 10"/>
              <a:gd name="T34" fmla="*/ 11 w 14"/>
              <a:gd name="T35" fmla="*/ 0 h 10"/>
              <a:gd name="T36" fmla="*/ 3 w 14"/>
              <a:gd name="T37" fmla="*/ 0 h 10"/>
              <a:gd name="T38" fmla="*/ 0 w 14"/>
              <a:gd name="T39" fmla="*/ 2 h 10"/>
              <a:gd name="T40" fmla="*/ 0 w 14"/>
              <a:gd name="T41" fmla="*/ 8 h 10"/>
              <a:gd name="T42" fmla="*/ 3 w 14"/>
              <a:gd name="T43" fmla="*/ 10 h 10"/>
              <a:gd name="T44" fmla="*/ 11 w 14"/>
              <a:gd name="T45" fmla="*/ 10 h 10"/>
              <a:gd name="T46" fmla="*/ 14 w 14"/>
              <a:gd name="T47" fmla="*/ 8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4" h="10">
                <a:moveTo>
                  <a:pt x="14" y="8"/>
                </a:moveTo>
                <a:cubicBezTo>
                  <a:pt x="13" y="8"/>
                  <a:pt x="13" y="8"/>
                  <a:pt x="13" y="8"/>
                </a:cubicBezTo>
                <a:cubicBezTo>
                  <a:pt x="13" y="8"/>
                  <a:pt x="13" y="8"/>
                  <a:pt x="13" y="9"/>
                </a:cubicBezTo>
                <a:cubicBezTo>
                  <a:pt x="12" y="9"/>
                  <a:pt x="12" y="9"/>
                  <a:pt x="11" y="9"/>
                </a:cubicBezTo>
                <a:cubicBezTo>
                  <a:pt x="3" y="9"/>
                  <a:pt x="3" y="9"/>
                  <a:pt x="3" y="9"/>
                </a:cubicBezTo>
                <a:cubicBezTo>
                  <a:pt x="2" y="9"/>
                  <a:pt x="2" y="9"/>
                  <a:pt x="2" y="9"/>
                </a:cubicBezTo>
                <a:cubicBezTo>
                  <a:pt x="1" y="8"/>
                  <a:pt x="1" y="8"/>
                  <a:pt x="1" y="8"/>
                </a:cubicBezTo>
                <a:cubicBezTo>
                  <a:pt x="1" y="2"/>
                  <a:pt x="1" y="2"/>
                  <a:pt x="1" y="2"/>
                </a:cubicBezTo>
                <a:cubicBezTo>
                  <a:pt x="1" y="2"/>
                  <a:pt x="1" y="1"/>
                  <a:pt x="2" y="1"/>
                </a:cubicBezTo>
                <a:cubicBezTo>
                  <a:pt x="2" y="1"/>
                  <a:pt x="2" y="1"/>
                  <a:pt x="3" y="1"/>
                </a:cubicBezTo>
                <a:cubicBezTo>
                  <a:pt x="11" y="1"/>
                  <a:pt x="11" y="1"/>
                  <a:pt x="11" y="1"/>
                </a:cubicBezTo>
                <a:cubicBezTo>
                  <a:pt x="12" y="1"/>
                  <a:pt x="12" y="1"/>
                  <a:pt x="13" y="1"/>
                </a:cubicBezTo>
                <a:cubicBezTo>
                  <a:pt x="13" y="1"/>
                  <a:pt x="13" y="2"/>
                  <a:pt x="13" y="2"/>
                </a:cubicBezTo>
                <a:cubicBezTo>
                  <a:pt x="13" y="8"/>
                  <a:pt x="13" y="8"/>
                  <a:pt x="13" y="8"/>
                </a:cubicBezTo>
                <a:cubicBezTo>
                  <a:pt x="14" y="8"/>
                  <a:pt x="14" y="8"/>
                  <a:pt x="14" y="8"/>
                </a:cubicBezTo>
                <a:cubicBezTo>
                  <a:pt x="14" y="8"/>
                  <a:pt x="14" y="8"/>
                  <a:pt x="14" y="8"/>
                </a:cubicBezTo>
                <a:cubicBezTo>
                  <a:pt x="14" y="2"/>
                  <a:pt x="14" y="2"/>
                  <a:pt x="14" y="2"/>
                </a:cubicBezTo>
                <a:cubicBezTo>
                  <a:pt x="14" y="1"/>
                  <a:pt x="13" y="0"/>
                  <a:pt x="11" y="0"/>
                </a:cubicBezTo>
                <a:cubicBezTo>
                  <a:pt x="3" y="0"/>
                  <a:pt x="3" y="0"/>
                  <a:pt x="3" y="0"/>
                </a:cubicBezTo>
                <a:cubicBezTo>
                  <a:pt x="2" y="0"/>
                  <a:pt x="0" y="1"/>
                  <a:pt x="0" y="2"/>
                </a:cubicBezTo>
                <a:cubicBezTo>
                  <a:pt x="0" y="8"/>
                  <a:pt x="0" y="8"/>
                  <a:pt x="0" y="8"/>
                </a:cubicBezTo>
                <a:cubicBezTo>
                  <a:pt x="0" y="9"/>
                  <a:pt x="2" y="10"/>
                  <a:pt x="3" y="10"/>
                </a:cubicBezTo>
                <a:cubicBezTo>
                  <a:pt x="11" y="10"/>
                  <a:pt x="11" y="10"/>
                  <a:pt x="11" y="10"/>
                </a:cubicBezTo>
                <a:cubicBezTo>
                  <a:pt x="13" y="10"/>
                  <a:pt x="14" y="9"/>
                  <a:pt x="14" y="8"/>
                </a:cubicBezTo>
                <a:close/>
              </a:path>
            </a:pathLst>
          </a:custGeom>
          <a:solidFill>
            <a:srgbClr val="FFFFFF"/>
          </a:solidFill>
          <a:ln>
            <a:noFill/>
          </a:ln>
        </p:spPr>
        <p:txBody>
          <a:bodyPr lIns="182901" tIns="91451" rIns="182901" bIns="91451"/>
          <a:lstStyle/>
          <a:p>
            <a:pPr eaLnBrk="1" hangingPunct="1">
              <a:defRPr/>
            </a:pPr>
            <a:endParaRPr lang="zh-TW" altLang="en-US" sz="8001" dirty="0">
              <a:ea typeface="微軟正黑體" panose="020B0604030504040204" pitchFamily="34" charset="-120"/>
            </a:endParaRPr>
          </a:p>
        </p:txBody>
      </p:sp>
      <p:sp>
        <p:nvSpPr>
          <p:cNvPr id="64" name="Freeform 55"/>
          <p:cNvSpPr>
            <a:spLocks/>
          </p:cNvSpPr>
          <p:nvPr/>
        </p:nvSpPr>
        <p:spPr bwMode="auto">
          <a:xfrm>
            <a:off x="12526963" y="6413500"/>
            <a:ext cx="76200" cy="57150"/>
          </a:xfrm>
          <a:custGeom>
            <a:avLst/>
            <a:gdLst>
              <a:gd name="T0" fmla="*/ 13 w 13"/>
              <a:gd name="T1" fmla="*/ 8 h 10"/>
              <a:gd name="T2" fmla="*/ 10 w 13"/>
              <a:gd name="T3" fmla="*/ 10 h 10"/>
              <a:gd name="T4" fmla="*/ 2 w 13"/>
              <a:gd name="T5" fmla="*/ 10 h 10"/>
              <a:gd name="T6" fmla="*/ 0 w 13"/>
              <a:gd name="T7" fmla="*/ 8 h 10"/>
              <a:gd name="T8" fmla="*/ 0 w 13"/>
              <a:gd name="T9" fmla="*/ 2 h 10"/>
              <a:gd name="T10" fmla="*/ 2 w 13"/>
              <a:gd name="T11" fmla="*/ 0 h 10"/>
              <a:gd name="T12" fmla="*/ 10 w 13"/>
              <a:gd name="T13" fmla="*/ 0 h 10"/>
              <a:gd name="T14" fmla="*/ 13 w 13"/>
              <a:gd name="T15" fmla="*/ 2 h 10"/>
              <a:gd name="T16" fmla="*/ 13 w 13"/>
              <a:gd name="T17" fmla="*/ 8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3" h="10">
                <a:moveTo>
                  <a:pt x="13" y="8"/>
                </a:moveTo>
                <a:cubicBezTo>
                  <a:pt x="13" y="9"/>
                  <a:pt x="12" y="10"/>
                  <a:pt x="10" y="10"/>
                </a:cubicBezTo>
                <a:cubicBezTo>
                  <a:pt x="2" y="10"/>
                  <a:pt x="2" y="10"/>
                  <a:pt x="2" y="10"/>
                </a:cubicBezTo>
                <a:cubicBezTo>
                  <a:pt x="1" y="10"/>
                  <a:pt x="0" y="9"/>
                  <a:pt x="0" y="8"/>
                </a:cubicBezTo>
                <a:cubicBezTo>
                  <a:pt x="0" y="2"/>
                  <a:pt x="0" y="2"/>
                  <a:pt x="0" y="2"/>
                </a:cubicBezTo>
                <a:cubicBezTo>
                  <a:pt x="0" y="1"/>
                  <a:pt x="1" y="0"/>
                  <a:pt x="2" y="0"/>
                </a:cubicBezTo>
                <a:cubicBezTo>
                  <a:pt x="10" y="0"/>
                  <a:pt x="10" y="0"/>
                  <a:pt x="10" y="0"/>
                </a:cubicBezTo>
                <a:cubicBezTo>
                  <a:pt x="12" y="0"/>
                  <a:pt x="13" y="1"/>
                  <a:pt x="13" y="2"/>
                </a:cubicBezTo>
                <a:lnTo>
                  <a:pt x="13" y="8"/>
                </a:lnTo>
                <a:close/>
              </a:path>
            </a:pathLst>
          </a:custGeom>
          <a:solidFill>
            <a:srgbClr val="FFFFFF"/>
          </a:solidFill>
          <a:ln>
            <a:noFill/>
          </a:ln>
        </p:spPr>
        <p:txBody>
          <a:bodyPr lIns="182901" tIns="91451" rIns="182901" bIns="91451"/>
          <a:lstStyle/>
          <a:p>
            <a:pPr eaLnBrk="1" hangingPunct="1">
              <a:defRPr/>
            </a:pPr>
            <a:endParaRPr lang="zh-TW" altLang="en-US" sz="8001" dirty="0">
              <a:ea typeface="微軟正黑體" panose="020B0604030504040204" pitchFamily="34" charset="-120"/>
            </a:endParaRPr>
          </a:p>
        </p:txBody>
      </p:sp>
      <p:sp>
        <p:nvSpPr>
          <p:cNvPr id="65" name="Freeform 56"/>
          <p:cNvSpPr>
            <a:spLocks/>
          </p:cNvSpPr>
          <p:nvPr/>
        </p:nvSpPr>
        <p:spPr bwMode="auto">
          <a:xfrm>
            <a:off x="12526963" y="6413500"/>
            <a:ext cx="76200" cy="57150"/>
          </a:xfrm>
          <a:custGeom>
            <a:avLst/>
            <a:gdLst>
              <a:gd name="T0" fmla="*/ 13 w 13"/>
              <a:gd name="T1" fmla="*/ 8 h 10"/>
              <a:gd name="T2" fmla="*/ 12 w 13"/>
              <a:gd name="T3" fmla="*/ 8 h 10"/>
              <a:gd name="T4" fmla="*/ 12 w 13"/>
              <a:gd name="T5" fmla="*/ 9 h 10"/>
              <a:gd name="T6" fmla="*/ 10 w 13"/>
              <a:gd name="T7" fmla="*/ 9 h 10"/>
              <a:gd name="T8" fmla="*/ 2 w 13"/>
              <a:gd name="T9" fmla="*/ 9 h 10"/>
              <a:gd name="T10" fmla="*/ 1 w 13"/>
              <a:gd name="T11" fmla="*/ 9 h 10"/>
              <a:gd name="T12" fmla="*/ 0 w 13"/>
              <a:gd name="T13" fmla="*/ 8 h 10"/>
              <a:gd name="T14" fmla="*/ 0 w 13"/>
              <a:gd name="T15" fmla="*/ 2 h 10"/>
              <a:gd name="T16" fmla="*/ 1 w 13"/>
              <a:gd name="T17" fmla="*/ 1 h 10"/>
              <a:gd name="T18" fmla="*/ 2 w 13"/>
              <a:gd name="T19" fmla="*/ 1 h 10"/>
              <a:gd name="T20" fmla="*/ 10 w 13"/>
              <a:gd name="T21" fmla="*/ 1 h 10"/>
              <a:gd name="T22" fmla="*/ 12 w 13"/>
              <a:gd name="T23" fmla="*/ 1 h 10"/>
              <a:gd name="T24" fmla="*/ 12 w 13"/>
              <a:gd name="T25" fmla="*/ 2 h 10"/>
              <a:gd name="T26" fmla="*/ 12 w 13"/>
              <a:gd name="T27" fmla="*/ 8 h 10"/>
              <a:gd name="T28" fmla="*/ 13 w 13"/>
              <a:gd name="T29" fmla="*/ 8 h 10"/>
              <a:gd name="T30" fmla="*/ 13 w 13"/>
              <a:gd name="T31" fmla="*/ 8 h 10"/>
              <a:gd name="T32" fmla="*/ 13 w 13"/>
              <a:gd name="T33" fmla="*/ 2 h 10"/>
              <a:gd name="T34" fmla="*/ 10 w 13"/>
              <a:gd name="T35" fmla="*/ 0 h 10"/>
              <a:gd name="T36" fmla="*/ 2 w 13"/>
              <a:gd name="T37" fmla="*/ 0 h 10"/>
              <a:gd name="T38" fmla="*/ 0 w 13"/>
              <a:gd name="T39" fmla="*/ 2 h 10"/>
              <a:gd name="T40" fmla="*/ 0 w 13"/>
              <a:gd name="T41" fmla="*/ 8 h 10"/>
              <a:gd name="T42" fmla="*/ 2 w 13"/>
              <a:gd name="T43" fmla="*/ 10 h 10"/>
              <a:gd name="T44" fmla="*/ 10 w 13"/>
              <a:gd name="T45" fmla="*/ 10 h 10"/>
              <a:gd name="T46" fmla="*/ 13 w 13"/>
              <a:gd name="T47" fmla="*/ 8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3" h="10">
                <a:moveTo>
                  <a:pt x="13" y="8"/>
                </a:moveTo>
                <a:cubicBezTo>
                  <a:pt x="12" y="8"/>
                  <a:pt x="12" y="8"/>
                  <a:pt x="12" y="8"/>
                </a:cubicBezTo>
                <a:cubicBezTo>
                  <a:pt x="12" y="8"/>
                  <a:pt x="12" y="8"/>
                  <a:pt x="12" y="9"/>
                </a:cubicBezTo>
                <a:cubicBezTo>
                  <a:pt x="12" y="9"/>
                  <a:pt x="11" y="9"/>
                  <a:pt x="10" y="9"/>
                </a:cubicBezTo>
                <a:cubicBezTo>
                  <a:pt x="2" y="9"/>
                  <a:pt x="2" y="9"/>
                  <a:pt x="2" y="9"/>
                </a:cubicBezTo>
                <a:cubicBezTo>
                  <a:pt x="2" y="9"/>
                  <a:pt x="1" y="9"/>
                  <a:pt x="1" y="9"/>
                </a:cubicBezTo>
                <a:cubicBezTo>
                  <a:pt x="0" y="8"/>
                  <a:pt x="0" y="8"/>
                  <a:pt x="0" y="8"/>
                </a:cubicBezTo>
                <a:cubicBezTo>
                  <a:pt x="0" y="2"/>
                  <a:pt x="0" y="2"/>
                  <a:pt x="0" y="2"/>
                </a:cubicBezTo>
                <a:cubicBezTo>
                  <a:pt x="0" y="2"/>
                  <a:pt x="0" y="1"/>
                  <a:pt x="1" y="1"/>
                </a:cubicBezTo>
                <a:cubicBezTo>
                  <a:pt x="1" y="1"/>
                  <a:pt x="2" y="1"/>
                  <a:pt x="2" y="1"/>
                </a:cubicBezTo>
                <a:cubicBezTo>
                  <a:pt x="10" y="1"/>
                  <a:pt x="10" y="1"/>
                  <a:pt x="10" y="1"/>
                </a:cubicBezTo>
                <a:cubicBezTo>
                  <a:pt x="11" y="1"/>
                  <a:pt x="12" y="1"/>
                  <a:pt x="12" y="1"/>
                </a:cubicBezTo>
                <a:cubicBezTo>
                  <a:pt x="12" y="1"/>
                  <a:pt x="12" y="2"/>
                  <a:pt x="12" y="2"/>
                </a:cubicBezTo>
                <a:cubicBezTo>
                  <a:pt x="12" y="8"/>
                  <a:pt x="12" y="8"/>
                  <a:pt x="12" y="8"/>
                </a:cubicBezTo>
                <a:cubicBezTo>
                  <a:pt x="13" y="8"/>
                  <a:pt x="13" y="8"/>
                  <a:pt x="13" y="8"/>
                </a:cubicBezTo>
                <a:cubicBezTo>
                  <a:pt x="13" y="8"/>
                  <a:pt x="13" y="8"/>
                  <a:pt x="13" y="8"/>
                </a:cubicBezTo>
                <a:cubicBezTo>
                  <a:pt x="13" y="2"/>
                  <a:pt x="13" y="2"/>
                  <a:pt x="13" y="2"/>
                </a:cubicBezTo>
                <a:cubicBezTo>
                  <a:pt x="13" y="1"/>
                  <a:pt x="12" y="0"/>
                  <a:pt x="10" y="0"/>
                </a:cubicBezTo>
                <a:cubicBezTo>
                  <a:pt x="2" y="0"/>
                  <a:pt x="2" y="0"/>
                  <a:pt x="2" y="0"/>
                </a:cubicBezTo>
                <a:cubicBezTo>
                  <a:pt x="1" y="0"/>
                  <a:pt x="0" y="1"/>
                  <a:pt x="0" y="2"/>
                </a:cubicBezTo>
                <a:cubicBezTo>
                  <a:pt x="0" y="8"/>
                  <a:pt x="0" y="8"/>
                  <a:pt x="0" y="8"/>
                </a:cubicBezTo>
                <a:cubicBezTo>
                  <a:pt x="0" y="9"/>
                  <a:pt x="1" y="10"/>
                  <a:pt x="2" y="10"/>
                </a:cubicBezTo>
                <a:cubicBezTo>
                  <a:pt x="10" y="10"/>
                  <a:pt x="10" y="10"/>
                  <a:pt x="10" y="10"/>
                </a:cubicBezTo>
                <a:cubicBezTo>
                  <a:pt x="12" y="10"/>
                  <a:pt x="13" y="9"/>
                  <a:pt x="13" y="8"/>
                </a:cubicBezTo>
                <a:close/>
              </a:path>
            </a:pathLst>
          </a:custGeom>
          <a:solidFill>
            <a:srgbClr val="FFFFFF"/>
          </a:solidFill>
          <a:ln>
            <a:noFill/>
          </a:ln>
        </p:spPr>
        <p:txBody>
          <a:bodyPr lIns="182901" tIns="91451" rIns="182901" bIns="91451"/>
          <a:lstStyle/>
          <a:p>
            <a:pPr eaLnBrk="1" hangingPunct="1">
              <a:defRPr/>
            </a:pPr>
            <a:endParaRPr lang="zh-TW" altLang="en-US" sz="8001" dirty="0">
              <a:ea typeface="微軟正黑體" panose="020B0604030504040204" pitchFamily="34" charset="-120"/>
            </a:endParaRPr>
          </a:p>
        </p:txBody>
      </p:sp>
      <p:sp>
        <p:nvSpPr>
          <p:cNvPr id="66" name="Freeform 57"/>
          <p:cNvSpPr>
            <a:spLocks/>
          </p:cNvSpPr>
          <p:nvPr/>
        </p:nvSpPr>
        <p:spPr bwMode="auto">
          <a:xfrm>
            <a:off x="12619038" y="6413500"/>
            <a:ext cx="79375" cy="57150"/>
          </a:xfrm>
          <a:custGeom>
            <a:avLst/>
            <a:gdLst>
              <a:gd name="T0" fmla="*/ 13 w 13"/>
              <a:gd name="T1" fmla="*/ 8 h 10"/>
              <a:gd name="T2" fmla="*/ 11 w 13"/>
              <a:gd name="T3" fmla="*/ 10 h 10"/>
              <a:gd name="T4" fmla="*/ 3 w 13"/>
              <a:gd name="T5" fmla="*/ 10 h 10"/>
              <a:gd name="T6" fmla="*/ 0 w 13"/>
              <a:gd name="T7" fmla="*/ 8 h 10"/>
              <a:gd name="T8" fmla="*/ 0 w 13"/>
              <a:gd name="T9" fmla="*/ 2 h 10"/>
              <a:gd name="T10" fmla="*/ 3 w 13"/>
              <a:gd name="T11" fmla="*/ 0 h 10"/>
              <a:gd name="T12" fmla="*/ 11 w 13"/>
              <a:gd name="T13" fmla="*/ 0 h 10"/>
              <a:gd name="T14" fmla="*/ 13 w 13"/>
              <a:gd name="T15" fmla="*/ 2 h 10"/>
              <a:gd name="T16" fmla="*/ 13 w 13"/>
              <a:gd name="T17" fmla="*/ 8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3" h="10">
                <a:moveTo>
                  <a:pt x="13" y="8"/>
                </a:moveTo>
                <a:cubicBezTo>
                  <a:pt x="13" y="9"/>
                  <a:pt x="12" y="10"/>
                  <a:pt x="11" y="10"/>
                </a:cubicBezTo>
                <a:cubicBezTo>
                  <a:pt x="3" y="10"/>
                  <a:pt x="3" y="10"/>
                  <a:pt x="3" y="10"/>
                </a:cubicBezTo>
                <a:cubicBezTo>
                  <a:pt x="2" y="10"/>
                  <a:pt x="0" y="9"/>
                  <a:pt x="0" y="8"/>
                </a:cubicBezTo>
                <a:cubicBezTo>
                  <a:pt x="0" y="2"/>
                  <a:pt x="0" y="2"/>
                  <a:pt x="0" y="2"/>
                </a:cubicBezTo>
                <a:cubicBezTo>
                  <a:pt x="0" y="1"/>
                  <a:pt x="2" y="0"/>
                  <a:pt x="3" y="0"/>
                </a:cubicBezTo>
                <a:cubicBezTo>
                  <a:pt x="11" y="0"/>
                  <a:pt x="11" y="0"/>
                  <a:pt x="11" y="0"/>
                </a:cubicBezTo>
                <a:cubicBezTo>
                  <a:pt x="12" y="0"/>
                  <a:pt x="13" y="1"/>
                  <a:pt x="13" y="2"/>
                </a:cubicBezTo>
                <a:lnTo>
                  <a:pt x="13" y="8"/>
                </a:lnTo>
                <a:close/>
              </a:path>
            </a:pathLst>
          </a:custGeom>
          <a:solidFill>
            <a:srgbClr val="FFFFFF"/>
          </a:solidFill>
          <a:ln>
            <a:noFill/>
          </a:ln>
        </p:spPr>
        <p:txBody>
          <a:bodyPr lIns="182901" tIns="91451" rIns="182901" bIns="91451"/>
          <a:lstStyle/>
          <a:p>
            <a:pPr eaLnBrk="1" hangingPunct="1">
              <a:defRPr/>
            </a:pPr>
            <a:endParaRPr lang="zh-TW" altLang="en-US" sz="8001" dirty="0">
              <a:ea typeface="微軟正黑體" panose="020B0604030504040204" pitchFamily="34" charset="-120"/>
            </a:endParaRPr>
          </a:p>
        </p:txBody>
      </p:sp>
      <p:sp>
        <p:nvSpPr>
          <p:cNvPr id="67" name="Freeform 58"/>
          <p:cNvSpPr>
            <a:spLocks/>
          </p:cNvSpPr>
          <p:nvPr/>
        </p:nvSpPr>
        <p:spPr bwMode="auto">
          <a:xfrm>
            <a:off x="12619038" y="6413500"/>
            <a:ext cx="82550" cy="57150"/>
          </a:xfrm>
          <a:custGeom>
            <a:avLst/>
            <a:gdLst>
              <a:gd name="T0" fmla="*/ 13 w 14"/>
              <a:gd name="T1" fmla="*/ 8 h 10"/>
              <a:gd name="T2" fmla="*/ 13 w 14"/>
              <a:gd name="T3" fmla="*/ 8 h 10"/>
              <a:gd name="T4" fmla="*/ 12 w 14"/>
              <a:gd name="T5" fmla="*/ 9 h 10"/>
              <a:gd name="T6" fmla="*/ 11 w 14"/>
              <a:gd name="T7" fmla="*/ 9 h 10"/>
              <a:gd name="T8" fmla="*/ 3 w 14"/>
              <a:gd name="T9" fmla="*/ 9 h 10"/>
              <a:gd name="T10" fmla="*/ 1 w 14"/>
              <a:gd name="T11" fmla="*/ 9 h 10"/>
              <a:gd name="T12" fmla="*/ 1 w 14"/>
              <a:gd name="T13" fmla="*/ 8 h 10"/>
              <a:gd name="T14" fmla="*/ 1 w 14"/>
              <a:gd name="T15" fmla="*/ 2 h 10"/>
              <a:gd name="T16" fmla="*/ 1 w 14"/>
              <a:gd name="T17" fmla="*/ 1 h 10"/>
              <a:gd name="T18" fmla="*/ 3 w 14"/>
              <a:gd name="T19" fmla="*/ 1 h 10"/>
              <a:gd name="T20" fmla="*/ 11 w 14"/>
              <a:gd name="T21" fmla="*/ 1 h 10"/>
              <a:gd name="T22" fmla="*/ 12 w 14"/>
              <a:gd name="T23" fmla="*/ 1 h 10"/>
              <a:gd name="T24" fmla="*/ 13 w 14"/>
              <a:gd name="T25" fmla="*/ 2 h 10"/>
              <a:gd name="T26" fmla="*/ 13 w 14"/>
              <a:gd name="T27" fmla="*/ 8 h 10"/>
              <a:gd name="T28" fmla="*/ 13 w 14"/>
              <a:gd name="T29" fmla="*/ 8 h 10"/>
              <a:gd name="T30" fmla="*/ 14 w 14"/>
              <a:gd name="T31" fmla="*/ 8 h 10"/>
              <a:gd name="T32" fmla="*/ 14 w 14"/>
              <a:gd name="T33" fmla="*/ 2 h 10"/>
              <a:gd name="T34" fmla="*/ 11 w 14"/>
              <a:gd name="T35" fmla="*/ 0 h 10"/>
              <a:gd name="T36" fmla="*/ 3 w 14"/>
              <a:gd name="T37" fmla="*/ 0 h 10"/>
              <a:gd name="T38" fmla="*/ 0 w 14"/>
              <a:gd name="T39" fmla="*/ 2 h 10"/>
              <a:gd name="T40" fmla="*/ 0 w 14"/>
              <a:gd name="T41" fmla="*/ 8 h 10"/>
              <a:gd name="T42" fmla="*/ 3 w 14"/>
              <a:gd name="T43" fmla="*/ 10 h 10"/>
              <a:gd name="T44" fmla="*/ 11 w 14"/>
              <a:gd name="T45" fmla="*/ 10 h 10"/>
              <a:gd name="T46" fmla="*/ 14 w 14"/>
              <a:gd name="T47" fmla="*/ 8 h 10"/>
              <a:gd name="T48" fmla="*/ 13 w 14"/>
              <a:gd name="T49" fmla="*/ 8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4" h="10">
                <a:moveTo>
                  <a:pt x="13" y="8"/>
                </a:moveTo>
                <a:cubicBezTo>
                  <a:pt x="13" y="8"/>
                  <a:pt x="13" y="8"/>
                  <a:pt x="13" y="8"/>
                </a:cubicBezTo>
                <a:cubicBezTo>
                  <a:pt x="13" y="8"/>
                  <a:pt x="13" y="8"/>
                  <a:pt x="12" y="9"/>
                </a:cubicBezTo>
                <a:cubicBezTo>
                  <a:pt x="12" y="9"/>
                  <a:pt x="12" y="9"/>
                  <a:pt x="11" y="9"/>
                </a:cubicBezTo>
                <a:cubicBezTo>
                  <a:pt x="3" y="9"/>
                  <a:pt x="3" y="9"/>
                  <a:pt x="3" y="9"/>
                </a:cubicBezTo>
                <a:cubicBezTo>
                  <a:pt x="2" y="9"/>
                  <a:pt x="2" y="9"/>
                  <a:pt x="1" y="9"/>
                </a:cubicBezTo>
                <a:cubicBezTo>
                  <a:pt x="1" y="8"/>
                  <a:pt x="1" y="8"/>
                  <a:pt x="1" y="8"/>
                </a:cubicBezTo>
                <a:cubicBezTo>
                  <a:pt x="1" y="2"/>
                  <a:pt x="1" y="2"/>
                  <a:pt x="1" y="2"/>
                </a:cubicBezTo>
                <a:cubicBezTo>
                  <a:pt x="1" y="2"/>
                  <a:pt x="1" y="1"/>
                  <a:pt x="1" y="1"/>
                </a:cubicBezTo>
                <a:cubicBezTo>
                  <a:pt x="2" y="1"/>
                  <a:pt x="2" y="1"/>
                  <a:pt x="3" y="1"/>
                </a:cubicBezTo>
                <a:cubicBezTo>
                  <a:pt x="11" y="1"/>
                  <a:pt x="11" y="1"/>
                  <a:pt x="11" y="1"/>
                </a:cubicBezTo>
                <a:cubicBezTo>
                  <a:pt x="12" y="1"/>
                  <a:pt x="12" y="1"/>
                  <a:pt x="12" y="1"/>
                </a:cubicBezTo>
                <a:cubicBezTo>
                  <a:pt x="13" y="1"/>
                  <a:pt x="13" y="2"/>
                  <a:pt x="13" y="2"/>
                </a:cubicBezTo>
                <a:cubicBezTo>
                  <a:pt x="13" y="8"/>
                  <a:pt x="13" y="8"/>
                  <a:pt x="13" y="8"/>
                </a:cubicBezTo>
                <a:cubicBezTo>
                  <a:pt x="13" y="8"/>
                  <a:pt x="13" y="8"/>
                  <a:pt x="13" y="8"/>
                </a:cubicBezTo>
                <a:cubicBezTo>
                  <a:pt x="14" y="8"/>
                  <a:pt x="14" y="8"/>
                  <a:pt x="14" y="8"/>
                </a:cubicBezTo>
                <a:cubicBezTo>
                  <a:pt x="14" y="2"/>
                  <a:pt x="14" y="2"/>
                  <a:pt x="14" y="2"/>
                </a:cubicBezTo>
                <a:cubicBezTo>
                  <a:pt x="14" y="1"/>
                  <a:pt x="12" y="0"/>
                  <a:pt x="11" y="0"/>
                </a:cubicBezTo>
                <a:cubicBezTo>
                  <a:pt x="3" y="0"/>
                  <a:pt x="3" y="0"/>
                  <a:pt x="3" y="0"/>
                </a:cubicBezTo>
                <a:cubicBezTo>
                  <a:pt x="1" y="0"/>
                  <a:pt x="0" y="1"/>
                  <a:pt x="0" y="2"/>
                </a:cubicBezTo>
                <a:cubicBezTo>
                  <a:pt x="0" y="8"/>
                  <a:pt x="0" y="8"/>
                  <a:pt x="0" y="8"/>
                </a:cubicBezTo>
                <a:cubicBezTo>
                  <a:pt x="0" y="9"/>
                  <a:pt x="1" y="10"/>
                  <a:pt x="3" y="10"/>
                </a:cubicBezTo>
                <a:cubicBezTo>
                  <a:pt x="11" y="10"/>
                  <a:pt x="11" y="10"/>
                  <a:pt x="11" y="10"/>
                </a:cubicBezTo>
                <a:cubicBezTo>
                  <a:pt x="12" y="10"/>
                  <a:pt x="14" y="9"/>
                  <a:pt x="14" y="8"/>
                </a:cubicBezTo>
                <a:lnTo>
                  <a:pt x="13" y="8"/>
                </a:lnTo>
                <a:close/>
              </a:path>
            </a:pathLst>
          </a:custGeom>
          <a:solidFill>
            <a:srgbClr val="FFFFFF"/>
          </a:solidFill>
          <a:ln>
            <a:noFill/>
          </a:ln>
        </p:spPr>
        <p:txBody>
          <a:bodyPr lIns="182901" tIns="91451" rIns="182901" bIns="91451"/>
          <a:lstStyle/>
          <a:p>
            <a:pPr eaLnBrk="1" hangingPunct="1">
              <a:defRPr/>
            </a:pPr>
            <a:endParaRPr lang="zh-TW" altLang="en-US" sz="8001" dirty="0">
              <a:ea typeface="微軟正黑體" panose="020B0604030504040204" pitchFamily="34" charset="-120"/>
            </a:endParaRPr>
          </a:p>
        </p:txBody>
      </p:sp>
      <p:sp>
        <p:nvSpPr>
          <p:cNvPr id="68" name="Freeform 59"/>
          <p:cNvSpPr>
            <a:spLocks/>
          </p:cNvSpPr>
          <p:nvPr/>
        </p:nvSpPr>
        <p:spPr bwMode="auto">
          <a:xfrm>
            <a:off x="12968288" y="6324600"/>
            <a:ext cx="79375" cy="76200"/>
          </a:xfrm>
          <a:custGeom>
            <a:avLst/>
            <a:gdLst>
              <a:gd name="T0" fmla="*/ 13 w 13"/>
              <a:gd name="T1" fmla="*/ 10 h 13"/>
              <a:gd name="T2" fmla="*/ 10 w 13"/>
              <a:gd name="T3" fmla="*/ 13 h 13"/>
              <a:gd name="T4" fmla="*/ 2 w 13"/>
              <a:gd name="T5" fmla="*/ 13 h 13"/>
              <a:gd name="T6" fmla="*/ 0 w 13"/>
              <a:gd name="T7" fmla="*/ 10 h 13"/>
              <a:gd name="T8" fmla="*/ 0 w 13"/>
              <a:gd name="T9" fmla="*/ 2 h 13"/>
              <a:gd name="T10" fmla="*/ 2 w 13"/>
              <a:gd name="T11" fmla="*/ 0 h 13"/>
              <a:gd name="T12" fmla="*/ 10 w 13"/>
              <a:gd name="T13" fmla="*/ 0 h 13"/>
              <a:gd name="T14" fmla="*/ 13 w 13"/>
              <a:gd name="T15" fmla="*/ 2 h 13"/>
              <a:gd name="T16" fmla="*/ 13 w 13"/>
              <a:gd name="T17" fmla="*/ 10 h 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3" h="13">
                <a:moveTo>
                  <a:pt x="13" y="10"/>
                </a:moveTo>
                <a:cubicBezTo>
                  <a:pt x="13" y="11"/>
                  <a:pt x="11" y="13"/>
                  <a:pt x="10" y="13"/>
                </a:cubicBezTo>
                <a:cubicBezTo>
                  <a:pt x="2" y="13"/>
                  <a:pt x="2" y="13"/>
                  <a:pt x="2" y="13"/>
                </a:cubicBezTo>
                <a:cubicBezTo>
                  <a:pt x="1" y="13"/>
                  <a:pt x="0" y="11"/>
                  <a:pt x="0" y="10"/>
                </a:cubicBezTo>
                <a:cubicBezTo>
                  <a:pt x="0" y="2"/>
                  <a:pt x="0" y="2"/>
                  <a:pt x="0" y="2"/>
                </a:cubicBezTo>
                <a:cubicBezTo>
                  <a:pt x="0" y="1"/>
                  <a:pt x="1" y="0"/>
                  <a:pt x="2" y="0"/>
                </a:cubicBezTo>
                <a:cubicBezTo>
                  <a:pt x="10" y="0"/>
                  <a:pt x="10" y="0"/>
                  <a:pt x="10" y="0"/>
                </a:cubicBezTo>
                <a:cubicBezTo>
                  <a:pt x="11" y="0"/>
                  <a:pt x="13" y="1"/>
                  <a:pt x="13" y="2"/>
                </a:cubicBezTo>
                <a:lnTo>
                  <a:pt x="13" y="10"/>
                </a:lnTo>
                <a:close/>
              </a:path>
            </a:pathLst>
          </a:custGeom>
          <a:solidFill>
            <a:srgbClr val="FFFFFF"/>
          </a:solidFill>
          <a:ln>
            <a:noFill/>
          </a:ln>
        </p:spPr>
        <p:txBody>
          <a:bodyPr lIns="182901" tIns="91451" rIns="182901" bIns="91451"/>
          <a:lstStyle/>
          <a:p>
            <a:pPr eaLnBrk="1" hangingPunct="1">
              <a:defRPr/>
            </a:pPr>
            <a:endParaRPr lang="zh-TW" altLang="en-US" sz="8001" dirty="0">
              <a:ea typeface="微軟正黑體" panose="020B0604030504040204" pitchFamily="34" charset="-120"/>
            </a:endParaRPr>
          </a:p>
        </p:txBody>
      </p:sp>
      <p:sp>
        <p:nvSpPr>
          <p:cNvPr id="69" name="Freeform 60"/>
          <p:cNvSpPr>
            <a:spLocks/>
          </p:cNvSpPr>
          <p:nvPr/>
        </p:nvSpPr>
        <p:spPr bwMode="auto">
          <a:xfrm>
            <a:off x="12961938" y="6318250"/>
            <a:ext cx="85725" cy="82550"/>
          </a:xfrm>
          <a:custGeom>
            <a:avLst/>
            <a:gdLst>
              <a:gd name="T0" fmla="*/ 14 w 14"/>
              <a:gd name="T1" fmla="*/ 11 h 14"/>
              <a:gd name="T2" fmla="*/ 13 w 14"/>
              <a:gd name="T3" fmla="*/ 11 h 14"/>
              <a:gd name="T4" fmla="*/ 11 w 14"/>
              <a:gd name="T5" fmla="*/ 13 h 14"/>
              <a:gd name="T6" fmla="*/ 3 w 14"/>
              <a:gd name="T7" fmla="*/ 13 h 14"/>
              <a:gd name="T8" fmla="*/ 1 w 14"/>
              <a:gd name="T9" fmla="*/ 11 h 14"/>
              <a:gd name="T10" fmla="*/ 1 w 14"/>
              <a:gd name="T11" fmla="*/ 3 h 14"/>
              <a:gd name="T12" fmla="*/ 3 w 14"/>
              <a:gd name="T13" fmla="*/ 1 h 14"/>
              <a:gd name="T14" fmla="*/ 11 w 14"/>
              <a:gd name="T15" fmla="*/ 1 h 14"/>
              <a:gd name="T16" fmla="*/ 13 w 14"/>
              <a:gd name="T17" fmla="*/ 3 h 14"/>
              <a:gd name="T18" fmla="*/ 13 w 14"/>
              <a:gd name="T19" fmla="*/ 11 h 14"/>
              <a:gd name="T20" fmla="*/ 14 w 14"/>
              <a:gd name="T21" fmla="*/ 11 h 14"/>
              <a:gd name="T22" fmla="*/ 14 w 14"/>
              <a:gd name="T23" fmla="*/ 11 h 14"/>
              <a:gd name="T24" fmla="*/ 14 w 14"/>
              <a:gd name="T25" fmla="*/ 3 h 14"/>
              <a:gd name="T26" fmla="*/ 11 w 14"/>
              <a:gd name="T27" fmla="*/ 0 h 14"/>
              <a:gd name="T28" fmla="*/ 3 w 14"/>
              <a:gd name="T29" fmla="*/ 0 h 14"/>
              <a:gd name="T30" fmla="*/ 0 w 14"/>
              <a:gd name="T31" fmla="*/ 3 h 14"/>
              <a:gd name="T32" fmla="*/ 0 w 14"/>
              <a:gd name="T33" fmla="*/ 11 h 14"/>
              <a:gd name="T34" fmla="*/ 3 w 14"/>
              <a:gd name="T35" fmla="*/ 14 h 14"/>
              <a:gd name="T36" fmla="*/ 11 w 14"/>
              <a:gd name="T37" fmla="*/ 14 h 14"/>
              <a:gd name="T38" fmla="*/ 14 w 14"/>
              <a:gd name="T39" fmla="*/ 11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4" h="14">
                <a:moveTo>
                  <a:pt x="14" y="11"/>
                </a:moveTo>
                <a:cubicBezTo>
                  <a:pt x="13" y="11"/>
                  <a:pt x="13" y="11"/>
                  <a:pt x="13" y="11"/>
                </a:cubicBezTo>
                <a:cubicBezTo>
                  <a:pt x="13" y="12"/>
                  <a:pt x="12" y="13"/>
                  <a:pt x="11" y="13"/>
                </a:cubicBezTo>
                <a:cubicBezTo>
                  <a:pt x="3" y="13"/>
                  <a:pt x="3" y="13"/>
                  <a:pt x="3" y="13"/>
                </a:cubicBezTo>
                <a:cubicBezTo>
                  <a:pt x="2" y="13"/>
                  <a:pt x="1" y="12"/>
                  <a:pt x="1" y="11"/>
                </a:cubicBezTo>
                <a:cubicBezTo>
                  <a:pt x="1" y="3"/>
                  <a:pt x="1" y="3"/>
                  <a:pt x="1" y="3"/>
                </a:cubicBezTo>
                <a:cubicBezTo>
                  <a:pt x="1" y="2"/>
                  <a:pt x="2" y="1"/>
                  <a:pt x="3" y="1"/>
                </a:cubicBezTo>
                <a:cubicBezTo>
                  <a:pt x="11" y="1"/>
                  <a:pt x="11" y="1"/>
                  <a:pt x="11" y="1"/>
                </a:cubicBezTo>
                <a:cubicBezTo>
                  <a:pt x="12" y="1"/>
                  <a:pt x="13" y="2"/>
                  <a:pt x="13" y="3"/>
                </a:cubicBezTo>
                <a:cubicBezTo>
                  <a:pt x="13" y="11"/>
                  <a:pt x="13" y="11"/>
                  <a:pt x="13" y="11"/>
                </a:cubicBezTo>
                <a:cubicBezTo>
                  <a:pt x="14" y="11"/>
                  <a:pt x="14" y="11"/>
                  <a:pt x="14" y="11"/>
                </a:cubicBezTo>
                <a:cubicBezTo>
                  <a:pt x="14" y="11"/>
                  <a:pt x="14" y="11"/>
                  <a:pt x="14" y="11"/>
                </a:cubicBezTo>
                <a:cubicBezTo>
                  <a:pt x="14" y="3"/>
                  <a:pt x="14" y="3"/>
                  <a:pt x="14" y="3"/>
                </a:cubicBezTo>
                <a:cubicBezTo>
                  <a:pt x="14" y="2"/>
                  <a:pt x="13" y="0"/>
                  <a:pt x="11" y="0"/>
                </a:cubicBezTo>
                <a:cubicBezTo>
                  <a:pt x="3" y="0"/>
                  <a:pt x="3" y="0"/>
                  <a:pt x="3" y="0"/>
                </a:cubicBezTo>
                <a:cubicBezTo>
                  <a:pt x="2" y="0"/>
                  <a:pt x="0" y="2"/>
                  <a:pt x="0" y="3"/>
                </a:cubicBezTo>
                <a:cubicBezTo>
                  <a:pt x="0" y="11"/>
                  <a:pt x="0" y="11"/>
                  <a:pt x="0" y="11"/>
                </a:cubicBezTo>
                <a:cubicBezTo>
                  <a:pt x="0" y="13"/>
                  <a:pt x="2" y="14"/>
                  <a:pt x="3" y="14"/>
                </a:cubicBezTo>
                <a:cubicBezTo>
                  <a:pt x="11" y="14"/>
                  <a:pt x="11" y="14"/>
                  <a:pt x="11" y="14"/>
                </a:cubicBezTo>
                <a:cubicBezTo>
                  <a:pt x="13" y="14"/>
                  <a:pt x="14" y="13"/>
                  <a:pt x="14" y="11"/>
                </a:cubicBezTo>
                <a:close/>
              </a:path>
            </a:pathLst>
          </a:custGeom>
          <a:solidFill>
            <a:srgbClr val="FFFFFF"/>
          </a:solidFill>
          <a:ln>
            <a:noFill/>
          </a:ln>
        </p:spPr>
        <p:txBody>
          <a:bodyPr lIns="182901" tIns="91451" rIns="182901" bIns="91451"/>
          <a:lstStyle/>
          <a:p>
            <a:pPr eaLnBrk="1" hangingPunct="1">
              <a:defRPr/>
            </a:pPr>
            <a:endParaRPr lang="zh-TW" altLang="en-US" sz="8001" dirty="0">
              <a:ea typeface="微軟正黑體" panose="020B0604030504040204" pitchFamily="34" charset="-120"/>
            </a:endParaRPr>
          </a:p>
        </p:txBody>
      </p:sp>
      <p:sp>
        <p:nvSpPr>
          <p:cNvPr id="70" name="Freeform 61"/>
          <p:cNvSpPr>
            <a:spLocks/>
          </p:cNvSpPr>
          <p:nvPr/>
        </p:nvSpPr>
        <p:spPr bwMode="auto">
          <a:xfrm>
            <a:off x="13063538" y="6324600"/>
            <a:ext cx="76200" cy="76200"/>
          </a:xfrm>
          <a:custGeom>
            <a:avLst/>
            <a:gdLst>
              <a:gd name="T0" fmla="*/ 13 w 13"/>
              <a:gd name="T1" fmla="*/ 10 h 13"/>
              <a:gd name="T2" fmla="*/ 10 w 13"/>
              <a:gd name="T3" fmla="*/ 13 h 13"/>
              <a:gd name="T4" fmla="*/ 2 w 13"/>
              <a:gd name="T5" fmla="*/ 13 h 13"/>
              <a:gd name="T6" fmla="*/ 0 w 13"/>
              <a:gd name="T7" fmla="*/ 10 h 13"/>
              <a:gd name="T8" fmla="*/ 0 w 13"/>
              <a:gd name="T9" fmla="*/ 2 h 13"/>
              <a:gd name="T10" fmla="*/ 2 w 13"/>
              <a:gd name="T11" fmla="*/ 0 h 13"/>
              <a:gd name="T12" fmla="*/ 10 w 13"/>
              <a:gd name="T13" fmla="*/ 0 h 13"/>
              <a:gd name="T14" fmla="*/ 13 w 13"/>
              <a:gd name="T15" fmla="*/ 2 h 13"/>
              <a:gd name="T16" fmla="*/ 13 w 13"/>
              <a:gd name="T17" fmla="*/ 10 h 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3" h="13">
                <a:moveTo>
                  <a:pt x="13" y="10"/>
                </a:moveTo>
                <a:cubicBezTo>
                  <a:pt x="13" y="11"/>
                  <a:pt x="12" y="13"/>
                  <a:pt x="10" y="13"/>
                </a:cubicBezTo>
                <a:cubicBezTo>
                  <a:pt x="2" y="13"/>
                  <a:pt x="2" y="13"/>
                  <a:pt x="2" y="13"/>
                </a:cubicBezTo>
                <a:cubicBezTo>
                  <a:pt x="1" y="13"/>
                  <a:pt x="0" y="11"/>
                  <a:pt x="0" y="10"/>
                </a:cubicBezTo>
                <a:cubicBezTo>
                  <a:pt x="0" y="2"/>
                  <a:pt x="0" y="2"/>
                  <a:pt x="0" y="2"/>
                </a:cubicBezTo>
                <a:cubicBezTo>
                  <a:pt x="0" y="1"/>
                  <a:pt x="1" y="0"/>
                  <a:pt x="2" y="0"/>
                </a:cubicBezTo>
                <a:cubicBezTo>
                  <a:pt x="10" y="0"/>
                  <a:pt x="10" y="0"/>
                  <a:pt x="10" y="0"/>
                </a:cubicBezTo>
                <a:cubicBezTo>
                  <a:pt x="12" y="0"/>
                  <a:pt x="13" y="1"/>
                  <a:pt x="13" y="2"/>
                </a:cubicBezTo>
                <a:lnTo>
                  <a:pt x="13" y="10"/>
                </a:lnTo>
                <a:close/>
              </a:path>
            </a:pathLst>
          </a:custGeom>
          <a:solidFill>
            <a:srgbClr val="FFFFFF"/>
          </a:solidFill>
          <a:ln>
            <a:noFill/>
          </a:ln>
        </p:spPr>
        <p:txBody>
          <a:bodyPr lIns="182901" tIns="91451" rIns="182901" bIns="91451"/>
          <a:lstStyle/>
          <a:p>
            <a:pPr eaLnBrk="1" hangingPunct="1">
              <a:defRPr/>
            </a:pPr>
            <a:endParaRPr lang="zh-TW" altLang="en-US" sz="8001" dirty="0">
              <a:ea typeface="微軟正黑體" panose="020B0604030504040204" pitchFamily="34" charset="-120"/>
            </a:endParaRPr>
          </a:p>
        </p:txBody>
      </p:sp>
      <p:sp>
        <p:nvSpPr>
          <p:cNvPr id="71" name="Freeform 62"/>
          <p:cNvSpPr>
            <a:spLocks/>
          </p:cNvSpPr>
          <p:nvPr/>
        </p:nvSpPr>
        <p:spPr bwMode="auto">
          <a:xfrm>
            <a:off x="13057188" y="6318250"/>
            <a:ext cx="82550" cy="82550"/>
          </a:xfrm>
          <a:custGeom>
            <a:avLst/>
            <a:gdLst>
              <a:gd name="T0" fmla="*/ 14 w 14"/>
              <a:gd name="T1" fmla="*/ 11 h 14"/>
              <a:gd name="T2" fmla="*/ 13 w 14"/>
              <a:gd name="T3" fmla="*/ 11 h 14"/>
              <a:gd name="T4" fmla="*/ 11 w 14"/>
              <a:gd name="T5" fmla="*/ 13 h 14"/>
              <a:gd name="T6" fmla="*/ 3 w 14"/>
              <a:gd name="T7" fmla="*/ 13 h 14"/>
              <a:gd name="T8" fmla="*/ 1 w 14"/>
              <a:gd name="T9" fmla="*/ 11 h 14"/>
              <a:gd name="T10" fmla="*/ 1 w 14"/>
              <a:gd name="T11" fmla="*/ 3 h 14"/>
              <a:gd name="T12" fmla="*/ 3 w 14"/>
              <a:gd name="T13" fmla="*/ 1 h 14"/>
              <a:gd name="T14" fmla="*/ 11 w 14"/>
              <a:gd name="T15" fmla="*/ 1 h 14"/>
              <a:gd name="T16" fmla="*/ 13 w 14"/>
              <a:gd name="T17" fmla="*/ 3 h 14"/>
              <a:gd name="T18" fmla="*/ 13 w 14"/>
              <a:gd name="T19" fmla="*/ 11 h 14"/>
              <a:gd name="T20" fmla="*/ 14 w 14"/>
              <a:gd name="T21" fmla="*/ 11 h 14"/>
              <a:gd name="T22" fmla="*/ 14 w 14"/>
              <a:gd name="T23" fmla="*/ 11 h 14"/>
              <a:gd name="T24" fmla="*/ 14 w 14"/>
              <a:gd name="T25" fmla="*/ 3 h 14"/>
              <a:gd name="T26" fmla="*/ 11 w 14"/>
              <a:gd name="T27" fmla="*/ 0 h 14"/>
              <a:gd name="T28" fmla="*/ 3 w 14"/>
              <a:gd name="T29" fmla="*/ 0 h 14"/>
              <a:gd name="T30" fmla="*/ 0 w 14"/>
              <a:gd name="T31" fmla="*/ 3 h 14"/>
              <a:gd name="T32" fmla="*/ 0 w 14"/>
              <a:gd name="T33" fmla="*/ 11 h 14"/>
              <a:gd name="T34" fmla="*/ 3 w 14"/>
              <a:gd name="T35" fmla="*/ 14 h 14"/>
              <a:gd name="T36" fmla="*/ 11 w 14"/>
              <a:gd name="T37" fmla="*/ 14 h 14"/>
              <a:gd name="T38" fmla="*/ 14 w 14"/>
              <a:gd name="T39" fmla="*/ 11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4" h="14">
                <a:moveTo>
                  <a:pt x="14" y="11"/>
                </a:moveTo>
                <a:cubicBezTo>
                  <a:pt x="13" y="11"/>
                  <a:pt x="13" y="11"/>
                  <a:pt x="13" y="11"/>
                </a:cubicBezTo>
                <a:cubicBezTo>
                  <a:pt x="13" y="12"/>
                  <a:pt x="12" y="13"/>
                  <a:pt x="11" y="13"/>
                </a:cubicBezTo>
                <a:cubicBezTo>
                  <a:pt x="3" y="13"/>
                  <a:pt x="3" y="13"/>
                  <a:pt x="3" y="13"/>
                </a:cubicBezTo>
                <a:cubicBezTo>
                  <a:pt x="2" y="13"/>
                  <a:pt x="1" y="12"/>
                  <a:pt x="1" y="11"/>
                </a:cubicBezTo>
                <a:cubicBezTo>
                  <a:pt x="1" y="3"/>
                  <a:pt x="1" y="3"/>
                  <a:pt x="1" y="3"/>
                </a:cubicBezTo>
                <a:cubicBezTo>
                  <a:pt x="1" y="2"/>
                  <a:pt x="2" y="1"/>
                  <a:pt x="3" y="1"/>
                </a:cubicBezTo>
                <a:cubicBezTo>
                  <a:pt x="11" y="1"/>
                  <a:pt x="11" y="1"/>
                  <a:pt x="11" y="1"/>
                </a:cubicBezTo>
                <a:cubicBezTo>
                  <a:pt x="12" y="1"/>
                  <a:pt x="13" y="2"/>
                  <a:pt x="13" y="3"/>
                </a:cubicBezTo>
                <a:cubicBezTo>
                  <a:pt x="13" y="11"/>
                  <a:pt x="13" y="11"/>
                  <a:pt x="13" y="11"/>
                </a:cubicBezTo>
                <a:cubicBezTo>
                  <a:pt x="14" y="11"/>
                  <a:pt x="14" y="11"/>
                  <a:pt x="14" y="11"/>
                </a:cubicBezTo>
                <a:cubicBezTo>
                  <a:pt x="14" y="11"/>
                  <a:pt x="14" y="11"/>
                  <a:pt x="14" y="11"/>
                </a:cubicBezTo>
                <a:cubicBezTo>
                  <a:pt x="14" y="3"/>
                  <a:pt x="14" y="3"/>
                  <a:pt x="14" y="3"/>
                </a:cubicBezTo>
                <a:cubicBezTo>
                  <a:pt x="14" y="2"/>
                  <a:pt x="13" y="0"/>
                  <a:pt x="11" y="0"/>
                </a:cubicBezTo>
                <a:cubicBezTo>
                  <a:pt x="3" y="0"/>
                  <a:pt x="3" y="0"/>
                  <a:pt x="3" y="0"/>
                </a:cubicBezTo>
                <a:cubicBezTo>
                  <a:pt x="2" y="0"/>
                  <a:pt x="0" y="2"/>
                  <a:pt x="0" y="3"/>
                </a:cubicBezTo>
                <a:cubicBezTo>
                  <a:pt x="0" y="11"/>
                  <a:pt x="0" y="11"/>
                  <a:pt x="0" y="11"/>
                </a:cubicBezTo>
                <a:cubicBezTo>
                  <a:pt x="0" y="13"/>
                  <a:pt x="2" y="14"/>
                  <a:pt x="3" y="14"/>
                </a:cubicBezTo>
                <a:cubicBezTo>
                  <a:pt x="11" y="14"/>
                  <a:pt x="11" y="14"/>
                  <a:pt x="11" y="14"/>
                </a:cubicBezTo>
                <a:cubicBezTo>
                  <a:pt x="13" y="14"/>
                  <a:pt x="14" y="13"/>
                  <a:pt x="14" y="11"/>
                </a:cubicBezTo>
                <a:close/>
              </a:path>
            </a:pathLst>
          </a:custGeom>
          <a:solidFill>
            <a:srgbClr val="FFFFFF"/>
          </a:solidFill>
          <a:ln>
            <a:noFill/>
          </a:ln>
        </p:spPr>
        <p:txBody>
          <a:bodyPr lIns="182901" tIns="91451" rIns="182901" bIns="91451"/>
          <a:lstStyle/>
          <a:p>
            <a:pPr eaLnBrk="1" hangingPunct="1">
              <a:defRPr/>
            </a:pPr>
            <a:endParaRPr lang="zh-TW" altLang="en-US" sz="8001" dirty="0">
              <a:ea typeface="微軟正黑體" panose="020B0604030504040204" pitchFamily="34" charset="-120"/>
            </a:endParaRPr>
          </a:p>
        </p:txBody>
      </p:sp>
      <p:sp>
        <p:nvSpPr>
          <p:cNvPr id="72" name="Freeform 63"/>
          <p:cNvSpPr>
            <a:spLocks/>
          </p:cNvSpPr>
          <p:nvPr/>
        </p:nvSpPr>
        <p:spPr bwMode="auto">
          <a:xfrm>
            <a:off x="13152438" y="6324600"/>
            <a:ext cx="76200" cy="76200"/>
          </a:xfrm>
          <a:custGeom>
            <a:avLst/>
            <a:gdLst>
              <a:gd name="T0" fmla="*/ 13 w 13"/>
              <a:gd name="T1" fmla="*/ 10 h 13"/>
              <a:gd name="T2" fmla="*/ 11 w 13"/>
              <a:gd name="T3" fmla="*/ 13 h 13"/>
              <a:gd name="T4" fmla="*/ 3 w 13"/>
              <a:gd name="T5" fmla="*/ 13 h 13"/>
              <a:gd name="T6" fmla="*/ 0 w 13"/>
              <a:gd name="T7" fmla="*/ 10 h 13"/>
              <a:gd name="T8" fmla="*/ 0 w 13"/>
              <a:gd name="T9" fmla="*/ 2 h 13"/>
              <a:gd name="T10" fmla="*/ 3 w 13"/>
              <a:gd name="T11" fmla="*/ 0 h 13"/>
              <a:gd name="T12" fmla="*/ 11 w 13"/>
              <a:gd name="T13" fmla="*/ 0 h 13"/>
              <a:gd name="T14" fmla="*/ 13 w 13"/>
              <a:gd name="T15" fmla="*/ 2 h 13"/>
              <a:gd name="T16" fmla="*/ 13 w 13"/>
              <a:gd name="T17" fmla="*/ 10 h 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3" h="13">
                <a:moveTo>
                  <a:pt x="13" y="10"/>
                </a:moveTo>
                <a:cubicBezTo>
                  <a:pt x="13" y="11"/>
                  <a:pt x="12" y="13"/>
                  <a:pt x="11" y="13"/>
                </a:cubicBezTo>
                <a:cubicBezTo>
                  <a:pt x="3" y="13"/>
                  <a:pt x="3" y="13"/>
                  <a:pt x="3" y="13"/>
                </a:cubicBezTo>
                <a:cubicBezTo>
                  <a:pt x="2" y="13"/>
                  <a:pt x="0" y="11"/>
                  <a:pt x="0" y="10"/>
                </a:cubicBezTo>
                <a:cubicBezTo>
                  <a:pt x="0" y="2"/>
                  <a:pt x="0" y="2"/>
                  <a:pt x="0" y="2"/>
                </a:cubicBezTo>
                <a:cubicBezTo>
                  <a:pt x="0" y="1"/>
                  <a:pt x="2" y="0"/>
                  <a:pt x="3" y="0"/>
                </a:cubicBezTo>
                <a:cubicBezTo>
                  <a:pt x="11" y="0"/>
                  <a:pt x="11" y="0"/>
                  <a:pt x="11" y="0"/>
                </a:cubicBezTo>
                <a:cubicBezTo>
                  <a:pt x="12" y="0"/>
                  <a:pt x="13" y="1"/>
                  <a:pt x="13" y="2"/>
                </a:cubicBezTo>
                <a:lnTo>
                  <a:pt x="13" y="10"/>
                </a:lnTo>
                <a:close/>
              </a:path>
            </a:pathLst>
          </a:custGeom>
          <a:solidFill>
            <a:srgbClr val="FFFFFF"/>
          </a:solidFill>
          <a:ln>
            <a:noFill/>
          </a:ln>
        </p:spPr>
        <p:txBody>
          <a:bodyPr lIns="182901" tIns="91451" rIns="182901" bIns="91451"/>
          <a:lstStyle/>
          <a:p>
            <a:pPr eaLnBrk="1" hangingPunct="1">
              <a:defRPr/>
            </a:pPr>
            <a:endParaRPr lang="zh-TW" altLang="en-US" sz="8001" dirty="0">
              <a:ea typeface="微軟正黑體" panose="020B0604030504040204" pitchFamily="34" charset="-120"/>
            </a:endParaRPr>
          </a:p>
        </p:txBody>
      </p:sp>
      <p:sp>
        <p:nvSpPr>
          <p:cNvPr id="73" name="Freeform 64"/>
          <p:cNvSpPr>
            <a:spLocks/>
          </p:cNvSpPr>
          <p:nvPr/>
        </p:nvSpPr>
        <p:spPr bwMode="auto">
          <a:xfrm>
            <a:off x="13152438" y="6318250"/>
            <a:ext cx="82550" cy="82550"/>
          </a:xfrm>
          <a:custGeom>
            <a:avLst/>
            <a:gdLst>
              <a:gd name="T0" fmla="*/ 13 w 14"/>
              <a:gd name="T1" fmla="*/ 11 h 14"/>
              <a:gd name="T2" fmla="*/ 13 w 14"/>
              <a:gd name="T3" fmla="*/ 11 h 14"/>
              <a:gd name="T4" fmla="*/ 11 w 14"/>
              <a:gd name="T5" fmla="*/ 13 h 14"/>
              <a:gd name="T6" fmla="*/ 3 w 14"/>
              <a:gd name="T7" fmla="*/ 13 h 14"/>
              <a:gd name="T8" fmla="*/ 1 w 14"/>
              <a:gd name="T9" fmla="*/ 11 h 14"/>
              <a:gd name="T10" fmla="*/ 1 w 14"/>
              <a:gd name="T11" fmla="*/ 3 h 14"/>
              <a:gd name="T12" fmla="*/ 3 w 14"/>
              <a:gd name="T13" fmla="*/ 1 h 14"/>
              <a:gd name="T14" fmla="*/ 11 w 14"/>
              <a:gd name="T15" fmla="*/ 1 h 14"/>
              <a:gd name="T16" fmla="*/ 13 w 14"/>
              <a:gd name="T17" fmla="*/ 3 h 14"/>
              <a:gd name="T18" fmla="*/ 13 w 14"/>
              <a:gd name="T19" fmla="*/ 11 h 14"/>
              <a:gd name="T20" fmla="*/ 13 w 14"/>
              <a:gd name="T21" fmla="*/ 11 h 14"/>
              <a:gd name="T22" fmla="*/ 14 w 14"/>
              <a:gd name="T23" fmla="*/ 11 h 14"/>
              <a:gd name="T24" fmla="*/ 14 w 14"/>
              <a:gd name="T25" fmla="*/ 3 h 14"/>
              <a:gd name="T26" fmla="*/ 11 w 14"/>
              <a:gd name="T27" fmla="*/ 0 h 14"/>
              <a:gd name="T28" fmla="*/ 3 w 14"/>
              <a:gd name="T29" fmla="*/ 0 h 14"/>
              <a:gd name="T30" fmla="*/ 0 w 14"/>
              <a:gd name="T31" fmla="*/ 3 h 14"/>
              <a:gd name="T32" fmla="*/ 0 w 14"/>
              <a:gd name="T33" fmla="*/ 11 h 14"/>
              <a:gd name="T34" fmla="*/ 3 w 14"/>
              <a:gd name="T35" fmla="*/ 14 h 14"/>
              <a:gd name="T36" fmla="*/ 11 w 14"/>
              <a:gd name="T37" fmla="*/ 14 h 14"/>
              <a:gd name="T38" fmla="*/ 14 w 14"/>
              <a:gd name="T39" fmla="*/ 11 h 14"/>
              <a:gd name="T40" fmla="*/ 13 w 14"/>
              <a:gd name="T41" fmla="*/ 11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4" h="14">
                <a:moveTo>
                  <a:pt x="13" y="11"/>
                </a:moveTo>
                <a:cubicBezTo>
                  <a:pt x="13" y="11"/>
                  <a:pt x="13" y="11"/>
                  <a:pt x="13" y="11"/>
                </a:cubicBezTo>
                <a:cubicBezTo>
                  <a:pt x="13" y="12"/>
                  <a:pt x="12" y="13"/>
                  <a:pt x="11" y="13"/>
                </a:cubicBezTo>
                <a:cubicBezTo>
                  <a:pt x="3" y="13"/>
                  <a:pt x="3" y="13"/>
                  <a:pt x="3" y="13"/>
                </a:cubicBezTo>
                <a:cubicBezTo>
                  <a:pt x="2" y="13"/>
                  <a:pt x="1" y="12"/>
                  <a:pt x="1" y="11"/>
                </a:cubicBezTo>
                <a:cubicBezTo>
                  <a:pt x="1" y="3"/>
                  <a:pt x="1" y="3"/>
                  <a:pt x="1" y="3"/>
                </a:cubicBezTo>
                <a:cubicBezTo>
                  <a:pt x="1" y="2"/>
                  <a:pt x="2" y="1"/>
                  <a:pt x="3" y="1"/>
                </a:cubicBezTo>
                <a:cubicBezTo>
                  <a:pt x="11" y="1"/>
                  <a:pt x="11" y="1"/>
                  <a:pt x="11" y="1"/>
                </a:cubicBezTo>
                <a:cubicBezTo>
                  <a:pt x="12" y="1"/>
                  <a:pt x="13" y="2"/>
                  <a:pt x="13" y="3"/>
                </a:cubicBezTo>
                <a:cubicBezTo>
                  <a:pt x="13" y="11"/>
                  <a:pt x="13" y="11"/>
                  <a:pt x="13" y="11"/>
                </a:cubicBezTo>
                <a:cubicBezTo>
                  <a:pt x="13" y="11"/>
                  <a:pt x="13" y="11"/>
                  <a:pt x="13" y="11"/>
                </a:cubicBezTo>
                <a:cubicBezTo>
                  <a:pt x="14" y="11"/>
                  <a:pt x="14" y="11"/>
                  <a:pt x="14" y="11"/>
                </a:cubicBezTo>
                <a:cubicBezTo>
                  <a:pt x="14" y="3"/>
                  <a:pt x="14" y="3"/>
                  <a:pt x="14" y="3"/>
                </a:cubicBezTo>
                <a:cubicBezTo>
                  <a:pt x="14" y="2"/>
                  <a:pt x="13" y="0"/>
                  <a:pt x="11" y="0"/>
                </a:cubicBezTo>
                <a:cubicBezTo>
                  <a:pt x="3" y="0"/>
                  <a:pt x="3" y="0"/>
                  <a:pt x="3" y="0"/>
                </a:cubicBezTo>
                <a:cubicBezTo>
                  <a:pt x="1" y="0"/>
                  <a:pt x="0" y="2"/>
                  <a:pt x="0" y="3"/>
                </a:cubicBezTo>
                <a:cubicBezTo>
                  <a:pt x="0" y="11"/>
                  <a:pt x="0" y="11"/>
                  <a:pt x="0" y="11"/>
                </a:cubicBezTo>
                <a:cubicBezTo>
                  <a:pt x="0" y="13"/>
                  <a:pt x="1" y="14"/>
                  <a:pt x="3" y="14"/>
                </a:cubicBezTo>
                <a:cubicBezTo>
                  <a:pt x="11" y="14"/>
                  <a:pt x="11" y="14"/>
                  <a:pt x="11" y="14"/>
                </a:cubicBezTo>
                <a:cubicBezTo>
                  <a:pt x="13" y="14"/>
                  <a:pt x="14" y="13"/>
                  <a:pt x="14" y="11"/>
                </a:cubicBezTo>
                <a:lnTo>
                  <a:pt x="13" y="11"/>
                </a:lnTo>
                <a:close/>
              </a:path>
            </a:pathLst>
          </a:custGeom>
          <a:solidFill>
            <a:srgbClr val="FFFFFF"/>
          </a:solidFill>
          <a:ln>
            <a:noFill/>
          </a:ln>
        </p:spPr>
        <p:txBody>
          <a:bodyPr lIns="182901" tIns="91451" rIns="182901" bIns="91451"/>
          <a:lstStyle/>
          <a:p>
            <a:pPr eaLnBrk="1" hangingPunct="1">
              <a:defRPr/>
            </a:pPr>
            <a:endParaRPr lang="zh-TW" altLang="en-US" sz="8001" dirty="0">
              <a:ea typeface="微軟正黑體" panose="020B0604030504040204" pitchFamily="34" charset="-120"/>
            </a:endParaRPr>
          </a:p>
        </p:txBody>
      </p:sp>
      <p:sp>
        <p:nvSpPr>
          <p:cNvPr id="74" name="Freeform 65"/>
          <p:cNvSpPr>
            <a:spLocks/>
          </p:cNvSpPr>
          <p:nvPr/>
        </p:nvSpPr>
        <p:spPr bwMode="auto">
          <a:xfrm>
            <a:off x="13247688" y="6324600"/>
            <a:ext cx="76200" cy="76200"/>
          </a:xfrm>
          <a:custGeom>
            <a:avLst/>
            <a:gdLst>
              <a:gd name="T0" fmla="*/ 13 w 13"/>
              <a:gd name="T1" fmla="*/ 10 h 13"/>
              <a:gd name="T2" fmla="*/ 10 w 13"/>
              <a:gd name="T3" fmla="*/ 13 h 13"/>
              <a:gd name="T4" fmla="*/ 2 w 13"/>
              <a:gd name="T5" fmla="*/ 13 h 13"/>
              <a:gd name="T6" fmla="*/ 0 w 13"/>
              <a:gd name="T7" fmla="*/ 10 h 13"/>
              <a:gd name="T8" fmla="*/ 0 w 13"/>
              <a:gd name="T9" fmla="*/ 2 h 13"/>
              <a:gd name="T10" fmla="*/ 2 w 13"/>
              <a:gd name="T11" fmla="*/ 0 h 13"/>
              <a:gd name="T12" fmla="*/ 10 w 13"/>
              <a:gd name="T13" fmla="*/ 0 h 13"/>
              <a:gd name="T14" fmla="*/ 13 w 13"/>
              <a:gd name="T15" fmla="*/ 2 h 13"/>
              <a:gd name="T16" fmla="*/ 13 w 13"/>
              <a:gd name="T17" fmla="*/ 10 h 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3" h="13">
                <a:moveTo>
                  <a:pt x="13" y="10"/>
                </a:moveTo>
                <a:cubicBezTo>
                  <a:pt x="13" y="11"/>
                  <a:pt x="12" y="13"/>
                  <a:pt x="10" y="13"/>
                </a:cubicBezTo>
                <a:cubicBezTo>
                  <a:pt x="2" y="13"/>
                  <a:pt x="2" y="13"/>
                  <a:pt x="2" y="13"/>
                </a:cubicBezTo>
                <a:cubicBezTo>
                  <a:pt x="1" y="13"/>
                  <a:pt x="0" y="11"/>
                  <a:pt x="0" y="10"/>
                </a:cubicBezTo>
                <a:cubicBezTo>
                  <a:pt x="0" y="2"/>
                  <a:pt x="0" y="2"/>
                  <a:pt x="0" y="2"/>
                </a:cubicBezTo>
                <a:cubicBezTo>
                  <a:pt x="0" y="1"/>
                  <a:pt x="1" y="0"/>
                  <a:pt x="2" y="0"/>
                </a:cubicBezTo>
                <a:cubicBezTo>
                  <a:pt x="10" y="0"/>
                  <a:pt x="10" y="0"/>
                  <a:pt x="10" y="0"/>
                </a:cubicBezTo>
                <a:cubicBezTo>
                  <a:pt x="12" y="0"/>
                  <a:pt x="13" y="1"/>
                  <a:pt x="13" y="2"/>
                </a:cubicBezTo>
                <a:lnTo>
                  <a:pt x="13" y="10"/>
                </a:lnTo>
                <a:close/>
              </a:path>
            </a:pathLst>
          </a:custGeom>
          <a:solidFill>
            <a:srgbClr val="FFFFFF"/>
          </a:solidFill>
          <a:ln>
            <a:noFill/>
          </a:ln>
        </p:spPr>
        <p:txBody>
          <a:bodyPr lIns="182901" tIns="91451" rIns="182901" bIns="91451"/>
          <a:lstStyle/>
          <a:p>
            <a:pPr eaLnBrk="1" hangingPunct="1">
              <a:defRPr/>
            </a:pPr>
            <a:endParaRPr lang="zh-TW" altLang="en-US" sz="8001" dirty="0">
              <a:ea typeface="微軟正黑體" panose="020B0604030504040204" pitchFamily="34" charset="-120"/>
            </a:endParaRPr>
          </a:p>
        </p:txBody>
      </p:sp>
      <p:sp>
        <p:nvSpPr>
          <p:cNvPr id="75" name="Freeform 66"/>
          <p:cNvSpPr>
            <a:spLocks/>
          </p:cNvSpPr>
          <p:nvPr/>
        </p:nvSpPr>
        <p:spPr bwMode="auto">
          <a:xfrm>
            <a:off x="13241338" y="6318250"/>
            <a:ext cx="82550" cy="82550"/>
          </a:xfrm>
          <a:custGeom>
            <a:avLst/>
            <a:gdLst>
              <a:gd name="T0" fmla="*/ 14 w 14"/>
              <a:gd name="T1" fmla="*/ 11 h 14"/>
              <a:gd name="T2" fmla="*/ 13 w 14"/>
              <a:gd name="T3" fmla="*/ 11 h 14"/>
              <a:gd name="T4" fmla="*/ 11 w 14"/>
              <a:gd name="T5" fmla="*/ 13 h 14"/>
              <a:gd name="T6" fmla="*/ 3 w 14"/>
              <a:gd name="T7" fmla="*/ 13 h 14"/>
              <a:gd name="T8" fmla="*/ 1 w 14"/>
              <a:gd name="T9" fmla="*/ 11 h 14"/>
              <a:gd name="T10" fmla="*/ 1 w 14"/>
              <a:gd name="T11" fmla="*/ 3 h 14"/>
              <a:gd name="T12" fmla="*/ 3 w 14"/>
              <a:gd name="T13" fmla="*/ 1 h 14"/>
              <a:gd name="T14" fmla="*/ 11 w 14"/>
              <a:gd name="T15" fmla="*/ 1 h 14"/>
              <a:gd name="T16" fmla="*/ 13 w 14"/>
              <a:gd name="T17" fmla="*/ 3 h 14"/>
              <a:gd name="T18" fmla="*/ 13 w 14"/>
              <a:gd name="T19" fmla="*/ 11 h 14"/>
              <a:gd name="T20" fmla="*/ 14 w 14"/>
              <a:gd name="T21" fmla="*/ 11 h 14"/>
              <a:gd name="T22" fmla="*/ 14 w 14"/>
              <a:gd name="T23" fmla="*/ 11 h 14"/>
              <a:gd name="T24" fmla="*/ 14 w 14"/>
              <a:gd name="T25" fmla="*/ 3 h 14"/>
              <a:gd name="T26" fmla="*/ 11 w 14"/>
              <a:gd name="T27" fmla="*/ 0 h 14"/>
              <a:gd name="T28" fmla="*/ 3 w 14"/>
              <a:gd name="T29" fmla="*/ 0 h 14"/>
              <a:gd name="T30" fmla="*/ 0 w 14"/>
              <a:gd name="T31" fmla="*/ 3 h 14"/>
              <a:gd name="T32" fmla="*/ 0 w 14"/>
              <a:gd name="T33" fmla="*/ 11 h 14"/>
              <a:gd name="T34" fmla="*/ 3 w 14"/>
              <a:gd name="T35" fmla="*/ 14 h 14"/>
              <a:gd name="T36" fmla="*/ 11 w 14"/>
              <a:gd name="T37" fmla="*/ 14 h 14"/>
              <a:gd name="T38" fmla="*/ 14 w 14"/>
              <a:gd name="T39" fmla="*/ 11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4" h="14">
                <a:moveTo>
                  <a:pt x="14" y="11"/>
                </a:moveTo>
                <a:cubicBezTo>
                  <a:pt x="13" y="11"/>
                  <a:pt x="13" y="11"/>
                  <a:pt x="13" y="11"/>
                </a:cubicBezTo>
                <a:cubicBezTo>
                  <a:pt x="13" y="12"/>
                  <a:pt x="12" y="13"/>
                  <a:pt x="11" y="13"/>
                </a:cubicBezTo>
                <a:cubicBezTo>
                  <a:pt x="3" y="13"/>
                  <a:pt x="3" y="13"/>
                  <a:pt x="3" y="13"/>
                </a:cubicBezTo>
                <a:cubicBezTo>
                  <a:pt x="2" y="13"/>
                  <a:pt x="1" y="12"/>
                  <a:pt x="1" y="11"/>
                </a:cubicBezTo>
                <a:cubicBezTo>
                  <a:pt x="1" y="3"/>
                  <a:pt x="1" y="3"/>
                  <a:pt x="1" y="3"/>
                </a:cubicBezTo>
                <a:cubicBezTo>
                  <a:pt x="1" y="2"/>
                  <a:pt x="2" y="1"/>
                  <a:pt x="3" y="1"/>
                </a:cubicBezTo>
                <a:cubicBezTo>
                  <a:pt x="11" y="1"/>
                  <a:pt x="11" y="1"/>
                  <a:pt x="11" y="1"/>
                </a:cubicBezTo>
                <a:cubicBezTo>
                  <a:pt x="12" y="1"/>
                  <a:pt x="13" y="2"/>
                  <a:pt x="13" y="3"/>
                </a:cubicBezTo>
                <a:cubicBezTo>
                  <a:pt x="13" y="11"/>
                  <a:pt x="13" y="11"/>
                  <a:pt x="13" y="11"/>
                </a:cubicBezTo>
                <a:cubicBezTo>
                  <a:pt x="14" y="11"/>
                  <a:pt x="14" y="11"/>
                  <a:pt x="14" y="11"/>
                </a:cubicBezTo>
                <a:cubicBezTo>
                  <a:pt x="14" y="11"/>
                  <a:pt x="14" y="11"/>
                  <a:pt x="14" y="11"/>
                </a:cubicBezTo>
                <a:cubicBezTo>
                  <a:pt x="14" y="3"/>
                  <a:pt x="14" y="3"/>
                  <a:pt x="14" y="3"/>
                </a:cubicBezTo>
                <a:cubicBezTo>
                  <a:pt x="14" y="2"/>
                  <a:pt x="13" y="0"/>
                  <a:pt x="11" y="0"/>
                </a:cubicBezTo>
                <a:cubicBezTo>
                  <a:pt x="3" y="0"/>
                  <a:pt x="3" y="0"/>
                  <a:pt x="3" y="0"/>
                </a:cubicBezTo>
                <a:cubicBezTo>
                  <a:pt x="2" y="0"/>
                  <a:pt x="0" y="2"/>
                  <a:pt x="0" y="3"/>
                </a:cubicBezTo>
                <a:cubicBezTo>
                  <a:pt x="0" y="11"/>
                  <a:pt x="0" y="11"/>
                  <a:pt x="0" y="11"/>
                </a:cubicBezTo>
                <a:cubicBezTo>
                  <a:pt x="0" y="13"/>
                  <a:pt x="2" y="14"/>
                  <a:pt x="3" y="14"/>
                </a:cubicBezTo>
                <a:cubicBezTo>
                  <a:pt x="11" y="14"/>
                  <a:pt x="11" y="14"/>
                  <a:pt x="11" y="14"/>
                </a:cubicBezTo>
                <a:cubicBezTo>
                  <a:pt x="13" y="14"/>
                  <a:pt x="14" y="13"/>
                  <a:pt x="14" y="11"/>
                </a:cubicBezTo>
                <a:close/>
              </a:path>
            </a:pathLst>
          </a:custGeom>
          <a:solidFill>
            <a:srgbClr val="FFFFFF"/>
          </a:solidFill>
          <a:ln>
            <a:noFill/>
          </a:ln>
        </p:spPr>
        <p:txBody>
          <a:bodyPr lIns="182901" tIns="91451" rIns="182901" bIns="91451"/>
          <a:lstStyle/>
          <a:p>
            <a:pPr eaLnBrk="1" hangingPunct="1">
              <a:defRPr/>
            </a:pPr>
            <a:endParaRPr lang="zh-TW" altLang="en-US" sz="8001" dirty="0">
              <a:ea typeface="微軟正黑體" panose="020B0604030504040204" pitchFamily="34" charset="-120"/>
            </a:endParaRPr>
          </a:p>
        </p:txBody>
      </p:sp>
      <p:sp>
        <p:nvSpPr>
          <p:cNvPr id="76" name="Freeform 67"/>
          <p:cNvSpPr>
            <a:spLocks/>
          </p:cNvSpPr>
          <p:nvPr/>
        </p:nvSpPr>
        <p:spPr bwMode="auto">
          <a:xfrm>
            <a:off x="14482763" y="7343775"/>
            <a:ext cx="950912" cy="877888"/>
          </a:xfrm>
          <a:custGeom>
            <a:avLst/>
            <a:gdLst>
              <a:gd name="T0" fmla="*/ 69 w 160"/>
              <a:gd name="T1" fmla="*/ 3 h 148"/>
              <a:gd name="T2" fmla="*/ 57 w 160"/>
              <a:gd name="T3" fmla="*/ 16 h 148"/>
              <a:gd name="T4" fmla="*/ 46 w 160"/>
              <a:gd name="T5" fmla="*/ 26 h 148"/>
              <a:gd name="T6" fmla="*/ 20 w 160"/>
              <a:gd name="T7" fmla="*/ 53 h 148"/>
              <a:gd name="T8" fmla="*/ 8 w 160"/>
              <a:gd name="T9" fmla="*/ 63 h 148"/>
              <a:gd name="T10" fmla="*/ 1 w 160"/>
              <a:gd name="T11" fmla="*/ 74 h 148"/>
              <a:gd name="T12" fmla="*/ 5 w 160"/>
              <a:gd name="T13" fmla="*/ 81 h 148"/>
              <a:gd name="T14" fmla="*/ 11 w 160"/>
              <a:gd name="T15" fmla="*/ 80 h 148"/>
              <a:gd name="T16" fmla="*/ 14 w 160"/>
              <a:gd name="T17" fmla="*/ 77 h 148"/>
              <a:gd name="T18" fmla="*/ 17 w 160"/>
              <a:gd name="T19" fmla="*/ 88 h 148"/>
              <a:gd name="T20" fmla="*/ 20 w 160"/>
              <a:gd name="T21" fmla="*/ 105 h 148"/>
              <a:gd name="T22" fmla="*/ 26 w 160"/>
              <a:gd name="T23" fmla="*/ 139 h 148"/>
              <a:gd name="T24" fmla="*/ 29 w 160"/>
              <a:gd name="T25" fmla="*/ 145 h 148"/>
              <a:gd name="T26" fmla="*/ 37 w 160"/>
              <a:gd name="T27" fmla="*/ 148 h 148"/>
              <a:gd name="T28" fmla="*/ 62 w 160"/>
              <a:gd name="T29" fmla="*/ 148 h 148"/>
              <a:gd name="T30" fmla="*/ 105 w 160"/>
              <a:gd name="T31" fmla="*/ 147 h 148"/>
              <a:gd name="T32" fmla="*/ 120 w 160"/>
              <a:gd name="T33" fmla="*/ 147 h 148"/>
              <a:gd name="T34" fmla="*/ 129 w 160"/>
              <a:gd name="T35" fmla="*/ 146 h 148"/>
              <a:gd name="T36" fmla="*/ 131 w 160"/>
              <a:gd name="T37" fmla="*/ 138 h 148"/>
              <a:gd name="T38" fmla="*/ 133 w 160"/>
              <a:gd name="T39" fmla="*/ 125 h 148"/>
              <a:gd name="T40" fmla="*/ 135 w 160"/>
              <a:gd name="T41" fmla="*/ 104 h 148"/>
              <a:gd name="T42" fmla="*/ 138 w 160"/>
              <a:gd name="T43" fmla="*/ 87 h 148"/>
              <a:gd name="T44" fmla="*/ 143 w 160"/>
              <a:gd name="T45" fmla="*/ 78 h 148"/>
              <a:gd name="T46" fmla="*/ 153 w 160"/>
              <a:gd name="T47" fmla="*/ 79 h 148"/>
              <a:gd name="T48" fmla="*/ 145 w 160"/>
              <a:gd name="T49" fmla="*/ 62 h 148"/>
              <a:gd name="T50" fmla="*/ 119 w 160"/>
              <a:gd name="T51" fmla="*/ 37 h 148"/>
              <a:gd name="T52" fmla="*/ 94 w 160"/>
              <a:gd name="T53" fmla="*/ 12 h 148"/>
              <a:gd name="T54" fmla="*/ 79 w 160"/>
              <a:gd name="T55" fmla="*/ 2 h 148"/>
              <a:gd name="T56" fmla="*/ 65 w 160"/>
              <a:gd name="T57" fmla="*/ 6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60" h="148">
                <a:moveTo>
                  <a:pt x="69" y="3"/>
                </a:moveTo>
                <a:cubicBezTo>
                  <a:pt x="64" y="7"/>
                  <a:pt x="60" y="11"/>
                  <a:pt x="57" y="16"/>
                </a:cubicBezTo>
                <a:cubicBezTo>
                  <a:pt x="54" y="20"/>
                  <a:pt x="50" y="23"/>
                  <a:pt x="46" y="26"/>
                </a:cubicBezTo>
                <a:cubicBezTo>
                  <a:pt x="37" y="35"/>
                  <a:pt x="29" y="44"/>
                  <a:pt x="20" y="53"/>
                </a:cubicBezTo>
                <a:cubicBezTo>
                  <a:pt x="16" y="56"/>
                  <a:pt x="12" y="60"/>
                  <a:pt x="8" y="63"/>
                </a:cubicBezTo>
                <a:cubicBezTo>
                  <a:pt x="5" y="66"/>
                  <a:pt x="2" y="70"/>
                  <a:pt x="1" y="74"/>
                </a:cubicBezTo>
                <a:cubicBezTo>
                  <a:pt x="0" y="78"/>
                  <a:pt x="1" y="81"/>
                  <a:pt x="5" y="81"/>
                </a:cubicBezTo>
                <a:cubicBezTo>
                  <a:pt x="7" y="81"/>
                  <a:pt x="9" y="81"/>
                  <a:pt x="11" y="80"/>
                </a:cubicBezTo>
                <a:cubicBezTo>
                  <a:pt x="12" y="79"/>
                  <a:pt x="13" y="77"/>
                  <a:pt x="14" y="77"/>
                </a:cubicBezTo>
                <a:cubicBezTo>
                  <a:pt x="17" y="77"/>
                  <a:pt x="17" y="86"/>
                  <a:pt x="17" y="88"/>
                </a:cubicBezTo>
                <a:cubicBezTo>
                  <a:pt x="18" y="93"/>
                  <a:pt x="19" y="99"/>
                  <a:pt x="20" y="105"/>
                </a:cubicBezTo>
                <a:cubicBezTo>
                  <a:pt x="22" y="116"/>
                  <a:pt x="23" y="128"/>
                  <a:pt x="26" y="139"/>
                </a:cubicBezTo>
                <a:cubicBezTo>
                  <a:pt x="27" y="141"/>
                  <a:pt x="27" y="144"/>
                  <a:pt x="29" y="145"/>
                </a:cubicBezTo>
                <a:cubicBezTo>
                  <a:pt x="32" y="147"/>
                  <a:pt x="34" y="147"/>
                  <a:pt x="37" y="148"/>
                </a:cubicBezTo>
                <a:cubicBezTo>
                  <a:pt x="46" y="148"/>
                  <a:pt x="54" y="148"/>
                  <a:pt x="62" y="148"/>
                </a:cubicBezTo>
                <a:cubicBezTo>
                  <a:pt x="77" y="148"/>
                  <a:pt x="91" y="148"/>
                  <a:pt x="105" y="147"/>
                </a:cubicBezTo>
                <a:cubicBezTo>
                  <a:pt x="110" y="147"/>
                  <a:pt x="115" y="147"/>
                  <a:pt x="120" y="147"/>
                </a:cubicBezTo>
                <a:cubicBezTo>
                  <a:pt x="123" y="147"/>
                  <a:pt x="127" y="148"/>
                  <a:pt x="129" y="146"/>
                </a:cubicBezTo>
                <a:cubicBezTo>
                  <a:pt x="130" y="144"/>
                  <a:pt x="131" y="140"/>
                  <a:pt x="131" y="138"/>
                </a:cubicBezTo>
                <a:cubicBezTo>
                  <a:pt x="132" y="134"/>
                  <a:pt x="132" y="129"/>
                  <a:pt x="133" y="125"/>
                </a:cubicBezTo>
                <a:cubicBezTo>
                  <a:pt x="134" y="118"/>
                  <a:pt x="134" y="111"/>
                  <a:pt x="135" y="104"/>
                </a:cubicBezTo>
                <a:cubicBezTo>
                  <a:pt x="136" y="98"/>
                  <a:pt x="136" y="92"/>
                  <a:pt x="138" y="87"/>
                </a:cubicBezTo>
                <a:cubicBezTo>
                  <a:pt x="138" y="84"/>
                  <a:pt x="138" y="76"/>
                  <a:pt x="143" y="78"/>
                </a:cubicBezTo>
                <a:cubicBezTo>
                  <a:pt x="146" y="79"/>
                  <a:pt x="149" y="81"/>
                  <a:pt x="153" y="79"/>
                </a:cubicBezTo>
                <a:cubicBezTo>
                  <a:pt x="160" y="73"/>
                  <a:pt x="149" y="66"/>
                  <a:pt x="145" y="62"/>
                </a:cubicBezTo>
                <a:cubicBezTo>
                  <a:pt x="137" y="53"/>
                  <a:pt x="127" y="45"/>
                  <a:pt x="119" y="37"/>
                </a:cubicBezTo>
                <a:cubicBezTo>
                  <a:pt x="111" y="28"/>
                  <a:pt x="102" y="20"/>
                  <a:pt x="94" y="12"/>
                </a:cubicBezTo>
                <a:cubicBezTo>
                  <a:pt x="89" y="8"/>
                  <a:pt x="85" y="4"/>
                  <a:pt x="79" y="2"/>
                </a:cubicBezTo>
                <a:cubicBezTo>
                  <a:pt x="74" y="0"/>
                  <a:pt x="69" y="3"/>
                  <a:pt x="65" y="6"/>
                </a:cubicBezTo>
              </a:path>
            </a:pathLst>
          </a:custGeom>
          <a:solidFill>
            <a:srgbClr val="333333"/>
          </a:solidFill>
          <a:ln>
            <a:noFill/>
          </a:ln>
        </p:spPr>
        <p:txBody>
          <a:bodyPr lIns="182901" tIns="91451" rIns="182901" bIns="91451"/>
          <a:lstStyle/>
          <a:p>
            <a:pPr eaLnBrk="1" hangingPunct="1">
              <a:defRPr/>
            </a:pPr>
            <a:endParaRPr lang="zh-TW" altLang="en-US" sz="8001" dirty="0">
              <a:ea typeface="微軟正黑體" panose="020B0604030504040204" pitchFamily="34" charset="-120"/>
            </a:endParaRPr>
          </a:p>
        </p:txBody>
      </p:sp>
      <p:sp>
        <p:nvSpPr>
          <p:cNvPr id="77" name="Freeform 68"/>
          <p:cNvSpPr>
            <a:spLocks/>
          </p:cNvSpPr>
          <p:nvPr/>
        </p:nvSpPr>
        <p:spPr bwMode="auto">
          <a:xfrm>
            <a:off x="14419263" y="7264400"/>
            <a:ext cx="1077912" cy="1020763"/>
          </a:xfrm>
          <a:custGeom>
            <a:avLst/>
            <a:gdLst>
              <a:gd name="T0" fmla="*/ 73 w 182"/>
              <a:gd name="T1" fmla="*/ 9 h 172"/>
              <a:gd name="T2" fmla="*/ 39 w 182"/>
              <a:gd name="T3" fmla="*/ 43 h 172"/>
              <a:gd name="T4" fmla="*/ 5 w 182"/>
              <a:gd name="T5" fmla="*/ 78 h 172"/>
              <a:gd name="T6" fmla="*/ 6 w 182"/>
              <a:gd name="T7" fmla="*/ 100 h 172"/>
              <a:gd name="T8" fmla="*/ 30 w 182"/>
              <a:gd name="T9" fmla="*/ 99 h 172"/>
              <a:gd name="T10" fmla="*/ 20 w 182"/>
              <a:gd name="T11" fmla="*/ 99 h 172"/>
              <a:gd name="T12" fmla="*/ 21 w 182"/>
              <a:gd name="T13" fmla="*/ 115 h 172"/>
              <a:gd name="T14" fmla="*/ 27 w 182"/>
              <a:gd name="T15" fmla="*/ 155 h 172"/>
              <a:gd name="T16" fmla="*/ 61 w 182"/>
              <a:gd name="T17" fmla="*/ 171 h 172"/>
              <a:gd name="T18" fmla="*/ 136 w 182"/>
              <a:gd name="T19" fmla="*/ 170 h 172"/>
              <a:gd name="T20" fmla="*/ 155 w 182"/>
              <a:gd name="T21" fmla="*/ 131 h 172"/>
              <a:gd name="T22" fmla="*/ 159 w 182"/>
              <a:gd name="T23" fmla="*/ 99 h 172"/>
              <a:gd name="T24" fmla="*/ 158 w 182"/>
              <a:gd name="T25" fmla="*/ 103 h 172"/>
              <a:gd name="T26" fmla="*/ 166 w 182"/>
              <a:gd name="T27" fmla="*/ 101 h 172"/>
              <a:gd name="T28" fmla="*/ 166 w 182"/>
              <a:gd name="T29" fmla="*/ 70 h 172"/>
              <a:gd name="T30" fmla="*/ 112 w 182"/>
              <a:gd name="T31" fmla="*/ 18 h 172"/>
              <a:gd name="T32" fmla="*/ 69 w 182"/>
              <a:gd name="T33" fmla="*/ 12 h 172"/>
              <a:gd name="T34" fmla="*/ 83 w 182"/>
              <a:gd name="T35" fmla="*/ 27 h 172"/>
              <a:gd name="T36" fmla="*/ 123 w 182"/>
              <a:gd name="T37" fmla="*/ 57 h 172"/>
              <a:gd name="T38" fmla="*/ 144 w 182"/>
              <a:gd name="T39" fmla="*/ 77 h 172"/>
              <a:gd name="T40" fmla="*/ 152 w 182"/>
              <a:gd name="T41" fmla="*/ 85 h 172"/>
              <a:gd name="T42" fmla="*/ 156 w 182"/>
              <a:gd name="T43" fmla="*/ 81 h 172"/>
              <a:gd name="T44" fmla="*/ 135 w 182"/>
              <a:gd name="T45" fmla="*/ 131 h 172"/>
              <a:gd name="T46" fmla="*/ 131 w 182"/>
              <a:gd name="T47" fmla="*/ 150 h 172"/>
              <a:gd name="T48" fmla="*/ 102 w 182"/>
              <a:gd name="T49" fmla="*/ 151 h 172"/>
              <a:gd name="T50" fmla="*/ 48 w 182"/>
              <a:gd name="T51" fmla="*/ 151 h 172"/>
              <a:gd name="T52" fmla="*/ 30 w 182"/>
              <a:gd name="T53" fmla="*/ 82 h 172"/>
              <a:gd name="T54" fmla="*/ 20 w 182"/>
              <a:gd name="T55" fmla="*/ 82 h 172"/>
              <a:gd name="T56" fmla="*/ 16 w 182"/>
              <a:gd name="T57" fmla="*/ 84 h 172"/>
              <a:gd name="T58" fmla="*/ 26 w 182"/>
              <a:gd name="T59" fmla="*/ 83 h 172"/>
              <a:gd name="T60" fmla="*/ 48 w 182"/>
              <a:gd name="T61" fmla="*/ 62 h 172"/>
              <a:gd name="T62" fmla="*/ 87 w 182"/>
              <a:gd name="T63" fmla="*/ 23 h 172"/>
              <a:gd name="T64" fmla="*/ 73 w 182"/>
              <a:gd name="T65" fmla="*/ 9 h 1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82" h="172">
                <a:moveTo>
                  <a:pt x="73" y="9"/>
                </a:moveTo>
                <a:cubicBezTo>
                  <a:pt x="61" y="19"/>
                  <a:pt x="50" y="31"/>
                  <a:pt x="39" y="43"/>
                </a:cubicBezTo>
                <a:cubicBezTo>
                  <a:pt x="28" y="55"/>
                  <a:pt x="15" y="65"/>
                  <a:pt x="5" y="78"/>
                </a:cubicBezTo>
                <a:cubicBezTo>
                  <a:pt x="0" y="84"/>
                  <a:pt x="1" y="95"/>
                  <a:pt x="6" y="100"/>
                </a:cubicBezTo>
                <a:cubicBezTo>
                  <a:pt x="13" y="107"/>
                  <a:pt x="23" y="103"/>
                  <a:pt x="30" y="99"/>
                </a:cubicBezTo>
                <a:cubicBezTo>
                  <a:pt x="27" y="99"/>
                  <a:pt x="23" y="99"/>
                  <a:pt x="20" y="99"/>
                </a:cubicBezTo>
                <a:cubicBezTo>
                  <a:pt x="17" y="97"/>
                  <a:pt x="20" y="113"/>
                  <a:pt x="21" y="115"/>
                </a:cubicBezTo>
                <a:cubicBezTo>
                  <a:pt x="23" y="128"/>
                  <a:pt x="24" y="141"/>
                  <a:pt x="27" y="155"/>
                </a:cubicBezTo>
                <a:cubicBezTo>
                  <a:pt x="31" y="171"/>
                  <a:pt x="47" y="171"/>
                  <a:pt x="61" y="171"/>
                </a:cubicBezTo>
                <a:cubicBezTo>
                  <a:pt x="86" y="172"/>
                  <a:pt x="111" y="168"/>
                  <a:pt x="136" y="170"/>
                </a:cubicBezTo>
                <a:cubicBezTo>
                  <a:pt x="154" y="171"/>
                  <a:pt x="153" y="142"/>
                  <a:pt x="155" y="131"/>
                </a:cubicBezTo>
                <a:cubicBezTo>
                  <a:pt x="156" y="120"/>
                  <a:pt x="157" y="110"/>
                  <a:pt x="159" y="99"/>
                </a:cubicBezTo>
                <a:cubicBezTo>
                  <a:pt x="158" y="102"/>
                  <a:pt x="146" y="100"/>
                  <a:pt x="158" y="103"/>
                </a:cubicBezTo>
                <a:cubicBezTo>
                  <a:pt x="161" y="103"/>
                  <a:pt x="163" y="102"/>
                  <a:pt x="166" y="101"/>
                </a:cubicBezTo>
                <a:cubicBezTo>
                  <a:pt x="182" y="95"/>
                  <a:pt x="175" y="79"/>
                  <a:pt x="166" y="70"/>
                </a:cubicBezTo>
                <a:cubicBezTo>
                  <a:pt x="148" y="53"/>
                  <a:pt x="130" y="35"/>
                  <a:pt x="112" y="18"/>
                </a:cubicBezTo>
                <a:cubicBezTo>
                  <a:pt x="98" y="5"/>
                  <a:pt x="85" y="0"/>
                  <a:pt x="69" y="12"/>
                </a:cubicBezTo>
                <a:cubicBezTo>
                  <a:pt x="59" y="20"/>
                  <a:pt x="73" y="35"/>
                  <a:pt x="83" y="27"/>
                </a:cubicBezTo>
                <a:cubicBezTo>
                  <a:pt x="92" y="20"/>
                  <a:pt x="118" y="52"/>
                  <a:pt x="123" y="57"/>
                </a:cubicBezTo>
                <a:cubicBezTo>
                  <a:pt x="130" y="64"/>
                  <a:pt x="137" y="70"/>
                  <a:pt x="144" y="77"/>
                </a:cubicBezTo>
                <a:cubicBezTo>
                  <a:pt x="146" y="79"/>
                  <a:pt x="149" y="82"/>
                  <a:pt x="152" y="85"/>
                </a:cubicBezTo>
                <a:cubicBezTo>
                  <a:pt x="159" y="83"/>
                  <a:pt x="161" y="82"/>
                  <a:pt x="156" y="81"/>
                </a:cubicBezTo>
                <a:cubicBezTo>
                  <a:pt x="134" y="75"/>
                  <a:pt x="136" y="120"/>
                  <a:pt x="135" y="131"/>
                </a:cubicBezTo>
                <a:cubicBezTo>
                  <a:pt x="135" y="129"/>
                  <a:pt x="134" y="150"/>
                  <a:pt x="131" y="150"/>
                </a:cubicBezTo>
                <a:cubicBezTo>
                  <a:pt x="121" y="149"/>
                  <a:pt x="111" y="150"/>
                  <a:pt x="102" y="151"/>
                </a:cubicBezTo>
                <a:cubicBezTo>
                  <a:pt x="84" y="151"/>
                  <a:pt x="66" y="151"/>
                  <a:pt x="48" y="151"/>
                </a:cubicBezTo>
                <a:cubicBezTo>
                  <a:pt x="39" y="150"/>
                  <a:pt x="44" y="90"/>
                  <a:pt x="30" y="82"/>
                </a:cubicBezTo>
                <a:cubicBezTo>
                  <a:pt x="27" y="80"/>
                  <a:pt x="23" y="80"/>
                  <a:pt x="20" y="82"/>
                </a:cubicBezTo>
                <a:cubicBezTo>
                  <a:pt x="19" y="82"/>
                  <a:pt x="17" y="83"/>
                  <a:pt x="16" y="84"/>
                </a:cubicBezTo>
                <a:cubicBezTo>
                  <a:pt x="20" y="90"/>
                  <a:pt x="24" y="89"/>
                  <a:pt x="26" y="83"/>
                </a:cubicBezTo>
                <a:cubicBezTo>
                  <a:pt x="34" y="76"/>
                  <a:pt x="41" y="70"/>
                  <a:pt x="48" y="62"/>
                </a:cubicBezTo>
                <a:cubicBezTo>
                  <a:pt x="61" y="49"/>
                  <a:pt x="73" y="35"/>
                  <a:pt x="87" y="23"/>
                </a:cubicBezTo>
                <a:cubicBezTo>
                  <a:pt x="97" y="15"/>
                  <a:pt x="83" y="1"/>
                  <a:pt x="73" y="9"/>
                </a:cubicBezTo>
                <a:close/>
              </a:path>
            </a:pathLst>
          </a:custGeom>
          <a:solidFill>
            <a:srgbClr val="333333"/>
          </a:solidFill>
          <a:ln>
            <a:noFill/>
          </a:ln>
        </p:spPr>
        <p:txBody>
          <a:bodyPr lIns="182901" tIns="91451" rIns="182901" bIns="91451"/>
          <a:lstStyle/>
          <a:p>
            <a:pPr eaLnBrk="1" hangingPunct="1">
              <a:defRPr/>
            </a:pPr>
            <a:endParaRPr lang="zh-TW" altLang="en-US" sz="8001" dirty="0">
              <a:ea typeface="微軟正黑體" panose="020B0604030504040204" pitchFamily="34" charset="-120"/>
            </a:endParaRPr>
          </a:p>
        </p:txBody>
      </p:sp>
      <p:sp>
        <p:nvSpPr>
          <p:cNvPr id="78" name="Freeform 69"/>
          <p:cNvSpPr>
            <a:spLocks/>
          </p:cNvSpPr>
          <p:nvPr/>
        </p:nvSpPr>
        <p:spPr bwMode="auto">
          <a:xfrm>
            <a:off x="14873288" y="7954963"/>
            <a:ext cx="177800" cy="273050"/>
          </a:xfrm>
          <a:custGeom>
            <a:avLst/>
            <a:gdLst>
              <a:gd name="T0" fmla="*/ 8 w 30"/>
              <a:gd name="T1" fmla="*/ 46 h 46"/>
              <a:gd name="T2" fmla="*/ 3 w 30"/>
              <a:gd name="T3" fmla="*/ 35 h 46"/>
              <a:gd name="T4" fmla="*/ 0 w 30"/>
              <a:gd name="T5" fmla="*/ 24 h 46"/>
              <a:gd name="T6" fmla="*/ 4 w 30"/>
              <a:gd name="T7" fmla="*/ 8 h 46"/>
              <a:gd name="T8" fmla="*/ 13 w 30"/>
              <a:gd name="T9" fmla="*/ 2 h 46"/>
              <a:gd name="T10" fmla="*/ 28 w 30"/>
              <a:gd name="T11" fmla="*/ 8 h 46"/>
              <a:gd name="T12" fmla="*/ 28 w 30"/>
              <a:gd name="T13" fmla="*/ 24 h 46"/>
              <a:gd name="T14" fmla="*/ 25 w 30"/>
              <a:gd name="T15" fmla="*/ 37 h 46"/>
              <a:gd name="T16" fmla="*/ 23 w 30"/>
              <a:gd name="T17" fmla="*/ 43 h 46"/>
              <a:gd name="T18" fmla="*/ 21 w 30"/>
              <a:gd name="T19" fmla="*/ 45 h 46"/>
              <a:gd name="T20" fmla="*/ 8 w 30"/>
              <a:gd name="T21" fmla="*/ 45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0" h="46">
                <a:moveTo>
                  <a:pt x="8" y="46"/>
                </a:moveTo>
                <a:cubicBezTo>
                  <a:pt x="5" y="43"/>
                  <a:pt x="4" y="39"/>
                  <a:pt x="3" y="35"/>
                </a:cubicBezTo>
                <a:cubicBezTo>
                  <a:pt x="2" y="32"/>
                  <a:pt x="1" y="28"/>
                  <a:pt x="0" y="24"/>
                </a:cubicBezTo>
                <a:cubicBezTo>
                  <a:pt x="0" y="18"/>
                  <a:pt x="1" y="13"/>
                  <a:pt x="4" y="8"/>
                </a:cubicBezTo>
                <a:cubicBezTo>
                  <a:pt x="6" y="4"/>
                  <a:pt x="9" y="3"/>
                  <a:pt x="13" y="2"/>
                </a:cubicBezTo>
                <a:cubicBezTo>
                  <a:pt x="18" y="0"/>
                  <a:pt x="25" y="1"/>
                  <a:pt x="28" y="8"/>
                </a:cubicBezTo>
                <a:cubicBezTo>
                  <a:pt x="30" y="13"/>
                  <a:pt x="28" y="19"/>
                  <a:pt x="28" y="24"/>
                </a:cubicBezTo>
                <a:cubicBezTo>
                  <a:pt x="27" y="28"/>
                  <a:pt x="26" y="32"/>
                  <a:pt x="25" y="37"/>
                </a:cubicBezTo>
                <a:cubicBezTo>
                  <a:pt x="24" y="39"/>
                  <a:pt x="24" y="41"/>
                  <a:pt x="23" y="43"/>
                </a:cubicBezTo>
                <a:cubicBezTo>
                  <a:pt x="22" y="45"/>
                  <a:pt x="22" y="45"/>
                  <a:pt x="21" y="45"/>
                </a:cubicBezTo>
                <a:cubicBezTo>
                  <a:pt x="16" y="46"/>
                  <a:pt x="12" y="45"/>
                  <a:pt x="8" y="45"/>
                </a:cubicBezTo>
              </a:path>
            </a:pathLst>
          </a:custGeom>
          <a:solidFill>
            <a:srgbClr val="FFFFFF"/>
          </a:solidFill>
          <a:ln>
            <a:noFill/>
          </a:ln>
        </p:spPr>
        <p:txBody>
          <a:bodyPr lIns="182901" tIns="91451" rIns="182901" bIns="91451"/>
          <a:lstStyle/>
          <a:p>
            <a:pPr eaLnBrk="1" hangingPunct="1">
              <a:defRPr/>
            </a:pPr>
            <a:endParaRPr lang="zh-TW" altLang="en-US" sz="8001" dirty="0">
              <a:ea typeface="微軟正黑體" panose="020B0604030504040204" pitchFamily="34" charset="-120"/>
            </a:endParaRPr>
          </a:p>
        </p:txBody>
      </p:sp>
      <p:sp>
        <p:nvSpPr>
          <p:cNvPr id="79" name="Freeform 70"/>
          <p:cNvSpPr>
            <a:spLocks/>
          </p:cNvSpPr>
          <p:nvPr/>
        </p:nvSpPr>
        <p:spPr bwMode="auto">
          <a:xfrm>
            <a:off x="14803438" y="7881938"/>
            <a:ext cx="322262" cy="438150"/>
          </a:xfrm>
          <a:custGeom>
            <a:avLst/>
            <a:gdLst>
              <a:gd name="T0" fmla="*/ 28 w 54"/>
              <a:gd name="T1" fmla="*/ 53 h 74"/>
              <a:gd name="T2" fmla="*/ 27 w 54"/>
              <a:gd name="T3" fmla="*/ 24 h 74"/>
              <a:gd name="T4" fmla="*/ 30 w 54"/>
              <a:gd name="T5" fmla="*/ 33 h 74"/>
              <a:gd name="T6" fmla="*/ 25 w 54"/>
              <a:gd name="T7" fmla="*/ 52 h 74"/>
              <a:gd name="T8" fmla="*/ 31 w 54"/>
              <a:gd name="T9" fmla="*/ 47 h 74"/>
              <a:gd name="T10" fmla="*/ 20 w 54"/>
              <a:gd name="T11" fmla="*/ 47 h 74"/>
              <a:gd name="T12" fmla="*/ 20 w 54"/>
              <a:gd name="T13" fmla="*/ 67 h 74"/>
              <a:gd name="T14" fmla="*/ 39 w 54"/>
              <a:gd name="T15" fmla="*/ 65 h 74"/>
              <a:gd name="T16" fmla="*/ 48 w 54"/>
              <a:gd name="T17" fmla="*/ 45 h 74"/>
              <a:gd name="T18" fmla="*/ 38 w 54"/>
              <a:gd name="T19" fmla="*/ 5 h 74"/>
              <a:gd name="T20" fmla="*/ 5 w 54"/>
              <a:gd name="T21" fmla="*/ 20 h 74"/>
              <a:gd name="T22" fmla="*/ 11 w 54"/>
              <a:gd name="T23" fmla="*/ 63 h 74"/>
              <a:gd name="T24" fmla="*/ 28 w 54"/>
              <a:gd name="T25" fmla="*/ 53 h 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4" h="74">
                <a:moveTo>
                  <a:pt x="28" y="53"/>
                </a:moveTo>
                <a:cubicBezTo>
                  <a:pt x="24" y="47"/>
                  <a:pt x="17" y="27"/>
                  <a:pt x="27" y="24"/>
                </a:cubicBezTo>
                <a:cubicBezTo>
                  <a:pt x="33" y="22"/>
                  <a:pt x="30" y="30"/>
                  <a:pt x="30" y="33"/>
                </a:cubicBezTo>
                <a:cubicBezTo>
                  <a:pt x="29" y="39"/>
                  <a:pt x="28" y="47"/>
                  <a:pt x="25" y="52"/>
                </a:cubicBezTo>
                <a:cubicBezTo>
                  <a:pt x="27" y="50"/>
                  <a:pt x="29" y="49"/>
                  <a:pt x="31" y="47"/>
                </a:cubicBezTo>
                <a:cubicBezTo>
                  <a:pt x="28" y="49"/>
                  <a:pt x="23" y="48"/>
                  <a:pt x="20" y="47"/>
                </a:cubicBezTo>
                <a:cubicBezTo>
                  <a:pt x="7" y="47"/>
                  <a:pt x="7" y="67"/>
                  <a:pt x="20" y="67"/>
                </a:cubicBezTo>
                <a:cubicBezTo>
                  <a:pt x="26" y="68"/>
                  <a:pt x="33" y="69"/>
                  <a:pt x="39" y="65"/>
                </a:cubicBezTo>
                <a:cubicBezTo>
                  <a:pt x="45" y="62"/>
                  <a:pt x="46" y="51"/>
                  <a:pt x="48" y="45"/>
                </a:cubicBezTo>
                <a:cubicBezTo>
                  <a:pt x="51" y="32"/>
                  <a:pt x="54" y="12"/>
                  <a:pt x="38" y="5"/>
                </a:cubicBezTo>
                <a:cubicBezTo>
                  <a:pt x="26" y="0"/>
                  <a:pt x="10" y="7"/>
                  <a:pt x="5" y="20"/>
                </a:cubicBezTo>
                <a:cubicBezTo>
                  <a:pt x="0" y="33"/>
                  <a:pt x="3" y="51"/>
                  <a:pt x="11" y="63"/>
                </a:cubicBezTo>
                <a:cubicBezTo>
                  <a:pt x="18" y="74"/>
                  <a:pt x="35" y="64"/>
                  <a:pt x="28" y="53"/>
                </a:cubicBezTo>
                <a:close/>
              </a:path>
            </a:pathLst>
          </a:custGeom>
          <a:solidFill>
            <a:srgbClr val="FFFFFF"/>
          </a:solidFill>
          <a:ln>
            <a:noFill/>
          </a:ln>
        </p:spPr>
        <p:txBody>
          <a:bodyPr lIns="182901" tIns="91451" rIns="182901" bIns="91451"/>
          <a:lstStyle/>
          <a:p>
            <a:pPr eaLnBrk="1" hangingPunct="1">
              <a:defRPr/>
            </a:pPr>
            <a:endParaRPr lang="zh-TW" altLang="en-US" sz="8001" dirty="0">
              <a:ea typeface="微軟正黑體" panose="020B0604030504040204" pitchFamily="34" charset="-120"/>
            </a:endParaRPr>
          </a:p>
        </p:txBody>
      </p:sp>
      <p:sp>
        <p:nvSpPr>
          <p:cNvPr id="80" name="Freeform 71"/>
          <p:cNvSpPr>
            <a:spLocks/>
          </p:cNvSpPr>
          <p:nvPr/>
        </p:nvSpPr>
        <p:spPr bwMode="auto">
          <a:xfrm>
            <a:off x="15189200" y="9551988"/>
            <a:ext cx="82550" cy="1044575"/>
          </a:xfrm>
          <a:custGeom>
            <a:avLst/>
            <a:gdLst>
              <a:gd name="T0" fmla="*/ 7 w 14"/>
              <a:gd name="T1" fmla="*/ 4 h 176"/>
              <a:gd name="T2" fmla="*/ 3 w 14"/>
              <a:gd name="T3" fmla="*/ 82 h 176"/>
              <a:gd name="T4" fmla="*/ 2 w 14"/>
              <a:gd name="T5" fmla="*/ 172 h 176"/>
              <a:gd name="T6" fmla="*/ 8 w 14"/>
              <a:gd name="T7" fmla="*/ 172 h 176"/>
              <a:gd name="T8" fmla="*/ 9 w 14"/>
              <a:gd name="T9" fmla="*/ 96 h 176"/>
              <a:gd name="T10" fmla="*/ 13 w 14"/>
              <a:gd name="T11" fmla="*/ 5 h 176"/>
              <a:gd name="T12" fmla="*/ 7 w 14"/>
              <a:gd name="T13" fmla="*/ 4 h 176"/>
            </a:gdLst>
            <a:ahLst/>
            <a:cxnLst>
              <a:cxn ang="0">
                <a:pos x="T0" y="T1"/>
              </a:cxn>
              <a:cxn ang="0">
                <a:pos x="T2" y="T3"/>
              </a:cxn>
              <a:cxn ang="0">
                <a:pos x="T4" y="T5"/>
              </a:cxn>
              <a:cxn ang="0">
                <a:pos x="T6" y="T7"/>
              </a:cxn>
              <a:cxn ang="0">
                <a:pos x="T8" y="T9"/>
              </a:cxn>
              <a:cxn ang="0">
                <a:pos x="T10" y="T11"/>
              </a:cxn>
              <a:cxn ang="0">
                <a:pos x="T12" y="T13"/>
              </a:cxn>
            </a:cxnLst>
            <a:rect l="0" t="0" r="r" b="b"/>
            <a:pathLst>
              <a:path w="14" h="176">
                <a:moveTo>
                  <a:pt x="7" y="4"/>
                </a:moveTo>
                <a:cubicBezTo>
                  <a:pt x="1" y="29"/>
                  <a:pt x="4" y="56"/>
                  <a:pt x="3" y="82"/>
                </a:cubicBezTo>
                <a:cubicBezTo>
                  <a:pt x="3" y="112"/>
                  <a:pt x="0" y="142"/>
                  <a:pt x="2" y="172"/>
                </a:cubicBezTo>
                <a:cubicBezTo>
                  <a:pt x="2" y="176"/>
                  <a:pt x="8" y="176"/>
                  <a:pt x="8" y="172"/>
                </a:cubicBezTo>
                <a:cubicBezTo>
                  <a:pt x="6" y="147"/>
                  <a:pt x="8" y="122"/>
                  <a:pt x="9" y="96"/>
                </a:cubicBezTo>
                <a:cubicBezTo>
                  <a:pt x="10" y="67"/>
                  <a:pt x="6" y="34"/>
                  <a:pt x="13" y="5"/>
                </a:cubicBezTo>
                <a:cubicBezTo>
                  <a:pt x="14" y="2"/>
                  <a:pt x="8" y="0"/>
                  <a:pt x="7" y="4"/>
                </a:cubicBezTo>
                <a:close/>
              </a:path>
            </a:pathLst>
          </a:custGeom>
          <a:solidFill>
            <a:srgbClr val="333333"/>
          </a:solidFill>
          <a:ln>
            <a:noFill/>
          </a:ln>
        </p:spPr>
        <p:txBody>
          <a:bodyPr lIns="182901" tIns="91451" rIns="182901" bIns="91451"/>
          <a:lstStyle/>
          <a:p>
            <a:pPr eaLnBrk="1" hangingPunct="1">
              <a:defRPr/>
            </a:pPr>
            <a:endParaRPr lang="zh-TW" altLang="en-US" sz="8001" dirty="0">
              <a:ea typeface="微軟正黑體" panose="020B0604030504040204" pitchFamily="34" charset="-120"/>
            </a:endParaRPr>
          </a:p>
        </p:txBody>
      </p:sp>
      <p:sp>
        <p:nvSpPr>
          <p:cNvPr id="81" name="Freeform 72"/>
          <p:cNvSpPr>
            <a:spLocks/>
          </p:cNvSpPr>
          <p:nvPr/>
        </p:nvSpPr>
        <p:spPr bwMode="auto">
          <a:xfrm>
            <a:off x="15028863" y="9809163"/>
            <a:ext cx="414337" cy="222250"/>
          </a:xfrm>
          <a:custGeom>
            <a:avLst/>
            <a:gdLst>
              <a:gd name="T0" fmla="*/ 35 w 70"/>
              <a:gd name="T1" fmla="*/ 28 h 38"/>
              <a:gd name="T2" fmla="*/ 19 w 70"/>
              <a:gd name="T3" fmla="*/ 10 h 38"/>
              <a:gd name="T4" fmla="*/ 4 w 70"/>
              <a:gd name="T5" fmla="*/ 5 h 38"/>
              <a:gd name="T6" fmla="*/ 3 w 70"/>
              <a:gd name="T7" fmla="*/ 14 h 38"/>
              <a:gd name="T8" fmla="*/ 14 w 70"/>
              <a:gd name="T9" fmla="*/ 28 h 38"/>
              <a:gd name="T10" fmla="*/ 37 w 70"/>
              <a:gd name="T11" fmla="*/ 37 h 38"/>
              <a:gd name="T12" fmla="*/ 61 w 70"/>
              <a:gd name="T13" fmla="*/ 20 h 38"/>
              <a:gd name="T14" fmla="*/ 63 w 70"/>
              <a:gd name="T15" fmla="*/ 2 h 38"/>
              <a:gd name="T16" fmla="*/ 52 w 70"/>
              <a:gd name="T17" fmla="*/ 6 h 38"/>
              <a:gd name="T18" fmla="*/ 35 w 70"/>
              <a:gd name="T19" fmla="*/ 24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0" h="38">
                <a:moveTo>
                  <a:pt x="35" y="28"/>
                </a:moveTo>
                <a:cubicBezTo>
                  <a:pt x="32" y="20"/>
                  <a:pt x="26" y="15"/>
                  <a:pt x="19" y="10"/>
                </a:cubicBezTo>
                <a:cubicBezTo>
                  <a:pt x="16" y="7"/>
                  <a:pt x="9" y="3"/>
                  <a:pt x="4" y="5"/>
                </a:cubicBezTo>
                <a:cubicBezTo>
                  <a:pt x="0" y="7"/>
                  <a:pt x="2" y="10"/>
                  <a:pt x="3" y="14"/>
                </a:cubicBezTo>
                <a:cubicBezTo>
                  <a:pt x="5" y="20"/>
                  <a:pt x="9" y="25"/>
                  <a:pt x="14" y="28"/>
                </a:cubicBezTo>
                <a:cubicBezTo>
                  <a:pt x="21" y="33"/>
                  <a:pt x="29" y="38"/>
                  <a:pt x="37" y="37"/>
                </a:cubicBezTo>
                <a:cubicBezTo>
                  <a:pt x="48" y="36"/>
                  <a:pt x="56" y="29"/>
                  <a:pt x="61" y="20"/>
                </a:cubicBezTo>
                <a:cubicBezTo>
                  <a:pt x="63" y="17"/>
                  <a:pt x="70" y="5"/>
                  <a:pt x="63" y="2"/>
                </a:cubicBezTo>
                <a:cubicBezTo>
                  <a:pt x="60" y="0"/>
                  <a:pt x="55" y="4"/>
                  <a:pt x="52" y="6"/>
                </a:cubicBezTo>
                <a:cubicBezTo>
                  <a:pt x="46" y="11"/>
                  <a:pt x="39" y="16"/>
                  <a:pt x="35" y="24"/>
                </a:cubicBezTo>
              </a:path>
            </a:pathLst>
          </a:custGeom>
          <a:solidFill>
            <a:srgbClr val="333333"/>
          </a:solidFill>
          <a:ln>
            <a:noFill/>
          </a:ln>
        </p:spPr>
        <p:txBody>
          <a:bodyPr lIns="182901" tIns="91451" rIns="182901" bIns="91451"/>
          <a:lstStyle/>
          <a:p>
            <a:pPr eaLnBrk="1" hangingPunct="1">
              <a:defRPr/>
            </a:pPr>
            <a:endParaRPr lang="zh-TW" altLang="en-US" sz="8001" dirty="0">
              <a:ea typeface="微軟正黑體" panose="020B0604030504040204" pitchFamily="34" charset="-120"/>
            </a:endParaRPr>
          </a:p>
        </p:txBody>
      </p:sp>
      <p:sp>
        <p:nvSpPr>
          <p:cNvPr id="82" name="Freeform 73"/>
          <p:cNvSpPr>
            <a:spLocks/>
          </p:cNvSpPr>
          <p:nvPr/>
        </p:nvSpPr>
        <p:spPr bwMode="auto">
          <a:xfrm>
            <a:off x="15003463" y="9748838"/>
            <a:ext cx="439737" cy="301625"/>
          </a:xfrm>
          <a:custGeom>
            <a:avLst/>
            <a:gdLst>
              <a:gd name="T0" fmla="*/ 41 w 74"/>
              <a:gd name="T1" fmla="*/ 36 h 51"/>
              <a:gd name="T2" fmla="*/ 4 w 74"/>
              <a:gd name="T3" fmla="*/ 15 h 51"/>
              <a:gd name="T4" fmla="*/ 9 w 74"/>
              <a:gd name="T5" fmla="*/ 34 h 51"/>
              <a:gd name="T6" fmla="*/ 38 w 74"/>
              <a:gd name="T7" fmla="*/ 50 h 51"/>
              <a:gd name="T8" fmla="*/ 73 w 74"/>
              <a:gd name="T9" fmla="*/ 15 h 51"/>
              <a:gd name="T10" fmla="*/ 61 w 74"/>
              <a:gd name="T11" fmla="*/ 10 h 51"/>
              <a:gd name="T12" fmla="*/ 37 w 74"/>
              <a:gd name="T13" fmla="*/ 32 h 51"/>
              <a:gd name="T14" fmla="*/ 42 w 74"/>
              <a:gd name="T15" fmla="*/ 35 h 51"/>
              <a:gd name="T16" fmla="*/ 53 w 74"/>
              <a:gd name="T17" fmla="*/ 22 h 51"/>
              <a:gd name="T18" fmla="*/ 66 w 74"/>
              <a:gd name="T19" fmla="*/ 21 h 51"/>
              <a:gd name="T20" fmla="*/ 44 w 74"/>
              <a:gd name="T21" fmla="*/ 44 h 51"/>
              <a:gd name="T22" fmla="*/ 11 w 74"/>
              <a:gd name="T23" fmla="*/ 25 h 51"/>
              <a:gd name="T24" fmla="*/ 22 w 74"/>
              <a:gd name="T25" fmla="*/ 23 h 51"/>
              <a:gd name="T26" fmla="*/ 36 w 74"/>
              <a:gd name="T27" fmla="*/ 39 h 51"/>
              <a:gd name="T28" fmla="*/ 41 w 74"/>
              <a:gd name="T29" fmla="*/ 36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74" h="51">
                <a:moveTo>
                  <a:pt x="41" y="36"/>
                </a:moveTo>
                <a:cubicBezTo>
                  <a:pt x="38" y="28"/>
                  <a:pt x="13" y="0"/>
                  <a:pt x="4" y="15"/>
                </a:cubicBezTo>
                <a:cubicBezTo>
                  <a:pt x="0" y="21"/>
                  <a:pt x="6" y="30"/>
                  <a:pt x="9" y="34"/>
                </a:cubicBezTo>
                <a:cubicBezTo>
                  <a:pt x="16" y="41"/>
                  <a:pt x="27" y="51"/>
                  <a:pt x="38" y="50"/>
                </a:cubicBezTo>
                <a:cubicBezTo>
                  <a:pt x="55" y="50"/>
                  <a:pt x="74" y="33"/>
                  <a:pt x="73" y="15"/>
                </a:cubicBezTo>
                <a:cubicBezTo>
                  <a:pt x="72" y="8"/>
                  <a:pt x="65" y="8"/>
                  <a:pt x="61" y="10"/>
                </a:cubicBezTo>
                <a:cubicBezTo>
                  <a:pt x="51" y="13"/>
                  <a:pt x="41" y="24"/>
                  <a:pt x="37" y="32"/>
                </a:cubicBezTo>
                <a:cubicBezTo>
                  <a:pt x="35" y="36"/>
                  <a:pt x="40" y="39"/>
                  <a:pt x="42" y="35"/>
                </a:cubicBezTo>
                <a:cubicBezTo>
                  <a:pt x="45" y="30"/>
                  <a:pt x="48" y="26"/>
                  <a:pt x="53" y="22"/>
                </a:cubicBezTo>
                <a:cubicBezTo>
                  <a:pt x="55" y="21"/>
                  <a:pt x="69" y="11"/>
                  <a:pt x="66" y="21"/>
                </a:cubicBezTo>
                <a:cubicBezTo>
                  <a:pt x="63" y="32"/>
                  <a:pt x="54" y="40"/>
                  <a:pt x="44" y="44"/>
                </a:cubicBezTo>
                <a:cubicBezTo>
                  <a:pt x="31" y="48"/>
                  <a:pt x="16" y="35"/>
                  <a:pt x="11" y="25"/>
                </a:cubicBezTo>
                <a:cubicBezTo>
                  <a:pt x="5" y="15"/>
                  <a:pt x="18" y="20"/>
                  <a:pt x="22" y="23"/>
                </a:cubicBezTo>
                <a:cubicBezTo>
                  <a:pt x="28" y="27"/>
                  <a:pt x="33" y="32"/>
                  <a:pt x="36" y="39"/>
                </a:cubicBezTo>
                <a:cubicBezTo>
                  <a:pt x="38" y="43"/>
                  <a:pt x="43" y="40"/>
                  <a:pt x="41" y="36"/>
                </a:cubicBezTo>
                <a:close/>
              </a:path>
            </a:pathLst>
          </a:custGeom>
          <a:solidFill>
            <a:srgbClr val="333333"/>
          </a:solidFill>
          <a:ln>
            <a:noFill/>
          </a:ln>
        </p:spPr>
        <p:txBody>
          <a:bodyPr lIns="182901" tIns="91451" rIns="182901" bIns="91451"/>
          <a:lstStyle/>
          <a:p>
            <a:pPr eaLnBrk="1" hangingPunct="1">
              <a:defRPr/>
            </a:pPr>
            <a:endParaRPr lang="zh-TW" altLang="en-US" sz="8001" dirty="0">
              <a:ea typeface="微軟正黑體" panose="020B0604030504040204" pitchFamily="34" charset="-120"/>
            </a:endParaRPr>
          </a:p>
        </p:txBody>
      </p:sp>
      <p:sp>
        <p:nvSpPr>
          <p:cNvPr id="83" name="Freeform 74"/>
          <p:cNvSpPr>
            <a:spLocks/>
          </p:cNvSpPr>
          <p:nvPr/>
        </p:nvSpPr>
        <p:spPr bwMode="auto">
          <a:xfrm>
            <a:off x="15125700" y="9678988"/>
            <a:ext cx="222250" cy="123825"/>
          </a:xfrm>
          <a:custGeom>
            <a:avLst/>
            <a:gdLst>
              <a:gd name="T0" fmla="*/ 19 w 38"/>
              <a:gd name="T1" fmla="*/ 15 h 21"/>
              <a:gd name="T2" fmla="*/ 10 w 38"/>
              <a:gd name="T3" fmla="*/ 5 h 21"/>
              <a:gd name="T4" fmla="*/ 2 w 38"/>
              <a:gd name="T5" fmla="*/ 2 h 21"/>
              <a:gd name="T6" fmla="*/ 1 w 38"/>
              <a:gd name="T7" fmla="*/ 7 h 21"/>
              <a:gd name="T8" fmla="*/ 8 w 38"/>
              <a:gd name="T9" fmla="*/ 15 h 21"/>
              <a:gd name="T10" fmla="*/ 20 w 38"/>
              <a:gd name="T11" fmla="*/ 20 h 21"/>
              <a:gd name="T12" fmla="*/ 33 w 38"/>
              <a:gd name="T13" fmla="*/ 11 h 21"/>
              <a:gd name="T14" fmla="*/ 35 w 38"/>
              <a:gd name="T15" fmla="*/ 1 h 21"/>
              <a:gd name="T16" fmla="*/ 28 w 38"/>
              <a:gd name="T17" fmla="*/ 3 h 21"/>
              <a:gd name="T18" fmla="*/ 19 w 38"/>
              <a:gd name="T19" fmla="*/ 13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8" h="21">
                <a:moveTo>
                  <a:pt x="19" y="15"/>
                </a:moveTo>
                <a:cubicBezTo>
                  <a:pt x="17" y="11"/>
                  <a:pt x="14" y="8"/>
                  <a:pt x="10" y="5"/>
                </a:cubicBezTo>
                <a:cubicBezTo>
                  <a:pt x="8" y="4"/>
                  <a:pt x="4" y="1"/>
                  <a:pt x="2" y="2"/>
                </a:cubicBezTo>
                <a:cubicBezTo>
                  <a:pt x="0" y="3"/>
                  <a:pt x="1" y="5"/>
                  <a:pt x="1" y="7"/>
                </a:cubicBezTo>
                <a:cubicBezTo>
                  <a:pt x="2" y="11"/>
                  <a:pt x="5" y="13"/>
                  <a:pt x="8" y="15"/>
                </a:cubicBezTo>
                <a:cubicBezTo>
                  <a:pt x="11" y="18"/>
                  <a:pt x="16" y="21"/>
                  <a:pt x="20" y="20"/>
                </a:cubicBezTo>
                <a:cubicBezTo>
                  <a:pt x="26" y="19"/>
                  <a:pt x="30" y="16"/>
                  <a:pt x="33" y="11"/>
                </a:cubicBezTo>
                <a:cubicBezTo>
                  <a:pt x="34" y="9"/>
                  <a:pt x="38" y="2"/>
                  <a:pt x="35" y="1"/>
                </a:cubicBezTo>
                <a:cubicBezTo>
                  <a:pt x="33" y="0"/>
                  <a:pt x="30" y="2"/>
                  <a:pt x="28" y="3"/>
                </a:cubicBezTo>
                <a:cubicBezTo>
                  <a:pt x="25" y="6"/>
                  <a:pt x="21" y="9"/>
                  <a:pt x="19" y="13"/>
                </a:cubicBezTo>
              </a:path>
            </a:pathLst>
          </a:custGeom>
          <a:solidFill>
            <a:srgbClr val="333333"/>
          </a:solidFill>
          <a:ln>
            <a:noFill/>
          </a:ln>
        </p:spPr>
        <p:txBody>
          <a:bodyPr lIns="182901" tIns="91451" rIns="182901" bIns="91451"/>
          <a:lstStyle/>
          <a:p>
            <a:pPr eaLnBrk="1" hangingPunct="1">
              <a:defRPr/>
            </a:pPr>
            <a:endParaRPr lang="zh-TW" altLang="en-US" sz="8001" dirty="0">
              <a:ea typeface="微軟正黑體" panose="020B0604030504040204" pitchFamily="34" charset="-120"/>
            </a:endParaRPr>
          </a:p>
        </p:txBody>
      </p:sp>
      <p:sp>
        <p:nvSpPr>
          <p:cNvPr id="84" name="Freeform 75"/>
          <p:cNvSpPr>
            <a:spLocks/>
          </p:cNvSpPr>
          <p:nvPr/>
        </p:nvSpPr>
        <p:spPr bwMode="auto">
          <a:xfrm>
            <a:off x="15082838" y="9631363"/>
            <a:ext cx="277812" cy="180975"/>
          </a:xfrm>
          <a:custGeom>
            <a:avLst/>
            <a:gdLst>
              <a:gd name="T0" fmla="*/ 28 w 47"/>
              <a:gd name="T1" fmla="*/ 21 h 31"/>
              <a:gd name="T2" fmla="*/ 5 w 47"/>
              <a:gd name="T3" fmla="*/ 10 h 31"/>
              <a:gd name="T4" fmla="*/ 25 w 47"/>
              <a:gd name="T5" fmla="*/ 31 h 31"/>
              <a:gd name="T6" fmla="*/ 46 w 47"/>
              <a:gd name="T7" fmla="*/ 10 h 31"/>
              <a:gd name="T8" fmla="*/ 38 w 47"/>
              <a:gd name="T9" fmla="*/ 6 h 31"/>
              <a:gd name="T10" fmla="*/ 23 w 47"/>
              <a:gd name="T11" fmla="*/ 19 h 31"/>
              <a:gd name="T12" fmla="*/ 29 w 47"/>
              <a:gd name="T13" fmla="*/ 22 h 31"/>
              <a:gd name="T14" fmla="*/ 35 w 47"/>
              <a:gd name="T15" fmla="*/ 15 h 31"/>
              <a:gd name="T16" fmla="*/ 39 w 47"/>
              <a:gd name="T17" fmla="*/ 14 h 31"/>
              <a:gd name="T18" fmla="*/ 28 w 47"/>
              <a:gd name="T19" fmla="*/ 25 h 31"/>
              <a:gd name="T20" fmla="*/ 12 w 47"/>
              <a:gd name="T21" fmla="*/ 15 h 31"/>
              <a:gd name="T22" fmla="*/ 16 w 47"/>
              <a:gd name="T23" fmla="*/ 16 h 31"/>
              <a:gd name="T24" fmla="*/ 23 w 47"/>
              <a:gd name="T25" fmla="*/ 24 h 31"/>
              <a:gd name="T26" fmla="*/ 28 w 47"/>
              <a:gd name="T27" fmla="*/ 21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7" h="31">
                <a:moveTo>
                  <a:pt x="28" y="21"/>
                </a:moveTo>
                <a:cubicBezTo>
                  <a:pt x="26" y="16"/>
                  <a:pt x="11" y="0"/>
                  <a:pt x="5" y="10"/>
                </a:cubicBezTo>
                <a:cubicBezTo>
                  <a:pt x="0" y="19"/>
                  <a:pt x="18" y="31"/>
                  <a:pt x="25" y="31"/>
                </a:cubicBezTo>
                <a:cubicBezTo>
                  <a:pt x="35" y="31"/>
                  <a:pt x="47" y="21"/>
                  <a:pt x="46" y="10"/>
                </a:cubicBezTo>
                <a:cubicBezTo>
                  <a:pt x="46" y="6"/>
                  <a:pt x="41" y="5"/>
                  <a:pt x="38" y="6"/>
                </a:cubicBezTo>
                <a:cubicBezTo>
                  <a:pt x="32" y="8"/>
                  <a:pt x="26" y="14"/>
                  <a:pt x="23" y="19"/>
                </a:cubicBezTo>
                <a:cubicBezTo>
                  <a:pt x="22" y="23"/>
                  <a:pt x="27" y="26"/>
                  <a:pt x="29" y="22"/>
                </a:cubicBezTo>
                <a:cubicBezTo>
                  <a:pt x="30" y="20"/>
                  <a:pt x="32" y="18"/>
                  <a:pt x="35" y="15"/>
                </a:cubicBezTo>
                <a:cubicBezTo>
                  <a:pt x="35" y="15"/>
                  <a:pt x="41" y="10"/>
                  <a:pt x="39" y="14"/>
                </a:cubicBezTo>
                <a:cubicBezTo>
                  <a:pt x="38" y="19"/>
                  <a:pt x="33" y="23"/>
                  <a:pt x="28" y="25"/>
                </a:cubicBezTo>
                <a:cubicBezTo>
                  <a:pt x="22" y="27"/>
                  <a:pt x="14" y="20"/>
                  <a:pt x="12" y="15"/>
                </a:cubicBezTo>
                <a:cubicBezTo>
                  <a:pt x="9" y="10"/>
                  <a:pt x="14" y="15"/>
                  <a:pt x="16" y="16"/>
                </a:cubicBezTo>
                <a:cubicBezTo>
                  <a:pt x="19" y="18"/>
                  <a:pt x="22" y="21"/>
                  <a:pt x="23" y="24"/>
                </a:cubicBezTo>
                <a:cubicBezTo>
                  <a:pt x="25" y="28"/>
                  <a:pt x="30" y="25"/>
                  <a:pt x="28" y="21"/>
                </a:cubicBezTo>
                <a:close/>
              </a:path>
            </a:pathLst>
          </a:custGeom>
          <a:solidFill>
            <a:srgbClr val="333333"/>
          </a:solidFill>
          <a:ln>
            <a:noFill/>
          </a:ln>
        </p:spPr>
        <p:txBody>
          <a:bodyPr lIns="182901" tIns="91451" rIns="182901" bIns="91451"/>
          <a:lstStyle/>
          <a:p>
            <a:pPr eaLnBrk="1" hangingPunct="1">
              <a:defRPr/>
            </a:pPr>
            <a:endParaRPr lang="zh-TW" altLang="en-US" sz="8001" dirty="0">
              <a:ea typeface="微軟正黑體" panose="020B0604030504040204" pitchFamily="34" charset="-120"/>
            </a:endParaRPr>
          </a:p>
        </p:txBody>
      </p:sp>
      <p:sp>
        <p:nvSpPr>
          <p:cNvPr id="85" name="Freeform 76"/>
          <p:cNvSpPr>
            <a:spLocks/>
          </p:cNvSpPr>
          <p:nvPr/>
        </p:nvSpPr>
        <p:spPr bwMode="auto">
          <a:xfrm>
            <a:off x="15117763" y="9545638"/>
            <a:ext cx="230187" cy="127000"/>
          </a:xfrm>
          <a:custGeom>
            <a:avLst/>
            <a:gdLst>
              <a:gd name="T0" fmla="*/ 19 w 39"/>
              <a:gd name="T1" fmla="*/ 15 h 21"/>
              <a:gd name="T2" fmla="*/ 11 w 39"/>
              <a:gd name="T3" fmla="*/ 5 h 21"/>
              <a:gd name="T4" fmla="*/ 2 w 39"/>
              <a:gd name="T5" fmla="*/ 2 h 21"/>
              <a:gd name="T6" fmla="*/ 2 w 39"/>
              <a:gd name="T7" fmla="*/ 7 h 21"/>
              <a:gd name="T8" fmla="*/ 8 w 39"/>
              <a:gd name="T9" fmla="*/ 15 h 21"/>
              <a:gd name="T10" fmla="*/ 21 w 39"/>
              <a:gd name="T11" fmla="*/ 20 h 21"/>
              <a:gd name="T12" fmla="*/ 34 w 39"/>
              <a:gd name="T13" fmla="*/ 11 h 21"/>
              <a:gd name="T14" fmla="*/ 35 w 39"/>
              <a:gd name="T15" fmla="*/ 1 h 21"/>
              <a:gd name="T16" fmla="*/ 29 w 39"/>
              <a:gd name="T17" fmla="*/ 3 h 21"/>
              <a:gd name="T18" fmla="*/ 20 w 39"/>
              <a:gd name="T19" fmla="*/ 13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9" h="21">
                <a:moveTo>
                  <a:pt x="19" y="15"/>
                </a:moveTo>
                <a:cubicBezTo>
                  <a:pt x="18" y="11"/>
                  <a:pt x="15" y="8"/>
                  <a:pt x="11" y="5"/>
                </a:cubicBezTo>
                <a:cubicBezTo>
                  <a:pt x="9" y="4"/>
                  <a:pt x="5" y="1"/>
                  <a:pt x="2" y="2"/>
                </a:cubicBezTo>
                <a:cubicBezTo>
                  <a:pt x="0" y="3"/>
                  <a:pt x="1" y="5"/>
                  <a:pt x="2" y="7"/>
                </a:cubicBezTo>
                <a:cubicBezTo>
                  <a:pt x="3" y="11"/>
                  <a:pt x="5" y="13"/>
                  <a:pt x="8" y="15"/>
                </a:cubicBezTo>
                <a:cubicBezTo>
                  <a:pt x="12" y="18"/>
                  <a:pt x="16" y="21"/>
                  <a:pt x="21" y="20"/>
                </a:cubicBezTo>
                <a:cubicBezTo>
                  <a:pt x="26" y="19"/>
                  <a:pt x="31" y="16"/>
                  <a:pt x="34" y="11"/>
                </a:cubicBezTo>
                <a:cubicBezTo>
                  <a:pt x="35" y="9"/>
                  <a:pt x="39" y="2"/>
                  <a:pt x="35" y="1"/>
                </a:cubicBezTo>
                <a:cubicBezTo>
                  <a:pt x="33" y="0"/>
                  <a:pt x="30" y="2"/>
                  <a:pt x="29" y="3"/>
                </a:cubicBezTo>
                <a:cubicBezTo>
                  <a:pt x="25" y="6"/>
                  <a:pt x="22" y="9"/>
                  <a:pt x="20" y="13"/>
                </a:cubicBezTo>
              </a:path>
            </a:pathLst>
          </a:custGeom>
          <a:solidFill>
            <a:srgbClr val="333333"/>
          </a:solidFill>
          <a:ln>
            <a:noFill/>
          </a:ln>
        </p:spPr>
        <p:txBody>
          <a:bodyPr lIns="182901" tIns="91451" rIns="182901" bIns="91451"/>
          <a:lstStyle/>
          <a:p>
            <a:pPr eaLnBrk="1" hangingPunct="1">
              <a:defRPr/>
            </a:pPr>
            <a:endParaRPr lang="zh-TW" altLang="en-US" sz="8001" dirty="0">
              <a:ea typeface="微軟正黑體" panose="020B0604030504040204" pitchFamily="34" charset="-120"/>
            </a:endParaRPr>
          </a:p>
        </p:txBody>
      </p:sp>
      <p:sp>
        <p:nvSpPr>
          <p:cNvPr id="86" name="Freeform 77"/>
          <p:cNvSpPr>
            <a:spLocks/>
          </p:cNvSpPr>
          <p:nvPr/>
        </p:nvSpPr>
        <p:spPr bwMode="auto">
          <a:xfrm>
            <a:off x="15076488" y="9501188"/>
            <a:ext cx="277812" cy="180975"/>
          </a:xfrm>
          <a:custGeom>
            <a:avLst/>
            <a:gdLst>
              <a:gd name="T0" fmla="*/ 29 w 47"/>
              <a:gd name="T1" fmla="*/ 21 h 31"/>
              <a:gd name="T2" fmla="*/ 6 w 47"/>
              <a:gd name="T3" fmla="*/ 10 h 31"/>
              <a:gd name="T4" fmla="*/ 26 w 47"/>
              <a:gd name="T5" fmla="*/ 31 h 31"/>
              <a:gd name="T6" fmla="*/ 46 w 47"/>
              <a:gd name="T7" fmla="*/ 10 h 31"/>
              <a:gd name="T8" fmla="*/ 38 w 47"/>
              <a:gd name="T9" fmla="*/ 6 h 31"/>
              <a:gd name="T10" fmla="*/ 24 w 47"/>
              <a:gd name="T11" fmla="*/ 19 h 31"/>
              <a:gd name="T12" fmla="*/ 29 w 47"/>
              <a:gd name="T13" fmla="*/ 22 h 31"/>
              <a:gd name="T14" fmla="*/ 35 w 47"/>
              <a:gd name="T15" fmla="*/ 15 h 31"/>
              <a:gd name="T16" fmla="*/ 40 w 47"/>
              <a:gd name="T17" fmla="*/ 14 h 31"/>
              <a:gd name="T18" fmla="*/ 29 w 47"/>
              <a:gd name="T19" fmla="*/ 25 h 31"/>
              <a:gd name="T20" fmla="*/ 12 w 47"/>
              <a:gd name="T21" fmla="*/ 15 h 31"/>
              <a:gd name="T22" fmla="*/ 16 w 47"/>
              <a:gd name="T23" fmla="*/ 16 h 31"/>
              <a:gd name="T24" fmla="*/ 24 w 47"/>
              <a:gd name="T25" fmla="*/ 24 h 31"/>
              <a:gd name="T26" fmla="*/ 29 w 47"/>
              <a:gd name="T27" fmla="*/ 21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7" h="31">
                <a:moveTo>
                  <a:pt x="29" y="21"/>
                </a:moveTo>
                <a:cubicBezTo>
                  <a:pt x="26" y="16"/>
                  <a:pt x="12" y="0"/>
                  <a:pt x="6" y="10"/>
                </a:cubicBezTo>
                <a:cubicBezTo>
                  <a:pt x="0" y="19"/>
                  <a:pt x="18" y="31"/>
                  <a:pt x="26" y="31"/>
                </a:cubicBezTo>
                <a:cubicBezTo>
                  <a:pt x="36" y="31"/>
                  <a:pt x="47" y="21"/>
                  <a:pt x="46" y="10"/>
                </a:cubicBezTo>
                <a:cubicBezTo>
                  <a:pt x="46" y="6"/>
                  <a:pt x="42" y="5"/>
                  <a:pt x="38" y="6"/>
                </a:cubicBezTo>
                <a:cubicBezTo>
                  <a:pt x="32" y="8"/>
                  <a:pt x="27" y="14"/>
                  <a:pt x="24" y="19"/>
                </a:cubicBezTo>
                <a:cubicBezTo>
                  <a:pt x="22" y="23"/>
                  <a:pt x="27" y="26"/>
                  <a:pt x="29" y="22"/>
                </a:cubicBezTo>
                <a:cubicBezTo>
                  <a:pt x="31" y="20"/>
                  <a:pt x="33" y="18"/>
                  <a:pt x="35" y="15"/>
                </a:cubicBezTo>
                <a:cubicBezTo>
                  <a:pt x="36" y="15"/>
                  <a:pt x="41" y="10"/>
                  <a:pt x="40" y="14"/>
                </a:cubicBezTo>
                <a:cubicBezTo>
                  <a:pt x="38" y="19"/>
                  <a:pt x="34" y="23"/>
                  <a:pt x="29" y="25"/>
                </a:cubicBezTo>
                <a:cubicBezTo>
                  <a:pt x="22" y="27"/>
                  <a:pt x="15" y="20"/>
                  <a:pt x="12" y="15"/>
                </a:cubicBezTo>
                <a:cubicBezTo>
                  <a:pt x="9" y="10"/>
                  <a:pt x="15" y="15"/>
                  <a:pt x="16" y="16"/>
                </a:cubicBezTo>
                <a:cubicBezTo>
                  <a:pt x="20" y="18"/>
                  <a:pt x="22" y="21"/>
                  <a:pt x="24" y="24"/>
                </a:cubicBezTo>
                <a:cubicBezTo>
                  <a:pt x="25" y="28"/>
                  <a:pt x="30" y="25"/>
                  <a:pt x="29" y="21"/>
                </a:cubicBezTo>
                <a:close/>
              </a:path>
            </a:pathLst>
          </a:custGeom>
          <a:solidFill>
            <a:srgbClr val="333333"/>
          </a:solidFill>
          <a:ln>
            <a:noFill/>
          </a:ln>
        </p:spPr>
        <p:txBody>
          <a:bodyPr lIns="182901" tIns="91451" rIns="182901" bIns="91451"/>
          <a:lstStyle/>
          <a:p>
            <a:pPr eaLnBrk="1" hangingPunct="1">
              <a:defRPr/>
            </a:pPr>
            <a:endParaRPr lang="zh-TW" altLang="en-US" sz="8001" dirty="0">
              <a:ea typeface="微軟正黑體" panose="020B0604030504040204" pitchFamily="34" charset="-120"/>
            </a:endParaRPr>
          </a:p>
        </p:txBody>
      </p:sp>
      <p:sp>
        <p:nvSpPr>
          <p:cNvPr id="87" name="Freeform 78"/>
          <p:cNvSpPr>
            <a:spLocks/>
          </p:cNvSpPr>
          <p:nvPr/>
        </p:nvSpPr>
        <p:spPr bwMode="auto">
          <a:xfrm>
            <a:off x="15028863" y="10015538"/>
            <a:ext cx="414337" cy="219075"/>
          </a:xfrm>
          <a:custGeom>
            <a:avLst/>
            <a:gdLst>
              <a:gd name="T0" fmla="*/ 35 w 70"/>
              <a:gd name="T1" fmla="*/ 27 h 37"/>
              <a:gd name="T2" fmla="*/ 19 w 70"/>
              <a:gd name="T3" fmla="*/ 9 h 37"/>
              <a:gd name="T4" fmla="*/ 4 w 70"/>
              <a:gd name="T5" fmla="*/ 4 h 37"/>
              <a:gd name="T6" fmla="*/ 3 w 70"/>
              <a:gd name="T7" fmla="*/ 13 h 37"/>
              <a:gd name="T8" fmla="*/ 14 w 70"/>
              <a:gd name="T9" fmla="*/ 28 h 37"/>
              <a:gd name="T10" fmla="*/ 37 w 70"/>
              <a:gd name="T11" fmla="*/ 36 h 37"/>
              <a:gd name="T12" fmla="*/ 61 w 70"/>
              <a:gd name="T13" fmla="*/ 20 h 37"/>
              <a:gd name="T14" fmla="*/ 63 w 70"/>
              <a:gd name="T15" fmla="*/ 1 h 37"/>
              <a:gd name="T16" fmla="*/ 52 w 70"/>
              <a:gd name="T17" fmla="*/ 5 h 37"/>
              <a:gd name="T18" fmla="*/ 35 w 70"/>
              <a:gd name="T19" fmla="*/ 23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0" h="37">
                <a:moveTo>
                  <a:pt x="35" y="27"/>
                </a:moveTo>
                <a:cubicBezTo>
                  <a:pt x="32" y="19"/>
                  <a:pt x="26" y="14"/>
                  <a:pt x="19" y="9"/>
                </a:cubicBezTo>
                <a:cubicBezTo>
                  <a:pt x="16" y="7"/>
                  <a:pt x="9" y="2"/>
                  <a:pt x="4" y="4"/>
                </a:cubicBezTo>
                <a:cubicBezTo>
                  <a:pt x="0" y="6"/>
                  <a:pt x="2" y="10"/>
                  <a:pt x="3" y="13"/>
                </a:cubicBezTo>
                <a:cubicBezTo>
                  <a:pt x="5" y="19"/>
                  <a:pt x="9" y="24"/>
                  <a:pt x="14" y="28"/>
                </a:cubicBezTo>
                <a:cubicBezTo>
                  <a:pt x="21" y="32"/>
                  <a:pt x="29" y="37"/>
                  <a:pt x="37" y="36"/>
                </a:cubicBezTo>
                <a:cubicBezTo>
                  <a:pt x="48" y="35"/>
                  <a:pt x="56" y="28"/>
                  <a:pt x="61" y="20"/>
                </a:cubicBezTo>
                <a:cubicBezTo>
                  <a:pt x="63" y="16"/>
                  <a:pt x="70" y="4"/>
                  <a:pt x="63" y="1"/>
                </a:cubicBezTo>
                <a:cubicBezTo>
                  <a:pt x="60" y="0"/>
                  <a:pt x="55" y="3"/>
                  <a:pt x="52" y="5"/>
                </a:cubicBezTo>
                <a:cubicBezTo>
                  <a:pt x="46" y="10"/>
                  <a:pt x="39" y="16"/>
                  <a:pt x="35" y="23"/>
                </a:cubicBezTo>
              </a:path>
            </a:pathLst>
          </a:custGeom>
          <a:solidFill>
            <a:srgbClr val="333333"/>
          </a:solidFill>
          <a:ln>
            <a:noFill/>
          </a:ln>
        </p:spPr>
        <p:txBody>
          <a:bodyPr lIns="182901" tIns="91451" rIns="182901" bIns="91451"/>
          <a:lstStyle/>
          <a:p>
            <a:pPr eaLnBrk="1" hangingPunct="1">
              <a:defRPr/>
            </a:pPr>
            <a:endParaRPr lang="zh-TW" altLang="en-US" sz="8001" dirty="0">
              <a:ea typeface="微軟正黑體" panose="020B0604030504040204" pitchFamily="34" charset="-120"/>
            </a:endParaRPr>
          </a:p>
        </p:txBody>
      </p:sp>
      <p:sp>
        <p:nvSpPr>
          <p:cNvPr id="88" name="Freeform 79"/>
          <p:cNvSpPr>
            <a:spLocks/>
          </p:cNvSpPr>
          <p:nvPr/>
        </p:nvSpPr>
        <p:spPr bwMode="auto">
          <a:xfrm>
            <a:off x="15003463" y="9948863"/>
            <a:ext cx="439737" cy="301625"/>
          </a:xfrm>
          <a:custGeom>
            <a:avLst/>
            <a:gdLst>
              <a:gd name="T0" fmla="*/ 41 w 74"/>
              <a:gd name="T1" fmla="*/ 36 h 51"/>
              <a:gd name="T2" fmla="*/ 4 w 74"/>
              <a:gd name="T3" fmla="*/ 15 h 51"/>
              <a:gd name="T4" fmla="*/ 9 w 74"/>
              <a:gd name="T5" fmla="*/ 34 h 51"/>
              <a:gd name="T6" fmla="*/ 38 w 74"/>
              <a:gd name="T7" fmla="*/ 51 h 51"/>
              <a:gd name="T8" fmla="*/ 73 w 74"/>
              <a:gd name="T9" fmla="*/ 15 h 51"/>
              <a:gd name="T10" fmla="*/ 61 w 74"/>
              <a:gd name="T11" fmla="*/ 10 h 51"/>
              <a:gd name="T12" fmla="*/ 37 w 74"/>
              <a:gd name="T13" fmla="*/ 33 h 51"/>
              <a:gd name="T14" fmla="*/ 42 w 74"/>
              <a:gd name="T15" fmla="*/ 36 h 51"/>
              <a:gd name="T16" fmla="*/ 53 w 74"/>
              <a:gd name="T17" fmla="*/ 23 h 51"/>
              <a:gd name="T18" fmla="*/ 66 w 74"/>
              <a:gd name="T19" fmla="*/ 22 h 51"/>
              <a:gd name="T20" fmla="*/ 44 w 74"/>
              <a:gd name="T21" fmla="*/ 44 h 51"/>
              <a:gd name="T22" fmla="*/ 11 w 74"/>
              <a:gd name="T23" fmla="*/ 25 h 51"/>
              <a:gd name="T24" fmla="*/ 22 w 74"/>
              <a:gd name="T25" fmla="*/ 23 h 51"/>
              <a:gd name="T26" fmla="*/ 36 w 74"/>
              <a:gd name="T27" fmla="*/ 39 h 51"/>
              <a:gd name="T28" fmla="*/ 41 w 74"/>
              <a:gd name="T29" fmla="*/ 36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74" h="51">
                <a:moveTo>
                  <a:pt x="41" y="36"/>
                </a:moveTo>
                <a:cubicBezTo>
                  <a:pt x="38" y="29"/>
                  <a:pt x="13" y="0"/>
                  <a:pt x="4" y="15"/>
                </a:cubicBezTo>
                <a:cubicBezTo>
                  <a:pt x="0" y="21"/>
                  <a:pt x="6" y="30"/>
                  <a:pt x="9" y="34"/>
                </a:cubicBezTo>
                <a:cubicBezTo>
                  <a:pt x="16" y="42"/>
                  <a:pt x="27" y="51"/>
                  <a:pt x="38" y="51"/>
                </a:cubicBezTo>
                <a:cubicBezTo>
                  <a:pt x="55" y="50"/>
                  <a:pt x="74" y="34"/>
                  <a:pt x="73" y="15"/>
                </a:cubicBezTo>
                <a:cubicBezTo>
                  <a:pt x="72" y="9"/>
                  <a:pt x="65" y="8"/>
                  <a:pt x="61" y="10"/>
                </a:cubicBezTo>
                <a:cubicBezTo>
                  <a:pt x="51" y="13"/>
                  <a:pt x="41" y="24"/>
                  <a:pt x="37" y="33"/>
                </a:cubicBezTo>
                <a:cubicBezTo>
                  <a:pt x="35" y="36"/>
                  <a:pt x="40" y="39"/>
                  <a:pt x="42" y="36"/>
                </a:cubicBezTo>
                <a:cubicBezTo>
                  <a:pt x="45" y="31"/>
                  <a:pt x="48" y="27"/>
                  <a:pt x="53" y="23"/>
                </a:cubicBezTo>
                <a:cubicBezTo>
                  <a:pt x="55" y="21"/>
                  <a:pt x="69" y="11"/>
                  <a:pt x="66" y="22"/>
                </a:cubicBezTo>
                <a:cubicBezTo>
                  <a:pt x="63" y="32"/>
                  <a:pt x="54" y="41"/>
                  <a:pt x="44" y="44"/>
                </a:cubicBezTo>
                <a:cubicBezTo>
                  <a:pt x="31" y="48"/>
                  <a:pt x="16" y="35"/>
                  <a:pt x="11" y="25"/>
                </a:cubicBezTo>
                <a:cubicBezTo>
                  <a:pt x="5" y="15"/>
                  <a:pt x="18" y="20"/>
                  <a:pt x="22" y="23"/>
                </a:cubicBezTo>
                <a:cubicBezTo>
                  <a:pt x="28" y="27"/>
                  <a:pt x="33" y="33"/>
                  <a:pt x="36" y="39"/>
                </a:cubicBezTo>
                <a:cubicBezTo>
                  <a:pt x="38" y="43"/>
                  <a:pt x="43" y="40"/>
                  <a:pt x="41" y="36"/>
                </a:cubicBezTo>
                <a:close/>
              </a:path>
            </a:pathLst>
          </a:custGeom>
          <a:solidFill>
            <a:srgbClr val="333333"/>
          </a:solidFill>
          <a:ln>
            <a:noFill/>
          </a:ln>
        </p:spPr>
        <p:txBody>
          <a:bodyPr lIns="182901" tIns="91451" rIns="182901" bIns="91451"/>
          <a:lstStyle/>
          <a:p>
            <a:pPr eaLnBrk="1" hangingPunct="1">
              <a:defRPr/>
            </a:pPr>
            <a:endParaRPr lang="zh-TW" altLang="en-US" sz="8001" dirty="0">
              <a:ea typeface="微軟正黑體" panose="020B0604030504040204" pitchFamily="34" charset="-120"/>
            </a:endParaRPr>
          </a:p>
        </p:txBody>
      </p:sp>
      <p:sp>
        <p:nvSpPr>
          <p:cNvPr id="89" name="Freeform 80"/>
          <p:cNvSpPr>
            <a:spLocks/>
          </p:cNvSpPr>
          <p:nvPr/>
        </p:nvSpPr>
        <p:spPr bwMode="auto">
          <a:xfrm>
            <a:off x="15028863" y="10221913"/>
            <a:ext cx="414337" cy="225425"/>
          </a:xfrm>
          <a:custGeom>
            <a:avLst/>
            <a:gdLst>
              <a:gd name="T0" fmla="*/ 35 w 70"/>
              <a:gd name="T1" fmla="*/ 28 h 38"/>
              <a:gd name="T2" fmla="*/ 19 w 70"/>
              <a:gd name="T3" fmla="*/ 10 h 38"/>
              <a:gd name="T4" fmla="*/ 4 w 70"/>
              <a:gd name="T5" fmla="*/ 5 h 38"/>
              <a:gd name="T6" fmla="*/ 3 w 70"/>
              <a:gd name="T7" fmla="*/ 14 h 38"/>
              <a:gd name="T8" fmla="*/ 14 w 70"/>
              <a:gd name="T9" fmla="*/ 28 h 38"/>
              <a:gd name="T10" fmla="*/ 37 w 70"/>
              <a:gd name="T11" fmla="*/ 37 h 38"/>
              <a:gd name="T12" fmla="*/ 61 w 70"/>
              <a:gd name="T13" fmla="*/ 20 h 38"/>
              <a:gd name="T14" fmla="*/ 63 w 70"/>
              <a:gd name="T15" fmla="*/ 2 h 38"/>
              <a:gd name="T16" fmla="*/ 52 w 70"/>
              <a:gd name="T17" fmla="*/ 6 h 38"/>
              <a:gd name="T18" fmla="*/ 35 w 70"/>
              <a:gd name="T19" fmla="*/ 24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0" h="38">
                <a:moveTo>
                  <a:pt x="35" y="28"/>
                </a:moveTo>
                <a:cubicBezTo>
                  <a:pt x="32" y="20"/>
                  <a:pt x="26" y="15"/>
                  <a:pt x="19" y="10"/>
                </a:cubicBezTo>
                <a:cubicBezTo>
                  <a:pt x="16" y="7"/>
                  <a:pt x="9" y="3"/>
                  <a:pt x="4" y="5"/>
                </a:cubicBezTo>
                <a:cubicBezTo>
                  <a:pt x="0" y="7"/>
                  <a:pt x="2" y="10"/>
                  <a:pt x="3" y="14"/>
                </a:cubicBezTo>
                <a:cubicBezTo>
                  <a:pt x="5" y="20"/>
                  <a:pt x="9" y="25"/>
                  <a:pt x="14" y="28"/>
                </a:cubicBezTo>
                <a:cubicBezTo>
                  <a:pt x="21" y="33"/>
                  <a:pt x="29" y="38"/>
                  <a:pt x="37" y="37"/>
                </a:cubicBezTo>
                <a:cubicBezTo>
                  <a:pt x="48" y="36"/>
                  <a:pt x="56" y="29"/>
                  <a:pt x="61" y="20"/>
                </a:cubicBezTo>
                <a:cubicBezTo>
                  <a:pt x="63" y="17"/>
                  <a:pt x="70" y="5"/>
                  <a:pt x="63" y="2"/>
                </a:cubicBezTo>
                <a:cubicBezTo>
                  <a:pt x="60" y="0"/>
                  <a:pt x="55" y="4"/>
                  <a:pt x="52" y="6"/>
                </a:cubicBezTo>
                <a:cubicBezTo>
                  <a:pt x="46" y="11"/>
                  <a:pt x="39" y="16"/>
                  <a:pt x="35" y="24"/>
                </a:cubicBezTo>
              </a:path>
            </a:pathLst>
          </a:custGeom>
          <a:solidFill>
            <a:srgbClr val="333333"/>
          </a:solidFill>
          <a:ln>
            <a:noFill/>
          </a:ln>
        </p:spPr>
        <p:txBody>
          <a:bodyPr lIns="182901" tIns="91451" rIns="182901" bIns="91451"/>
          <a:lstStyle/>
          <a:p>
            <a:pPr eaLnBrk="1" hangingPunct="1">
              <a:defRPr/>
            </a:pPr>
            <a:endParaRPr lang="zh-TW" altLang="en-US" sz="8001" dirty="0">
              <a:ea typeface="微軟正黑體" panose="020B0604030504040204" pitchFamily="34" charset="-120"/>
            </a:endParaRPr>
          </a:p>
        </p:txBody>
      </p:sp>
      <p:sp>
        <p:nvSpPr>
          <p:cNvPr id="90" name="Freeform 81"/>
          <p:cNvSpPr>
            <a:spLocks/>
          </p:cNvSpPr>
          <p:nvPr/>
        </p:nvSpPr>
        <p:spPr bwMode="auto">
          <a:xfrm>
            <a:off x="15003463" y="10161588"/>
            <a:ext cx="439737" cy="304800"/>
          </a:xfrm>
          <a:custGeom>
            <a:avLst/>
            <a:gdLst>
              <a:gd name="T0" fmla="*/ 41 w 74"/>
              <a:gd name="T1" fmla="*/ 36 h 51"/>
              <a:gd name="T2" fmla="*/ 4 w 74"/>
              <a:gd name="T3" fmla="*/ 15 h 51"/>
              <a:gd name="T4" fmla="*/ 9 w 74"/>
              <a:gd name="T5" fmla="*/ 34 h 51"/>
              <a:gd name="T6" fmla="*/ 38 w 74"/>
              <a:gd name="T7" fmla="*/ 50 h 51"/>
              <a:gd name="T8" fmla="*/ 73 w 74"/>
              <a:gd name="T9" fmla="*/ 15 h 51"/>
              <a:gd name="T10" fmla="*/ 61 w 74"/>
              <a:gd name="T11" fmla="*/ 10 h 51"/>
              <a:gd name="T12" fmla="*/ 37 w 74"/>
              <a:gd name="T13" fmla="*/ 32 h 51"/>
              <a:gd name="T14" fmla="*/ 42 w 74"/>
              <a:gd name="T15" fmla="*/ 35 h 51"/>
              <a:gd name="T16" fmla="*/ 53 w 74"/>
              <a:gd name="T17" fmla="*/ 22 h 51"/>
              <a:gd name="T18" fmla="*/ 66 w 74"/>
              <a:gd name="T19" fmla="*/ 21 h 51"/>
              <a:gd name="T20" fmla="*/ 44 w 74"/>
              <a:gd name="T21" fmla="*/ 44 h 51"/>
              <a:gd name="T22" fmla="*/ 11 w 74"/>
              <a:gd name="T23" fmla="*/ 25 h 51"/>
              <a:gd name="T24" fmla="*/ 22 w 74"/>
              <a:gd name="T25" fmla="*/ 23 h 51"/>
              <a:gd name="T26" fmla="*/ 36 w 74"/>
              <a:gd name="T27" fmla="*/ 39 h 51"/>
              <a:gd name="T28" fmla="*/ 41 w 74"/>
              <a:gd name="T29" fmla="*/ 36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74" h="51">
                <a:moveTo>
                  <a:pt x="41" y="36"/>
                </a:moveTo>
                <a:cubicBezTo>
                  <a:pt x="38" y="28"/>
                  <a:pt x="13" y="0"/>
                  <a:pt x="4" y="15"/>
                </a:cubicBezTo>
                <a:cubicBezTo>
                  <a:pt x="0" y="21"/>
                  <a:pt x="6" y="30"/>
                  <a:pt x="9" y="34"/>
                </a:cubicBezTo>
                <a:cubicBezTo>
                  <a:pt x="16" y="41"/>
                  <a:pt x="27" y="51"/>
                  <a:pt x="38" y="50"/>
                </a:cubicBezTo>
                <a:cubicBezTo>
                  <a:pt x="55" y="50"/>
                  <a:pt x="74" y="33"/>
                  <a:pt x="73" y="15"/>
                </a:cubicBezTo>
                <a:cubicBezTo>
                  <a:pt x="72" y="8"/>
                  <a:pt x="65" y="8"/>
                  <a:pt x="61" y="10"/>
                </a:cubicBezTo>
                <a:cubicBezTo>
                  <a:pt x="51" y="13"/>
                  <a:pt x="41" y="24"/>
                  <a:pt x="37" y="32"/>
                </a:cubicBezTo>
                <a:cubicBezTo>
                  <a:pt x="35" y="36"/>
                  <a:pt x="40" y="39"/>
                  <a:pt x="42" y="35"/>
                </a:cubicBezTo>
                <a:cubicBezTo>
                  <a:pt x="45" y="30"/>
                  <a:pt x="48" y="26"/>
                  <a:pt x="53" y="22"/>
                </a:cubicBezTo>
                <a:cubicBezTo>
                  <a:pt x="55" y="21"/>
                  <a:pt x="69" y="11"/>
                  <a:pt x="66" y="21"/>
                </a:cubicBezTo>
                <a:cubicBezTo>
                  <a:pt x="63" y="32"/>
                  <a:pt x="54" y="40"/>
                  <a:pt x="44" y="44"/>
                </a:cubicBezTo>
                <a:cubicBezTo>
                  <a:pt x="31" y="48"/>
                  <a:pt x="16" y="35"/>
                  <a:pt x="11" y="25"/>
                </a:cubicBezTo>
                <a:cubicBezTo>
                  <a:pt x="5" y="15"/>
                  <a:pt x="18" y="20"/>
                  <a:pt x="22" y="23"/>
                </a:cubicBezTo>
                <a:cubicBezTo>
                  <a:pt x="28" y="27"/>
                  <a:pt x="33" y="32"/>
                  <a:pt x="36" y="39"/>
                </a:cubicBezTo>
                <a:cubicBezTo>
                  <a:pt x="38" y="43"/>
                  <a:pt x="43" y="40"/>
                  <a:pt x="41" y="36"/>
                </a:cubicBezTo>
                <a:close/>
              </a:path>
            </a:pathLst>
          </a:custGeom>
          <a:solidFill>
            <a:srgbClr val="333333"/>
          </a:solidFill>
          <a:ln>
            <a:noFill/>
          </a:ln>
        </p:spPr>
        <p:txBody>
          <a:bodyPr lIns="182901" tIns="91451" rIns="182901" bIns="91451"/>
          <a:lstStyle/>
          <a:p>
            <a:pPr eaLnBrk="1" hangingPunct="1">
              <a:defRPr/>
            </a:pPr>
            <a:endParaRPr lang="zh-TW" altLang="en-US" sz="8001" dirty="0">
              <a:ea typeface="微軟正黑體" panose="020B0604030504040204" pitchFamily="34" charset="-120"/>
            </a:endParaRPr>
          </a:p>
        </p:txBody>
      </p:sp>
      <p:sp>
        <p:nvSpPr>
          <p:cNvPr id="91" name="Freeform 82"/>
          <p:cNvSpPr>
            <a:spLocks/>
          </p:cNvSpPr>
          <p:nvPr/>
        </p:nvSpPr>
        <p:spPr bwMode="auto">
          <a:xfrm>
            <a:off x="15640050" y="9551988"/>
            <a:ext cx="82550" cy="1044575"/>
          </a:xfrm>
          <a:custGeom>
            <a:avLst/>
            <a:gdLst>
              <a:gd name="T0" fmla="*/ 7 w 14"/>
              <a:gd name="T1" fmla="*/ 4 h 176"/>
              <a:gd name="T2" fmla="*/ 3 w 14"/>
              <a:gd name="T3" fmla="*/ 82 h 176"/>
              <a:gd name="T4" fmla="*/ 2 w 14"/>
              <a:gd name="T5" fmla="*/ 172 h 176"/>
              <a:gd name="T6" fmla="*/ 8 w 14"/>
              <a:gd name="T7" fmla="*/ 172 h 176"/>
              <a:gd name="T8" fmla="*/ 9 w 14"/>
              <a:gd name="T9" fmla="*/ 96 h 176"/>
              <a:gd name="T10" fmla="*/ 13 w 14"/>
              <a:gd name="T11" fmla="*/ 5 h 176"/>
              <a:gd name="T12" fmla="*/ 7 w 14"/>
              <a:gd name="T13" fmla="*/ 4 h 176"/>
            </a:gdLst>
            <a:ahLst/>
            <a:cxnLst>
              <a:cxn ang="0">
                <a:pos x="T0" y="T1"/>
              </a:cxn>
              <a:cxn ang="0">
                <a:pos x="T2" y="T3"/>
              </a:cxn>
              <a:cxn ang="0">
                <a:pos x="T4" y="T5"/>
              </a:cxn>
              <a:cxn ang="0">
                <a:pos x="T6" y="T7"/>
              </a:cxn>
              <a:cxn ang="0">
                <a:pos x="T8" y="T9"/>
              </a:cxn>
              <a:cxn ang="0">
                <a:pos x="T10" y="T11"/>
              </a:cxn>
              <a:cxn ang="0">
                <a:pos x="T12" y="T13"/>
              </a:cxn>
            </a:cxnLst>
            <a:rect l="0" t="0" r="r" b="b"/>
            <a:pathLst>
              <a:path w="14" h="176">
                <a:moveTo>
                  <a:pt x="7" y="4"/>
                </a:moveTo>
                <a:cubicBezTo>
                  <a:pt x="1" y="29"/>
                  <a:pt x="4" y="56"/>
                  <a:pt x="3" y="82"/>
                </a:cubicBezTo>
                <a:cubicBezTo>
                  <a:pt x="3" y="112"/>
                  <a:pt x="0" y="142"/>
                  <a:pt x="2" y="172"/>
                </a:cubicBezTo>
                <a:cubicBezTo>
                  <a:pt x="2" y="176"/>
                  <a:pt x="8" y="176"/>
                  <a:pt x="8" y="172"/>
                </a:cubicBezTo>
                <a:cubicBezTo>
                  <a:pt x="6" y="147"/>
                  <a:pt x="8" y="122"/>
                  <a:pt x="9" y="96"/>
                </a:cubicBezTo>
                <a:cubicBezTo>
                  <a:pt x="10" y="67"/>
                  <a:pt x="6" y="34"/>
                  <a:pt x="13" y="5"/>
                </a:cubicBezTo>
                <a:cubicBezTo>
                  <a:pt x="14" y="2"/>
                  <a:pt x="8" y="0"/>
                  <a:pt x="7" y="4"/>
                </a:cubicBezTo>
                <a:close/>
              </a:path>
            </a:pathLst>
          </a:custGeom>
          <a:solidFill>
            <a:srgbClr val="333333"/>
          </a:solidFill>
          <a:ln>
            <a:noFill/>
          </a:ln>
        </p:spPr>
        <p:txBody>
          <a:bodyPr lIns="182901" tIns="91451" rIns="182901" bIns="91451"/>
          <a:lstStyle/>
          <a:p>
            <a:pPr eaLnBrk="1" hangingPunct="1">
              <a:defRPr/>
            </a:pPr>
            <a:endParaRPr lang="zh-TW" altLang="en-US" sz="8001" dirty="0">
              <a:ea typeface="微軟正黑體" panose="020B0604030504040204" pitchFamily="34" charset="-120"/>
            </a:endParaRPr>
          </a:p>
        </p:txBody>
      </p:sp>
      <p:sp>
        <p:nvSpPr>
          <p:cNvPr id="92" name="Freeform 83"/>
          <p:cNvSpPr>
            <a:spLocks/>
          </p:cNvSpPr>
          <p:nvPr/>
        </p:nvSpPr>
        <p:spPr bwMode="auto">
          <a:xfrm>
            <a:off x="15478125" y="9809163"/>
            <a:ext cx="415925" cy="222250"/>
          </a:xfrm>
          <a:custGeom>
            <a:avLst/>
            <a:gdLst>
              <a:gd name="T0" fmla="*/ 35 w 70"/>
              <a:gd name="T1" fmla="*/ 28 h 38"/>
              <a:gd name="T2" fmla="*/ 19 w 70"/>
              <a:gd name="T3" fmla="*/ 10 h 38"/>
              <a:gd name="T4" fmla="*/ 4 w 70"/>
              <a:gd name="T5" fmla="*/ 5 h 38"/>
              <a:gd name="T6" fmla="*/ 3 w 70"/>
              <a:gd name="T7" fmla="*/ 14 h 38"/>
              <a:gd name="T8" fmla="*/ 14 w 70"/>
              <a:gd name="T9" fmla="*/ 28 h 38"/>
              <a:gd name="T10" fmla="*/ 37 w 70"/>
              <a:gd name="T11" fmla="*/ 37 h 38"/>
              <a:gd name="T12" fmla="*/ 61 w 70"/>
              <a:gd name="T13" fmla="*/ 20 h 38"/>
              <a:gd name="T14" fmla="*/ 63 w 70"/>
              <a:gd name="T15" fmla="*/ 2 h 38"/>
              <a:gd name="T16" fmla="*/ 52 w 70"/>
              <a:gd name="T17" fmla="*/ 6 h 38"/>
              <a:gd name="T18" fmla="*/ 35 w 70"/>
              <a:gd name="T19" fmla="*/ 24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0" h="38">
                <a:moveTo>
                  <a:pt x="35" y="28"/>
                </a:moveTo>
                <a:cubicBezTo>
                  <a:pt x="32" y="20"/>
                  <a:pt x="26" y="15"/>
                  <a:pt x="19" y="10"/>
                </a:cubicBezTo>
                <a:cubicBezTo>
                  <a:pt x="16" y="7"/>
                  <a:pt x="9" y="3"/>
                  <a:pt x="4" y="5"/>
                </a:cubicBezTo>
                <a:cubicBezTo>
                  <a:pt x="0" y="7"/>
                  <a:pt x="2" y="10"/>
                  <a:pt x="3" y="14"/>
                </a:cubicBezTo>
                <a:cubicBezTo>
                  <a:pt x="5" y="20"/>
                  <a:pt x="9" y="25"/>
                  <a:pt x="14" y="28"/>
                </a:cubicBezTo>
                <a:cubicBezTo>
                  <a:pt x="21" y="33"/>
                  <a:pt x="29" y="38"/>
                  <a:pt x="37" y="37"/>
                </a:cubicBezTo>
                <a:cubicBezTo>
                  <a:pt x="47" y="36"/>
                  <a:pt x="56" y="29"/>
                  <a:pt x="61" y="20"/>
                </a:cubicBezTo>
                <a:cubicBezTo>
                  <a:pt x="63" y="17"/>
                  <a:pt x="70" y="5"/>
                  <a:pt x="63" y="2"/>
                </a:cubicBezTo>
                <a:cubicBezTo>
                  <a:pt x="60" y="0"/>
                  <a:pt x="55" y="4"/>
                  <a:pt x="52" y="6"/>
                </a:cubicBezTo>
                <a:cubicBezTo>
                  <a:pt x="46" y="11"/>
                  <a:pt x="39" y="16"/>
                  <a:pt x="35" y="24"/>
                </a:cubicBezTo>
              </a:path>
            </a:pathLst>
          </a:custGeom>
          <a:solidFill>
            <a:srgbClr val="333333"/>
          </a:solidFill>
          <a:ln>
            <a:noFill/>
          </a:ln>
        </p:spPr>
        <p:txBody>
          <a:bodyPr lIns="182901" tIns="91451" rIns="182901" bIns="91451"/>
          <a:lstStyle/>
          <a:p>
            <a:pPr eaLnBrk="1" hangingPunct="1">
              <a:defRPr/>
            </a:pPr>
            <a:endParaRPr lang="zh-TW" altLang="en-US" sz="8001" dirty="0">
              <a:ea typeface="微軟正黑體" panose="020B0604030504040204" pitchFamily="34" charset="-120"/>
            </a:endParaRPr>
          </a:p>
        </p:txBody>
      </p:sp>
      <p:sp>
        <p:nvSpPr>
          <p:cNvPr id="93" name="Freeform 84"/>
          <p:cNvSpPr>
            <a:spLocks/>
          </p:cNvSpPr>
          <p:nvPr/>
        </p:nvSpPr>
        <p:spPr bwMode="auto">
          <a:xfrm>
            <a:off x="15455900" y="9748838"/>
            <a:ext cx="438150" cy="301625"/>
          </a:xfrm>
          <a:custGeom>
            <a:avLst/>
            <a:gdLst>
              <a:gd name="T0" fmla="*/ 41 w 74"/>
              <a:gd name="T1" fmla="*/ 36 h 51"/>
              <a:gd name="T2" fmla="*/ 4 w 74"/>
              <a:gd name="T3" fmla="*/ 15 h 51"/>
              <a:gd name="T4" fmla="*/ 9 w 74"/>
              <a:gd name="T5" fmla="*/ 34 h 51"/>
              <a:gd name="T6" fmla="*/ 38 w 74"/>
              <a:gd name="T7" fmla="*/ 50 h 51"/>
              <a:gd name="T8" fmla="*/ 73 w 74"/>
              <a:gd name="T9" fmla="*/ 15 h 51"/>
              <a:gd name="T10" fmla="*/ 61 w 74"/>
              <a:gd name="T11" fmla="*/ 10 h 51"/>
              <a:gd name="T12" fmla="*/ 36 w 74"/>
              <a:gd name="T13" fmla="*/ 32 h 51"/>
              <a:gd name="T14" fmla="*/ 42 w 74"/>
              <a:gd name="T15" fmla="*/ 35 h 51"/>
              <a:gd name="T16" fmla="*/ 53 w 74"/>
              <a:gd name="T17" fmla="*/ 22 h 51"/>
              <a:gd name="T18" fmla="*/ 66 w 74"/>
              <a:gd name="T19" fmla="*/ 21 h 51"/>
              <a:gd name="T20" fmla="*/ 44 w 74"/>
              <a:gd name="T21" fmla="*/ 44 h 51"/>
              <a:gd name="T22" fmla="*/ 11 w 74"/>
              <a:gd name="T23" fmla="*/ 25 h 51"/>
              <a:gd name="T24" fmla="*/ 22 w 74"/>
              <a:gd name="T25" fmla="*/ 23 h 51"/>
              <a:gd name="T26" fmla="*/ 36 w 74"/>
              <a:gd name="T27" fmla="*/ 39 h 51"/>
              <a:gd name="T28" fmla="*/ 41 w 74"/>
              <a:gd name="T29" fmla="*/ 36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74" h="51">
                <a:moveTo>
                  <a:pt x="41" y="36"/>
                </a:moveTo>
                <a:cubicBezTo>
                  <a:pt x="38" y="28"/>
                  <a:pt x="13" y="0"/>
                  <a:pt x="4" y="15"/>
                </a:cubicBezTo>
                <a:cubicBezTo>
                  <a:pt x="0" y="21"/>
                  <a:pt x="6" y="30"/>
                  <a:pt x="9" y="34"/>
                </a:cubicBezTo>
                <a:cubicBezTo>
                  <a:pt x="16" y="41"/>
                  <a:pt x="27" y="51"/>
                  <a:pt x="38" y="50"/>
                </a:cubicBezTo>
                <a:cubicBezTo>
                  <a:pt x="55" y="50"/>
                  <a:pt x="74" y="33"/>
                  <a:pt x="73" y="15"/>
                </a:cubicBezTo>
                <a:cubicBezTo>
                  <a:pt x="72" y="8"/>
                  <a:pt x="65" y="8"/>
                  <a:pt x="61" y="10"/>
                </a:cubicBezTo>
                <a:cubicBezTo>
                  <a:pt x="51" y="13"/>
                  <a:pt x="41" y="24"/>
                  <a:pt x="36" y="32"/>
                </a:cubicBezTo>
                <a:cubicBezTo>
                  <a:pt x="35" y="36"/>
                  <a:pt x="40" y="39"/>
                  <a:pt x="42" y="35"/>
                </a:cubicBezTo>
                <a:cubicBezTo>
                  <a:pt x="45" y="30"/>
                  <a:pt x="48" y="26"/>
                  <a:pt x="53" y="22"/>
                </a:cubicBezTo>
                <a:cubicBezTo>
                  <a:pt x="55" y="21"/>
                  <a:pt x="69" y="11"/>
                  <a:pt x="66" y="21"/>
                </a:cubicBezTo>
                <a:cubicBezTo>
                  <a:pt x="63" y="32"/>
                  <a:pt x="54" y="40"/>
                  <a:pt x="44" y="44"/>
                </a:cubicBezTo>
                <a:cubicBezTo>
                  <a:pt x="31" y="48"/>
                  <a:pt x="16" y="35"/>
                  <a:pt x="11" y="25"/>
                </a:cubicBezTo>
                <a:cubicBezTo>
                  <a:pt x="5" y="15"/>
                  <a:pt x="18" y="20"/>
                  <a:pt x="22" y="23"/>
                </a:cubicBezTo>
                <a:cubicBezTo>
                  <a:pt x="28" y="27"/>
                  <a:pt x="33" y="32"/>
                  <a:pt x="36" y="39"/>
                </a:cubicBezTo>
                <a:cubicBezTo>
                  <a:pt x="38" y="43"/>
                  <a:pt x="43" y="40"/>
                  <a:pt x="41" y="36"/>
                </a:cubicBezTo>
                <a:close/>
              </a:path>
            </a:pathLst>
          </a:custGeom>
          <a:solidFill>
            <a:srgbClr val="333333"/>
          </a:solidFill>
          <a:ln>
            <a:noFill/>
          </a:ln>
        </p:spPr>
        <p:txBody>
          <a:bodyPr lIns="182901" tIns="91451" rIns="182901" bIns="91451"/>
          <a:lstStyle/>
          <a:p>
            <a:pPr eaLnBrk="1" hangingPunct="1">
              <a:defRPr/>
            </a:pPr>
            <a:endParaRPr lang="zh-TW" altLang="en-US" sz="8001" dirty="0">
              <a:ea typeface="微軟正黑體" panose="020B0604030504040204" pitchFamily="34" charset="-120"/>
            </a:endParaRPr>
          </a:p>
        </p:txBody>
      </p:sp>
      <p:sp>
        <p:nvSpPr>
          <p:cNvPr id="94" name="Freeform 85"/>
          <p:cNvSpPr>
            <a:spLocks/>
          </p:cNvSpPr>
          <p:nvPr/>
        </p:nvSpPr>
        <p:spPr bwMode="auto">
          <a:xfrm>
            <a:off x="15573375" y="9678988"/>
            <a:ext cx="225425" cy="123825"/>
          </a:xfrm>
          <a:custGeom>
            <a:avLst/>
            <a:gdLst>
              <a:gd name="T0" fmla="*/ 19 w 38"/>
              <a:gd name="T1" fmla="*/ 15 h 21"/>
              <a:gd name="T2" fmla="*/ 10 w 38"/>
              <a:gd name="T3" fmla="*/ 5 h 21"/>
              <a:gd name="T4" fmla="*/ 2 w 38"/>
              <a:gd name="T5" fmla="*/ 2 h 21"/>
              <a:gd name="T6" fmla="*/ 1 w 38"/>
              <a:gd name="T7" fmla="*/ 7 h 21"/>
              <a:gd name="T8" fmla="*/ 8 w 38"/>
              <a:gd name="T9" fmla="*/ 15 h 21"/>
              <a:gd name="T10" fmla="*/ 20 w 38"/>
              <a:gd name="T11" fmla="*/ 20 h 21"/>
              <a:gd name="T12" fmla="*/ 33 w 38"/>
              <a:gd name="T13" fmla="*/ 11 h 21"/>
              <a:gd name="T14" fmla="*/ 34 w 38"/>
              <a:gd name="T15" fmla="*/ 1 h 21"/>
              <a:gd name="T16" fmla="*/ 28 w 38"/>
              <a:gd name="T17" fmla="*/ 3 h 21"/>
              <a:gd name="T18" fmla="*/ 19 w 38"/>
              <a:gd name="T19" fmla="*/ 13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8" h="21">
                <a:moveTo>
                  <a:pt x="19" y="15"/>
                </a:moveTo>
                <a:cubicBezTo>
                  <a:pt x="17" y="11"/>
                  <a:pt x="14" y="8"/>
                  <a:pt x="10" y="5"/>
                </a:cubicBezTo>
                <a:cubicBezTo>
                  <a:pt x="8" y="4"/>
                  <a:pt x="4" y="1"/>
                  <a:pt x="2" y="2"/>
                </a:cubicBezTo>
                <a:cubicBezTo>
                  <a:pt x="0" y="3"/>
                  <a:pt x="1" y="5"/>
                  <a:pt x="1" y="7"/>
                </a:cubicBezTo>
                <a:cubicBezTo>
                  <a:pt x="2" y="11"/>
                  <a:pt x="5" y="13"/>
                  <a:pt x="8" y="15"/>
                </a:cubicBezTo>
                <a:cubicBezTo>
                  <a:pt x="11" y="18"/>
                  <a:pt x="15" y="21"/>
                  <a:pt x="20" y="20"/>
                </a:cubicBezTo>
                <a:cubicBezTo>
                  <a:pt x="26" y="19"/>
                  <a:pt x="30" y="16"/>
                  <a:pt x="33" y="11"/>
                </a:cubicBezTo>
                <a:cubicBezTo>
                  <a:pt x="34" y="9"/>
                  <a:pt x="38" y="2"/>
                  <a:pt x="34" y="1"/>
                </a:cubicBezTo>
                <a:cubicBezTo>
                  <a:pt x="33" y="0"/>
                  <a:pt x="30" y="2"/>
                  <a:pt x="28" y="3"/>
                </a:cubicBezTo>
                <a:cubicBezTo>
                  <a:pt x="25" y="6"/>
                  <a:pt x="21" y="9"/>
                  <a:pt x="19" y="13"/>
                </a:cubicBezTo>
              </a:path>
            </a:pathLst>
          </a:custGeom>
          <a:solidFill>
            <a:srgbClr val="333333"/>
          </a:solidFill>
          <a:ln>
            <a:noFill/>
          </a:ln>
        </p:spPr>
        <p:txBody>
          <a:bodyPr lIns="182901" tIns="91451" rIns="182901" bIns="91451"/>
          <a:lstStyle/>
          <a:p>
            <a:pPr eaLnBrk="1" hangingPunct="1">
              <a:defRPr/>
            </a:pPr>
            <a:endParaRPr lang="zh-TW" altLang="en-US" sz="8001" dirty="0">
              <a:ea typeface="微軟正黑體" panose="020B0604030504040204" pitchFamily="34" charset="-120"/>
            </a:endParaRPr>
          </a:p>
        </p:txBody>
      </p:sp>
      <p:sp>
        <p:nvSpPr>
          <p:cNvPr id="95" name="Freeform 86"/>
          <p:cNvSpPr>
            <a:spLocks/>
          </p:cNvSpPr>
          <p:nvPr/>
        </p:nvSpPr>
        <p:spPr bwMode="auto">
          <a:xfrm>
            <a:off x="15532100" y="9631363"/>
            <a:ext cx="279400" cy="180975"/>
          </a:xfrm>
          <a:custGeom>
            <a:avLst/>
            <a:gdLst>
              <a:gd name="T0" fmla="*/ 28 w 47"/>
              <a:gd name="T1" fmla="*/ 21 h 31"/>
              <a:gd name="T2" fmla="*/ 5 w 47"/>
              <a:gd name="T3" fmla="*/ 10 h 31"/>
              <a:gd name="T4" fmla="*/ 25 w 47"/>
              <a:gd name="T5" fmla="*/ 31 h 31"/>
              <a:gd name="T6" fmla="*/ 46 w 47"/>
              <a:gd name="T7" fmla="*/ 10 h 31"/>
              <a:gd name="T8" fmla="*/ 37 w 47"/>
              <a:gd name="T9" fmla="*/ 6 h 31"/>
              <a:gd name="T10" fmla="*/ 23 w 47"/>
              <a:gd name="T11" fmla="*/ 19 h 31"/>
              <a:gd name="T12" fmla="*/ 29 w 47"/>
              <a:gd name="T13" fmla="*/ 22 h 31"/>
              <a:gd name="T14" fmla="*/ 34 w 47"/>
              <a:gd name="T15" fmla="*/ 15 h 31"/>
              <a:gd name="T16" fmla="*/ 39 w 47"/>
              <a:gd name="T17" fmla="*/ 14 h 31"/>
              <a:gd name="T18" fmla="*/ 28 w 47"/>
              <a:gd name="T19" fmla="*/ 25 h 31"/>
              <a:gd name="T20" fmla="*/ 11 w 47"/>
              <a:gd name="T21" fmla="*/ 15 h 31"/>
              <a:gd name="T22" fmla="*/ 16 w 47"/>
              <a:gd name="T23" fmla="*/ 16 h 31"/>
              <a:gd name="T24" fmla="*/ 23 w 47"/>
              <a:gd name="T25" fmla="*/ 24 h 31"/>
              <a:gd name="T26" fmla="*/ 28 w 47"/>
              <a:gd name="T27" fmla="*/ 21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7" h="31">
                <a:moveTo>
                  <a:pt x="28" y="21"/>
                </a:moveTo>
                <a:cubicBezTo>
                  <a:pt x="26" y="16"/>
                  <a:pt x="11" y="0"/>
                  <a:pt x="5" y="10"/>
                </a:cubicBezTo>
                <a:cubicBezTo>
                  <a:pt x="0" y="19"/>
                  <a:pt x="18" y="31"/>
                  <a:pt x="25" y="31"/>
                </a:cubicBezTo>
                <a:cubicBezTo>
                  <a:pt x="35" y="31"/>
                  <a:pt x="47" y="21"/>
                  <a:pt x="46" y="10"/>
                </a:cubicBezTo>
                <a:cubicBezTo>
                  <a:pt x="46" y="6"/>
                  <a:pt x="41" y="5"/>
                  <a:pt x="37" y="6"/>
                </a:cubicBezTo>
                <a:cubicBezTo>
                  <a:pt x="32" y="8"/>
                  <a:pt x="26" y="14"/>
                  <a:pt x="23" y="19"/>
                </a:cubicBezTo>
                <a:cubicBezTo>
                  <a:pt x="21" y="23"/>
                  <a:pt x="27" y="26"/>
                  <a:pt x="29" y="22"/>
                </a:cubicBezTo>
                <a:cubicBezTo>
                  <a:pt x="30" y="20"/>
                  <a:pt x="32" y="18"/>
                  <a:pt x="34" y="15"/>
                </a:cubicBezTo>
                <a:cubicBezTo>
                  <a:pt x="35" y="15"/>
                  <a:pt x="41" y="10"/>
                  <a:pt x="39" y="14"/>
                </a:cubicBezTo>
                <a:cubicBezTo>
                  <a:pt x="38" y="19"/>
                  <a:pt x="33" y="23"/>
                  <a:pt x="28" y="25"/>
                </a:cubicBezTo>
                <a:cubicBezTo>
                  <a:pt x="22" y="27"/>
                  <a:pt x="14" y="20"/>
                  <a:pt x="11" y="15"/>
                </a:cubicBezTo>
                <a:cubicBezTo>
                  <a:pt x="9" y="10"/>
                  <a:pt x="14" y="15"/>
                  <a:pt x="16" y="16"/>
                </a:cubicBezTo>
                <a:cubicBezTo>
                  <a:pt x="19" y="18"/>
                  <a:pt x="21" y="21"/>
                  <a:pt x="23" y="24"/>
                </a:cubicBezTo>
                <a:cubicBezTo>
                  <a:pt x="25" y="28"/>
                  <a:pt x="30" y="25"/>
                  <a:pt x="28" y="21"/>
                </a:cubicBezTo>
                <a:close/>
              </a:path>
            </a:pathLst>
          </a:custGeom>
          <a:solidFill>
            <a:srgbClr val="333333"/>
          </a:solidFill>
          <a:ln>
            <a:noFill/>
          </a:ln>
        </p:spPr>
        <p:txBody>
          <a:bodyPr lIns="182901" tIns="91451" rIns="182901" bIns="91451"/>
          <a:lstStyle/>
          <a:p>
            <a:pPr eaLnBrk="1" hangingPunct="1">
              <a:defRPr/>
            </a:pPr>
            <a:endParaRPr lang="zh-TW" altLang="en-US" sz="8001" dirty="0">
              <a:ea typeface="微軟正黑體" panose="020B0604030504040204" pitchFamily="34" charset="-120"/>
            </a:endParaRPr>
          </a:p>
        </p:txBody>
      </p:sp>
      <p:sp>
        <p:nvSpPr>
          <p:cNvPr id="96" name="Freeform 87"/>
          <p:cNvSpPr>
            <a:spLocks/>
          </p:cNvSpPr>
          <p:nvPr/>
        </p:nvSpPr>
        <p:spPr bwMode="auto">
          <a:xfrm>
            <a:off x="15567025" y="9545638"/>
            <a:ext cx="231775" cy="127000"/>
          </a:xfrm>
          <a:custGeom>
            <a:avLst/>
            <a:gdLst>
              <a:gd name="T0" fmla="*/ 19 w 39"/>
              <a:gd name="T1" fmla="*/ 15 h 21"/>
              <a:gd name="T2" fmla="*/ 11 w 39"/>
              <a:gd name="T3" fmla="*/ 5 h 21"/>
              <a:gd name="T4" fmla="*/ 2 w 39"/>
              <a:gd name="T5" fmla="*/ 2 h 21"/>
              <a:gd name="T6" fmla="*/ 2 w 39"/>
              <a:gd name="T7" fmla="*/ 7 h 21"/>
              <a:gd name="T8" fmla="*/ 8 w 39"/>
              <a:gd name="T9" fmla="*/ 15 h 21"/>
              <a:gd name="T10" fmla="*/ 21 w 39"/>
              <a:gd name="T11" fmla="*/ 20 h 21"/>
              <a:gd name="T12" fmla="*/ 34 w 39"/>
              <a:gd name="T13" fmla="*/ 11 h 21"/>
              <a:gd name="T14" fmla="*/ 35 w 39"/>
              <a:gd name="T15" fmla="*/ 1 h 21"/>
              <a:gd name="T16" fmla="*/ 29 w 39"/>
              <a:gd name="T17" fmla="*/ 3 h 21"/>
              <a:gd name="T18" fmla="*/ 19 w 39"/>
              <a:gd name="T19" fmla="*/ 13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9" h="21">
                <a:moveTo>
                  <a:pt x="19" y="15"/>
                </a:moveTo>
                <a:cubicBezTo>
                  <a:pt x="18" y="11"/>
                  <a:pt x="15" y="8"/>
                  <a:pt x="11" y="5"/>
                </a:cubicBezTo>
                <a:cubicBezTo>
                  <a:pt x="9" y="4"/>
                  <a:pt x="5" y="1"/>
                  <a:pt x="2" y="2"/>
                </a:cubicBezTo>
                <a:cubicBezTo>
                  <a:pt x="0" y="3"/>
                  <a:pt x="1" y="5"/>
                  <a:pt x="2" y="7"/>
                </a:cubicBezTo>
                <a:cubicBezTo>
                  <a:pt x="3" y="11"/>
                  <a:pt x="5" y="13"/>
                  <a:pt x="8" y="15"/>
                </a:cubicBezTo>
                <a:cubicBezTo>
                  <a:pt x="12" y="18"/>
                  <a:pt x="16" y="21"/>
                  <a:pt x="21" y="20"/>
                </a:cubicBezTo>
                <a:cubicBezTo>
                  <a:pt x="26" y="19"/>
                  <a:pt x="31" y="16"/>
                  <a:pt x="34" y="11"/>
                </a:cubicBezTo>
                <a:cubicBezTo>
                  <a:pt x="35" y="9"/>
                  <a:pt x="39" y="2"/>
                  <a:pt x="35" y="1"/>
                </a:cubicBezTo>
                <a:cubicBezTo>
                  <a:pt x="33" y="0"/>
                  <a:pt x="30" y="2"/>
                  <a:pt x="29" y="3"/>
                </a:cubicBezTo>
                <a:cubicBezTo>
                  <a:pt x="25" y="6"/>
                  <a:pt x="22" y="9"/>
                  <a:pt x="19" y="13"/>
                </a:cubicBezTo>
              </a:path>
            </a:pathLst>
          </a:custGeom>
          <a:solidFill>
            <a:srgbClr val="333333"/>
          </a:solidFill>
          <a:ln>
            <a:noFill/>
          </a:ln>
        </p:spPr>
        <p:txBody>
          <a:bodyPr lIns="182901" tIns="91451" rIns="182901" bIns="91451"/>
          <a:lstStyle/>
          <a:p>
            <a:pPr eaLnBrk="1" hangingPunct="1">
              <a:defRPr/>
            </a:pPr>
            <a:endParaRPr lang="zh-TW" altLang="en-US" sz="8001" dirty="0">
              <a:ea typeface="微軟正黑體" panose="020B0604030504040204" pitchFamily="34" charset="-120"/>
            </a:endParaRPr>
          </a:p>
        </p:txBody>
      </p:sp>
      <p:sp>
        <p:nvSpPr>
          <p:cNvPr id="97" name="Freeform 88"/>
          <p:cNvSpPr>
            <a:spLocks/>
          </p:cNvSpPr>
          <p:nvPr/>
        </p:nvSpPr>
        <p:spPr bwMode="auto">
          <a:xfrm>
            <a:off x="15525750" y="9501188"/>
            <a:ext cx="279400" cy="180975"/>
          </a:xfrm>
          <a:custGeom>
            <a:avLst/>
            <a:gdLst>
              <a:gd name="T0" fmla="*/ 29 w 47"/>
              <a:gd name="T1" fmla="*/ 21 h 31"/>
              <a:gd name="T2" fmla="*/ 6 w 47"/>
              <a:gd name="T3" fmla="*/ 10 h 31"/>
              <a:gd name="T4" fmla="*/ 26 w 47"/>
              <a:gd name="T5" fmla="*/ 31 h 31"/>
              <a:gd name="T6" fmla="*/ 46 w 47"/>
              <a:gd name="T7" fmla="*/ 10 h 31"/>
              <a:gd name="T8" fmla="*/ 38 w 47"/>
              <a:gd name="T9" fmla="*/ 6 h 31"/>
              <a:gd name="T10" fmla="*/ 24 w 47"/>
              <a:gd name="T11" fmla="*/ 19 h 31"/>
              <a:gd name="T12" fmla="*/ 29 w 47"/>
              <a:gd name="T13" fmla="*/ 22 h 31"/>
              <a:gd name="T14" fmla="*/ 35 w 47"/>
              <a:gd name="T15" fmla="*/ 15 h 31"/>
              <a:gd name="T16" fmla="*/ 40 w 47"/>
              <a:gd name="T17" fmla="*/ 14 h 31"/>
              <a:gd name="T18" fmla="*/ 29 w 47"/>
              <a:gd name="T19" fmla="*/ 25 h 31"/>
              <a:gd name="T20" fmla="*/ 12 w 47"/>
              <a:gd name="T21" fmla="*/ 15 h 31"/>
              <a:gd name="T22" fmla="*/ 16 w 47"/>
              <a:gd name="T23" fmla="*/ 16 h 31"/>
              <a:gd name="T24" fmla="*/ 24 w 47"/>
              <a:gd name="T25" fmla="*/ 24 h 31"/>
              <a:gd name="T26" fmla="*/ 29 w 47"/>
              <a:gd name="T27" fmla="*/ 21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7" h="31">
                <a:moveTo>
                  <a:pt x="29" y="21"/>
                </a:moveTo>
                <a:cubicBezTo>
                  <a:pt x="26" y="16"/>
                  <a:pt x="12" y="0"/>
                  <a:pt x="6" y="10"/>
                </a:cubicBezTo>
                <a:cubicBezTo>
                  <a:pt x="0" y="19"/>
                  <a:pt x="18" y="31"/>
                  <a:pt x="26" y="31"/>
                </a:cubicBezTo>
                <a:cubicBezTo>
                  <a:pt x="36" y="31"/>
                  <a:pt x="47" y="21"/>
                  <a:pt x="46" y="10"/>
                </a:cubicBezTo>
                <a:cubicBezTo>
                  <a:pt x="46" y="6"/>
                  <a:pt x="41" y="5"/>
                  <a:pt x="38" y="6"/>
                </a:cubicBezTo>
                <a:cubicBezTo>
                  <a:pt x="32" y="8"/>
                  <a:pt x="27" y="14"/>
                  <a:pt x="24" y="19"/>
                </a:cubicBezTo>
                <a:cubicBezTo>
                  <a:pt x="22" y="23"/>
                  <a:pt x="27" y="26"/>
                  <a:pt x="29" y="22"/>
                </a:cubicBezTo>
                <a:cubicBezTo>
                  <a:pt x="31" y="20"/>
                  <a:pt x="33" y="18"/>
                  <a:pt x="35" y="15"/>
                </a:cubicBezTo>
                <a:cubicBezTo>
                  <a:pt x="36" y="15"/>
                  <a:pt x="41" y="10"/>
                  <a:pt x="40" y="14"/>
                </a:cubicBezTo>
                <a:cubicBezTo>
                  <a:pt x="38" y="19"/>
                  <a:pt x="34" y="23"/>
                  <a:pt x="29" y="25"/>
                </a:cubicBezTo>
                <a:cubicBezTo>
                  <a:pt x="22" y="27"/>
                  <a:pt x="15" y="20"/>
                  <a:pt x="12" y="15"/>
                </a:cubicBezTo>
                <a:cubicBezTo>
                  <a:pt x="9" y="10"/>
                  <a:pt x="15" y="15"/>
                  <a:pt x="16" y="16"/>
                </a:cubicBezTo>
                <a:cubicBezTo>
                  <a:pt x="20" y="18"/>
                  <a:pt x="22" y="21"/>
                  <a:pt x="24" y="24"/>
                </a:cubicBezTo>
                <a:cubicBezTo>
                  <a:pt x="25" y="28"/>
                  <a:pt x="30" y="25"/>
                  <a:pt x="29" y="21"/>
                </a:cubicBezTo>
                <a:close/>
              </a:path>
            </a:pathLst>
          </a:custGeom>
          <a:solidFill>
            <a:srgbClr val="333333"/>
          </a:solidFill>
          <a:ln>
            <a:noFill/>
          </a:ln>
        </p:spPr>
        <p:txBody>
          <a:bodyPr lIns="182901" tIns="91451" rIns="182901" bIns="91451"/>
          <a:lstStyle/>
          <a:p>
            <a:pPr eaLnBrk="1" hangingPunct="1">
              <a:defRPr/>
            </a:pPr>
            <a:endParaRPr lang="zh-TW" altLang="en-US" sz="8001" dirty="0">
              <a:ea typeface="微軟正黑體" panose="020B0604030504040204" pitchFamily="34" charset="-120"/>
            </a:endParaRPr>
          </a:p>
        </p:txBody>
      </p:sp>
      <p:sp>
        <p:nvSpPr>
          <p:cNvPr id="98" name="Freeform 89"/>
          <p:cNvSpPr>
            <a:spLocks/>
          </p:cNvSpPr>
          <p:nvPr/>
        </p:nvSpPr>
        <p:spPr bwMode="auto">
          <a:xfrm>
            <a:off x="15478125" y="10015538"/>
            <a:ext cx="415925" cy="219075"/>
          </a:xfrm>
          <a:custGeom>
            <a:avLst/>
            <a:gdLst>
              <a:gd name="T0" fmla="*/ 35 w 70"/>
              <a:gd name="T1" fmla="*/ 27 h 37"/>
              <a:gd name="T2" fmla="*/ 19 w 70"/>
              <a:gd name="T3" fmla="*/ 9 h 37"/>
              <a:gd name="T4" fmla="*/ 4 w 70"/>
              <a:gd name="T5" fmla="*/ 4 h 37"/>
              <a:gd name="T6" fmla="*/ 3 w 70"/>
              <a:gd name="T7" fmla="*/ 13 h 37"/>
              <a:gd name="T8" fmla="*/ 14 w 70"/>
              <a:gd name="T9" fmla="*/ 28 h 37"/>
              <a:gd name="T10" fmla="*/ 37 w 70"/>
              <a:gd name="T11" fmla="*/ 36 h 37"/>
              <a:gd name="T12" fmla="*/ 61 w 70"/>
              <a:gd name="T13" fmla="*/ 20 h 37"/>
              <a:gd name="T14" fmla="*/ 63 w 70"/>
              <a:gd name="T15" fmla="*/ 1 h 37"/>
              <a:gd name="T16" fmla="*/ 52 w 70"/>
              <a:gd name="T17" fmla="*/ 5 h 37"/>
              <a:gd name="T18" fmla="*/ 35 w 70"/>
              <a:gd name="T19" fmla="*/ 23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0" h="37">
                <a:moveTo>
                  <a:pt x="35" y="27"/>
                </a:moveTo>
                <a:cubicBezTo>
                  <a:pt x="32" y="19"/>
                  <a:pt x="26" y="14"/>
                  <a:pt x="19" y="9"/>
                </a:cubicBezTo>
                <a:cubicBezTo>
                  <a:pt x="16" y="7"/>
                  <a:pt x="9" y="2"/>
                  <a:pt x="4" y="4"/>
                </a:cubicBezTo>
                <a:cubicBezTo>
                  <a:pt x="0" y="6"/>
                  <a:pt x="2" y="10"/>
                  <a:pt x="3" y="13"/>
                </a:cubicBezTo>
                <a:cubicBezTo>
                  <a:pt x="5" y="19"/>
                  <a:pt x="9" y="24"/>
                  <a:pt x="14" y="28"/>
                </a:cubicBezTo>
                <a:cubicBezTo>
                  <a:pt x="21" y="32"/>
                  <a:pt x="29" y="37"/>
                  <a:pt x="37" y="36"/>
                </a:cubicBezTo>
                <a:cubicBezTo>
                  <a:pt x="47" y="35"/>
                  <a:pt x="56" y="28"/>
                  <a:pt x="61" y="20"/>
                </a:cubicBezTo>
                <a:cubicBezTo>
                  <a:pt x="63" y="16"/>
                  <a:pt x="70" y="4"/>
                  <a:pt x="63" y="1"/>
                </a:cubicBezTo>
                <a:cubicBezTo>
                  <a:pt x="60" y="0"/>
                  <a:pt x="55" y="3"/>
                  <a:pt x="52" y="5"/>
                </a:cubicBezTo>
                <a:cubicBezTo>
                  <a:pt x="46" y="10"/>
                  <a:pt x="39" y="16"/>
                  <a:pt x="35" y="23"/>
                </a:cubicBezTo>
              </a:path>
            </a:pathLst>
          </a:custGeom>
          <a:solidFill>
            <a:srgbClr val="333333"/>
          </a:solidFill>
          <a:ln>
            <a:noFill/>
          </a:ln>
        </p:spPr>
        <p:txBody>
          <a:bodyPr lIns="182901" tIns="91451" rIns="182901" bIns="91451"/>
          <a:lstStyle/>
          <a:p>
            <a:pPr eaLnBrk="1" hangingPunct="1">
              <a:defRPr/>
            </a:pPr>
            <a:endParaRPr lang="zh-TW" altLang="en-US" sz="8001" dirty="0">
              <a:ea typeface="微軟正黑體" panose="020B0604030504040204" pitchFamily="34" charset="-120"/>
            </a:endParaRPr>
          </a:p>
        </p:txBody>
      </p:sp>
      <p:sp>
        <p:nvSpPr>
          <p:cNvPr id="99" name="Freeform 90"/>
          <p:cNvSpPr>
            <a:spLocks/>
          </p:cNvSpPr>
          <p:nvPr/>
        </p:nvSpPr>
        <p:spPr bwMode="auto">
          <a:xfrm>
            <a:off x="15455900" y="9948863"/>
            <a:ext cx="438150" cy="301625"/>
          </a:xfrm>
          <a:custGeom>
            <a:avLst/>
            <a:gdLst>
              <a:gd name="T0" fmla="*/ 41 w 74"/>
              <a:gd name="T1" fmla="*/ 36 h 51"/>
              <a:gd name="T2" fmla="*/ 4 w 74"/>
              <a:gd name="T3" fmla="*/ 15 h 51"/>
              <a:gd name="T4" fmla="*/ 9 w 74"/>
              <a:gd name="T5" fmla="*/ 34 h 51"/>
              <a:gd name="T6" fmla="*/ 38 w 74"/>
              <a:gd name="T7" fmla="*/ 51 h 51"/>
              <a:gd name="T8" fmla="*/ 73 w 74"/>
              <a:gd name="T9" fmla="*/ 15 h 51"/>
              <a:gd name="T10" fmla="*/ 61 w 74"/>
              <a:gd name="T11" fmla="*/ 10 h 51"/>
              <a:gd name="T12" fmla="*/ 36 w 74"/>
              <a:gd name="T13" fmla="*/ 33 h 51"/>
              <a:gd name="T14" fmla="*/ 42 w 74"/>
              <a:gd name="T15" fmla="*/ 36 h 51"/>
              <a:gd name="T16" fmla="*/ 53 w 74"/>
              <a:gd name="T17" fmla="*/ 23 h 51"/>
              <a:gd name="T18" fmla="*/ 66 w 74"/>
              <a:gd name="T19" fmla="*/ 22 h 51"/>
              <a:gd name="T20" fmla="*/ 44 w 74"/>
              <a:gd name="T21" fmla="*/ 44 h 51"/>
              <a:gd name="T22" fmla="*/ 11 w 74"/>
              <a:gd name="T23" fmla="*/ 25 h 51"/>
              <a:gd name="T24" fmla="*/ 22 w 74"/>
              <a:gd name="T25" fmla="*/ 23 h 51"/>
              <a:gd name="T26" fmla="*/ 36 w 74"/>
              <a:gd name="T27" fmla="*/ 39 h 51"/>
              <a:gd name="T28" fmla="*/ 41 w 74"/>
              <a:gd name="T29" fmla="*/ 36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74" h="51">
                <a:moveTo>
                  <a:pt x="41" y="36"/>
                </a:moveTo>
                <a:cubicBezTo>
                  <a:pt x="38" y="29"/>
                  <a:pt x="13" y="0"/>
                  <a:pt x="4" y="15"/>
                </a:cubicBezTo>
                <a:cubicBezTo>
                  <a:pt x="0" y="21"/>
                  <a:pt x="6" y="30"/>
                  <a:pt x="9" y="34"/>
                </a:cubicBezTo>
                <a:cubicBezTo>
                  <a:pt x="16" y="42"/>
                  <a:pt x="27" y="51"/>
                  <a:pt x="38" y="51"/>
                </a:cubicBezTo>
                <a:cubicBezTo>
                  <a:pt x="55" y="50"/>
                  <a:pt x="74" y="34"/>
                  <a:pt x="73" y="15"/>
                </a:cubicBezTo>
                <a:cubicBezTo>
                  <a:pt x="72" y="9"/>
                  <a:pt x="65" y="8"/>
                  <a:pt x="61" y="10"/>
                </a:cubicBezTo>
                <a:cubicBezTo>
                  <a:pt x="51" y="13"/>
                  <a:pt x="41" y="24"/>
                  <a:pt x="36" y="33"/>
                </a:cubicBezTo>
                <a:cubicBezTo>
                  <a:pt x="35" y="36"/>
                  <a:pt x="40" y="39"/>
                  <a:pt x="42" y="36"/>
                </a:cubicBezTo>
                <a:cubicBezTo>
                  <a:pt x="45" y="31"/>
                  <a:pt x="48" y="27"/>
                  <a:pt x="53" y="23"/>
                </a:cubicBezTo>
                <a:cubicBezTo>
                  <a:pt x="55" y="21"/>
                  <a:pt x="69" y="11"/>
                  <a:pt x="66" y="22"/>
                </a:cubicBezTo>
                <a:cubicBezTo>
                  <a:pt x="63" y="32"/>
                  <a:pt x="54" y="41"/>
                  <a:pt x="44" y="44"/>
                </a:cubicBezTo>
                <a:cubicBezTo>
                  <a:pt x="31" y="48"/>
                  <a:pt x="16" y="35"/>
                  <a:pt x="11" y="25"/>
                </a:cubicBezTo>
                <a:cubicBezTo>
                  <a:pt x="5" y="15"/>
                  <a:pt x="18" y="20"/>
                  <a:pt x="22" y="23"/>
                </a:cubicBezTo>
                <a:cubicBezTo>
                  <a:pt x="28" y="27"/>
                  <a:pt x="33" y="33"/>
                  <a:pt x="36" y="39"/>
                </a:cubicBezTo>
                <a:cubicBezTo>
                  <a:pt x="38" y="43"/>
                  <a:pt x="43" y="40"/>
                  <a:pt x="41" y="36"/>
                </a:cubicBezTo>
                <a:close/>
              </a:path>
            </a:pathLst>
          </a:custGeom>
          <a:solidFill>
            <a:srgbClr val="333333"/>
          </a:solidFill>
          <a:ln>
            <a:noFill/>
          </a:ln>
        </p:spPr>
        <p:txBody>
          <a:bodyPr lIns="182901" tIns="91451" rIns="182901" bIns="91451"/>
          <a:lstStyle/>
          <a:p>
            <a:pPr eaLnBrk="1" hangingPunct="1">
              <a:defRPr/>
            </a:pPr>
            <a:endParaRPr lang="zh-TW" altLang="en-US" sz="8001" dirty="0">
              <a:ea typeface="微軟正黑體" panose="020B0604030504040204" pitchFamily="34" charset="-120"/>
            </a:endParaRPr>
          </a:p>
        </p:txBody>
      </p:sp>
      <p:sp>
        <p:nvSpPr>
          <p:cNvPr id="100" name="Freeform 91"/>
          <p:cNvSpPr>
            <a:spLocks/>
          </p:cNvSpPr>
          <p:nvPr/>
        </p:nvSpPr>
        <p:spPr bwMode="auto">
          <a:xfrm>
            <a:off x="15478125" y="10221913"/>
            <a:ext cx="415925" cy="225425"/>
          </a:xfrm>
          <a:custGeom>
            <a:avLst/>
            <a:gdLst>
              <a:gd name="T0" fmla="*/ 35 w 70"/>
              <a:gd name="T1" fmla="*/ 28 h 38"/>
              <a:gd name="T2" fmla="*/ 19 w 70"/>
              <a:gd name="T3" fmla="*/ 10 h 38"/>
              <a:gd name="T4" fmla="*/ 4 w 70"/>
              <a:gd name="T5" fmla="*/ 5 h 38"/>
              <a:gd name="T6" fmla="*/ 3 w 70"/>
              <a:gd name="T7" fmla="*/ 14 h 38"/>
              <a:gd name="T8" fmla="*/ 14 w 70"/>
              <a:gd name="T9" fmla="*/ 28 h 38"/>
              <a:gd name="T10" fmla="*/ 37 w 70"/>
              <a:gd name="T11" fmla="*/ 37 h 38"/>
              <a:gd name="T12" fmla="*/ 61 w 70"/>
              <a:gd name="T13" fmla="*/ 20 h 38"/>
              <a:gd name="T14" fmla="*/ 63 w 70"/>
              <a:gd name="T15" fmla="*/ 2 h 38"/>
              <a:gd name="T16" fmla="*/ 52 w 70"/>
              <a:gd name="T17" fmla="*/ 6 h 38"/>
              <a:gd name="T18" fmla="*/ 35 w 70"/>
              <a:gd name="T19" fmla="*/ 24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0" h="38">
                <a:moveTo>
                  <a:pt x="35" y="28"/>
                </a:moveTo>
                <a:cubicBezTo>
                  <a:pt x="32" y="20"/>
                  <a:pt x="26" y="15"/>
                  <a:pt x="19" y="10"/>
                </a:cubicBezTo>
                <a:cubicBezTo>
                  <a:pt x="16" y="7"/>
                  <a:pt x="9" y="3"/>
                  <a:pt x="4" y="5"/>
                </a:cubicBezTo>
                <a:cubicBezTo>
                  <a:pt x="0" y="7"/>
                  <a:pt x="2" y="10"/>
                  <a:pt x="3" y="14"/>
                </a:cubicBezTo>
                <a:cubicBezTo>
                  <a:pt x="5" y="20"/>
                  <a:pt x="9" y="25"/>
                  <a:pt x="14" y="28"/>
                </a:cubicBezTo>
                <a:cubicBezTo>
                  <a:pt x="21" y="33"/>
                  <a:pt x="29" y="38"/>
                  <a:pt x="37" y="37"/>
                </a:cubicBezTo>
                <a:cubicBezTo>
                  <a:pt x="47" y="36"/>
                  <a:pt x="56" y="29"/>
                  <a:pt x="61" y="20"/>
                </a:cubicBezTo>
                <a:cubicBezTo>
                  <a:pt x="63" y="17"/>
                  <a:pt x="70" y="5"/>
                  <a:pt x="63" y="2"/>
                </a:cubicBezTo>
                <a:cubicBezTo>
                  <a:pt x="60" y="0"/>
                  <a:pt x="55" y="4"/>
                  <a:pt x="52" y="6"/>
                </a:cubicBezTo>
                <a:cubicBezTo>
                  <a:pt x="46" y="11"/>
                  <a:pt x="39" y="16"/>
                  <a:pt x="35" y="24"/>
                </a:cubicBezTo>
              </a:path>
            </a:pathLst>
          </a:custGeom>
          <a:solidFill>
            <a:srgbClr val="333333"/>
          </a:solidFill>
          <a:ln>
            <a:noFill/>
          </a:ln>
        </p:spPr>
        <p:txBody>
          <a:bodyPr lIns="182901" tIns="91451" rIns="182901" bIns="91451"/>
          <a:lstStyle/>
          <a:p>
            <a:pPr eaLnBrk="1" hangingPunct="1">
              <a:defRPr/>
            </a:pPr>
            <a:endParaRPr lang="zh-TW" altLang="en-US" sz="8001" dirty="0">
              <a:ea typeface="微軟正黑體" panose="020B0604030504040204" pitchFamily="34" charset="-120"/>
            </a:endParaRPr>
          </a:p>
        </p:txBody>
      </p:sp>
      <p:sp>
        <p:nvSpPr>
          <p:cNvPr id="101" name="Freeform 92"/>
          <p:cNvSpPr>
            <a:spLocks/>
          </p:cNvSpPr>
          <p:nvPr/>
        </p:nvSpPr>
        <p:spPr bwMode="auto">
          <a:xfrm>
            <a:off x="15455900" y="10161588"/>
            <a:ext cx="438150" cy="304800"/>
          </a:xfrm>
          <a:custGeom>
            <a:avLst/>
            <a:gdLst>
              <a:gd name="T0" fmla="*/ 41 w 74"/>
              <a:gd name="T1" fmla="*/ 36 h 51"/>
              <a:gd name="T2" fmla="*/ 4 w 74"/>
              <a:gd name="T3" fmla="*/ 15 h 51"/>
              <a:gd name="T4" fmla="*/ 9 w 74"/>
              <a:gd name="T5" fmla="*/ 34 h 51"/>
              <a:gd name="T6" fmla="*/ 38 w 74"/>
              <a:gd name="T7" fmla="*/ 50 h 51"/>
              <a:gd name="T8" fmla="*/ 73 w 74"/>
              <a:gd name="T9" fmla="*/ 15 h 51"/>
              <a:gd name="T10" fmla="*/ 61 w 74"/>
              <a:gd name="T11" fmla="*/ 10 h 51"/>
              <a:gd name="T12" fmla="*/ 36 w 74"/>
              <a:gd name="T13" fmla="*/ 32 h 51"/>
              <a:gd name="T14" fmla="*/ 42 w 74"/>
              <a:gd name="T15" fmla="*/ 35 h 51"/>
              <a:gd name="T16" fmla="*/ 53 w 74"/>
              <a:gd name="T17" fmla="*/ 22 h 51"/>
              <a:gd name="T18" fmla="*/ 66 w 74"/>
              <a:gd name="T19" fmla="*/ 21 h 51"/>
              <a:gd name="T20" fmla="*/ 44 w 74"/>
              <a:gd name="T21" fmla="*/ 44 h 51"/>
              <a:gd name="T22" fmla="*/ 11 w 74"/>
              <a:gd name="T23" fmla="*/ 25 h 51"/>
              <a:gd name="T24" fmla="*/ 22 w 74"/>
              <a:gd name="T25" fmla="*/ 23 h 51"/>
              <a:gd name="T26" fmla="*/ 36 w 74"/>
              <a:gd name="T27" fmla="*/ 39 h 51"/>
              <a:gd name="T28" fmla="*/ 41 w 74"/>
              <a:gd name="T29" fmla="*/ 36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74" h="51">
                <a:moveTo>
                  <a:pt x="41" y="36"/>
                </a:moveTo>
                <a:cubicBezTo>
                  <a:pt x="38" y="28"/>
                  <a:pt x="13" y="0"/>
                  <a:pt x="4" y="15"/>
                </a:cubicBezTo>
                <a:cubicBezTo>
                  <a:pt x="0" y="21"/>
                  <a:pt x="6" y="30"/>
                  <a:pt x="9" y="34"/>
                </a:cubicBezTo>
                <a:cubicBezTo>
                  <a:pt x="16" y="41"/>
                  <a:pt x="27" y="51"/>
                  <a:pt x="38" y="50"/>
                </a:cubicBezTo>
                <a:cubicBezTo>
                  <a:pt x="55" y="50"/>
                  <a:pt x="74" y="33"/>
                  <a:pt x="73" y="15"/>
                </a:cubicBezTo>
                <a:cubicBezTo>
                  <a:pt x="72" y="8"/>
                  <a:pt x="65" y="8"/>
                  <a:pt x="61" y="10"/>
                </a:cubicBezTo>
                <a:cubicBezTo>
                  <a:pt x="51" y="13"/>
                  <a:pt x="41" y="24"/>
                  <a:pt x="36" y="32"/>
                </a:cubicBezTo>
                <a:cubicBezTo>
                  <a:pt x="35" y="36"/>
                  <a:pt x="40" y="39"/>
                  <a:pt x="42" y="35"/>
                </a:cubicBezTo>
                <a:cubicBezTo>
                  <a:pt x="45" y="30"/>
                  <a:pt x="48" y="26"/>
                  <a:pt x="53" y="22"/>
                </a:cubicBezTo>
                <a:cubicBezTo>
                  <a:pt x="55" y="21"/>
                  <a:pt x="69" y="11"/>
                  <a:pt x="66" y="21"/>
                </a:cubicBezTo>
                <a:cubicBezTo>
                  <a:pt x="63" y="32"/>
                  <a:pt x="54" y="40"/>
                  <a:pt x="44" y="44"/>
                </a:cubicBezTo>
                <a:cubicBezTo>
                  <a:pt x="31" y="48"/>
                  <a:pt x="16" y="35"/>
                  <a:pt x="11" y="25"/>
                </a:cubicBezTo>
                <a:cubicBezTo>
                  <a:pt x="5" y="15"/>
                  <a:pt x="18" y="20"/>
                  <a:pt x="22" y="23"/>
                </a:cubicBezTo>
                <a:cubicBezTo>
                  <a:pt x="28" y="27"/>
                  <a:pt x="33" y="32"/>
                  <a:pt x="36" y="39"/>
                </a:cubicBezTo>
                <a:cubicBezTo>
                  <a:pt x="38" y="43"/>
                  <a:pt x="43" y="40"/>
                  <a:pt x="41" y="36"/>
                </a:cubicBezTo>
                <a:close/>
              </a:path>
            </a:pathLst>
          </a:custGeom>
          <a:solidFill>
            <a:srgbClr val="333333"/>
          </a:solidFill>
          <a:ln>
            <a:noFill/>
          </a:ln>
        </p:spPr>
        <p:txBody>
          <a:bodyPr lIns="182901" tIns="91451" rIns="182901" bIns="91451"/>
          <a:lstStyle/>
          <a:p>
            <a:pPr eaLnBrk="1" hangingPunct="1">
              <a:defRPr/>
            </a:pPr>
            <a:endParaRPr lang="zh-TW" altLang="en-US" sz="8001" dirty="0">
              <a:ea typeface="微軟正黑體" panose="020B0604030504040204" pitchFamily="34" charset="-120"/>
            </a:endParaRPr>
          </a:p>
        </p:txBody>
      </p:sp>
      <p:sp>
        <p:nvSpPr>
          <p:cNvPr id="120" name="Freeform 111"/>
          <p:cNvSpPr>
            <a:spLocks/>
          </p:cNvSpPr>
          <p:nvPr/>
        </p:nvSpPr>
        <p:spPr bwMode="auto">
          <a:xfrm>
            <a:off x="6554788" y="7483475"/>
            <a:ext cx="2597150" cy="309563"/>
          </a:xfrm>
          <a:custGeom>
            <a:avLst/>
            <a:gdLst>
              <a:gd name="T0" fmla="*/ 0 w 818"/>
              <a:gd name="T1" fmla="*/ 97 h 97"/>
              <a:gd name="T2" fmla="*/ 818 w 818"/>
              <a:gd name="T3" fmla="*/ 8 h 97"/>
              <a:gd name="T4" fmla="*/ 818 w 818"/>
              <a:gd name="T5" fmla="*/ 0 h 97"/>
              <a:gd name="T6" fmla="*/ 0 w 818"/>
              <a:gd name="T7" fmla="*/ 90 h 97"/>
            </a:gdLst>
            <a:ahLst/>
            <a:cxnLst>
              <a:cxn ang="0">
                <a:pos x="T0" y="T1"/>
              </a:cxn>
              <a:cxn ang="0">
                <a:pos x="T2" y="T3"/>
              </a:cxn>
              <a:cxn ang="0">
                <a:pos x="T4" y="T5"/>
              </a:cxn>
              <a:cxn ang="0">
                <a:pos x="T6" y="T7"/>
              </a:cxn>
            </a:cxnLst>
            <a:rect l="0" t="0" r="r" b="b"/>
            <a:pathLst>
              <a:path w="818" h="97">
                <a:moveTo>
                  <a:pt x="0" y="97"/>
                </a:moveTo>
                <a:lnTo>
                  <a:pt x="818" y="8"/>
                </a:lnTo>
                <a:lnTo>
                  <a:pt x="818" y="0"/>
                </a:lnTo>
                <a:lnTo>
                  <a:pt x="0" y="90"/>
                </a:lnTo>
              </a:path>
            </a:pathLst>
          </a:custGeom>
          <a:noFill/>
          <a:ln>
            <a:noFill/>
          </a:ln>
        </p:spPr>
        <p:txBody>
          <a:bodyPr lIns="182901" tIns="91451" rIns="182901" bIns="91451"/>
          <a:lstStyle/>
          <a:p>
            <a:pPr eaLnBrk="1" hangingPunct="1">
              <a:defRPr/>
            </a:pPr>
            <a:endParaRPr lang="zh-TW" altLang="en-US" sz="8001" dirty="0">
              <a:ea typeface="微軟正黑體" panose="020B0604030504040204" pitchFamily="34" charset="-120"/>
            </a:endParaRPr>
          </a:p>
        </p:txBody>
      </p:sp>
      <p:sp>
        <p:nvSpPr>
          <p:cNvPr id="122" name="Freeform 113"/>
          <p:cNvSpPr>
            <a:spLocks/>
          </p:cNvSpPr>
          <p:nvPr/>
        </p:nvSpPr>
        <p:spPr bwMode="auto">
          <a:xfrm>
            <a:off x="6313488" y="10298113"/>
            <a:ext cx="5051425" cy="333375"/>
          </a:xfrm>
          <a:custGeom>
            <a:avLst/>
            <a:gdLst>
              <a:gd name="T0" fmla="*/ 0 w 1591"/>
              <a:gd name="T1" fmla="*/ 8 h 105"/>
              <a:gd name="T2" fmla="*/ 1589 w 1591"/>
              <a:gd name="T3" fmla="*/ 105 h 105"/>
              <a:gd name="T4" fmla="*/ 1591 w 1591"/>
              <a:gd name="T5" fmla="*/ 97 h 105"/>
              <a:gd name="T6" fmla="*/ 0 w 1591"/>
              <a:gd name="T7" fmla="*/ 0 h 105"/>
            </a:gdLst>
            <a:ahLst/>
            <a:cxnLst>
              <a:cxn ang="0">
                <a:pos x="T0" y="T1"/>
              </a:cxn>
              <a:cxn ang="0">
                <a:pos x="T2" y="T3"/>
              </a:cxn>
              <a:cxn ang="0">
                <a:pos x="T4" y="T5"/>
              </a:cxn>
              <a:cxn ang="0">
                <a:pos x="T6" y="T7"/>
              </a:cxn>
            </a:cxnLst>
            <a:rect l="0" t="0" r="r" b="b"/>
            <a:pathLst>
              <a:path w="1591" h="105">
                <a:moveTo>
                  <a:pt x="0" y="8"/>
                </a:moveTo>
                <a:lnTo>
                  <a:pt x="1589" y="105"/>
                </a:lnTo>
                <a:lnTo>
                  <a:pt x="1591" y="97"/>
                </a:lnTo>
                <a:lnTo>
                  <a:pt x="0" y="0"/>
                </a:lnTo>
              </a:path>
            </a:pathLst>
          </a:custGeom>
          <a:noFill/>
          <a:ln>
            <a:noFill/>
          </a:ln>
        </p:spPr>
        <p:txBody>
          <a:bodyPr lIns="182901" tIns="91451" rIns="182901" bIns="91451"/>
          <a:lstStyle/>
          <a:p>
            <a:pPr eaLnBrk="1" hangingPunct="1">
              <a:defRPr/>
            </a:pPr>
            <a:endParaRPr lang="zh-TW" altLang="en-US" sz="8001" dirty="0">
              <a:ea typeface="微軟正黑體" panose="020B0604030504040204" pitchFamily="34" charset="-120"/>
            </a:endParaRPr>
          </a:p>
        </p:txBody>
      </p:sp>
      <p:cxnSp>
        <p:nvCxnSpPr>
          <p:cNvPr id="124" name="直線接點 123"/>
          <p:cNvCxnSpPr/>
          <p:nvPr/>
        </p:nvCxnSpPr>
        <p:spPr>
          <a:xfrm flipH="1">
            <a:off x="5259388" y="8221663"/>
            <a:ext cx="4176712" cy="4318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6" name="直線接點 125"/>
          <p:cNvCxnSpPr>
            <a:stCxn id="25" idx="18"/>
          </p:cNvCxnSpPr>
          <p:nvPr/>
        </p:nvCxnSpPr>
        <p:spPr>
          <a:xfrm flipH="1">
            <a:off x="4970463" y="9618663"/>
            <a:ext cx="6246812" cy="192405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pic>
        <p:nvPicPr>
          <p:cNvPr id="17509" name="圖片 6"/>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631113" y="10744200"/>
            <a:ext cx="641350" cy="660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510" name="矩形 7"/>
          <p:cNvSpPr>
            <a:spLocks noChangeArrowheads="1"/>
          </p:cNvSpPr>
          <p:nvPr/>
        </p:nvSpPr>
        <p:spPr bwMode="auto">
          <a:xfrm>
            <a:off x="7558088" y="10704513"/>
            <a:ext cx="3006725" cy="769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eaLnBrk="1" hangingPunct="1"/>
            <a:r>
              <a:rPr lang="zh-TW" altLang="en-US" sz="4400" b="1">
                <a:solidFill>
                  <a:srgbClr val="FFFFFF"/>
                </a:solidFill>
                <a:latin typeface="文鼎圓體B"/>
                <a:ea typeface="文鼎圓體B"/>
                <a:cs typeface="文鼎圓體B"/>
              </a:rPr>
              <a:t>不</a:t>
            </a:r>
            <a:r>
              <a:rPr lang="zh-TW" altLang="en-US" sz="4400" b="1">
                <a:solidFill>
                  <a:srgbClr val="000000"/>
                </a:solidFill>
                <a:latin typeface="文鼎圓體B"/>
                <a:ea typeface="文鼎圓體B"/>
                <a:cs typeface="文鼎圓體B"/>
              </a:rPr>
              <a:t>適宜發展</a:t>
            </a:r>
            <a:endParaRPr lang="zh-TW" altLang="en-US" sz="4400">
              <a:latin typeface="文鼎圓體B"/>
              <a:ea typeface="文鼎圓體B"/>
              <a:cs typeface="文鼎圓體B"/>
            </a:endParaRP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投影片編號版面配置區 3"/>
          <p:cNvSpPr>
            <a:spLocks noGrp="1"/>
          </p:cNvSpPr>
          <p:nvPr>
            <p:ph type="sldNum" sz="quarter" idx="12"/>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1828800">
              <a:spcBef>
                <a:spcPct val="20000"/>
              </a:spcBef>
              <a:buChar char="•"/>
              <a:defRPr kumimoji="1" sz="6400">
                <a:solidFill>
                  <a:schemeClr val="tx1"/>
                </a:solidFill>
                <a:latin typeface="Arial" pitchFamily="34" charset="0"/>
                <a:ea typeface="新細明體" pitchFamily="18" charset="-120"/>
              </a:defRPr>
            </a:lvl1pPr>
            <a:lvl2pPr marL="742950" indent="-285750" defTabSz="1828800">
              <a:spcBef>
                <a:spcPct val="20000"/>
              </a:spcBef>
              <a:buChar char="–"/>
              <a:defRPr kumimoji="1" sz="5600">
                <a:solidFill>
                  <a:schemeClr val="tx1"/>
                </a:solidFill>
                <a:latin typeface="Arial" pitchFamily="34" charset="0"/>
                <a:ea typeface="新細明體" pitchFamily="18" charset="-120"/>
              </a:defRPr>
            </a:lvl2pPr>
            <a:lvl3pPr marL="1143000" indent="-228600" defTabSz="1828800">
              <a:spcBef>
                <a:spcPct val="20000"/>
              </a:spcBef>
              <a:buChar char="•"/>
              <a:defRPr kumimoji="1" sz="4800">
                <a:solidFill>
                  <a:schemeClr val="tx1"/>
                </a:solidFill>
                <a:latin typeface="Arial" pitchFamily="34" charset="0"/>
                <a:ea typeface="新細明體" pitchFamily="18" charset="-120"/>
              </a:defRPr>
            </a:lvl3pPr>
            <a:lvl4pPr marL="1600200" indent="-228600" defTabSz="1828800">
              <a:spcBef>
                <a:spcPct val="20000"/>
              </a:spcBef>
              <a:buChar char="–"/>
              <a:defRPr kumimoji="1" sz="4000">
                <a:solidFill>
                  <a:schemeClr val="tx1"/>
                </a:solidFill>
                <a:latin typeface="Arial" pitchFamily="34" charset="0"/>
                <a:ea typeface="新細明體" pitchFamily="18" charset="-120"/>
              </a:defRPr>
            </a:lvl4pPr>
            <a:lvl5pPr marL="2057400" indent="-228600" defTabSz="1828800">
              <a:spcBef>
                <a:spcPct val="20000"/>
              </a:spcBef>
              <a:buChar char="»"/>
              <a:defRPr kumimoji="1" sz="4000">
                <a:solidFill>
                  <a:schemeClr val="tx1"/>
                </a:solidFill>
                <a:latin typeface="Arial" pitchFamily="34" charset="0"/>
                <a:ea typeface="新細明體" pitchFamily="18" charset="-120"/>
              </a:defRPr>
            </a:lvl5pPr>
            <a:lvl6pPr marL="2514600" indent="-228600" defTabSz="1828800" eaLnBrk="0" fontAlgn="base" hangingPunct="0">
              <a:spcBef>
                <a:spcPct val="20000"/>
              </a:spcBef>
              <a:spcAft>
                <a:spcPct val="0"/>
              </a:spcAft>
              <a:buChar char="»"/>
              <a:defRPr kumimoji="1" sz="4000">
                <a:solidFill>
                  <a:schemeClr val="tx1"/>
                </a:solidFill>
                <a:latin typeface="Arial" pitchFamily="34" charset="0"/>
                <a:ea typeface="新細明體" pitchFamily="18" charset="-120"/>
              </a:defRPr>
            </a:lvl6pPr>
            <a:lvl7pPr marL="2971800" indent="-228600" defTabSz="1828800" eaLnBrk="0" fontAlgn="base" hangingPunct="0">
              <a:spcBef>
                <a:spcPct val="20000"/>
              </a:spcBef>
              <a:spcAft>
                <a:spcPct val="0"/>
              </a:spcAft>
              <a:buChar char="»"/>
              <a:defRPr kumimoji="1" sz="4000">
                <a:solidFill>
                  <a:schemeClr val="tx1"/>
                </a:solidFill>
                <a:latin typeface="Arial" pitchFamily="34" charset="0"/>
                <a:ea typeface="新細明體" pitchFamily="18" charset="-120"/>
              </a:defRPr>
            </a:lvl7pPr>
            <a:lvl8pPr marL="3429000" indent="-228600" defTabSz="1828800" eaLnBrk="0" fontAlgn="base" hangingPunct="0">
              <a:spcBef>
                <a:spcPct val="20000"/>
              </a:spcBef>
              <a:spcAft>
                <a:spcPct val="0"/>
              </a:spcAft>
              <a:buChar char="»"/>
              <a:defRPr kumimoji="1" sz="4000">
                <a:solidFill>
                  <a:schemeClr val="tx1"/>
                </a:solidFill>
                <a:latin typeface="Arial" pitchFamily="34" charset="0"/>
                <a:ea typeface="新細明體" pitchFamily="18" charset="-120"/>
              </a:defRPr>
            </a:lvl8pPr>
            <a:lvl9pPr marL="3886200" indent="-228600" defTabSz="1828800" eaLnBrk="0" fontAlgn="base" hangingPunct="0">
              <a:spcBef>
                <a:spcPct val="20000"/>
              </a:spcBef>
              <a:spcAft>
                <a:spcPct val="0"/>
              </a:spcAft>
              <a:buChar char="»"/>
              <a:defRPr kumimoji="1" sz="4000">
                <a:solidFill>
                  <a:schemeClr val="tx1"/>
                </a:solidFill>
                <a:latin typeface="Arial" pitchFamily="34" charset="0"/>
                <a:ea typeface="新細明體" pitchFamily="18" charset="-120"/>
              </a:defRPr>
            </a:lvl9pPr>
          </a:lstStyle>
          <a:p>
            <a:pPr>
              <a:spcBef>
                <a:spcPct val="0"/>
              </a:spcBef>
              <a:buFontTx/>
              <a:buNone/>
            </a:pPr>
            <a:fld id="{7C1B46C9-469A-4C90-B9BB-E05911AC5A50}" type="slidenum">
              <a:rPr lang="en-US" altLang="zh-TW" sz="3200">
                <a:ea typeface="微軟正黑體" pitchFamily="34" charset="-120"/>
              </a:rPr>
              <a:pPr>
                <a:spcBef>
                  <a:spcPct val="0"/>
                </a:spcBef>
                <a:buFontTx/>
                <a:buNone/>
              </a:pPr>
              <a:t>30</a:t>
            </a:fld>
            <a:endParaRPr lang="en-US" altLang="zh-TW" sz="3200">
              <a:ea typeface="微軟正黑體" pitchFamily="34" charset="-120"/>
            </a:endParaRPr>
          </a:p>
        </p:txBody>
      </p:sp>
      <p:sp>
        <p:nvSpPr>
          <p:cNvPr id="46083" name="Rectangle 2"/>
          <p:cNvSpPr>
            <a:spLocks noChangeArrowheads="1"/>
          </p:cNvSpPr>
          <p:nvPr/>
        </p:nvSpPr>
        <p:spPr bwMode="auto">
          <a:xfrm>
            <a:off x="1079500" y="3257550"/>
            <a:ext cx="16113125" cy="294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82250" tIns="91089" rIns="182250" bIns="91089" anchor="ctr"/>
          <a:lstStyle>
            <a:lvl1pPr defTabSz="1828800">
              <a:spcBef>
                <a:spcPct val="20000"/>
              </a:spcBef>
              <a:buChar char="•"/>
              <a:defRPr kumimoji="1" sz="6400">
                <a:solidFill>
                  <a:schemeClr val="tx1"/>
                </a:solidFill>
                <a:latin typeface="Arial" pitchFamily="34" charset="0"/>
                <a:ea typeface="新細明體" pitchFamily="18" charset="-120"/>
              </a:defRPr>
            </a:lvl1pPr>
            <a:lvl2pPr marL="1485900" indent="-571500" defTabSz="1828800">
              <a:spcBef>
                <a:spcPct val="20000"/>
              </a:spcBef>
              <a:buChar char="–"/>
              <a:defRPr kumimoji="1" sz="5600">
                <a:solidFill>
                  <a:schemeClr val="tx1"/>
                </a:solidFill>
                <a:latin typeface="Arial" pitchFamily="34" charset="0"/>
                <a:ea typeface="新細明體" pitchFamily="18" charset="-120"/>
              </a:defRPr>
            </a:lvl2pPr>
            <a:lvl3pPr marL="2286000" indent="-457200" defTabSz="1828800">
              <a:spcBef>
                <a:spcPct val="20000"/>
              </a:spcBef>
              <a:buChar char="•"/>
              <a:defRPr kumimoji="1" sz="4800">
                <a:solidFill>
                  <a:schemeClr val="tx1"/>
                </a:solidFill>
                <a:latin typeface="Arial" pitchFamily="34" charset="0"/>
                <a:ea typeface="新細明體" pitchFamily="18" charset="-120"/>
              </a:defRPr>
            </a:lvl3pPr>
            <a:lvl4pPr marL="3200400" indent="-457200" defTabSz="1828800">
              <a:spcBef>
                <a:spcPct val="20000"/>
              </a:spcBef>
              <a:buChar char="–"/>
              <a:defRPr kumimoji="1" sz="4000">
                <a:solidFill>
                  <a:schemeClr val="tx1"/>
                </a:solidFill>
                <a:latin typeface="Arial" pitchFamily="34" charset="0"/>
                <a:ea typeface="新細明體" pitchFamily="18" charset="-120"/>
              </a:defRPr>
            </a:lvl4pPr>
            <a:lvl5pPr marL="4114800" indent="-457200" defTabSz="1828800">
              <a:spcBef>
                <a:spcPct val="20000"/>
              </a:spcBef>
              <a:buChar char="»"/>
              <a:defRPr kumimoji="1" sz="4000">
                <a:solidFill>
                  <a:schemeClr val="tx1"/>
                </a:solidFill>
                <a:latin typeface="Arial" pitchFamily="34" charset="0"/>
                <a:ea typeface="新細明體" pitchFamily="18" charset="-120"/>
              </a:defRPr>
            </a:lvl5pPr>
            <a:lvl6pPr marL="4572000" indent="-457200" defTabSz="1828800" eaLnBrk="0" fontAlgn="base" hangingPunct="0">
              <a:spcBef>
                <a:spcPct val="20000"/>
              </a:spcBef>
              <a:spcAft>
                <a:spcPct val="0"/>
              </a:spcAft>
              <a:buChar char="»"/>
              <a:defRPr kumimoji="1" sz="4000">
                <a:solidFill>
                  <a:schemeClr val="tx1"/>
                </a:solidFill>
                <a:latin typeface="Arial" pitchFamily="34" charset="0"/>
                <a:ea typeface="新細明體" pitchFamily="18" charset="-120"/>
              </a:defRPr>
            </a:lvl6pPr>
            <a:lvl7pPr marL="5029200" indent="-457200" defTabSz="1828800" eaLnBrk="0" fontAlgn="base" hangingPunct="0">
              <a:spcBef>
                <a:spcPct val="20000"/>
              </a:spcBef>
              <a:spcAft>
                <a:spcPct val="0"/>
              </a:spcAft>
              <a:buChar char="»"/>
              <a:defRPr kumimoji="1" sz="4000">
                <a:solidFill>
                  <a:schemeClr val="tx1"/>
                </a:solidFill>
                <a:latin typeface="Arial" pitchFamily="34" charset="0"/>
                <a:ea typeface="新細明體" pitchFamily="18" charset="-120"/>
              </a:defRPr>
            </a:lvl7pPr>
            <a:lvl8pPr marL="5486400" indent="-457200" defTabSz="1828800" eaLnBrk="0" fontAlgn="base" hangingPunct="0">
              <a:spcBef>
                <a:spcPct val="20000"/>
              </a:spcBef>
              <a:spcAft>
                <a:spcPct val="0"/>
              </a:spcAft>
              <a:buChar char="»"/>
              <a:defRPr kumimoji="1" sz="4000">
                <a:solidFill>
                  <a:schemeClr val="tx1"/>
                </a:solidFill>
                <a:latin typeface="Arial" pitchFamily="34" charset="0"/>
                <a:ea typeface="新細明體" pitchFamily="18" charset="-120"/>
              </a:defRPr>
            </a:lvl8pPr>
            <a:lvl9pPr marL="5943600" indent="-457200" defTabSz="1828800" eaLnBrk="0" fontAlgn="base" hangingPunct="0">
              <a:spcBef>
                <a:spcPct val="20000"/>
              </a:spcBef>
              <a:spcAft>
                <a:spcPct val="0"/>
              </a:spcAft>
              <a:buChar char="»"/>
              <a:defRPr kumimoji="1" sz="4000">
                <a:solidFill>
                  <a:schemeClr val="tx1"/>
                </a:solidFill>
                <a:latin typeface="Arial" pitchFamily="34" charset="0"/>
                <a:ea typeface="新細明體" pitchFamily="18" charset="-120"/>
              </a:defRPr>
            </a:lvl9pPr>
          </a:lstStyle>
          <a:p>
            <a:pPr algn="ctr" eaLnBrk="1" hangingPunct="1">
              <a:spcBef>
                <a:spcPct val="0"/>
              </a:spcBef>
              <a:buFontTx/>
              <a:buNone/>
            </a:pPr>
            <a:r>
              <a:rPr lang="en-US" altLang="zh-TW" sz="7200">
                <a:latin typeface="微軟正黑體" pitchFamily="34" charset="-120"/>
                <a:ea typeface="微軟正黑體" pitchFamily="34" charset="-120"/>
              </a:rPr>
              <a:t>(</a:t>
            </a:r>
            <a:r>
              <a:rPr lang="zh-TW" altLang="en-US" sz="7200">
                <a:latin typeface="微軟正黑體" pitchFamily="34" charset="-120"/>
                <a:ea typeface="微軟正黑體" pitchFamily="34" charset="-120"/>
              </a:rPr>
              <a:t>一</a:t>
            </a:r>
            <a:r>
              <a:rPr lang="en-US" altLang="zh-TW" sz="7200">
                <a:latin typeface="微軟正黑體" pitchFamily="34" charset="-120"/>
                <a:ea typeface="微軟正黑體" pitchFamily="34" charset="-120"/>
              </a:rPr>
              <a:t>)</a:t>
            </a:r>
            <a:r>
              <a:rPr lang="zh-TW" altLang="en-US" sz="7200">
                <a:latin typeface="微軟正黑體" pitchFamily="34" charset="-120"/>
                <a:ea typeface="微軟正黑體" pitchFamily="34" charset="-120"/>
              </a:rPr>
              <a:t>國土保育</a:t>
            </a:r>
          </a:p>
        </p:txBody>
      </p:sp>
      <p:sp>
        <p:nvSpPr>
          <p:cNvPr id="46084" name="Line 6"/>
          <p:cNvSpPr>
            <a:spLocks noChangeShapeType="1"/>
          </p:cNvSpPr>
          <p:nvPr/>
        </p:nvSpPr>
        <p:spPr bwMode="auto">
          <a:xfrm>
            <a:off x="3384550" y="5994400"/>
            <a:ext cx="1167130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zh-TW" altLang="en-US"/>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投影片編號版面配置區 1"/>
          <p:cNvSpPr>
            <a:spLocks noGrp="1"/>
          </p:cNvSpPr>
          <p:nvPr>
            <p:ph type="sldNum" sz="quarter" idx="12"/>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1828800">
              <a:spcBef>
                <a:spcPct val="20000"/>
              </a:spcBef>
              <a:buChar char="•"/>
              <a:defRPr kumimoji="1" sz="6400">
                <a:solidFill>
                  <a:schemeClr val="tx1"/>
                </a:solidFill>
                <a:latin typeface="Arial" pitchFamily="34" charset="0"/>
                <a:ea typeface="新細明體" pitchFamily="18" charset="-120"/>
              </a:defRPr>
            </a:lvl1pPr>
            <a:lvl2pPr marL="742950" indent="-285750" defTabSz="1828800">
              <a:spcBef>
                <a:spcPct val="20000"/>
              </a:spcBef>
              <a:buChar char="–"/>
              <a:defRPr kumimoji="1" sz="5600">
                <a:solidFill>
                  <a:schemeClr val="tx1"/>
                </a:solidFill>
                <a:latin typeface="Arial" pitchFamily="34" charset="0"/>
                <a:ea typeface="新細明體" pitchFamily="18" charset="-120"/>
              </a:defRPr>
            </a:lvl2pPr>
            <a:lvl3pPr marL="1143000" indent="-228600" defTabSz="1828800">
              <a:spcBef>
                <a:spcPct val="20000"/>
              </a:spcBef>
              <a:buChar char="•"/>
              <a:defRPr kumimoji="1" sz="4800">
                <a:solidFill>
                  <a:schemeClr val="tx1"/>
                </a:solidFill>
                <a:latin typeface="Arial" pitchFamily="34" charset="0"/>
                <a:ea typeface="新細明體" pitchFamily="18" charset="-120"/>
              </a:defRPr>
            </a:lvl3pPr>
            <a:lvl4pPr marL="1600200" indent="-228600" defTabSz="1828800">
              <a:spcBef>
                <a:spcPct val="20000"/>
              </a:spcBef>
              <a:buChar char="–"/>
              <a:defRPr kumimoji="1" sz="4000">
                <a:solidFill>
                  <a:schemeClr val="tx1"/>
                </a:solidFill>
                <a:latin typeface="Arial" pitchFamily="34" charset="0"/>
                <a:ea typeface="新細明體" pitchFamily="18" charset="-120"/>
              </a:defRPr>
            </a:lvl4pPr>
            <a:lvl5pPr marL="2057400" indent="-228600" defTabSz="1828800">
              <a:spcBef>
                <a:spcPct val="20000"/>
              </a:spcBef>
              <a:buChar char="»"/>
              <a:defRPr kumimoji="1" sz="4000">
                <a:solidFill>
                  <a:schemeClr val="tx1"/>
                </a:solidFill>
                <a:latin typeface="Arial" pitchFamily="34" charset="0"/>
                <a:ea typeface="新細明體" pitchFamily="18" charset="-120"/>
              </a:defRPr>
            </a:lvl5pPr>
            <a:lvl6pPr marL="2514600" indent="-228600" defTabSz="1828800" eaLnBrk="0" fontAlgn="base" hangingPunct="0">
              <a:spcBef>
                <a:spcPct val="20000"/>
              </a:spcBef>
              <a:spcAft>
                <a:spcPct val="0"/>
              </a:spcAft>
              <a:buChar char="»"/>
              <a:defRPr kumimoji="1" sz="4000">
                <a:solidFill>
                  <a:schemeClr val="tx1"/>
                </a:solidFill>
                <a:latin typeface="Arial" pitchFamily="34" charset="0"/>
                <a:ea typeface="新細明體" pitchFamily="18" charset="-120"/>
              </a:defRPr>
            </a:lvl6pPr>
            <a:lvl7pPr marL="2971800" indent="-228600" defTabSz="1828800" eaLnBrk="0" fontAlgn="base" hangingPunct="0">
              <a:spcBef>
                <a:spcPct val="20000"/>
              </a:spcBef>
              <a:spcAft>
                <a:spcPct val="0"/>
              </a:spcAft>
              <a:buChar char="»"/>
              <a:defRPr kumimoji="1" sz="4000">
                <a:solidFill>
                  <a:schemeClr val="tx1"/>
                </a:solidFill>
                <a:latin typeface="Arial" pitchFamily="34" charset="0"/>
                <a:ea typeface="新細明體" pitchFamily="18" charset="-120"/>
              </a:defRPr>
            </a:lvl7pPr>
            <a:lvl8pPr marL="3429000" indent="-228600" defTabSz="1828800" eaLnBrk="0" fontAlgn="base" hangingPunct="0">
              <a:spcBef>
                <a:spcPct val="20000"/>
              </a:spcBef>
              <a:spcAft>
                <a:spcPct val="0"/>
              </a:spcAft>
              <a:buChar char="»"/>
              <a:defRPr kumimoji="1" sz="4000">
                <a:solidFill>
                  <a:schemeClr val="tx1"/>
                </a:solidFill>
                <a:latin typeface="Arial" pitchFamily="34" charset="0"/>
                <a:ea typeface="新細明體" pitchFamily="18" charset="-120"/>
              </a:defRPr>
            </a:lvl8pPr>
            <a:lvl9pPr marL="3886200" indent="-228600" defTabSz="1828800" eaLnBrk="0" fontAlgn="base" hangingPunct="0">
              <a:spcBef>
                <a:spcPct val="20000"/>
              </a:spcBef>
              <a:spcAft>
                <a:spcPct val="0"/>
              </a:spcAft>
              <a:buChar char="»"/>
              <a:defRPr kumimoji="1" sz="4000">
                <a:solidFill>
                  <a:schemeClr val="tx1"/>
                </a:solidFill>
                <a:latin typeface="Arial" pitchFamily="34" charset="0"/>
                <a:ea typeface="新細明體" pitchFamily="18" charset="-120"/>
              </a:defRPr>
            </a:lvl9pPr>
          </a:lstStyle>
          <a:p>
            <a:pPr>
              <a:spcBef>
                <a:spcPct val="0"/>
              </a:spcBef>
              <a:buFontTx/>
              <a:buNone/>
            </a:pPr>
            <a:fld id="{D0C852F4-9949-4195-A2FF-E048852320C6}" type="slidenum">
              <a:rPr lang="en-US" altLang="zh-TW" sz="3200">
                <a:ea typeface="微軟正黑體" pitchFamily="34" charset="-120"/>
              </a:rPr>
              <a:pPr>
                <a:spcBef>
                  <a:spcPct val="0"/>
                </a:spcBef>
                <a:buFontTx/>
                <a:buNone/>
              </a:pPr>
              <a:t>31</a:t>
            </a:fld>
            <a:endParaRPr lang="en-US" altLang="zh-TW" sz="3200">
              <a:ea typeface="微軟正黑體" pitchFamily="34" charset="-120"/>
            </a:endParaRPr>
          </a:p>
        </p:txBody>
      </p:sp>
      <p:sp>
        <p:nvSpPr>
          <p:cNvPr id="6" name="手繪多邊形 5"/>
          <p:cNvSpPr/>
          <p:nvPr/>
        </p:nvSpPr>
        <p:spPr>
          <a:xfrm>
            <a:off x="0" y="857250"/>
            <a:ext cx="18291175" cy="1031875"/>
          </a:xfrm>
          <a:custGeom>
            <a:avLst/>
            <a:gdLst>
              <a:gd name="connsiteX0" fmla="*/ 0 w 3809173"/>
              <a:gd name="connsiteY0" fmla="*/ 0 h 2540718"/>
              <a:gd name="connsiteX1" fmla="*/ 3809173 w 3809173"/>
              <a:gd name="connsiteY1" fmla="*/ 0 h 2540718"/>
              <a:gd name="connsiteX2" fmla="*/ 3809173 w 3809173"/>
              <a:gd name="connsiteY2" fmla="*/ 2540718 h 2540718"/>
              <a:gd name="connsiteX3" fmla="*/ 0 w 3809173"/>
              <a:gd name="connsiteY3" fmla="*/ 2540718 h 2540718"/>
              <a:gd name="connsiteX4" fmla="*/ 0 w 3809173"/>
              <a:gd name="connsiteY4" fmla="*/ 0 h 25407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09173" h="2540718">
                <a:moveTo>
                  <a:pt x="0" y="0"/>
                </a:moveTo>
                <a:lnTo>
                  <a:pt x="3809173" y="0"/>
                </a:lnTo>
                <a:lnTo>
                  <a:pt x="3809173" y="2540718"/>
                </a:lnTo>
                <a:lnTo>
                  <a:pt x="0" y="2540718"/>
                </a:lnTo>
                <a:lnTo>
                  <a:pt x="0" y="0"/>
                </a:lnTo>
                <a:close/>
              </a:path>
            </a:pathLst>
          </a:custGeom>
          <a:solidFill>
            <a:schemeClr val="bg1">
              <a:lumMod val="85000"/>
            </a:schemeClr>
          </a:solidFill>
          <a:ln>
            <a:noFill/>
          </a:ln>
        </p:spPr>
        <p:style>
          <a:lnRef idx="2">
            <a:schemeClr val="dk2">
              <a:alpha val="90000"/>
              <a:tint val="40000"/>
              <a:hueOff val="0"/>
              <a:satOff val="0"/>
              <a:lumOff val="0"/>
              <a:alphaOff val="0"/>
            </a:schemeClr>
          </a:lnRef>
          <a:fillRef idx="1">
            <a:schemeClr val="dk2">
              <a:alpha val="90000"/>
              <a:tint val="40000"/>
              <a:hueOff val="0"/>
              <a:satOff val="0"/>
              <a:lumOff val="0"/>
              <a:alphaOff val="0"/>
            </a:schemeClr>
          </a:fillRef>
          <a:effectRef idx="0">
            <a:schemeClr val="dk2">
              <a:alpha val="90000"/>
              <a:tint val="40000"/>
              <a:hueOff val="0"/>
              <a:satOff val="0"/>
              <a:lumOff val="0"/>
              <a:alphaOff val="0"/>
            </a:schemeClr>
          </a:effectRef>
          <a:fontRef idx="minor">
            <a:schemeClr val="dk1">
              <a:hueOff val="0"/>
              <a:satOff val="0"/>
              <a:lumOff val="0"/>
              <a:alphaOff val="0"/>
            </a:schemeClr>
          </a:fontRef>
        </p:style>
        <p:txBody>
          <a:bodyPr lIns="609468" tIns="405384" rIns="405384" bIns="405384" spcCol="1270" anchor="ctr"/>
          <a:lstStyle/>
          <a:p>
            <a:pPr defTabSz="2533650" eaLnBrk="1" hangingPunct="1">
              <a:lnSpc>
                <a:spcPct val="90000"/>
              </a:lnSpc>
              <a:spcAft>
                <a:spcPct val="35000"/>
              </a:spcAft>
              <a:defRPr/>
            </a:pPr>
            <a:r>
              <a:rPr lang="en-US" altLang="zh-TW" sz="4800" u="sng" dirty="0">
                <a:latin typeface="微軟正黑體" panose="020B0604030504040204" pitchFamily="34" charset="-120"/>
                <a:ea typeface="微軟正黑體" panose="020B0604030504040204" pitchFamily="34" charset="-120"/>
              </a:rPr>
              <a:t>(</a:t>
            </a:r>
            <a:r>
              <a:rPr lang="zh-TW" altLang="en-US" sz="4800" u="sng" dirty="0">
                <a:latin typeface="微軟正黑體" panose="020B0604030504040204" pitchFamily="34" charset="-120"/>
                <a:ea typeface="微軟正黑體" panose="020B0604030504040204" pitchFamily="34" charset="-120"/>
              </a:rPr>
              <a:t>一</a:t>
            </a:r>
            <a:r>
              <a:rPr lang="en-US" altLang="zh-TW" sz="4800" u="sng" dirty="0">
                <a:latin typeface="微軟正黑體" panose="020B0604030504040204" pitchFamily="34" charset="-120"/>
                <a:ea typeface="微軟正黑體" panose="020B0604030504040204" pitchFamily="34" charset="-120"/>
              </a:rPr>
              <a:t>)</a:t>
            </a:r>
            <a:r>
              <a:rPr lang="zh-TW" altLang="en-US" sz="4800" u="sng" dirty="0">
                <a:latin typeface="微軟正黑體" panose="020B0604030504040204" pitchFamily="34" charset="-120"/>
                <a:ea typeface="微軟正黑體" panose="020B0604030504040204" pitchFamily="34" charset="-120"/>
              </a:rPr>
              <a:t>國土空間發展策略</a:t>
            </a:r>
            <a:endParaRPr lang="en-US" altLang="zh-TW" sz="4800" u="sng" dirty="0">
              <a:latin typeface="微軟正黑體" panose="020B0604030504040204" pitchFamily="34" charset="-120"/>
              <a:ea typeface="微軟正黑體" panose="020B0604030504040204" pitchFamily="34" charset="-120"/>
            </a:endParaRPr>
          </a:p>
        </p:txBody>
      </p:sp>
      <p:sp>
        <p:nvSpPr>
          <p:cNvPr id="47108" name="矩形 11"/>
          <p:cNvSpPr>
            <a:spLocks noChangeArrowheads="1"/>
          </p:cNvSpPr>
          <p:nvPr/>
        </p:nvSpPr>
        <p:spPr bwMode="auto">
          <a:xfrm>
            <a:off x="720725" y="2513013"/>
            <a:ext cx="8280400" cy="9402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571500" indent="-571500">
              <a:spcBef>
                <a:spcPct val="20000"/>
              </a:spcBef>
              <a:buChar char="•"/>
              <a:defRPr kumimoji="1" sz="6400">
                <a:solidFill>
                  <a:schemeClr val="tx1"/>
                </a:solidFill>
                <a:latin typeface="Arial" pitchFamily="34" charset="0"/>
                <a:ea typeface="新細明體" pitchFamily="18" charset="-120"/>
              </a:defRPr>
            </a:lvl1pPr>
            <a:lvl2pPr marL="1028700" indent="-571500">
              <a:spcBef>
                <a:spcPct val="20000"/>
              </a:spcBef>
              <a:buChar char="–"/>
              <a:defRPr kumimoji="1" sz="5600">
                <a:solidFill>
                  <a:schemeClr val="tx1"/>
                </a:solidFill>
                <a:latin typeface="Arial" pitchFamily="34" charset="0"/>
                <a:ea typeface="新細明體" pitchFamily="18" charset="-120"/>
              </a:defRPr>
            </a:lvl2pPr>
            <a:lvl3pPr marL="1143000" indent="-228600">
              <a:spcBef>
                <a:spcPct val="20000"/>
              </a:spcBef>
              <a:buChar char="•"/>
              <a:defRPr kumimoji="1" sz="4800">
                <a:solidFill>
                  <a:schemeClr val="tx1"/>
                </a:solidFill>
                <a:latin typeface="Arial" pitchFamily="34" charset="0"/>
                <a:ea typeface="新細明體" pitchFamily="18" charset="-120"/>
              </a:defRPr>
            </a:lvl3pPr>
            <a:lvl4pPr marL="1600200" indent="-228600">
              <a:spcBef>
                <a:spcPct val="20000"/>
              </a:spcBef>
              <a:buChar char="–"/>
              <a:defRPr kumimoji="1" sz="4000">
                <a:solidFill>
                  <a:schemeClr val="tx1"/>
                </a:solidFill>
                <a:latin typeface="Arial" pitchFamily="34" charset="0"/>
                <a:ea typeface="新細明體" pitchFamily="18" charset="-120"/>
              </a:defRPr>
            </a:lvl4pPr>
            <a:lvl5pPr marL="2057400" indent="-228600">
              <a:spcBef>
                <a:spcPct val="20000"/>
              </a:spcBef>
              <a:buChar char="»"/>
              <a:defRPr kumimoji="1" sz="4000">
                <a:solidFill>
                  <a:schemeClr val="tx1"/>
                </a:solidFill>
                <a:latin typeface="Arial" pitchFamily="34" charset="0"/>
                <a:ea typeface="新細明體" pitchFamily="18" charset="-120"/>
              </a:defRPr>
            </a:lvl5pPr>
            <a:lvl6pPr marL="2514600" indent="-228600" eaLnBrk="0" fontAlgn="base" hangingPunct="0">
              <a:spcBef>
                <a:spcPct val="20000"/>
              </a:spcBef>
              <a:spcAft>
                <a:spcPct val="0"/>
              </a:spcAft>
              <a:buChar char="»"/>
              <a:defRPr kumimoji="1" sz="4000">
                <a:solidFill>
                  <a:schemeClr val="tx1"/>
                </a:solidFill>
                <a:latin typeface="Arial" pitchFamily="34" charset="0"/>
                <a:ea typeface="新細明體" pitchFamily="18" charset="-120"/>
              </a:defRPr>
            </a:lvl6pPr>
            <a:lvl7pPr marL="2971800" indent="-228600" eaLnBrk="0" fontAlgn="base" hangingPunct="0">
              <a:spcBef>
                <a:spcPct val="20000"/>
              </a:spcBef>
              <a:spcAft>
                <a:spcPct val="0"/>
              </a:spcAft>
              <a:buChar char="»"/>
              <a:defRPr kumimoji="1" sz="4000">
                <a:solidFill>
                  <a:schemeClr val="tx1"/>
                </a:solidFill>
                <a:latin typeface="Arial" pitchFamily="34" charset="0"/>
                <a:ea typeface="新細明體" pitchFamily="18" charset="-120"/>
              </a:defRPr>
            </a:lvl7pPr>
            <a:lvl8pPr marL="3429000" indent="-228600" eaLnBrk="0" fontAlgn="base" hangingPunct="0">
              <a:spcBef>
                <a:spcPct val="20000"/>
              </a:spcBef>
              <a:spcAft>
                <a:spcPct val="0"/>
              </a:spcAft>
              <a:buChar char="»"/>
              <a:defRPr kumimoji="1" sz="4000">
                <a:solidFill>
                  <a:schemeClr val="tx1"/>
                </a:solidFill>
                <a:latin typeface="Arial" pitchFamily="34" charset="0"/>
                <a:ea typeface="新細明體" pitchFamily="18" charset="-120"/>
              </a:defRPr>
            </a:lvl8pPr>
            <a:lvl9pPr marL="3886200" indent="-228600" eaLnBrk="0" fontAlgn="base" hangingPunct="0">
              <a:spcBef>
                <a:spcPct val="20000"/>
              </a:spcBef>
              <a:spcAft>
                <a:spcPct val="0"/>
              </a:spcAft>
              <a:buChar char="»"/>
              <a:defRPr kumimoji="1" sz="4000">
                <a:solidFill>
                  <a:schemeClr val="tx1"/>
                </a:solidFill>
                <a:latin typeface="Arial" pitchFamily="34" charset="0"/>
                <a:ea typeface="新細明體" pitchFamily="18" charset="-120"/>
              </a:defRPr>
            </a:lvl9pPr>
          </a:lstStyle>
          <a:p>
            <a:pPr eaLnBrk="1" hangingPunct="1">
              <a:lnSpc>
                <a:spcPct val="150000"/>
              </a:lnSpc>
              <a:spcBef>
                <a:spcPct val="0"/>
              </a:spcBef>
              <a:buFont typeface="Wingdings" pitchFamily="2" charset="2"/>
              <a:buChar char="n"/>
            </a:pPr>
            <a:r>
              <a:rPr lang="zh-TW" altLang="en-US" sz="4000">
                <a:solidFill>
                  <a:srgbClr val="0000FF"/>
                </a:solidFill>
                <a:latin typeface="微軟正黑體" pitchFamily="34" charset="-120"/>
                <a:ea typeface="微軟正黑體" pitchFamily="34" charset="-120"/>
              </a:rPr>
              <a:t>天然災害保育策略</a:t>
            </a:r>
            <a:endParaRPr lang="en-US" altLang="zh-TW" sz="4000">
              <a:solidFill>
                <a:srgbClr val="0000FF"/>
              </a:solidFill>
              <a:latin typeface="微軟正黑體" pitchFamily="34" charset="-120"/>
              <a:ea typeface="微軟正黑體" pitchFamily="34" charset="-120"/>
            </a:endParaRPr>
          </a:p>
          <a:p>
            <a:pPr lvl="1" eaLnBrk="1" hangingPunct="1">
              <a:spcBef>
                <a:spcPct val="0"/>
              </a:spcBef>
              <a:buFont typeface="Arial" pitchFamily="34" charset="0"/>
              <a:buAutoNum type="arabicPeriod"/>
            </a:pPr>
            <a:r>
              <a:rPr lang="zh-TW" altLang="en-US" sz="3000">
                <a:latin typeface="微軟正黑體" pitchFamily="34" charset="-120"/>
                <a:ea typeface="微軟正黑體" pitchFamily="34" charset="-120"/>
              </a:rPr>
              <a:t>針對颱風、</a:t>
            </a:r>
            <a:r>
              <a:rPr lang="zh-TW" altLang="en-US" sz="3000">
                <a:solidFill>
                  <a:srgbClr val="FF0000"/>
                </a:solidFill>
                <a:latin typeface="微軟正黑體" pitchFamily="34" charset="-120"/>
                <a:ea typeface="微軟正黑體" pitchFamily="34" charset="-120"/>
              </a:rPr>
              <a:t>強降雨</a:t>
            </a:r>
            <a:r>
              <a:rPr lang="zh-TW" altLang="en-US" sz="3000">
                <a:latin typeface="微軟正黑體" pitchFamily="34" charset="-120"/>
                <a:ea typeface="微軟正黑體" pitchFamily="34" charset="-120"/>
              </a:rPr>
              <a:t>、沿海暴潮、地震等造成之災害，包含淹水、土地流失、坡地崩塌、土壤液化、</a:t>
            </a:r>
            <a:r>
              <a:rPr lang="zh-TW" altLang="en-US" sz="3000">
                <a:solidFill>
                  <a:srgbClr val="FF0000"/>
                </a:solidFill>
                <a:latin typeface="微軟正黑體" pitchFamily="34" charset="-120"/>
                <a:ea typeface="微軟正黑體" pitchFamily="34" charset="-120"/>
              </a:rPr>
              <a:t>土石流</a:t>
            </a:r>
            <a:r>
              <a:rPr lang="zh-TW" altLang="en-US" sz="3000">
                <a:latin typeface="微軟正黑體" pitchFamily="34" charset="-120"/>
                <a:ea typeface="微軟正黑體" pitchFamily="34" charset="-120"/>
              </a:rPr>
              <a:t>、海嘯等，研擬相對應之</a:t>
            </a:r>
            <a:r>
              <a:rPr lang="zh-TW" altLang="en-US" sz="3000">
                <a:solidFill>
                  <a:srgbClr val="FF0000"/>
                </a:solidFill>
                <a:latin typeface="微軟正黑體" pitchFamily="34" charset="-120"/>
                <a:ea typeface="微軟正黑體" pitchFamily="34" charset="-120"/>
              </a:rPr>
              <a:t>國土防災策略</a:t>
            </a:r>
            <a:r>
              <a:rPr lang="zh-TW" altLang="en-US" sz="3000">
                <a:latin typeface="微軟正黑體" pitchFamily="34" charset="-120"/>
                <a:ea typeface="微軟正黑體" pitchFamily="34" charset="-120"/>
              </a:rPr>
              <a:t>。</a:t>
            </a:r>
          </a:p>
          <a:p>
            <a:pPr lvl="1" eaLnBrk="1" hangingPunct="1">
              <a:spcBef>
                <a:spcPct val="0"/>
              </a:spcBef>
              <a:buFont typeface="Arial" pitchFamily="34" charset="0"/>
              <a:buAutoNum type="arabicPeriod"/>
            </a:pPr>
            <a:r>
              <a:rPr lang="zh-TW" altLang="en-US" sz="3000">
                <a:latin typeface="微軟正黑體" pitchFamily="34" charset="-120"/>
                <a:ea typeface="微軟正黑體" pitchFamily="34" charset="-120"/>
              </a:rPr>
              <a:t>以流域為範圍推動整體治理，</a:t>
            </a:r>
            <a:r>
              <a:rPr lang="zh-TW" altLang="en-US" sz="3000">
                <a:solidFill>
                  <a:srgbClr val="FF0000"/>
                </a:solidFill>
                <a:latin typeface="微軟正黑體" pitchFamily="34" charset="-120"/>
                <a:ea typeface="微軟正黑體" pitchFamily="34" charset="-120"/>
              </a:rPr>
              <a:t>提升中央管及縣（市）管之河川、區域排水計畫防洪設施完成率，及減少淹水風險。</a:t>
            </a:r>
            <a:endParaRPr lang="en-US" altLang="zh-TW" sz="3000">
              <a:solidFill>
                <a:srgbClr val="FF0000"/>
              </a:solidFill>
              <a:latin typeface="微軟正黑體" pitchFamily="34" charset="-120"/>
              <a:ea typeface="微軟正黑體" pitchFamily="34" charset="-120"/>
            </a:endParaRPr>
          </a:p>
          <a:p>
            <a:pPr lvl="1" eaLnBrk="1" hangingPunct="1">
              <a:spcBef>
                <a:spcPct val="0"/>
              </a:spcBef>
              <a:buFont typeface="Arial" pitchFamily="34" charset="0"/>
              <a:buAutoNum type="arabicPeriod"/>
            </a:pPr>
            <a:endParaRPr lang="en-US" altLang="zh-TW" sz="2500">
              <a:latin typeface="微軟正黑體" pitchFamily="34" charset="-120"/>
              <a:ea typeface="微軟正黑體" pitchFamily="34" charset="-120"/>
            </a:endParaRPr>
          </a:p>
          <a:p>
            <a:pPr eaLnBrk="1" hangingPunct="1">
              <a:spcBef>
                <a:spcPct val="0"/>
              </a:spcBef>
              <a:buFont typeface="Wingdings" pitchFamily="2" charset="2"/>
              <a:buChar char="n"/>
            </a:pPr>
            <a:r>
              <a:rPr lang="zh-TW" altLang="zh-TW" sz="4000">
                <a:solidFill>
                  <a:srgbClr val="0000FF"/>
                </a:solidFill>
                <a:latin typeface="微軟正黑體" pitchFamily="34" charset="-120"/>
                <a:ea typeface="微軟正黑體" pitchFamily="34" charset="-120"/>
              </a:rPr>
              <a:t>自然生態保育策略</a:t>
            </a:r>
          </a:p>
          <a:p>
            <a:pPr lvl="1" eaLnBrk="1" hangingPunct="1">
              <a:spcBef>
                <a:spcPct val="0"/>
              </a:spcBef>
              <a:buFont typeface="Arial" pitchFamily="34" charset="0"/>
              <a:buAutoNum type="arabicPeriod"/>
            </a:pPr>
            <a:r>
              <a:rPr lang="zh-TW" altLang="en-US" sz="3000">
                <a:solidFill>
                  <a:srgbClr val="FF0000"/>
                </a:solidFill>
                <a:latin typeface="微軟正黑體" pitchFamily="34" charset="-120"/>
                <a:ea typeface="微軟正黑體" pitchFamily="34" charset="-120"/>
              </a:rPr>
              <a:t>具重要生態且環境敏感程度較高之地區，應劃設必要之禁止或限制使用範圍</a:t>
            </a:r>
            <a:r>
              <a:rPr lang="zh-TW" altLang="en-US" sz="3000">
                <a:latin typeface="微軟正黑體" pitchFamily="34" charset="-120"/>
                <a:ea typeface="微軟正黑體" pitchFamily="34" charset="-120"/>
              </a:rPr>
              <a:t>，以保護野生動、植物自然棲地，並應規劃適當範圍之緩衝區，以加強國土保育與保安，兼顧人造環境及自然環境的平衡。</a:t>
            </a:r>
            <a:endParaRPr lang="en-US" altLang="zh-TW" sz="3000">
              <a:latin typeface="微軟正黑體" pitchFamily="34" charset="-120"/>
              <a:ea typeface="微軟正黑體" pitchFamily="34" charset="-120"/>
            </a:endParaRPr>
          </a:p>
          <a:p>
            <a:pPr lvl="1" eaLnBrk="1" hangingPunct="1">
              <a:spcBef>
                <a:spcPct val="0"/>
              </a:spcBef>
              <a:buFont typeface="Arial" pitchFamily="34" charset="0"/>
              <a:buAutoNum type="arabicPeriod"/>
            </a:pPr>
            <a:r>
              <a:rPr lang="zh-TW" altLang="zh-TW" sz="3000">
                <a:solidFill>
                  <a:srgbClr val="FF0000"/>
                </a:solidFill>
                <a:latin typeface="微軟正黑體" pitchFamily="34" charset="-120"/>
                <a:ea typeface="微軟正黑體" pitchFamily="34" charset="-120"/>
              </a:rPr>
              <a:t>推動濕地保育</a:t>
            </a:r>
            <a:r>
              <a:rPr lang="zh-TW" altLang="zh-TW" sz="3000">
                <a:latin typeface="微軟正黑體" pitchFamily="34" charset="-120"/>
                <a:ea typeface="微軟正黑體" pitchFamily="34" charset="-120"/>
              </a:rPr>
              <a:t>，劃設自然濕地保護區，辦理劣化及重要濕地之復育，闢建人工濕地，加強保育濕地之動植物資源及維繫水資源系統，以落實零淨損失之政策目標。</a:t>
            </a:r>
            <a:endParaRPr lang="zh-TW" altLang="en-US" sz="3000">
              <a:latin typeface="微軟正黑體" pitchFamily="34" charset="-120"/>
              <a:ea typeface="微軟正黑體" pitchFamily="34" charset="-120"/>
            </a:endParaRPr>
          </a:p>
        </p:txBody>
      </p:sp>
      <p:sp>
        <p:nvSpPr>
          <p:cNvPr id="47109" name="矩形 6"/>
          <p:cNvSpPr>
            <a:spLocks noChangeArrowheads="1"/>
          </p:cNvSpPr>
          <p:nvPr/>
        </p:nvSpPr>
        <p:spPr bwMode="auto">
          <a:xfrm>
            <a:off x="9318625" y="2513013"/>
            <a:ext cx="8280400" cy="9478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571500" indent="-571500">
              <a:spcBef>
                <a:spcPct val="20000"/>
              </a:spcBef>
              <a:buChar char="•"/>
              <a:defRPr kumimoji="1" sz="6400">
                <a:solidFill>
                  <a:schemeClr val="tx1"/>
                </a:solidFill>
                <a:latin typeface="Arial" pitchFamily="34" charset="0"/>
                <a:ea typeface="新細明體" pitchFamily="18" charset="-120"/>
              </a:defRPr>
            </a:lvl1pPr>
            <a:lvl2pPr marL="1028700" indent="-571500">
              <a:spcBef>
                <a:spcPct val="20000"/>
              </a:spcBef>
              <a:buChar char="–"/>
              <a:defRPr kumimoji="1" sz="5600">
                <a:solidFill>
                  <a:schemeClr val="tx1"/>
                </a:solidFill>
                <a:latin typeface="Arial" pitchFamily="34" charset="0"/>
                <a:ea typeface="新細明體" pitchFamily="18" charset="-120"/>
              </a:defRPr>
            </a:lvl2pPr>
            <a:lvl3pPr marL="1143000" indent="-228600">
              <a:spcBef>
                <a:spcPct val="20000"/>
              </a:spcBef>
              <a:buChar char="•"/>
              <a:defRPr kumimoji="1" sz="4800">
                <a:solidFill>
                  <a:schemeClr val="tx1"/>
                </a:solidFill>
                <a:latin typeface="Arial" pitchFamily="34" charset="0"/>
                <a:ea typeface="新細明體" pitchFamily="18" charset="-120"/>
              </a:defRPr>
            </a:lvl3pPr>
            <a:lvl4pPr marL="1600200" indent="-228600">
              <a:spcBef>
                <a:spcPct val="20000"/>
              </a:spcBef>
              <a:buChar char="–"/>
              <a:defRPr kumimoji="1" sz="4000">
                <a:solidFill>
                  <a:schemeClr val="tx1"/>
                </a:solidFill>
                <a:latin typeface="Arial" pitchFamily="34" charset="0"/>
                <a:ea typeface="新細明體" pitchFamily="18" charset="-120"/>
              </a:defRPr>
            </a:lvl4pPr>
            <a:lvl5pPr marL="2057400" indent="-228600">
              <a:spcBef>
                <a:spcPct val="20000"/>
              </a:spcBef>
              <a:buChar char="»"/>
              <a:defRPr kumimoji="1" sz="4000">
                <a:solidFill>
                  <a:schemeClr val="tx1"/>
                </a:solidFill>
                <a:latin typeface="Arial" pitchFamily="34" charset="0"/>
                <a:ea typeface="新細明體" pitchFamily="18" charset="-120"/>
              </a:defRPr>
            </a:lvl5pPr>
            <a:lvl6pPr marL="2514600" indent="-228600" eaLnBrk="0" fontAlgn="base" hangingPunct="0">
              <a:spcBef>
                <a:spcPct val="20000"/>
              </a:spcBef>
              <a:spcAft>
                <a:spcPct val="0"/>
              </a:spcAft>
              <a:buChar char="»"/>
              <a:defRPr kumimoji="1" sz="4000">
                <a:solidFill>
                  <a:schemeClr val="tx1"/>
                </a:solidFill>
                <a:latin typeface="Arial" pitchFamily="34" charset="0"/>
                <a:ea typeface="新細明體" pitchFamily="18" charset="-120"/>
              </a:defRPr>
            </a:lvl6pPr>
            <a:lvl7pPr marL="2971800" indent="-228600" eaLnBrk="0" fontAlgn="base" hangingPunct="0">
              <a:spcBef>
                <a:spcPct val="20000"/>
              </a:spcBef>
              <a:spcAft>
                <a:spcPct val="0"/>
              </a:spcAft>
              <a:buChar char="»"/>
              <a:defRPr kumimoji="1" sz="4000">
                <a:solidFill>
                  <a:schemeClr val="tx1"/>
                </a:solidFill>
                <a:latin typeface="Arial" pitchFamily="34" charset="0"/>
                <a:ea typeface="新細明體" pitchFamily="18" charset="-120"/>
              </a:defRPr>
            </a:lvl7pPr>
            <a:lvl8pPr marL="3429000" indent="-228600" eaLnBrk="0" fontAlgn="base" hangingPunct="0">
              <a:spcBef>
                <a:spcPct val="20000"/>
              </a:spcBef>
              <a:spcAft>
                <a:spcPct val="0"/>
              </a:spcAft>
              <a:buChar char="»"/>
              <a:defRPr kumimoji="1" sz="4000">
                <a:solidFill>
                  <a:schemeClr val="tx1"/>
                </a:solidFill>
                <a:latin typeface="Arial" pitchFamily="34" charset="0"/>
                <a:ea typeface="新細明體" pitchFamily="18" charset="-120"/>
              </a:defRPr>
            </a:lvl8pPr>
            <a:lvl9pPr marL="3886200" indent="-228600" eaLnBrk="0" fontAlgn="base" hangingPunct="0">
              <a:spcBef>
                <a:spcPct val="20000"/>
              </a:spcBef>
              <a:spcAft>
                <a:spcPct val="0"/>
              </a:spcAft>
              <a:buChar char="»"/>
              <a:defRPr kumimoji="1" sz="4000">
                <a:solidFill>
                  <a:schemeClr val="tx1"/>
                </a:solidFill>
                <a:latin typeface="Arial" pitchFamily="34" charset="0"/>
                <a:ea typeface="新細明體" pitchFamily="18" charset="-120"/>
              </a:defRPr>
            </a:lvl9pPr>
          </a:lstStyle>
          <a:p>
            <a:pPr eaLnBrk="1" hangingPunct="1">
              <a:lnSpc>
                <a:spcPct val="150000"/>
              </a:lnSpc>
              <a:spcBef>
                <a:spcPct val="0"/>
              </a:spcBef>
              <a:buFont typeface="Wingdings" pitchFamily="2" charset="2"/>
              <a:buChar char="n"/>
            </a:pPr>
            <a:r>
              <a:rPr lang="zh-TW" altLang="en-US" sz="4000">
                <a:solidFill>
                  <a:srgbClr val="0000FF"/>
                </a:solidFill>
                <a:latin typeface="微軟正黑體" pitchFamily="34" charset="-120"/>
                <a:ea typeface="微軟正黑體" pitchFamily="34" charset="-120"/>
              </a:rPr>
              <a:t>文化景觀保育策略</a:t>
            </a:r>
            <a:endParaRPr lang="en-US" altLang="zh-TW" sz="4000">
              <a:solidFill>
                <a:srgbClr val="0000FF"/>
              </a:solidFill>
              <a:latin typeface="微軟正黑體" pitchFamily="34" charset="-120"/>
              <a:ea typeface="微軟正黑體" pitchFamily="34" charset="-120"/>
            </a:endParaRPr>
          </a:p>
          <a:p>
            <a:pPr lvl="1" eaLnBrk="1" hangingPunct="1">
              <a:spcBef>
                <a:spcPct val="0"/>
              </a:spcBef>
              <a:buFont typeface="Arial" pitchFamily="34" charset="0"/>
              <a:buAutoNum type="arabicPeriod"/>
            </a:pPr>
            <a:r>
              <a:rPr lang="zh-TW" altLang="en-US" sz="3000">
                <a:solidFill>
                  <a:srgbClr val="FF0000"/>
                </a:solidFill>
                <a:latin typeface="微軟正黑體" pitchFamily="34" charset="-120"/>
                <a:ea typeface="微軟正黑體" pitchFamily="34" charset="-120"/>
              </a:rPr>
              <a:t>整合區域觀光資源</a:t>
            </a:r>
            <a:r>
              <a:rPr lang="zh-TW" altLang="en-US" sz="3000">
                <a:latin typeface="微軟正黑體" pitchFamily="34" charset="-120"/>
                <a:ea typeface="微軟正黑體" pitchFamily="34" charset="-120"/>
              </a:rPr>
              <a:t>，如博物場館、人文傳統場域等，由點狀觀光據點出發，</a:t>
            </a:r>
            <a:r>
              <a:rPr lang="zh-TW" altLang="en-US" sz="3000">
                <a:solidFill>
                  <a:srgbClr val="FF0000"/>
                </a:solidFill>
                <a:latin typeface="微軟正黑體" pitchFamily="34" charset="-120"/>
                <a:ea typeface="微軟正黑體" pitchFamily="34" charset="-120"/>
              </a:rPr>
              <a:t>串聯轉型朝向文化觀光廊帶</a:t>
            </a:r>
            <a:r>
              <a:rPr lang="zh-TW" altLang="en-US" sz="3000">
                <a:latin typeface="微軟正黑體" pitchFamily="34" charset="-120"/>
                <a:ea typeface="微軟正黑體" pitchFamily="34" charset="-120"/>
              </a:rPr>
              <a:t>、觀光城市、觀光區域發展。</a:t>
            </a:r>
          </a:p>
          <a:p>
            <a:pPr lvl="1" eaLnBrk="1" hangingPunct="1">
              <a:spcBef>
                <a:spcPct val="0"/>
              </a:spcBef>
              <a:buFont typeface="Arial" pitchFamily="34" charset="0"/>
              <a:buAutoNum type="arabicPeriod"/>
            </a:pPr>
            <a:r>
              <a:rPr lang="zh-TW" altLang="en-US" sz="3000">
                <a:latin typeface="微軟正黑體" pitchFamily="34" charset="-120"/>
                <a:ea typeface="微軟正黑體" pitchFamily="34" charset="-120"/>
              </a:rPr>
              <a:t>為保護優美文化地景及具保存價值之建築、史蹟、遺址，</a:t>
            </a:r>
            <a:r>
              <a:rPr lang="zh-TW" altLang="en-US" sz="3000">
                <a:solidFill>
                  <a:srgbClr val="FF0000"/>
                </a:solidFill>
                <a:latin typeface="微軟正黑體" pitchFamily="34" charset="-120"/>
                <a:ea typeface="微軟正黑體" pitchFamily="34" charset="-120"/>
              </a:rPr>
              <a:t>應依文化景觀特性，透過土地使用管制，維護文化景觀資源</a:t>
            </a:r>
            <a:r>
              <a:rPr lang="zh-TW" altLang="en-US" sz="3000">
                <a:latin typeface="微軟正黑體" pitchFamily="34" charset="-120"/>
                <a:ea typeface="微軟正黑體" pitchFamily="34" charset="-120"/>
              </a:rPr>
              <a:t>，並就周邊地區訂定適當土地使用管制規定。</a:t>
            </a:r>
            <a:endParaRPr lang="en-US" altLang="zh-TW" sz="3000">
              <a:latin typeface="微軟正黑體" pitchFamily="34" charset="-120"/>
              <a:ea typeface="微軟正黑體" pitchFamily="34" charset="-120"/>
            </a:endParaRPr>
          </a:p>
          <a:p>
            <a:pPr eaLnBrk="1" hangingPunct="1">
              <a:spcBef>
                <a:spcPct val="0"/>
              </a:spcBef>
              <a:buFont typeface="Wingdings" pitchFamily="2" charset="2"/>
              <a:buChar char="n"/>
            </a:pPr>
            <a:r>
              <a:rPr lang="zh-TW" altLang="en-US" sz="4000">
                <a:solidFill>
                  <a:srgbClr val="0000FF"/>
                </a:solidFill>
                <a:latin typeface="微軟正黑體" pitchFamily="34" charset="-120"/>
                <a:ea typeface="微軟正黑體" pitchFamily="34" charset="-120"/>
              </a:rPr>
              <a:t>自然資源保育策略</a:t>
            </a:r>
            <a:endParaRPr lang="en-US" altLang="zh-TW" sz="4000">
              <a:solidFill>
                <a:srgbClr val="0000FF"/>
              </a:solidFill>
              <a:latin typeface="微軟正黑體" pitchFamily="34" charset="-120"/>
              <a:ea typeface="微軟正黑體" pitchFamily="34" charset="-120"/>
            </a:endParaRPr>
          </a:p>
          <a:p>
            <a:pPr lvl="1" eaLnBrk="1" hangingPunct="1">
              <a:spcBef>
                <a:spcPct val="0"/>
              </a:spcBef>
              <a:buFont typeface="Arial" pitchFamily="34" charset="0"/>
              <a:buAutoNum type="arabicPeriod"/>
            </a:pPr>
            <a:r>
              <a:rPr lang="zh-TW" altLang="en-US" sz="3000">
                <a:solidFill>
                  <a:srgbClr val="FF0000"/>
                </a:solidFill>
                <a:latin typeface="微軟正黑體" pitchFamily="34" charset="-120"/>
                <a:ea typeface="微軟正黑體" pitchFamily="34" charset="-120"/>
              </a:rPr>
              <a:t>積極推動綠色造林</a:t>
            </a:r>
            <a:r>
              <a:rPr lang="zh-TW" altLang="en-US" sz="3000">
                <a:latin typeface="微軟正黑體" pitchFamily="34" charset="-120"/>
                <a:ea typeface="微軟正黑體" pitchFamily="34" charset="-120"/>
              </a:rPr>
              <a:t>，落實國有林地分區經營規劃，以利整體林地利用，並促進森林涵養水源及維護生態系統健全之功能。</a:t>
            </a:r>
            <a:endParaRPr lang="en-US" altLang="zh-TW" sz="3000">
              <a:latin typeface="微軟正黑體" pitchFamily="34" charset="-120"/>
              <a:ea typeface="微軟正黑體" pitchFamily="34" charset="-120"/>
            </a:endParaRPr>
          </a:p>
          <a:p>
            <a:pPr lvl="1" eaLnBrk="1" hangingPunct="1">
              <a:spcBef>
                <a:spcPct val="0"/>
              </a:spcBef>
              <a:buFont typeface="Arial" pitchFamily="34" charset="0"/>
              <a:buAutoNum type="arabicPeriod"/>
            </a:pPr>
            <a:r>
              <a:rPr lang="zh-TW" altLang="en-US" sz="3000">
                <a:solidFill>
                  <a:srgbClr val="FF0000"/>
                </a:solidFill>
                <a:latin typeface="微軟正黑體" pitchFamily="34" charset="-120"/>
                <a:ea typeface="微軟正黑體" pitchFamily="34" charset="-120"/>
              </a:rPr>
              <a:t>礦業應於滿足國內需求前提下，針對開採總量及區位等進行合理規劃</a:t>
            </a:r>
            <a:r>
              <a:rPr lang="zh-TW" altLang="en-US" sz="3000">
                <a:latin typeface="微軟正黑體" pitchFamily="34" charset="-120"/>
                <a:ea typeface="微軟正黑體" pitchFamily="34" charset="-120"/>
              </a:rPr>
              <a:t>，並應落實生態復育措施，以確保資源永續利用；溫泉資源應於合理取用前提下，依規定適度汲取，並應就周邊土地進行管制，以避免土地過度開發。</a:t>
            </a:r>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投影片編號版面配置區 1"/>
          <p:cNvSpPr>
            <a:spLocks noGrp="1"/>
          </p:cNvSpPr>
          <p:nvPr>
            <p:ph type="sldNum" sz="quarter" idx="12"/>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1828800">
              <a:spcBef>
                <a:spcPct val="20000"/>
              </a:spcBef>
              <a:buChar char="•"/>
              <a:defRPr kumimoji="1" sz="6400">
                <a:solidFill>
                  <a:schemeClr val="tx1"/>
                </a:solidFill>
                <a:latin typeface="Arial" pitchFamily="34" charset="0"/>
                <a:ea typeface="新細明體" pitchFamily="18" charset="-120"/>
              </a:defRPr>
            </a:lvl1pPr>
            <a:lvl2pPr marL="742950" indent="-285750" defTabSz="1828800">
              <a:spcBef>
                <a:spcPct val="20000"/>
              </a:spcBef>
              <a:buChar char="–"/>
              <a:defRPr kumimoji="1" sz="5600">
                <a:solidFill>
                  <a:schemeClr val="tx1"/>
                </a:solidFill>
                <a:latin typeface="Arial" pitchFamily="34" charset="0"/>
                <a:ea typeface="新細明體" pitchFamily="18" charset="-120"/>
              </a:defRPr>
            </a:lvl2pPr>
            <a:lvl3pPr marL="1143000" indent="-228600" defTabSz="1828800">
              <a:spcBef>
                <a:spcPct val="20000"/>
              </a:spcBef>
              <a:buChar char="•"/>
              <a:defRPr kumimoji="1" sz="4800">
                <a:solidFill>
                  <a:schemeClr val="tx1"/>
                </a:solidFill>
                <a:latin typeface="Arial" pitchFamily="34" charset="0"/>
                <a:ea typeface="新細明體" pitchFamily="18" charset="-120"/>
              </a:defRPr>
            </a:lvl3pPr>
            <a:lvl4pPr marL="1600200" indent="-228600" defTabSz="1828800">
              <a:spcBef>
                <a:spcPct val="20000"/>
              </a:spcBef>
              <a:buChar char="–"/>
              <a:defRPr kumimoji="1" sz="4000">
                <a:solidFill>
                  <a:schemeClr val="tx1"/>
                </a:solidFill>
                <a:latin typeface="Arial" pitchFamily="34" charset="0"/>
                <a:ea typeface="新細明體" pitchFamily="18" charset="-120"/>
              </a:defRPr>
            </a:lvl4pPr>
            <a:lvl5pPr marL="2057400" indent="-228600" defTabSz="1828800">
              <a:spcBef>
                <a:spcPct val="20000"/>
              </a:spcBef>
              <a:buChar char="»"/>
              <a:defRPr kumimoji="1" sz="4000">
                <a:solidFill>
                  <a:schemeClr val="tx1"/>
                </a:solidFill>
                <a:latin typeface="Arial" pitchFamily="34" charset="0"/>
                <a:ea typeface="新細明體" pitchFamily="18" charset="-120"/>
              </a:defRPr>
            </a:lvl5pPr>
            <a:lvl6pPr marL="2514600" indent="-228600" defTabSz="1828800" eaLnBrk="0" fontAlgn="base" hangingPunct="0">
              <a:spcBef>
                <a:spcPct val="20000"/>
              </a:spcBef>
              <a:spcAft>
                <a:spcPct val="0"/>
              </a:spcAft>
              <a:buChar char="»"/>
              <a:defRPr kumimoji="1" sz="4000">
                <a:solidFill>
                  <a:schemeClr val="tx1"/>
                </a:solidFill>
                <a:latin typeface="Arial" pitchFamily="34" charset="0"/>
                <a:ea typeface="新細明體" pitchFamily="18" charset="-120"/>
              </a:defRPr>
            </a:lvl6pPr>
            <a:lvl7pPr marL="2971800" indent="-228600" defTabSz="1828800" eaLnBrk="0" fontAlgn="base" hangingPunct="0">
              <a:spcBef>
                <a:spcPct val="20000"/>
              </a:spcBef>
              <a:spcAft>
                <a:spcPct val="0"/>
              </a:spcAft>
              <a:buChar char="»"/>
              <a:defRPr kumimoji="1" sz="4000">
                <a:solidFill>
                  <a:schemeClr val="tx1"/>
                </a:solidFill>
                <a:latin typeface="Arial" pitchFamily="34" charset="0"/>
                <a:ea typeface="新細明體" pitchFamily="18" charset="-120"/>
              </a:defRPr>
            </a:lvl7pPr>
            <a:lvl8pPr marL="3429000" indent="-228600" defTabSz="1828800" eaLnBrk="0" fontAlgn="base" hangingPunct="0">
              <a:spcBef>
                <a:spcPct val="20000"/>
              </a:spcBef>
              <a:spcAft>
                <a:spcPct val="0"/>
              </a:spcAft>
              <a:buChar char="»"/>
              <a:defRPr kumimoji="1" sz="4000">
                <a:solidFill>
                  <a:schemeClr val="tx1"/>
                </a:solidFill>
                <a:latin typeface="Arial" pitchFamily="34" charset="0"/>
                <a:ea typeface="新細明體" pitchFamily="18" charset="-120"/>
              </a:defRPr>
            </a:lvl8pPr>
            <a:lvl9pPr marL="3886200" indent="-228600" defTabSz="1828800" eaLnBrk="0" fontAlgn="base" hangingPunct="0">
              <a:spcBef>
                <a:spcPct val="20000"/>
              </a:spcBef>
              <a:spcAft>
                <a:spcPct val="0"/>
              </a:spcAft>
              <a:buChar char="»"/>
              <a:defRPr kumimoji="1" sz="4000">
                <a:solidFill>
                  <a:schemeClr val="tx1"/>
                </a:solidFill>
                <a:latin typeface="Arial" pitchFamily="34" charset="0"/>
                <a:ea typeface="新細明體" pitchFamily="18" charset="-120"/>
              </a:defRPr>
            </a:lvl9pPr>
          </a:lstStyle>
          <a:p>
            <a:pPr>
              <a:spcBef>
                <a:spcPct val="0"/>
              </a:spcBef>
              <a:buFontTx/>
              <a:buNone/>
            </a:pPr>
            <a:fld id="{EA517CBA-AF9C-46DF-8A75-991FFFCC223E}" type="slidenum">
              <a:rPr lang="en-US" altLang="zh-TW" sz="3200">
                <a:ea typeface="微軟正黑體" pitchFamily="34" charset="-120"/>
              </a:rPr>
              <a:pPr>
                <a:spcBef>
                  <a:spcPct val="0"/>
                </a:spcBef>
                <a:buFontTx/>
                <a:buNone/>
              </a:pPr>
              <a:t>32</a:t>
            </a:fld>
            <a:endParaRPr lang="en-US" altLang="zh-TW" sz="3200">
              <a:ea typeface="微軟正黑體" pitchFamily="34" charset="-120"/>
            </a:endParaRPr>
          </a:p>
        </p:txBody>
      </p:sp>
      <p:sp>
        <p:nvSpPr>
          <p:cNvPr id="6" name="手繪多邊形 5"/>
          <p:cNvSpPr/>
          <p:nvPr/>
        </p:nvSpPr>
        <p:spPr>
          <a:xfrm>
            <a:off x="0" y="857250"/>
            <a:ext cx="18291175" cy="1031875"/>
          </a:xfrm>
          <a:custGeom>
            <a:avLst/>
            <a:gdLst>
              <a:gd name="connsiteX0" fmla="*/ 0 w 3809173"/>
              <a:gd name="connsiteY0" fmla="*/ 0 h 2540718"/>
              <a:gd name="connsiteX1" fmla="*/ 3809173 w 3809173"/>
              <a:gd name="connsiteY1" fmla="*/ 0 h 2540718"/>
              <a:gd name="connsiteX2" fmla="*/ 3809173 w 3809173"/>
              <a:gd name="connsiteY2" fmla="*/ 2540718 h 2540718"/>
              <a:gd name="connsiteX3" fmla="*/ 0 w 3809173"/>
              <a:gd name="connsiteY3" fmla="*/ 2540718 h 2540718"/>
              <a:gd name="connsiteX4" fmla="*/ 0 w 3809173"/>
              <a:gd name="connsiteY4" fmla="*/ 0 h 25407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09173" h="2540718">
                <a:moveTo>
                  <a:pt x="0" y="0"/>
                </a:moveTo>
                <a:lnTo>
                  <a:pt x="3809173" y="0"/>
                </a:lnTo>
                <a:lnTo>
                  <a:pt x="3809173" y="2540718"/>
                </a:lnTo>
                <a:lnTo>
                  <a:pt x="0" y="2540718"/>
                </a:lnTo>
                <a:lnTo>
                  <a:pt x="0" y="0"/>
                </a:lnTo>
                <a:close/>
              </a:path>
            </a:pathLst>
          </a:custGeom>
        </p:spPr>
        <p:style>
          <a:lnRef idx="2">
            <a:schemeClr val="dk2">
              <a:alpha val="90000"/>
              <a:tint val="40000"/>
              <a:hueOff val="0"/>
              <a:satOff val="0"/>
              <a:lumOff val="0"/>
              <a:alphaOff val="0"/>
            </a:schemeClr>
          </a:lnRef>
          <a:fillRef idx="1">
            <a:schemeClr val="dk2">
              <a:alpha val="90000"/>
              <a:tint val="40000"/>
              <a:hueOff val="0"/>
              <a:satOff val="0"/>
              <a:lumOff val="0"/>
              <a:alphaOff val="0"/>
            </a:schemeClr>
          </a:fillRef>
          <a:effectRef idx="0">
            <a:schemeClr val="dk2">
              <a:alpha val="90000"/>
              <a:tint val="40000"/>
              <a:hueOff val="0"/>
              <a:satOff val="0"/>
              <a:lumOff val="0"/>
              <a:alphaOff val="0"/>
            </a:schemeClr>
          </a:effectRef>
          <a:fontRef idx="minor">
            <a:schemeClr val="dk1">
              <a:hueOff val="0"/>
              <a:satOff val="0"/>
              <a:lumOff val="0"/>
              <a:alphaOff val="0"/>
            </a:schemeClr>
          </a:fontRef>
        </p:style>
        <p:txBody>
          <a:bodyPr lIns="609468" tIns="405384" rIns="405384" bIns="405384" spcCol="1270" anchor="ctr"/>
          <a:lstStyle/>
          <a:p>
            <a:pPr defTabSz="2533650" eaLnBrk="1" hangingPunct="1">
              <a:lnSpc>
                <a:spcPct val="90000"/>
              </a:lnSpc>
              <a:spcAft>
                <a:spcPct val="35000"/>
              </a:spcAft>
              <a:defRPr/>
            </a:pPr>
            <a:r>
              <a:rPr lang="en-US" altLang="zh-TW" sz="4800" dirty="0">
                <a:latin typeface="微軟正黑體" panose="020B0604030504040204" pitchFamily="34" charset="-120"/>
                <a:ea typeface="微軟正黑體" panose="020B0604030504040204" pitchFamily="34" charset="-120"/>
              </a:rPr>
              <a:t>(</a:t>
            </a:r>
            <a:r>
              <a:rPr lang="zh-TW" altLang="en-US" sz="4800" dirty="0">
                <a:latin typeface="微軟正黑體" panose="020B0604030504040204" pitchFamily="34" charset="-120"/>
                <a:ea typeface="微軟正黑體" panose="020B0604030504040204" pitchFamily="34" charset="-120"/>
              </a:rPr>
              <a:t>二</a:t>
            </a:r>
            <a:r>
              <a:rPr lang="en-US" altLang="zh-TW" sz="4800" dirty="0">
                <a:latin typeface="微軟正黑體" panose="020B0604030504040204" pitchFamily="34" charset="-120"/>
                <a:ea typeface="微軟正黑體" panose="020B0604030504040204" pitchFamily="34" charset="-120"/>
              </a:rPr>
              <a:t>)</a:t>
            </a:r>
            <a:r>
              <a:rPr lang="zh-TW" altLang="en-US" sz="4800" dirty="0">
                <a:latin typeface="微軟正黑體" panose="020B0604030504040204" pitchFamily="34" charset="-120"/>
                <a:ea typeface="微軟正黑體" panose="020B0604030504040204" pitchFamily="34" charset="-120"/>
              </a:rPr>
              <a:t>國土保育地區及其分類</a:t>
            </a:r>
            <a:endParaRPr lang="en-US" altLang="zh-TW" sz="4800" dirty="0">
              <a:latin typeface="微軟正黑體" panose="020B0604030504040204" pitchFamily="34" charset="-120"/>
              <a:ea typeface="微軟正黑體" panose="020B0604030504040204" pitchFamily="34" charset="-120"/>
            </a:endParaRPr>
          </a:p>
        </p:txBody>
      </p:sp>
      <p:sp>
        <p:nvSpPr>
          <p:cNvPr id="8" name="圓角矩形 7"/>
          <p:cNvSpPr/>
          <p:nvPr/>
        </p:nvSpPr>
        <p:spPr>
          <a:xfrm>
            <a:off x="757238" y="2466975"/>
            <a:ext cx="8335962" cy="2686050"/>
          </a:xfrm>
          <a:prstGeom prst="roundRect">
            <a:avLst/>
          </a:prstGeom>
          <a:ln w="19050">
            <a:solidFill>
              <a:schemeClr val="accent3">
                <a:lumMod val="75000"/>
              </a:schemeClr>
            </a:solidFill>
          </a:ln>
        </p:spPr>
        <p:style>
          <a:lnRef idx="2">
            <a:schemeClr val="accent3"/>
          </a:lnRef>
          <a:fillRef idx="1">
            <a:schemeClr val="lt1"/>
          </a:fillRef>
          <a:effectRef idx="0">
            <a:schemeClr val="accent3"/>
          </a:effectRef>
          <a:fontRef idx="minor">
            <a:schemeClr val="dk1"/>
          </a:fontRef>
        </p:style>
        <p:txBody>
          <a:bodyPr anchor="ctr"/>
          <a:lstStyle/>
          <a:p>
            <a:pPr algn="ctr" eaLnBrk="1" hangingPunct="1">
              <a:defRPr/>
            </a:pPr>
            <a:r>
              <a:rPr lang="zh-TW" altLang="zh-TW" sz="3000" b="1" dirty="0">
                <a:latin typeface="微軟正黑體" panose="020B0604030504040204" pitchFamily="34" charset="-120"/>
                <a:ea typeface="微軟正黑體" panose="020B0604030504040204" pitchFamily="34" charset="-120"/>
              </a:rPr>
              <a:t>國保一</a:t>
            </a:r>
            <a:endParaRPr lang="en-US" altLang="zh-TW" sz="3000" b="1" dirty="0">
              <a:latin typeface="微軟正黑體" panose="020B0604030504040204" pitchFamily="34" charset="-120"/>
              <a:ea typeface="微軟正黑體" panose="020B0604030504040204" pitchFamily="34" charset="-120"/>
            </a:endParaRPr>
          </a:p>
          <a:p>
            <a:pPr eaLnBrk="1" hangingPunct="1">
              <a:defRPr/>
            </a:pPr>
            <a:r>
              <a:rPr lang="zh-TW" altLang="zh-TW" sz="3000" dirty="0">
                <a:latin typeface="微軟正黑體" panose="020B0604030504040204" pitchFamily="34" charset="-120"/>
                <a:ea typeface="微軟正黑體" panose="020B0604030504040204" pitchFamily="34" charset="-120"/>
              </a:rPr>
              <a:t>包含</a:t>
            </a:r>
            <a:r>
              <a:rPr lang="zh-TW" altLang="zh-TW" sz="3000" u="sng" dirty="0">
                <a:solidFill>
                  <a:srgbClr val="FF0000"/>
                </a:solidFill>
                <a:latin typeface="微軟正黑體" panose="020B0604030504040204" pitchFamily="34" charset="-120"/>
                <a:ea typeface="微軟正黑體" panose="020B0604030504040204" pitchFamily="34" charset="-120"/>
              </a:rPr>
              <a:t>山脈保育軸帶</a:t>
            </a:r>
            <a:r>
              <a:rPr lang="en-US" altLang="zh-TW" sz="3000" dirty="0">
                <a:latin typeface="微軟正黑體" panose="020B0604030504040204" pitchFamily="34" charset="-120"/>
                <a:ea typeface="微軟正黑體" panose="020B0604030504040204" pitchFamily="34" charset="-120"/>
              </a:rPr>
              <a:t>(</a:t>
            </a:r>
            <a:r>
              <a:rPr lang="zh-TW" altLang="en-US" sz="3000" dirty="0">
                <a:latin typeface="微軟正黑體" panose="020B0604030504040204" pitchFamily="34" charset="-120"/>
                <a:ea typeface="微軟正黑體" panose="020B0604030504040204" pitchFamily="34" charset="-120"/>
              </a:rPr>
              <a:t>中央山脈</a:t>
            </a:r>
            <a:r>
              <a:rPr lang="zh-TW" altLang="en-US" sz="3000" dirty="0">
                <a:latin typeface="微軟正黑體"/>
                <a:ea typeface="微軟正黑體"/>
              </a:rPr>
              <a:t>、</a:t>
            </a:r>
            <a:r>
              <a:rPr lang="zh-TW" altLang="en-US" sz="3000" dirty="0">
                <a:latin typeface="微軟正黑體" panose="020B0604030504040204" pitchFamily="34" charset="-120"/>
                <a:ea typeface="微軟正黑體" panose="020B0604030504040204" pitchFamily="34" charset="-120"/>
              </a:rPr>
              <a:t>雪山山脈</a:t>
            </a:r>
            <a:r>
              <a:rPr lang="zh-TW" altLang="en-US" sz="3000" dirty="0">
                <a:latin typeface="微軟正黑體"/>
                <a:ea typeface="微軟正黑體"/>
              </a:rPr>
              <a:t>、阿里山</a:t>
            </a:r>
            <a:r>
              <a:rPr lang="zh-TW" altLang="en-US" sz="3000" dirty="0">
                <a:latin typeface="微軟正黑體" panose="020B0604030504040204" pitchFamily="34" charset="-120"/>
                <a:ea typeface="微軟正黑體" panose="020B0604030504040204" pitchFamily="34" charset="-120"/>
              </a:rPr>
              <a:t>山脈</a:t>
            </a:r>
            <a:r>
              <a:rPr lang="zh-TW" altLang="en-US" sz="3000" dirty="0">
                <a:latin typeface="微軟正黑體"/>
                <a:ea typeface="微軟正黑體"/>
              </a:rPr>
              <a:t>、玉山</a:t>
            </a:r>
            <a:r>
              <a:rPr lang="zh-TW" altLang="en-US" sz="3000" dirty="0">
                <a:latin typeface="微軟正黑體" panose="020B0604030504040204" pitchFamily="34" charset="-120"/>
                <a:ea typeface="微軟正黑體" panose="020B0604030504040204" pitchFamily="34" charset="-120"/>
              </a:rPr>
              <a:t>山脈</a:t>
            </a:r>
            <a:r>
              <a:rPr lang="zh-TW" altLang="en-US" sz="3000" dirty="0">
                <a:latin typeface="微軟正黑體"/>
                <a:ea typeface="微軟正黑體"/>
              </a:rPr>
              <a:t>、海岸</a:t>
            </a:r>
            <a:r>
              <a:rPr lang="zh-TW" altLang="en-US" sz="3000" dirty="0">
                <a:latin typeface="微軟正黑體" panose="020B0604030504040204" pitchFamily="34" charset="-120"/>
                <a:ea typeface="微軟正黑體" panose="020B0604030504040204" pitchFamily="34" charset="-120"/>
              </a:rPr>
              <a:t>山脈</a:t>
            </a:r>
            <a:r>
              <a:rPr lang="en-US" altLang="zh-TW" sz="3000" dirty="0">
                <a:latin typeface="微軟正黑體" panose="020B0604030504040204" pitchFamily="34" charset="-120"/>
                <a:ea typeface="微軟正黑體" panose="020B0604030504040204" pitchFamily="34" charset="-120"/>
              </a:rPr>
              <a:t>)</a:t>
            </a:r>
            <a:r>
              <a:rPr lang="zh-TW" altLang="zh-TW" sz="3000" dirty="0">
                <a:latin typeface="微軟正黑體" panose="020B0604030504040204" pitchFamily="34" charset="-120"/>
                <a:ea typeface="微軟正黑體" panose="020B0604030504040204" pitchFamily="34" charset="-120"/>
              </a:rPr>
              <a:t>、</a:t>
            </a:r>
            <a:r>
              <a:rPr lang="zh-TW" altLang="en-US" sz="3000" u="sng" dirty="0">
                <a:solidFill>
                  <a:srgbClr val="FF0000"/>
                </a:solidFill>
                <a:latin typeface="微軟正黑體" panose="020B0604030504040204" pitchFamily="34" charset="-120"/>
                <a:ea typeface="微軟正黑體" panose="020B0604030504040204" pitchFamily="34" charset="-120"/>
              </a:rPr>
              <a:t>河川廊道</a:t>
            </a:r>
            <a:r>
              <a:rPr lang="zh-TW" altLang="zh-TW" sz="3000" dirty="0">
                <a:solidFill>
                  <a:srgbClr val="FF0000"/>
                </a:solidFill>
                <a:latin typeface="微軟正黑體" panose="020B0604030504040204" pitchFamily="34" charset="-120"/>
                <a:ea typeface="微軟正黑體" panose="020B0604030504040204" pitchFamily="34" charset="-120"/>
              </a:rPr>
              <a:t>、</a:t>
            </a:r>
            <a:r>
              <a:rPr lang="zh-TW" altLang="zh-TW" sz="3000" u="sng" dirty="0">
                <a:solidFill>
                  <a:srgbClr val="FF0000"/>
                </a:solidFill>
                <a:latin typeface="微軟正黑體" panose="020B0604030504040204" pitchFamily="34" charset="-120"/>
                <a:ea typeface="微軟正黑體" panose="020B0604030504040204" pitchFamily="34" charset="-120"/>
              </a:rPr>
              <a:t>重要</a:t>
            </a:r>
            <a:r>
              <a:rPr lang="zh-TW" altLang="en-US" sz="3000" u="sng" dirty="0">
                <a:solidFill>
                  <a:srgbClr val="FF0000"/>
                </a:solidFill>
                <a:latin typeface="微軟正黑體" panose="020B0604030504040204" pitchFamily="34" charset="-120"/>
                <a:ea typeface="微軟正黑體" panose="020B0604030504040204" pitchFamily="34" charset="-120"/>
              </a:rPr>
              <a:t>海岸及</a:t>
            </a:r>
            <a:r>
              <a:rPr lang="zh-TW" altLang="zh-TW" sz="3000" u="sng" dirty="0">
                <a:solidFill>
                  <a:srgbClr val="FF0000"/>
                </a:solidFill>
                <a:latin typeface="微軟正黑體" panose="020B0604030504040204" pitchFamily="34" charset="-120"/>
                <a:ea typeface="微軟正黑體" panose="020B0604030504040204" pitchFamily="34" charset="-120"/>
              </a:rPr>
              <a:t>河口濕地</a:t>
            </a:r>
            <a:r>
              <a:rPr lang="zh-TW" altLang="en-US" sz="3000" dirty="0">
                <a:latin typeface="微軟正黑體" panose="020B0604030504040204" pitchFamily="34" charset="-120"/>
                <a:ea typeface="微軟正黑體" panose="020B0604030504040204" pitchFamily="34" charset="-120"/>
              </a:rPr>
              <a:t>等範圍內</a:t>
            </a:r>
            <a:r>
              <a:rPr lang="zh-TW" altLang="zh-TW" sz="3000" dirty="0">
                <a:latin typeface="微軟正黑體" panose="020B0604030504040204" pitchFamily="34" charset="-120"/>
                <a:ea typeface="微軟正黑體" panose="020B0604030504040204" pitchFamily="34" charset="-120"/>
              </a:rPr>
              <a:t>之珍貴</a:t>
            </a:r>
            <a:r>
              <a:rPr lang="zh-TW" altLang="zh-TW" sz="3000" b="1" dirty="0">
                <a:solidFill>
                  <a:srgbClr val="0070C0"/>
                </a:solidFill>
                <a:latin typeface="微軟正黑體" panose="020B0604030504040204" pitchFamily="34" charset="-120"/>
                <a:ea typeface="微軟正黑體" panose="020B0604030504040204" pitchFamily="34" charset="-120"/>
              </a:rPr>
              <a:t>森林</a:t>
            </a:r>
            <a:r>
              <a:rPr lang="zh-TW" altLang="zh-TW" sz="3000" dirty="0">
                <a:latin typeface="微軟正黑體" panose="020B0604030504040204" pitchFamily="34" charset="-120"/>
                <a:ea typeface="微軟正黑體" panose="020B0604030504040204" pitchFamily="34" charset="-120"/>
              </a:rPr>
              <a:t>資源、</a:t>
            </a:r>
            <a:r>
              <a:rPr lang="zh-TW" altLang="en-US" sz="3000" b="1" dirty="0">
                <a:solidFill>
                  <a:srgbClr val="0070C0"/>
                </a:solidFill>
                <a:latin typeface="微軟正黑體" panose="020B0604030504040204" pitchFamily="34" charset="-120"/>
                <a:ea typeface="微軟正黑體" panose="020B0604030504040204" pitchFamily="34" charset="-120"/>
              </a:rPr>
              <a:t>生態</a:t>
            </a:r>
            <a:r>
              <a:rPr lang="zh-TW" altLang="en-US" sz="3000" dirty="0">
                <a:latin typeface="微軟正黑體" panose="020B0604030504040204" pitchFamily="34" charset="-120"/>
                <a:ea typeface="微軟正黑體" panose="020B0604030504040204" pitchFamily="34" charset="-120"/>
              </a:rPr>
              <a:t>資源</a:t>
            </a:r>
            <a:r>
              <a:rPr lang="zh-TW" altLang="zh-TW" sz="3000" dirty="0">
                <a:latin typeface="微軟正黑體" panose="020B0604030504040204" pitchFamily="34" charset="-120"/>
                <a:ea typeface="微軟正黑體" panose="020B0604030504040204" pitchFamily="34" charset="-120"/>
              </a:rPr>
              <a:t>、</a:t>
            </a:r>
            <a:r>
              <a:rPr lang="zh-TW" altLang="zh-TW" sz="3000" b="1" dirty="0">
                <a:solidFill>
                  <a:srgbClr val="0070C0"/>
                </a:solidFill>
                <a:latin typeface="微軟正黑體" panose="020B0604030504040204" pitchFamily="34" charset="-120"/>
                <a:ea typeface="微軟正黑體" panose="020B0604030504040204" pitchFamily="34" charset="-120"/>
              </a:rPr>
              <a:t>水源</a:t>
            </a:r>
            <a:r>
              <a:rPr lang="zh-TW" altLang="en-US" sz="3000" b="1" dirty="0">
                <a:solidFill>
                  <a:srgbClr val="0070C0"/>
                </a:solidFill>
                <a:latin typeface="微軟正黑體" panose="020B0604030504040204" pitchFamily="34" charset="-120"/>
                <a:ea typeface="微軟正黑體" panose="020B0604030504040204" pitchFamily="34" charset="-120"/>
              </a:rPr>
              <a:t>涵養</a:t>
            </a:r>
            <a:r>
              <a:rPr lang="zh-TW" altLang="en-US" sz="3000" dirty="0">
                <a:latin typeface="微軟正黑體" panose="020B0604030504040204" pitchFamily="34" charset="-120"/>
                <a:ea typeface="微軟正黑體" panose="020B0604030504040204" pitchFamily="34" charset="-120"/>
              </a:rPr>
              <a:t>區域</a:t>
            </a:r>
            <a:r>
              <a:rPr lang="zh-TW" altLang="zh-TW" sz="3000" dirty="0">
                <a:latin typeface="微軟正黑體" panose="020B0604030504040204" pitchFamily="34" charset="-120"/>
                <a:ea typeface="微軟正黑體" panose="020B0604030504040204" pitchFamily="34" charset="-120"/>
              </a:rPr>
              <a:t>。</a:t>
            </a:r>
            <a:endParaRPr lang="zh-TW" altLang="en-US" sz="3000" dirty="0"/>
          </a:p>
        </p:txBody>
      </p:sp>
      <p:sp>
        <p:nvSpPr>
          <p:cNvPr id="10" name="圓角矩形 9"/>
          <p:cNvSpPr/>
          <p:nvPr/>
        </p:nvSpPr>
        <p:spPr>
          <a:xfrm>
            <a:off x="738188" y="5202238"/>
            <a:ext cx="8335962" cy="2687637"/>
          </a:xfrm>
          <a:prstGeom prst="roundRect">
            <a:avLst/>
          </a:prstGeom>
          <a:ln w="19050">
            <a:solidFill>
              <a:srgbClr val="00B050"/>
            </a:solidFill>
          </a:ln>
        </p:spPr>
        <p:style>
          <a:lnRef idx="2">
            <a:schemeClr val="accent3"/>
          </a:lnRef>
          <a:fillRef idx="1">
            <a:schemeClr val="lt1"/>
          </a:fillRef>
          <a:effectRef idx="0">
            <a:schemeClr val="accent3"/>
          </a:effectRef>
          <a:fontRef idx="minor">
            <a:schemeClr val="dk1"/>
          </a:fontRef>
        </p:style>
        <p:txBody>
          <a:bodyPr anchor="ctr"/>
          <a:lstStyle/>
          <a:p>
            <a:pPr algn="ctr" eaLnBrk="1" hangingPunct="1">
              <a:defRPr/>
            </a:pPr>
            <a:r>
              <a:rPr lang="zh-TW" altLang="en-US" sz="3000" b="1" dirty="0">
                <a:latin typeface="微軟正黑體" panose="020B0604030504040204" pitchFamily="34" charset="-120"/>
                <a:ea typeface="微軟正黑體" panose="020B0604030504040204" pitchFamily="34" charset="-120"/>
              </a:rPr>
              <a:t>國保二</a:t>
            </a:r>
            <a:endParaRPr lang="en-US" altLang="zh-TW" sz="3000" b="1" dirty="0">
              <a:latin typeface="微軟正黑體" panose="020B0604030504040204" pitchFamily="34" charset="-120"/>
              <a:ea typeface="微軟正黑體" panose="020B0604030504040204" pitchFamily="34" charset="-120"/>
            </a:endParaRPr>
          </a:p>
          <a:p>
            <a:pPr eaLnBrk="1" hangingPunct="1">
              <a:defRPr/>
            </a:pPr>
            <a:r>
              <a:rPr lang="zh-TW" altLang="en-US" sz="3000" dirty="0">
                <a:latin typeface="微軟正黑體" panose="020B0604030504040204" pitchFamily="34" charset="-120"/>
                <a:ea typeface="微軟正黑體" panose="020B0604030504040204" pitchFamily="34" charset="-120"/>
              </a:rPr>
              <a:t>鄰近山脈保育軸帶、河川廊道、重要海岸及河口濕地</a:t>
            </a:r>
            <a:r>
              <a:rPr lang="zh-TW" altLang="en-US" sz="3000" dirty="0">
                <a:solidFill>
                  <a:srgbClr val="FF0000"/>
                </a:solidFill>
                <a:latin typeface="微軟正黑體" panose="020B0604030504040204" pitchFamily="34" charset="-120"/>
                <a:ea typeface="微軟正黑體" panose="020B0604030504040204" pitchFamily="34" charset="-120"/>
              </a:rPr>
              <a:t>周邊地區內</a:t>
            </a:r>
            <a:r>
              <a:rPr lang="zh-TW" altLang="zh-TW" sz="3000" dirty="0">
                <a:solidFill>
                  <a:srgbClr val="FF0000"/>
                </a:solidFill>
                <a:latin typeface="微軟正黑體" panose="020B0604030504040204" pitchFamily="34" charset="-120"/>
                <a:ea typeface="微軟正黑體" panose="020B0604030504040204" pitchFamily="34" charset="-120"/>
              </a:rPr>
              <a:t>，屬於保育緩衝空間</a:t>
            </a:r>
            <a:r>
              <a:rPr lang="zh-TW" altLang="en-US" sz="3000" dirty="0">
                <a:latin typeface="微軟正黑體" panose="020B0604030504040204" pitchFamily="34" charset="-120"/>
                <a:ea typeface="微軟正黑體" panose="020B0604030504040204" pitchFamily="34" charset="-120"/>
              </a:rPr>
              <a:t>。</a:t>
            </a:r>
            <a:endParaRPr lang="en-US" altLang="zh-TW" sz="3000" dirty="0">
              <a:latin typeface="微軟正黑體" panose="020B0604030504040204" pitchFamily="34" charset="-120"/>
              <a:ea typeface="微軟正黑體" panose="020B0604030504040204" pitchFamily="34" charset="-120"/>
            </a:endParaRPr>
          </a:p>
          <a:p>
            <a:pPr eaLnBrk="1" hangingPunct="1">
              <a:defRPr/>
            </a:pPr>
            <a:r>
              <a:rPr lang="zh-TW" altLang="en-US" sz="3000" dirty="0">
                <a:latin typeface="微軟正黑體" panose="020B0604030504040204" pitchFamily="34" charset="-120"/>
                <a:ea typeface="微軟正黑體" panose="020B0604030504040204" pitchFamily="34" charset="-120"/>
              </a:rPr>
              <a:t>現況尚未劃定使用分區及編定使用地之離島。</a:t>
            </a:r>
          </a:p>
        </p:txBody>
      </p:sp>
      <p:sp>
        <p:nvSpPr>
          <p:cNvPr id="11" name="圓角矩形 10"/>
          <p:cNvSpPr/>
          <p:nvPr/>
        </p:nvSpPr>
        <p:spPr>
          <a:xfrm>
            <a:off x="738188" y="7939088"/>
            <a:ext cx="8335962" cy="2087562"/>
          </a:xfrm>
          <a:prstGeom prst="roundRect">
            <a:avLst/>
          </a:prstGeom>
          <a:ln w="19050">
            <a:solidFill>
              <a:srgbClr val="92D050"/>
            </a:solidFill>
          </a:ln>
        </p:spPr>
        <p:style>
          <a:lnRef idx="2">
            <a:schemeClr val="accent3"/>
          </a:lnRef>
          <a:fillRef idx="1">
            <a:schemeClr val="lt1"/>
          </a:fillRef>
          <a:effectRef idx="0">
            <a:schemeClr val="accent3"/>
          </a:effectRef>
          <a:fontRef idx="minor">
            <a:schemeClr val="dk1"/>
          </a:fontRef>
        </p:style>
        <p:txBody>
          <a:bodyPr anchor="ctr"/>
          <a:lstStyle/>
          <a:p>
            <a:pPr algn="ctr" eaLnBrk="1" hangingPunct="1">
              <a:defRPr/>
            </a:pPr>
            <a:r>
              <a:rPr lang="zh-TW" altLang="en-US" sz="3000" b="1" dirty="0">
                <a:latin typeface="微軟正黑體" panose="020B0604030504040204" pitchFamily="34" charset="-120"/>
                <a:ea typeface="微軟正黑體" panose="020B0604030504040204" pitchFamily="34" charset="-120"/>
              </a:rPr>
              <a:t>國保三</a:t>
            </a:r>
            <a:endParaRPr lang="en-US" altLang="zh-TW" sz="3000" b="1" dirty="0">
              <a:latin typeface="微軟正黑體" panose="020B0604030504040204" pitchFamily="34" charset="-120"/>
              <a:ea typeface="微軟正黑體" panose="020B0604030504040204" pitchFamily="34" charset="-120"/>
            </a:endParaRPr>
          </a:p>
          <a:p>
            <a:pPr eaLnBrk="1" hangingPunct="1">
              <a:defRPr/>
            </a:pPr>
            <a:r>
              <a:rPr lang="zh-TW" altLang="zh-TW" sz="3000" b="1" dirty="0">
                <a:solidFill>
                  <a:srgbClr val="FF0000"/>
                </a:solidFill>
                <a:latin typeface="微軟正黑體" panose="020B0604030504040204" pitchFamily="34" charset="-120"/>
                <a:ea typeface="微軟正黑體" panose="020B0604030504040204" pitchFamily="34" charset="-120"/>
              </a:rPr>
              <a:t>國家公園</a:t>
            </a:r>
            <a:r>
              <a:rPr lang="zh-TW" altLang="en-US" sz="3000" b="1" dirty="0">
                <a:solidFill>
                  <a:srgbClr val="FF0000"/>
                </a:solidFill>
                <a:latin typeface="微軟正黑體" panose="020B0604030504040204" pitchFamily="34" charset="-120"/>
                <a:ea typeface="微軟正黑體" panose="020B0604030504040204" pitchFamily="34" charset="-120"/>
              </a:rPr>
              <a:t>計畫地區</a:t>
            </a:r>
            <a:r>
              <a:rPr lang="zh-TW" altLang="zh-TW" sz="3000" dirty="0">
                <a:latin typeface="微軟正黑體" panose="020B0604030504040204" pitchFamily="34" charset="-120"/>
                <a:ea typeface="微軟正黑體" panose="020B0604030504040204" pitchFamily="34" charset="-120"/>
              </a:rPr>
              <a:t>，屬於國家公園法管制地區</a:t>
            </a:r>
            <a:endParaRPr lang="zh-TW" altLang="en-US" sz="3000" dirty="0">
              <a:latin typeface="微軟正黑體" panose="020B0604030504040204" pitchFamily="34" charset="-120"/>
              <a:ea typeface="微軟正黑體" panose="020B0604030504040204" pitchFamily="34" charset="-120"/>
            </a:endParaRPr>
          </a:p>
        </p:txBody>
      </p:sp>
      <p:sp>
        <p:nvSpPr>
          <p:cNvPr id="13" name="圓角矩形 12"/>
          <p:cNvSpPr/>
          <p:nvPr/>
        </p:nvSpPr>
        <p:spPr>
          <a:xfrm>
            <a:off x="738188" y="10075863"/>
            <a:ext cx="8335962" cy="2974975"/>
          </a:xfrm>
          <a:prstGeom prst="roundRect">
            <a:avLst/>
          </a:prstGeom>
          <a:ln w="19050">
            <a:solidFill>
              <a:srgbClr val="FFC000"/>
            </a:solidFill>
          </a:ln>
        </p:spPr>
        <p:style>
          <a:lnRef idx="2">
            <a:schemeClr val="accent3"/>
          </a:lnRef>
          <a:fillRef idx="1">
            <a:schemeClr val="lt1"/>
          </a:fillRef>
          <a:effectRef idx="0">
            <a:schemeClr val="accent3"/>
          </a:effectRef>
          <a:fontRef idx="minor">
            <a:schemeClr val="dk1"/>
          </a:fontRef>
        </p:style>
        <p:txBody>
          <a:bodyPr anchor="ctr"/>
          <a:lstStyle/>
          <a:p>
            <a:pPr algn="ctr" eaLnBrk="1" hangingPunct="1">
              <a:defRPr/>
            </a:pPr>
            <a:r>
              <a:rPr lang="zh-TW" altLang="en-US" sz="3000" b="1" dirty="0">
                <a:latin typeface="微軟正黑體" panose="020B0604030504040204" pitchFamily="34" charset="-120"/>
                <a:ea typeface="微軟正黑體" panose="020B0604030504040204" pitchFamily="34" charset="-120"/>
              </a:rPr>
              <a:t>國保四</a:t>
            </a:r>
            <a:endParaRPr lang="en-US" altLang="zh-TW" sz="3000" b="1" dirty="0">
              <a:latin typeface="微軟正黑體" panose="020B0604030504040204" pitchFamily="34" charset="-120"/>
              <a:ea typeface="微軟正黑體" panose="020B0604030504040204" pitchFamily="34" charset="-120"/>
            </a:endParaRPr>
          </a:p>
          <a:p>
            <a:pPr eaLnBrk="1" hangingPunct="1">
              <a:defRPr/>
            </a:pPr>
            <a:r>
              <a:rPr lang="zh-TW" altLang="en-US" sz="3000" dirty="0">
                <a:latin typeface="微軟正黑體" panose="020B0604030504040204" pitchFamily="34" charset="-120"/>
                <a:ea typeface="微軟正黑體" panose="020B0604030504040204" pitchFamily="34" charset="-120"/>
              </a:rPr>
              <a:t>屬於</a:t>
            </a:r>
            <a:r>
              <a:rPr lang="zh-TW" altLang="zh-TW" sz="3000" b="1" dirty="0">
                <a:solidFill>
                  <a:srgbClr val="0070C0"/>
                </a:solidFill>
                <a:latin typeface="微軟正黑體" panose="020B0604030504040204" pitchFamily="34" charset="-120"/>
                <a:ea typeface="微軟正黑體" panose="020B0604030504040204" pitchFamily="34" charset="-120"/>
              </a:rPr>
              <a:t>水源</a:t>
            </a:r>
            <a:r>
              <a:rPr lang="en-US" altLang="zh-TW" sz="3000" b="1" dirty="0">
                <a:solidFill>
                  <a:srgbClr val="0070C0"/>
                </a:solidFill>
                <a:latin typeface="微軟正黑體" panose="020B0604030504040204" pitchFamily="34" charset="-120"/>
                <a:ea typeface="微軟正黑體" panose="020B0604030504040204" pitchFamily="34" charset="-120"/>
              </a:rPr>
              <a:t>(</a:t>
            </a:r>
            <a:r>
              <a:rPr lang="zh-TW" altLang="zh-TW" sz="3000" b="1" dirty="0">
                <a:solidFill>
                  <a:srgbClr val="0070C0"/>
                </a:solidFill>
                <a:latin typeface="微軟正黑體" panose="020B0604030504040204" pitchFamily="34" charset="-120"/>
                <a:ea typeface="微軟正黑體" panose="020B0604030504040204" pitchFamily="34" charset="-120"/>
              </a:rPr>
              <a:t>水庫</a:t>
            </a:r>
            <a:r>
              <a:rPr lang="en-US" altLang="zh-TW" sz="3000" b="1" dirty="0">
                <a:solidFill>
                  <a:srgbClr val="0070C0"/>
                </a:solidFill>
                <a:latin typeface="微軟正黑體" panose="020B0604030504040204" pitchFamily="34" charset="-120"/>
                <a:ea typeface="微軟正黑體" panose="020B0604030504040204" pitchFamily="34" charset="-120"/>
              </a:rPr>
              <a:t>)</a:t>
            </a:r>
            <a:r>
              <a:rPr lang="zh-TW" altLang="zh-TW" sz="3000" b="1" dirty="0">
                <a:solidFill>
                  <a:srgbClr val="0070C0"/>
                </a:solidFill>
                <a:latin typeface="微軟正黑體" panose="020B0604030504040204" pitchFamily="34" charset="-120"/>
                <a:ea typeface="微軟正黑體" panose="020B0604030504040204" pitchFamily="34" charset="-120"/>
              </a:rPr>
              <a:t>特定區、風景特定區</a:t>
            </a:r>
            <a:r>
              <a:rPr lang="zh-TW" altLang="zh-TW" sz="3000" b="1" dirty="0">
                <a:solidFill>
                  <a:srgbClr val="FF0000"/>
                </a:solidFill>
                <a:latin typeface="微軟正黑體" panose="020B0604030504040204" pitchFamily="34" charset="-120"/>
                <a:ea typeface="微軟正黑體" panose="020B0604030504040204" pitchFamily="34" charset="-120"/>
              </a:rPr>
              <a:t>都市計畫</a:t>
            </a:r>
            <a:r>
              <a:rPr lang="zh-TW" altLang="zh-TW" sz="3000" dirty="0">
                <a:latin typeface="微軟正黑體" panose="020B0604030504040204" pitchFamily="34" charset="-120"/>
                <a:ea typeface="微軟正黑體" panose="020B0604030504040204" pitchFamily="34" charset="-120"/>
              </a:rPr>
              <a:t>內保護保育相關分區或用地</a:t>
            </a:r>
            <a:r>
              <a:rPr lang="zh-TW" altLang="en-US" sz="3000" dirty="0">
                <a:latin typeface="微軟正黑體" panose="020B0604030504040204" pitchFamily="34" charset="-120"/>
                <a:ea typeface="微軟正黑體" panose="020B0604030504040204" pitchFamily="34" charset="-120"/>
              </a:rPr>
              <a:t>；</a:t>
            </a:r>
            <a:r>
              <a:rPr lang="zh-TW" altLang="en-US" sz="3000" b="1" dirty="0">
                <a:solidFill>
                  <a:srgbClr val="0070C0"/>
                </a:solidFill>
                <a:latin typeface="微軟正黑體" panose="020B0604030504040204" pitchFamily="34" charset="-120"/>
                <a:ea typeface="微軟正黑體" panose="020B0604030504040204" pitchFamily="34" charset="-120"/>
              </a:rPr>
              <a:t>其他都市計畫</a:t>
            </a:r>
            <a:r>
              <a:rPr lang="zh-TW" altLang="en-US" sz="3000" dirty="0">
                <a:latin typeface="微軟正黑體" panose="020B0604030504040204" pitchFamily="34" charset="-120"/>
                <a:ea typeface="微軟正黑體" panose="020B0604030504040204" pitchFamily="34" charset="-120"/>
              </a:rPr>
              <a:t>內屬於河川廊道之保護及</a:t>
            </a:r>
            <a:r>
              <a:rPr lang="zh-TW" altLang="zh-TW" sz="3000" dirty="0">
                <a:latin typeface="微軟正黑體" panose="020B0604030504040204" pitchFamily="34" charset="-120"/>
                <a:ea typeface="微軟正黑體" panose="020B0604030504040204" pitchFamily="34" charset="-120"/>
              </a:rPr>
              <a:t>保育</a:t>
            </a:r>
            <a:r>
              <a:rPr lang="zh-TW" altLang="en-US" sz="3000" dirty="0">
                <a:latin typeface="微軟正黑體" panose="020B0604030504040204" pitchFamily="34" charset="-120"/>
                <a:ea typeface="微軟正黑體" panose="020B0604030504040204" pitchFamily="34" charset="-120"/>
              </a:rPr>
              <a:t>相關分區及用地</a:t>
            </a:r>
            <a:r>
              <a:rPr lang="zh-TW" altLang="zh-TW" sz="3000" dirty="0">
                <a:latin typeface="微軟正黑體" panose="020B0604030504040204" pitchFamily="34" charset="-120"/>
                <a:ea typeface="微軟正黑體" panose="020B0604030504040204" pitchFamily="34" charset="-120"/>
              </a:rPr>
              <a:t>。</a:t>
            </a:r>
            <a:endParaRPr lang="zh-TW" altLang="en-US" sz="3000" dirty="0">
              <a:latin typeface="微軟正黑體" panose="020B0604030504040204" pitchFamily="34" charset="-120"/>
              <a:ea typeface="微軟正黑體" panose="020B0604030504040204" pitchFamily="34" charset="-120"/>
            </a:endParaRPr>
          </a:p>
        </p:txBody>
      </p:sp>
      <p:pic>
        <p:nvPicPr>
          <p:cNvPr id="48136" name="Picture 4"/>
          <p:cNvPicPr>
            <a:picLocks noChangeAspect="1" noChangeArrowheads="1"/>
          </p:cNvPicPr>
          <p:nvPr/>
        </p:nvPicPr>
        <p:blipFill>
          <a:blip r:embed="rId2">
            <a:extLst>
              <a:ext uri="{28A0092B-C50C-407E-A947-70E740481C1C}">
                <a14:useLocalDpi xmlns:a14="http://schemas.microsoft.com/office/drawing/2010/main" val="0"/>
              </a:ext>
            </a:extLst>
          </a:blip>
          <a:srcRect l="11433"/>
          <a:stretch>
            <a:fillRect/>
          </a:stretch>
        </p:blipFill>
        <p:spPr bwMode="auto">
          <a:xfrm>
            <a:off x="9323388" y="922338"/>
            <a:ext cx="8280400" cy="11936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投影片編號版面配置區 1"/>
          <p:cNvSpPr>
            <a:spLocks noGrp="1"/>
          </p:cNvSpPr>
          <p:nvPr>
            <p:ph type="sldNum" sz="quarter" idx="12"/>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1828800">
              <a:spcBef>
                <a:spcPct val="20000"/>
              </a:spcBef>
              <a:buChar char="•"/>
              <a:defRPr kumimoji="1" sz="6400">
                <a:solidFill>
                  <a:schemeClr val="tx1"/>
                </a:solidFill>
                <a:latin typeface="Arial" pitchFamily="34" charset="0"/>
                <a:ea typeface="新細明體" pitchFamily="18" charset="-120"/>
              </a:defRPr>
            </a:lvl1pPr>
            <a:lvl2pPr marL="742950" indent="-285750" defTabSz="1828800">
              <a:spcBef>
                <a:spcPct val="20000"/>
              </a:spcBef>
              <a:buChar char="–"/>
              <a:defRPr kumimoji="1" sz="5600">
                <a:solidFill>
                  <a:schemeClr val="tx1"/>
                </a:solidFill>
                <a:latin typeface="Arial" pitchFamily="34" charset="0"/>
                <a:ea typeface="新細明體" pitchFamily="18" charset="-120"/>
              </a:defRPr>
            </a:lvl2pPr>
            <a:lvl3pPr marL="1143000" indent="-228600" defTabSz="1828800">
              <a:spcBef>
                <a:spcPct val="20000"/>
              </a:spcBef>
              <a:buChar char="•"/>
              <a:defRPr kumimoji="1" sz="4800">
                <a:solidFill>
                  <a:schemeClr val="tx1"/>
                </a:solidFill>
                <a:latin typeface="Arial" pitchFamily="34" charset="0"/>
                <a:ea typeface="新細明體" pitchFamily="18" charset="-120"/>
              </a:defRPr>
            </a:lvl3pPr>
            <a:lvl4pPr marL="1600200" indent="-228600" defTabSz="1828800">
              <a:spcBef>
                <a:spcPct val="20000"/>
              </a:spcBef>
              <a:buChar char="–"/>
              <a:defRPr kumimoji="1" sz="4000">
                <a:solidFill>
                  <a:schemeClr val="tx1"/>
                </a:solidFill>
                <a:latin typeface="Arial" pitchFamily="34" charset="0"/>
                <a:ea typeface="新細明體" pitchFamily="18" charset="-120"/>
              </a:defRPr>
            </a:lvl4pPr>
            <a:lvl5pPr marL="2057400" indent="-228600" defTabSz="1828800">
              <a:spcBef>
                <a:spcPct val="20000"/>
              </a:spcBef>
              <a:buChar char="»"/>
              <a:defRPr kumimoji="1" sz="4000">
                <a:solidFill>
                  <a:schemeClr val="tx1"/>
                </a:solidFill>
                <a:latin typeface="Arial" pitchFamily="34" charset="0"/>
                <a:ea typeface="新細明體" pitchFamily="18" charset="-120"/>
              </a:defRPr>
            </a:lvl5pPr>
            <a:lvl6pPr marL="2514600" indent="-228600" defTabSz="1828800" eaLnBrk="0" fontAlgn="base" hangingPunct="0">
              <a:spcBef>
                <a:spcPct val="20000"/>
              </a:spcBef>
              <a:spcAft>
                <a:spcPct val="0"/>
              </a:spcAft>
              <a:buChar char="»"/>
              <a:defRPr kumimoji="1" sz="4000">
                <a:solidFill>
                  <a:schemeClr val="tx1"/>
                </a:solidFill>
                <a:latin typeface="Arial" pitchFamily="34" charset="0"/>
                <a:ea typeface="新細明體" pitchFamily="18" charset="-120"/>
              </a:defRPr>
            </a:lvl6pPr>
            <a:lvl7pPr marL="2971800" indent="-228600" defTabSz="1828800" eaLnBrk="0" fontAlgn="base" hangingPunct="0">
              <a:spcBef>
                <a:spcPct val="20000"/>
              </a:spcBef>
              <a:spcAft>
                <a:spcPct val="0"/>
              </a:spcAft>
              <a:buChar char="»"/>
              <a:defRPr kumimoji="1" sz="4000">
                <a:solidFill>
                  <a:schemeClr val="tx1"/>
                </a:solidFill>
                <a:latin typeface="Arial" pitchFamily="34" charset="0"/>
                <a:ea typeface="新細明體" pitchFamily="18" charset="-120"/>
              </a:defRPr>
            </a:lvl7pPr>
            <a:lvl8pPr marL="3429000" indent="-228600" defTabSz="1828800" eaLnBrk="0" fontAlgn="base" hangingPunct="0">
              <a:spcBef>
                <a:spcPct val="20000"/>
              </a:spcBef>
              <a:spcAft>
                <a:spcPct val="0"/>
              </a:spcAft>
              <a:buChar char="»"/>
              <a:defRPr kumimoji="1" sz="4000">
                <a:solidFill>
                  <a:schemeClr val="tx1"/>
                </a:solidFill>
                <a:latin typeface="Arial" pitchFamily="34" charset="0"/>
                <a:ea typeface="新細明體" pitchFamily="18" charset="-120"/>
              </a:defRPr>
            </a:lvl8pPr>
            <a:lvl9pPr marL="3886200" indent="-228600" defTabSz="1828800" eaLnBrk="0" fontAlgn="base" hangingPunct="0">
              <a:spcBef>
                <a:spcPct val="20000"/>
              </a:spcBef>
              <a:spcAft>
                <a:spcPct val="0"/>
              </a:spcAft>
              <a:buChar char="»"/>
              <a:defRPr kumimoji="1" sz="4000">
                <a:solidFill>
                  <a:schemeClr val="tx1"/>
                </a:solidFill>
                <a:latin typeface="Arial" pitchFamily="34" charset="0"/>
                <a:ea typeface="新細明體" pitchFamily="18" charset="-120"/>
              </a:defRPr>
            </a:lvl9pPr>
          </a:lstStyle>
          <a:p>
            <a:pPr>
              <a:spcBef>
                <a:spcPct val="0"/>
              </a:spcBef>
              <a:buFontTx/>
              <a:buNone/>
            </a:pPr>
            <a:fld id="{708B9C63-C774-4A08-8865-6D4318758F16}" type="slidenum">
              <a:rPr lang="en-US" altLang="zh-TW" sz="3200">
                <a:ea typeface="微軟正黑體" pitchFamily="34" charset="-120"/>
              </a:rPr>
              <a:pPr>
                <a:spcBef>
                  <a:spcPct val="0"/>
                </a:spcBef>
                <a:buFontTx/>
                <a:buNone/>
              </a:pPr>
              <a:t>33</a:t>
            </a:fld>
            <a:endParaRPr lang="en-US" altLang="zh-TW" sz="3200">
              <a:ea typeface="微軟正黑體" pitchFamily="34" charset="-120"/>
            </a:endParaRPr>
          </a:p>
        </p:txBody>
      </p:sp>
      <p:sp>
        <p:nvSpPr>
          <p:cNvPr id="9" name="Text Box 10"/>
          <p:cNvSpPr txBox="1">
            <a:spLocks noChangeArrowheads="1"/>
          </p:cNvSpPr>
          <p:nvPr/>
        </p:nvSpPr>
        <p:spPr bwMode="auto">
          <a:xfrm>
            <a:off x="792163" y="2032000"/>
            <a:ext cx="16417925" cy="9910763"/>
          </a:xfrm>
          <a:prstGeom prst="rect">
            <a:avLst/>
          </a:prstGeom>
          <a:noFill/>
          <a:ln>
            <a:noFill/>
          </a:ln>
          <a:effectLst/>
        </p:spPr>
        <p:txBody>
          <a:bodyPr>
            <a:spAutoFit/>
          </a:bodyPr>
          <a:lstStyle>
            <a:lvl1pPr>
              <a:defRPr kumimoji="1" sz="2000">
                <a:solidFill>
                  <a:schemeClr val="tx1"/>
                </a:solidFill>
                <a:latin typeface="Arial" charset="0"/>
                <a:ea typeface="微軟正黑體" pitchFamily="34" charset="-120"/>
              </a:defRPr>
            </a:lvl1pPr>
            <a:lvl2pPr marL="541338" indent="-180975">
              <a:defRPr kumimoji="1" sz="2000">
                <a:solidFill>
                  <a:schemeClr val="tx1"/>
                </a:solidFill>
                <a:latin typeface="Arial" charset="0"/>
                <a:ea typeface="微軟正黑體" pitchFamily="34" charset="-120"/>
              </a:defRPr>
            </a:lvl2pPr>
            <a:lvl3pPr marL="1039813" indent="-220663">
              <a:defRPr kumimoji="1" sz="2000">
                <a:solidFill>
                  <a:schemeClr val="tx1"/>
                </a:solidFill>
                <a:latin typeface="Arial" charset="0"/>
                <a:ea typeface="微軟正黑體" pitchFamily="34" charset="-120"/>
              </a:defRPr>
            </a:lvl3pPr>
            <a:lvl4pPr>
              <a:defRPr kumimoji="1" sz="2000">
                <a:solidFill>
                  <a:schemeClr val="tx1"/>
                </a:solidFill>
                <a:latin typeface="Arial" charset="0"/>
                <a:ea typeface="微軟正黑體" pitchFamily="34" charset="-120"/>
              </a:defRPr>
            </a:lvl4pPr>
            <a:lvl5pPr>
              <a:defRPr kumimoji="1" sz="2000">
                <a:solidFill>
                  <a:schemeClr val="tx1"/>
                </a:solidFill>
                <a:latin typeface="Arial" charset="0"/>
                <a:ea typeface="微軟正黑體" pitchFamily="34" charset="-120"/>
              </a:defRPr>
            </a:lvl5pPr>
            <a:lvl6pPr eaLnBrk="0" fontAlgn="base" hangingPunct="0">
              <a:spcBef>
                <a:spcPct val="0"/>
              </a:spcBef>
              <a:spcAft>
                <a:spcPct val="0"/>
              </a:spcAft>
              <a:defRPr kumimoji="1" sz="2000">
                <a:solidFill>
                  <a:schemeClr val="tx1"/>
                </a:solidFill>
                <a:latin typeface="Arial" charset="0"/>
                <a:ea typeface="微軟正黑體" pitchFamily="34" charset="-120"/>
              </a:defRPr>
            </a:lvl6pPr>
            <a:lvl7pPr eaLnBrk="0" fontAlgn="base" hangingPunct="0">
              <a:spcBef>
                <a:spcPct val="0"/>
              </a:spcBef>
              <a:spcAft>
                <a:spcPct val="0"/>
              </a:spcAft>
              <a:defRPr kumimoji="1" sz="2000">
                <a:solidFill>
                  <a:schemeClr val="tx1"/>
                </a:solidFill>
                <a:latin typeface="Arial" charset="0"/>
                <a:ea typeface="微軟正黑體" pitchFamily="34" charset="-120"/>
              </a:defRPr>
            </a:lvl7pPr>
            <a:lvl8pPr eaLnBrk="0" fontAlgn="base" hangingPunct="0">
              <a:spcBef>
                <a:spcPct val="0"/>
              </a:spcBef>
              <a:spcAft>
                <a:spcPct val="0"/>
              </a:spcAft>
              <a:defRPr kumimoji="1" sz="2000">
                <a:solidFill>
                  <a:schemeClr val="tx1"/>
                </a:solidFill>
                <a:latin typeface="Arial" charset="0"/>
                <a:ea typeface="微軟正黑體" pitchFamily="34" charset="-120"/>
              </a:defRPr>
            </a:lvl8pPr>
            <a:lvl9pPr eaLnBrk="0" fontAlgn="base" hangingPunct="0">
              <a:spcBef>
                <a:spcPct val="0"/>
              </a:spcBef>
              <a:spcAft>
                <a:spcPct val="0"/>
              </a:spcAft>
              <a:defRPr kumimoji="1" sz="2000">
                <a:solidFill>
                  <a:schemeClr val="tx1"/>
                </a:solidFill>
                <a:latin typeface="Arial" charset="0"/>
                <a:ea typeface="微軟正黑體" pitchFamily="34" charset="-120"/>
              </a:defRPr>
            </a:lvl9pPr>
          </a:lstStyle>
          <a:p>
            <a:pPr marL="473123" lvl="1" indent="-352461" algn="just" eaLnBrk="1" hangingPunct="1">
              <a:lnSpc>
                <a:spcPct val="150000"/>
              </a:lnSpc>
              <a:spcBef>
                <a:spcPts val="1200"/>
              </a:spcBef>
              <a:defRPr/>
            </a:pPr>
            <a:r>
              <a:rPr kumimoji="0" lang="en-US" altLang="zh-TW" sz="4000" b="1" dirty="0">
                <a:solidFill>
                  <a:srgbClr val="000000"/>
                </a:solidFill>
              </a:rPr>
              <a:t>1.</a:t>
            </a:r>
            <a:r>
              <a:rPr kumimoji="0" lang="zh-TW" altLang="en-US" sz="4000" b="1" u="sng" dirty="0">
                <a:solidFill>
                  <a:srgbClr val="000000"/>
                </a:solidFill>
              </a:rPr>
              <a:t>依國土保育地區劃設原則，實施土地使用重疊管制</a:t>
            </a:r>
            <a:endParaRPr kumimoji="0" lang="en-US" altLang="zh-TW" sz="4000" b="1" u="sng" dirty="0">
              <a:solidFill>
                <a:srgbClr val="000000"/>
              </a:solidFill>
            </a:endParaRPr>
          </a:p>
          <a:p>
            <a:pPr marL="1069975" lvl="1" indent="0" eaLnBrk="1" hangingPunct="1">
              <a:defRPr/>
            </a:pPr>
            <a:r>
              <a:rPr lang="zh-TW" altLang="en-US" sz="3600" dirty="0">
                <a:latin typeface="微軟正黑體" panose="020B0604030504040204" pitchFamily="34" charset="-120"/>
              </a:rPr>
              <a:t>非屬國土保育地區之海洋資源地區、農業發展地區或城鄉發展地區之土地，如符合國土保育地區劃設原則者，其土地使用，除按各該國土功能分區及其分類之使用原則進行管制外，並</a:t>
            </a:r>
            <a:r>
              <a:rPr lang="zh-TW" altLang="en-US" sz="3600" dirty="0">
                <a:solidFill>
                  <a:srgbClr val="FF0000"/>
                </a:solidFill>
                <a:latin typeface="微軟正黑體" panose="020B0604030504040204" pitchFamily="34" charset="-120"/>
              </a:rPr>
              <a:t>依國土保育地區之土地使用指導事項規定辦理</a:t>
            </a:r>
            <a:r>
              <a:rPr lang="zh-TW" altLang="en-US" sz="3600" dirty="0">
                <a:latin typeface="微軟正黑體" panose="020B0604030504040204" pitchFamily="34" charset="-120"/>
              </a:rPr>
              <a:t>，進行重疊管制。</a:t>
            </a:r>
            <a:endParaRPr lang="en-US" altLang="zh-TW" sz="3600" dirty="0">
              <a:latin typeface="微軟正黑體" panose="020B0604030504040204" pitchFamily="34" charset="-120"/>
            </a:endParaRPr>
          </a:p>
          <a:p>
            <a:pPr marL="473123" lvl="1" indent="-352461" algn="just" eaLnBrk="1" hangingPunct="1">
              <a:lnSpc>
                <a:spcPct val="150000"/>
              </a:lnSpc>
              <a:spcBef>
                <a:spcPts val="1200"/>
              </a:spcBef>
              <a:defRPr/>
            </a:pPr>
            <a:r>
              <a:rPr kumimoji="0" lang="en-US" altLang="zh-TW" sz="4000" b="1" u="sng" dirty="0">
                <a:solidFill>
                  <a:srgbClr val="000000"/>
                </a:solidFill>
              </a:rPr>
              <a:t>2.</a:t>
            </a:r>
            <a:r>
              <a:rPr kumimoji="0" lang="zh-TW" altLang="en-US" sz="4000" b="1" u="sng" dirty="0">
                <a:solidFill>
                  <a:srgbClr val="000000"/>
                </a:solidFill>
              </a:rPr>
              <a:t>考量環境敏感特性，實施管制標準</a:t>
            </a:r>
            <a:endParaRPr kumimoji="0" lang="en-US" altLang="zh-TW" sz="4000" b="1" u="sng" dirty="0">
              <a:solidFill>
                <a:srgbClr val="000000"/>
              </a:solidFill>
            </a:endParaRPr>
          </a:p>
          <a:p>
            <a:pPr marL="1185862" lvl="1" indent="-742950" algn="just" eaLnBrk="1" hangingPunct="1">
              <a:spcBef>
                <a:spcPts val="1200"/>
              </a:spcBef>
              <a:buFont typeface="+mj-lt"/>
              <a:buAutoNum type="arabicParenR"/>
              <a:defRPr/>
            </a:pPr>
            <a:r>
              <a:rPr lang="zh-TW" altLang="en-US" sz="3600" dirty="0">
                <a:latin typeface="微軟正黑體" panose="020B0604030504040204" pitchFamily="34" charset="-120"/>
              </a:rPr>
              <a:t>在區域計畫架構下，環境敏感地區與非都市土地使用分區係採重疊管制，位於第</a:t>
            </a:r>
            <a:r>
              <a:rPr lang="en-US" altLang="zh-TW" sz="3600" dirty="0">
                <a:latin typeface="微軟正黑體" panose="020B0604030504040204" pitchFamily="34" charset="-120"/>
              </a:rPr>
              <a:t>1</a:t>
            </a:r>
            <a:r>
              <a:rPr lang="zh-TW" altLang="en-US" sz="3600" dirty="0">
                <a:latin typeface="微軟正黑體" panose="020B0604030504040204" pitchFamily="34" charset="-120"/>
              </a:rPr>
              <a:t>級環境敏感地區，應避免開發利用。</a:t>
            </a:r>
            <a:endParaRPr lang="en-US" altLang="zh-TW" sz="3600" dirty="0">
              <a:latin typeface="微軟正黑體" panose="020B0604030504040204" pitchFamily="34" charset="-120"/>
            </a:endParaRPr>
          </a:p>
          <a:p>
            <a:pPr marL="1185862" lvl="1" indent="-742950" algn="just" eaLnBrk="1" hangingPunct="1">
              <a:spcBef>
                <a:spcPts val="1200"/>
              </a:spcBef>
              <a:buFont typeface="+mj-lt"/>
              <a:buAutoNum type="arabicParenR"/>
              <a:defRPr/>
            </a:pPr>
            <a:r>
              <a:rPr lang="zh-TW" altLang="en-US" sz="3600" dirty="0">
                <a:latin typeface="微軟正黑體" panose="020B0604030504040204" pitchFamily="34" charset="-120"/>
              </a:rPr>
              <a:t>國土保育地區參考環境敏感地區進行劃設，範圍並非完全一致。</a:t>
            </a:r>
            <a:endParaRPr lang="en-US" altLang="zh-TW" sz="3600" dirty="0">
              <a:latin typeface="微軟正黑體" panose="020B0604030504040204" pitchFamily="34" charset="-120"/>
            </a:endParaRPr>
          </a:p>
          <a:p>
            <a:pPr marL="1185862" lvl="1" indent="-742950" algn="just" eaLnBrk="1" hangingPunct="1">
              <a:spcBef>
                <a:spcPts val="1200"/>
              </a:spcBef>
              <a:buFont typeface="+mj-lt"/>
              <a:buAutoNum type="arabicParenR"/>
              <a:defRPr/>
            </a:pPr>
            <a:r>
              <a:rPr lang="zh-TW" altLang="en-US" sz="3600" dirty="0">
                <a:latin typeface="微軟正黑體" panose="020B0604030504040204" pitchFamily="34" charset="-120"/>
              </a:rPr>
              <a:t>環境敏感地區為目的事業主管機關依據各該法律所規定公告，亦為國土規劃及土地開發審議之重要參考，後續土地使用仍應考量環境敏感特性，不論劃歸何種國土功能分區分類，仍應依其土地環境特性，採取適當的因應作為，實施管制標準。</a:t>
            </a:r>
            <a:endParaRPr lang="en-US" altLang="zh-TW" sz="3600" dirty="0">
              <a:latin typeface="微軟正黑體" panose="020B0604030504040204" pitchFamily="34" charset="-120"/>
            </a:endParaRPr>
          </a:p>
          <a:p>
            <a:pPr marL="1185862" lvl="1" indent="-742950" algn="just" eaLnBrk="1" hangingPunct="1">
              <a:spcBef>
                <a:spcPts val="1200"/>
              </a:spcBef>
              <a:buFont typeface="+mj-lt"/>
              <a:buAutoNum type="arabicParenR"/>
              <a:defRPr/>
            </a:pPr>
            <a:r>
              <a:rPr lang="zh-TW" altLang="en-US" sz="3600" dirty="0">
                <a:latin typeface="微軟正黑體" panose="020B0604030504040204" pitchFamily="34" charset="-120"/>
              </a:rPr>
              <a:t>除符合國土功能分區之管制規定外，並應符合相關目的事業主管法令規定，未來該等法令如有修正，依修正發布後規定辦理。</a:t>
            </a:r>
            <a:endParaRPr lang="en-US" altLang="zh-TW" sz="3600" dirty="0">
              <a:latin typeface="微軟正黑體" panose="020B0604030504040204" pitchFamily="34" charset="-120"/>
            </a:endParaRPr>
          </a:p>
        </p:txBody>
      </p:sp>
      <p:sp>
        <p:nvSpPr>
          <p:cNvPr id="18" name="手繪多邊形 17"/>
          <p:cNvSpPr/>
          <p:nvPr/>
        </p:nvSpPr>
        <p:spPr>
          <a:xfrm>
            <a:off x="0" y="857250"/>
            <a:ext cx="18291175" cy="1031875"/>
          </a:xfrm>
          <a:custGeom>
            <a:avLst/>
            <a:gdLst>
              <a:gd name="connsiteX0" fmla="*/ 0 w 3809173"/>
              <a:gd name="connsiteY0" fmla="*/ 0 h 2540718"/>
              <a:gd name="connsiteX1" fmla="*/ 3809173 w 3809173"/>
              <a:gd name="connsiteY1" fmla="*/ 0 h 2540718"/>
              <a:gd name="connsiteX2" fmla="*/ 3809173 w 3809173"/>
              <a:gd name="connsiteY2" fmla="*/ 2540718 h 2540718"/>
              <a:gd name="connsiteX3" fmla="*/ 0 w 3809173"/>
              <a:gd name="connsiteY3" fmla="*/ 2540718 h 2540718"/>
              <a:gd name="connsiteX4" fmla="*/ 0 w 3809173"/>
              <a:gd name="connsiteY4" fmla="*/ 0 h 25407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09173" h="2540718">
                <a:moveTo>
                  <a:pt x="0" y="0"/>
                </a:moveTo>
                <a:lnTo>
                  <a:pt x="3809173" y="0"/>
                </a:lnTo>
                <a:lnTo>
                  <a:pt x="3809173" y="2540718"/>
                </a:lnTo>
                <a:lnTo>
                  <a:pt x="0" y="2540718"/>
                </a:lnTo>
                <a:lnTo>
                  <a:pt x="0" y="0"/>
                </a:lnTo>
                <a:close/>
              </a:path>
            </a:pathLst>
          </a:custGeom>
        </p:spPr>
        <p:style>
          <a:lnRef idx="2">
            <a:schemeClr val="dk2">
              <a:alpha val="90000"/>
              <a:tint val="40000"/>
              <a:hueOff val="0"/>
              <a:satOff val="0"/>
              <a:lumOff val="0"/>
              <a:alphaOff val="0"/>
            </a:schemeClr>
          </a:lnRef>
          <a:fillRef idx="1">
            <a:schemeClr val="dk2">
              <a:alpha val="90000"/>
              <a:tint val="40000"/>
              <a:hueOff val="0"/>
              <a:satOff val="0"/>
              <a:lumOff val="0"/>
              <a:alphaOff val="0"/>
            </a:schemeClr>
          </a:fillRef>
          <a:effectRef idx="0">
            <a:schemeClr val="dk2">
              <a:alpha val="90000"/>
              <a:tint val="40000"/>
              <a:hueOff val="0"/>
              <a:satOff val="0"/>
              <a:lumOff val="0"/>
              <a:alphaOff val="0"/>
            </a:schemeClr>
          </a:effectRef>
          <a:fontRef idx="minor">
            <a:schemeClr val="dk1">
              <a:hueOff val="0"/>
              <a:satOff val="0"/>
              <a:lumOff val="0"/>
              <a:alphaOff val="0"/>
            </a:schemeClr>
          </a:fontRef>
        </p:style>
        <p:txBody>
          <a:bodyPr lIns="609468" tIns="405384" rIns="405384" bIns="405384" spcCol="1270" anchor="ctr"/>
          <a:lstStyle/>
          <a:p>
            <a:pPr defTabSz="2533650" eaLnBrk="1" hangingPunct="1">
              <a:lnSpc>
                <a:spcPct val="90000"/>
              </a:lnSpc>
              <a:spcAft>
                <a:spcPct val="35000"/>
              </a:spcAft>
              <a:defRPr/>
            </a:pPr>
            <a:r>
              <a:rPr lang="en-US" altLang="zh-TW" sz="4800" dirty="0">
                <a:latin typeface="微軟正黑體" panose="020B0604030504040204" pitchFamily="34" charset="-120"/>
                <a:ea typeface="微軟正黑體" panose="020B0604030504040204" pitchFamily="34" charset="-120"/>
              </a:rPr>
              <a:t>(</a:t>
            </a:r>
            <a:r>
              <a:rPr lang="zh-TW" altLang="en-US" sz="4800" dirty="0">
                <a:latin typeface="微軟正黑體" panose="020B0604030504040204" pitchFamily="34" charset="-120"/>
                <a:ea typeface="微軟正黑體" panose="020B0604030504040204" pitchFamily="34" charset="-120"/>
              </a:rPr>
              <a:t>三</a:t>
            </a:r>
            <a:r>
              <a:rPr lang="en-US" altLang="zh-TW" sz="4800" dirty="0">
                <a:latin typeface="微軟正黑體" panose="020B0604030504040204" pitchFamily="34" charset="-120"/>
                <a:ea typeface="微軟正黑體" panose="020B0604030504040204" pitchFamily="34" charset="-120"/>
              </a:rPr>
              <a:t>)</a:t>
            </a:r>
            <a:r>
              <a:rPr lang="zh-TW" altLang="en-US" sz="4800" dirty="0">
                <a:latin typeface="微軟正黑體" panose="020B0604030504040204" pitchFamily="34" charset="-120"/>
                <a:ea typeface="微軟正黑體" panose="020B0604030504040204" pitchFamily="34" charset="-120"/>
              </a:rPr>
              <a:t>土地使用指導事項</a:t>
            </a:r>
            <a:r>
              <a:rPr lang="en-US" altLang="zh-TW" sz="4800" dirty="0">
                <a:latin typeface="微軟正黑體" panose="020B0604030504040204" pitchFamily="34" charset="-120"/>
                <a:ea typeface="微軟正黑體" panose="020B0604030504040204" pitchFamily="34" charset="-120"/>
              </a:rPr>
              <a:t>-</a:t>
            </a:r>
            <a:r>
              <a:rPr lang="zh-TW" altLang="en-US" sz="4800" dirty="0">
                <a:latin typeface="微軟正黑體" panose="020B0604030504040204" pitchFamily="34" charset="-120"/>
                <a:ea typeface="微軟正黑體" panose="020B0604030504040204" pitchFamily="34" charset="-120"/>
              </a:rPr>
              <a:t>基本原則</a:t>
            </a:r>
            <a:endParaRPr lang="en-US" altLang="zh-TW" sz="4800" dirty="0">
              <a:latin typeface="微軟正黑體" panose="020B0604030504040204" pitchFamily="34" charset="-120"/>
              <a:ea typeface="微軟正黑體" panose="020B0604030504040204" pitchFamily="34" charset="-120"/>
            </a:endParaRPr>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投影片編號版面配置區 3"/>
          <p:cNvSpPr>
            <a:spLocks noGrp="1"/>
          </p:cNvSpPr>
          <p:nvPr>
            <p:ph type="sldNum" sz="quarter" idx="12"/>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1828800">
              <a:spcBef>
                <a:spcPct val="20000"/>
              </a:spcBef>
              <a:buChar char="•"/>
              <a:defRPr kumimoji="1" sz="6400">
                <a:solidFill>
                  <a:schemeClr val="tx1"/>
                </a:solidFill>
                <a:latin typeface="Arial" pitchFamily="34" charset="0"/>
                <a:ea typeface="新細明體" pitchFamily="18" charset="-120"/>
              </a:defRPr>
            </a:lvl1pPr>
            <a:lvl2pPr marL="742950" indent="-285750" defTabSz="1828800">
              <a:spcBef>
                <a:spcPct val="20000"/>
              </a:spcBef>
              <a:buChar char="–"/>
              <a:defRPr kumimoji="1" sz="5600">
                <a:solidFill>
                  <a:schemeClr val="tx1"/>
                </a:solidFill>
                <a:latin typeface="Arial" pitchFamily="34" charset="0"/>
                <a:ea typeface="新細明體" pitchFamily="18" charset="-120"/>
              </a:defRPr>
            </a:lvl2pPr>
            <a:lvl3pPr marL="1143000" indent="-228600" defTabSz="1828800">
              <a:spcBef>
                <a:spcPct val="20000"/>
              </a:spcBef>
              <a:buChar char="•"/>
              <a:defRPr kumimoji="1" sz="4800">
                <a:solidFill>
                  <a:schemeClr val="tx1"/>
                </a:solidFill>
                <a:latin typeface="Arial" pitchFamily="34" charset="0"/>
                <a:ea typeface="新細明體" pitchFamily="18" charset="-120"/>
              </a:defRPr>
            </a:lvl3pPr>
            <a:lvl4pPr marL="1600200" indent="-228600" defTabSz="1828800">
              <a:spcBef>
                <a:spcPct val="20000"/>
              </a:spcBef>
              <a:buChar char="–"/>
              <a:defRPr kumimoji="1" sz="4000">
                <a:solidFill>
                  <a:schemeClr val="tx1"/>
                </a:solidFill>
                <a:latin typeface="Arial" pitchFamily="34" charset="0"/>
                <a:ea typeface="新細明體" pitchFamily="18" charset="-120"/>
              </a:defRPr>
            </a:lvl4pPr>
            <a:lvl5pPr marL="2057400" indent="-228600" defTabSz="1828800">
              <a:spcBef>
                <a:spcPct val="20000"/>
              </a:spcBef>
              <a:buChar char="»"/>
              <a:defRPr kumimoji="1" sz="4000">
                <a:solidFill>
                  <a:schemeClr val="tx1"/>
                </a:solidFill>
                <a:latin typeface="Arial" pitchFamily="34" charset="0"/>
                <a:ea typeface="新細明體" pitchFamily="18" charset="-120"/>
              </a:defRPr>
            </a:lvl5pPr>
            <a:lvl6pPr marL="2514600" indent="-228600" defTabSz="1828800" eaLnBrk="0" fontAlgn="base" hangingPunct="0">
              <a:spcBef>
                <a:spcPct val="20000"/>
              </a:spcBef>
              <a:spcAft>
                <a:spcPct val="0"/>
              </a:spcAft>
              <a:buChar char="»"/>
              <a:defRPr kumimoji="1" sz="4000">
                <a:solidFill>
                  <a:schemeClr val="tx1"/>
                </a:solidFill>
                <a:latin typeface="Arial" pitchFamily="34" charset="0"/>
                <a:ea typeface="新細明體" pitchFamily="18" charset="-120"/>
              </a:defRPr>
            </a:lvl6pPr>
            <a:lvl7pPr marL="2971800" indent="-228600" defTabSz="1828800" eaLnBrk="0" fontAlgn="base" hangingPunct="0">
              <a:spcBef>
                <a:spcPct val="20000"/>
              </a:spcBef>
              <a:spcAft>
                <a:spcPct val="0"/>
              </a:spcAft>
              <a:buChar char="»"/>
              <a:defRPr kumimoji="1" sz="4000">
                <a:solidFill>
                  <a:schemeClr val="tx1"/>
                </a:solidFill>
                <a:latin typeface="Arial" pitchFamily="34" charset="0"/>
                <a:ea typeface="新細明體" pitchFamily="18" charset="-120"/>
              </a:defRPr>
            </a:lvl7pPr>
            <a:lvl8pPr marL="3429000" indent="-228600" defTabSz="1828800" eaLnBrk="0" fontAlgn="base" hangingPunct="0">
              <a:spcBef>
                <a:spcPct val="20000"/>
              </a:spcBef>
              <a:spcAft>
                <a:spcPct val="0"/>
              </a:spcAft>
              <a:buChar char="»"/>
              <a:defRPr kumimoji="1" sz="4000">
                <a:solidFill>
                  <a:schemeClr val="tx1"/>
                </a:solidFill>
                <a:latin typeface="Arial" pitchFamily="34" charset="0"/>
                <a:ea typeface="新細明體" pitchFamily="18" charset="-120"/>
              </a:defRPr>
            </a:lvl8pPr>
            <a:lvl9pPr marL="3886200" indent="-228600" defTabSz="1828800" eaLnBrk="0" fontAlgn="base" hangingPunct="0">
              <a:spcBef>
                <a:spcPct val="20000"/>
              </a:spcBef>
              <a:spcAft>
                <a:spcPct val="0"/>
              </a:spcAft>
              <a:buChar char="»"/>
              <a:defRPr kumimoji="1" sz="4000">
                <a:solidFill>
                  <a:schemeClr val="tx1"/>
                </a:solidFill>
                <a:latin typeface="Arial" pitchFamily="34" charset="0"/>
                <a:ea typeface="新細明體" pitchFamily="18" charset="-120"/>
              </a:defRPr>
            </a:lvl9pPr>
          </a:lstStyle>
          <a:p>
            <a:pPr>
              <a:spcBef>
                <a:spcPct val="0"/>
              </a:spcBef>
              <a:buFontTx/>
              <a:buNone/>
            </a:pPr>
            <a:fld id="{05FC3291-065F-4584-869D-31DED84BB93D}" type="slidenum">
              <a:rPr lang="en-US" altLang="zh-TW" sz="3200">
                <a:ea typeface="微軟正黑體" pitchFamily="34" charset="-120"/>
              </a:rPr>
              <a:pPr>
                <a:spcBef>
                  <a:spcPct val="0"/>
                </a:spcBef>
                <a:buFontTx/>
                <a:buNone/>
              </a:pPr>
              <a:t>34</a:t>
            </a:fld>
            <a:endParaRPr lang="en-US" altLang="zh-TW" sz="3200">
              <a:ea typeface="微軟正黑體" pitchFamily="34" charset="-120"/>
            </a:endParaRPr>
          </a:p>
        </p:txBody>
      </p:sp>
      <p:sp>
        <p:nvSpPr>
          <p:cNvPr id="50179" name="Rectangle 2"/>
          <p:cNvSpPr>
            <a:spLocks noChangeArrowheads="1"/>
          </p:cNvSpPr>
          <p:nvPr/>
        </p:nvSpPr>
        <p:spPr bwMode="auto">
          <a:xfrm>
            <a:off x="1079500" y="3257550"/>
            <a:ext cx="16113125" cy="294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82250" tIns="91089" rIns="182250" bIns="91089" anchor="ctr"/>
          <a:lstStyle>
            <a:lvl1pPr defTabSz="1828800">
              <a:spcBef>
                <a:spcPct val="20000"/>
              </a:spcBef>
              <a:buChar char="•"/>
              <a:defRPr kumimoji="1" sz="6400">
                <a:solidFill>
                  <a:schemeClr val="tx1"/>
                </a:solidFill>
                <a:latin typeface="Arial" pitchFamily="34" charset="0"/>
                <a:ea typeface="新細明體" pitchFamily="18" charset="-120"/>
              </a:defRPr>
            </a:lvl1pPr>
            <a:lvl2pPr marL="1485900" indent="-571500" defTabSz="1828800">
              <a:spcBef>
                <a:spcPct val="20000"/>
              </a:spcBef>
              <a:buChar char="–"/>
              <a:defRPr kumimoji="1" sz="5600">
                <a:solidFill>
                  <a:schemeClr val="tx1"/>
                </a:solidFill>
                <a:latin typeface="Arial" pitchFamily="34" charset="0"/>
                <a:ea typeface="新細明體" pitchFamily="18" charset="-120"/>
              </a:defRPr>
            </a:lvl2pPr>
            <a:lvl3pPr marL="2286000" indent="-457200" defTabSz="1828800">
              <a:spcBef>
                <a:spcPct val="20000"/>
              </a:spcBef>
              <a:buChar char="•"/>
              <a:defRPr kumimoji="1" sz="4800">
                <a:solidFill>
                  <a:schemeClr val="tx1"/>
                </a:solidFill>
                <a:latin typeface="Arial" pitchFamily="34" charset="0"/>
                <a:ea typeface="新細明體" pitchFamily="18" charset="-120"/>
              </a:defRPr>
            </a:lvl3pPr>
            <a:lvl4pPr marL="3200400" indent="-457200" defTabSz="1828800">
              <a:spcBef>
                <a:spcPct val="20000"/>
              </a:spcBef>
              <a:buChar char="–"/>
              <a:defRPr kumimoji="1" sz="4000">
                <a:solidFill>
                  <a:schemeClr val="tx1"/>
                </a:solidFill>
                <a:latin typeface="Arial" pitchFamily="34" charset="0"/>
                <a:ea typeface="新細明體" pitchFamily="18" charset="-120"/>
              </a:defRPr>
            </a:lvl4pPr>
            <a:lvl5pPr marL="4114800" indent="-457200" defTabSz="1828800">
              <a:spcBef>
                <a:spcPct val="20000"/>
              </a:spcBef>
              <a:buChar char="»"/>
              <a:defRPr kumimoji="1" sz="4000">
                <a:solidFill>
                  <a:schemeClr val="tx1"/>
                </a:solidFill>
                <a:latin typeface="Arial" pitchFamily="34" charset="0"/>
                <a:ea typeface="新細明體" pitchFamily="18" charset="-120"/>
              </a:defRPr>
            </a:lvl5pPr>
            <a:lvl6pPr marL="4572000" indent="-457200" defTabSz="1828800" eaLnBrk="0" fontAlgn="base" hangingPunct="0">
              <a:spcBef>
                <a:spcPct val="20000"/>
              </a:spcBef>
              <a:spcAft>
                <a:spcPct val="0"/>
              </a:spcAft>
              <a:buChar char="»"/>
              <a:defRPr kumimoji="1" sz="4000">
                <a:solidFill>
                  <a:schemeClr val="tx1"/>
                </a:solidFill>
                <a:latin typeface="Arial" pitchFamily="34" charset="0"/>
                <a:ea typeface="新細明體" pitchFamily="18" charset="-120"/>
              </a:defRPr>
            </a:lvl6pPr>
            <a:lvl7pPr marL="5029200" indent="-457200" defTabSz="1828800" eaLnBrk="0" fontAlgn="base" hangingPunct="0">
              <a:spcBef>
                <a:spcPct val="20000"/>
              </a:spcBef>
              <a:spcAft>
                <a:spcPct val="0"/>
              </a:spcAft>
              <a:buChar char="»"/>
              <a:defRPr kumimoji="1" sz="4000">
                <a:solidFill>
                  <a:schemeClr val="tx1"/>
                </a:solidFill>
                <a:latin typeface="Arial" pitchFamily="34" charset="0"/>
                <a:ea typeface="新細明體" pitchFamily="18" charset="-120"/>
              </a:defRPr>
            </a:lvl7pPr>
            <a:lvl8pPr marL="5486400" indent="-457200" defTabSz="1828800" eaLnBrk="0" fontAlgn="base" hangingPunct="0">
              <a:spcBef>
                <a:spcPct val="20000"/>
              </a:spcBef>
              <a:spcAft>
                <a:spcPct val="0"/>
              </a:spcAft>
              <a:buChar char="»"/>
              <a:defRPr kumimoji="1" sz="4000">
                <a:solidFill>
                  <a:schemeClr val="tx1"/>
                </a:solidFill>
                <a:latin typeface="Arial" pitchFamily="34" charset="0"/>
                <a:ea typeface="新細明體" pitchFamily="18" charset="-120"/>
              </a:defRPr>
            </a:lvl8pPr>
            <a:lvl9pPr marL="5943600" indent="-457200" defTabSz="1828800" eaLnBrk="0" fontAlgn="base" hangingPunct="0">
              <a:spcBef>
                <a:spcPct val="20000"/>
              </a:spcBef>
              <a:spcAft>
                <a:spcPct val="0"/>
              </a:spcAft>
              <a:buChar char="»"/>
              <a:defRPr kumimoji="1" sz="4000">
                <a:solidFill>
                  <a:schemeClr val="tx1"/>
                </a:solidFill>
                <a:latin typeface="Arial" pitchFamily="34" charset="0"/>
                <a:ea typeface="新細明體" pitchFamily="18" charset="-120"/>
              </a:defRPr>
            </a:lvl9pPr>
          </a:lstStyle>
          <a:p>
            <a:pPr algn="ctr" eaLnBrk="1" hangingPunct="1">
              <a:spcBef>
                <a:spcPct val="0"/>
              </a:spcBef>
              <a:buFontTx/>
              <a:buNone/>
            </a:pPr>
            <a:r>
              <a:rPr lang="en-US" altLang="zh-TW" sz="7200">
                <a:latin typeface="微軟正黑體" pitchFamily="34" charset="-120"/>
                <a:ea typeface="微軟正黑體" pitchFamily="34" charset="-120"/>
              </a:rPr>
              <a:t>(</a:t>
            </a:r>
            <a:r>
              <a:rPr lang="zh-TW" altLang="en-US" sz="7200">
                <a:latin typeface="微軟正黑體" pitchFamily="34" charset="-120"/>
                <a:ea typeface="微軟正黑體" pitchFamily="34" charset="-120"/>
              </a:rPr>
              <a:t>二</a:t>
            </a:r>
            <a:r>
              <a:rPr lang="en-US" altLang="zh-TW" sz="7200">
                <a:latin typeface="微軟正黑體" pitchFamily="34" charset="-120"/>
                <a:ea typeface="微軟正黑體" pitchFamily="34" charset="-120"/>
              </a:rPr>
              <a:t>)</a:t>
            </a:r>
            <a:r>
              <a:rPr lang="zh-TW" altLang="en-US" sz="7200">
                <a:latin typeface="微軟正黑體" pitchFamily="34" charset="-120"/>
                <a:ea typeface="微軟正黑體" pitchFamily="34" charset="-120"/>
              </a:rPr>
              <a:t>農業發展</a:t>
            </a:r>
          </a:p>
        </p:txBody>
      </p:sp>
      <p:sp>
        <p:nvSpPr>
          <p:cNvPr id="50180" name="Line 6"/>
          <p:cNvSpPr>
            <a:spLocks noChangeShapeType="1"/>
          </p:cNvSpPr>
          <p:nvPr/>
        </p:nvSpPr>
        <p:spPr bwMode="auto">
          <a:xfrm>
            <a:off x="3384550" y="5994400"/>
            <a:ext cx="1167130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zh-TW" altLang="en-US"/>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投影片編號版面配置區 1"/>
          <p:cNvSpPr>
            <a:spLocks noGrp="1"/>
          </p:cNvSpPr>
          <p:nvPr>
            <p:ph type="sldNum" sz="quarter" idx="12"/>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1828800">
              <a:spcBef>
                <a:spcPct val="20000"/>
              </a:spcBef>
              <a:buChar char="•"/>
              <a:defRPr kumimoji="1" sz="6400">
                <a:solidFill>
                  <a:schemeClr val="tx1"/>
                </a:solidFill>
                <a:latin typeface="Arial" pitchFamily="34" charset="0"/>
                <a:ea typeface="新細明體" pitchFamily="18" charset="-120"/>
              </a:defRPr>
            </a:lvl1pPr>
            <a:lvl2pPr marL="742950" indent="-285750" defTabSz="1828800">
              <a:spcBef>
                <a:spcPct val="20000"/>
              </a:spcBef>
              <a:buChar char="–"/>
              <a:defRPr kumimoji="1" sz="5600">
                <a:solidFill>
                  <a:schemeClr val="tx1"/>
                </a:solidFill>
                <a:latin typeface="Arial" pitchFamily="34" charset="0"/>
                <a:ea typeface="新細明體" pitchFamily="18" charset="-120"/>
              </a:defRPr>
            </a:lvl2pPr>
            <a:lvl3pPr marL="1143000" indent="-228600" defTabSz="1828800">
              <a:spcBef>
                <a:spcPct val="20000"/>
              </a:spcBef>
              <a:buChar char="•"/>
              <a:defRPr kumimoji="1" sz="4800">
                <a:solidFill>
                  <a:schemeClr val="tx1"/>
                </a:solidFill>
                <a:latin typeface="Arial" pitchFamily="34" charset="0"/>
                <a:ea typeface="新細明體" pitchFamily="18" charset="-120"/>
              </a:defRPr>
            </a:lvl3pPr>
            <a:lvl4pPr marL="1600200" indent="-228600" defTabSz="1828800">
              <a:spcBef>
                <a:spcPct val="20000"/>
              </a:spcBef>
              <a:buChar char="–"/>
              <a:defRPr kumimoji="1" sz="4000">
                <a:solidFill>
                  <a:schemeClr val="tx1"/>
                </a:solidFill>
                <a:latin typeface="Arial" pitchFamily="34" charset="0"/>
                <a:ea typeface="新細明體" pitchFamily="18" charset="-120"/>
              </a:defRPr>
            </a:lvl4pPr>
            <a:lvl5pPr marL="2057400" indent="-228600" defTabSz="1828800">
              <a:spcBef>
                <a:spcPct val="20000"/>
              </a:spcBef>
              <a:buChar char="»"/>
              <a:defRPr kumimoji="1" sz="4000">
                <a:solidFill>
                  <a:schemeClr val="tx1"/>
                </a:solidFill>
                <a:latin typeface="Arial" pitchFamily="34" charset="0"/>
                <a:ea typeface="新細明體" pitchFamily="18" charset="-120"/>
              </a:defRPr>
            </a:lvl5pPr>
            <a:lvl6pPr marL="2514600" indent="-228600" defTabSz="1828800" eaLnBrk="0" fontAlgn="base" hangingPunct="0">
              <a:spcBef>
                <a:spcPct val="20000"/>
              </a:spcBef>
              <a:spcAft>
                <a:spcPct val="0"/>
              </a:spcAft>
              <a:buChar char="»"/>
              <a:defRPr kumimoji="1" sz="4000">
                <a:solidFill>
                  <a:schemeClr val="tx1"/>
                </a:solidFill>
                <a:latin typeface="Arial" pitchFamily="34" charset="0"/>
                <a:ea typeface="新細明體" pitchFamily="18" charset="-120"/>
              </a:defRPr>
            </a:lvl6pPr>
            <a:lvl7pPr marL="2971800" indent="-228600" defTabSz="1828800" eaLnBrk="0" fontAlgn="base" hangingPunct="0">
              <a:spcBef>
                <a:spcPct val="20000"/>
              </a:spcBef>
              <a:spcAft>
                <a:spcPct val="0"/>
              </a:spcAft>
              <a:buChar char="»"/>
              <a:defRPr kumimoji="1" sz="4000">
                <a:solidFill>
                  <a:schemeClr val="tx1"/>
                </a:solidFill>
                <a:latin typeface="Arial" pitchFamily="34" charset="0"/>
                <a:ea typeface="新細明體" pitchFamily="18" charset="-120"/>
              </a:defRPr>
            </a:lvl7pPr>
            <a:lvl8pPr marL="3429000" indent="-228600" defTabSz="1828800" eaLnBrk="0" fontAlgn="base" hangingPunct="0">
              <a:spcBef>
                <a:spcPct val="20000"/>
              </a:spcBef>
              <a:spcAft>
                <a:spcPct val="0"/>
              </a:spcAft>
              <a:buChar char="»"/>
              <a:defRPr kumimoji="1" sz="4000">
                <a:solidFill>
                  <a:schemeClr val="tx1"/>
                </a:solidFill>
                <a:latin typeface="Arial" pitchFamily="34" charset="0"/>
                <a:ea typeface="新細明體" pitchFamily="18" charset="-120"/>
              </a:defRPr>
            </a:lvl8pPr>
            <a:lvl9pPr marL="3886200" indent="-228600" defTabSz="1828800" eaLnBrk="0" fontAlgn="base" hangingPunct="0">
              <a:spcBef>
                <a:spcPct val="20000"/>
              </a:spcBef>
              <a:spcAft>
                <a:spcPct val="0"/>
              </a:spcAft>
              <a:buChar char="»"/>
              <a:defRPr kumimoji="1" sz="4000">
                <a:solidFill>
                  <a:schemeClr val="tx1"/>
                </a:solidFill>
                <a:latin typeface="Arial" pitchFamily="34" charset="0"/>
                <a:ea typeface="新細明體" pitchFamily="18" charset="-120"/>
              </a:defRPr>
            </a:lvl9pPr>
          </a:lstStyle>
          <a:p>
            <a:pPr>
              <a:spcBef>
                <a:spcPct val="0"/>
              </a:spcBef>
              <a:buFontTx/>
              <a:buNone/>
            </a:pPr>
            <a:fld id="{AC92D3CB-7D11-4033-918F-0313EB31341E}" type="slidenum">
              <a:rPr lang="en-US" altLang="zh-TW" sz="3200">
                <a:ea typeface="微軟正黑體" pitchFamily="34" charset="-120"/>
              </a:rPr>
              <a:pPr>
                <a:spcBef>
                  <a:spcPct val="0"/>
                </a:spcBef>
                <a:buFontTx/>
                <a:buNone/>
              </a:pPr>
              <a:t>35</a:t>
            </a:fld>
            <a:endParaRPr lang="en-US" altLang="zh-TW" sz="3200">
              <a:ea typeface="微軟正黑體" pitchFamily="34" charset="-120"/>
            </a:endParaRPr>
          </a:p>
        </p:txBody>
      </p:sp>
      <p:sp>
        <p:nvSpPr>
          <p:cNvPr id="6" name="手繪多邊形 5"/>
          <p:cNvSpPr/>
          <p:nvPr/>
        </p:nvSpPr>
        <p:spPr>
          <a:xfrm>
            <a:off x="0" y="857250"/>
            <a:ext cx="18291175" cy="1031875"/>
          </a:xfrm>
          <a:custGeom>
            <a:avLst/>
            <a:gdLst>
              <a:gd name="connsiteX0" fmla="*/ 0 w 3809173"/>
              <a:gd name="connsiteY0" fmla="*/ 0 h 2540718"/>
              <a:gd name="connsiteX1" fmla="*/ 3809173 w 3809173"/>
              <a:gd name="connsiteY1" fmla="*/ 0 h 2540718"/>
              <a:gd name="connsiteX2" fmla="*/ 3809173 w 3809173"/>
              <a:gd name="connsiteY2" fmla="*/ 2540718 h 2540718"/>
              <a:gd name="connsiteX3" fmla="*/ 0 w 3809173"/>
              <a:gd name="connsiteY3" fmla="*/ 2540718 h 2540718"/>
              <a:gd name="connsiteX4" fmla="*/ 0 w 3809173"/>
              <a:gd name="connsiteY4" fmla="*/ 0 h 25407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09173" h="2540718">
                <a:moveTo>
                  <a:pt x="0" y="0"/>
                </a:moveTo>
                <a:lnTo>
                  <a:pt x="3809173" y="0"/>
                </a:lnTo>
                <a:lnTo>
                  <a:pt x="3809173" y="2540718"/>
                </a:lnTo>
                <a:lnTo>
                  <a:pt x="0" y="2540718"/>
                </a:lnTo>
                <a:lnTo>
                  <a:pt x="0" y="0"/>
                </a:lnTo>
                <a:close/>
              </a:path>
            </a:pathLst>
          </a:custGeom>
          <a:solidFill>
            <a:schemeClr val="bg1">
              <a:lumMod val="85000"/>
            </a:schemeClr>
          </a:solidFill>
          <a:ln>
            <a:noFill/>
          </a:ln>
        </p:spPr>
        <p:style>
          <a:lnRef idx="2">
            <a:schemeClr val="dk2">
              <a:alpha val="90000"/>
              <a:tint val="40000"/>
              <a:hueOff val="0"/>
              <a:satOff val="0"/>
              <a:lumOff val="0"/>
              <a:alphaOff val="0"/>
            </a:schemeClr>
          </a:lnRef>
          <a:fillRef idx="1">
            <a:schemeClr val="dk2">
              <a:alpha val="90000"/>
              <a:tint val="40000"/>
              <a:hueOff val="0"/>
              <a:satOff val="0"/>
              <a:lumOff val="0"/>
              <a:alphaOff val="0"/>
            </a:schemeClr>
          </a:fillRef>
          <a:effectRef idx="0">
            <a:schemeClr val="dk2">
              <a:alpha val="90000"/>
              <a:tint val="40000"/>
              <a:hueOff val="0"/>
              <a:satOff val="0"/>
              <a:lumOff val="0"/>
              <a:alphaOff val="0"/>
            </a:schemeClr>
          </a:effectRef>
          <a:fontRef idx="minor">
            <a:schemeClr val="dk1">
              <a:hueOff val="0"/>
              <a:satOff val="0"/>
              <a:lumOff val="0"/>
              <a:alphaOff val="0"/>
            </a:schemeClr>
          </a:fontRef>
        </p:style>
        <p:txBody>
          <a:bodyPr lIns="609468" tIns="405384" rIns="405384" bIns="405384" spcCol="1270" anchor="ctr"/>
          <a:lstStyle/>
          <a:p>
            <a:pPr defTabSz="2533650" eaLnBrk="1" hangingPunct="1">
              <a:lnSpc>
                <a:spcPct val="90000"/>
              </a:lnSpc>
              <a:spcAft>
                <a:spcPct val="35000"/>
              </a:spcAft>
              <a:defRPr/>
            </a:pPr>
            <a:r>
              <a:rPr lang="en-US" altLang="zh-TW" sz="4800" dirty="0">
                <a:latin typeface="微軟正黑體" panose="020B0604030504040204" pitchFamily="34" charset="-120"/>
                <a:ea typeface="微軟正黑體" panose="020B0604030504040204" pitchFamily="34" charset="-120"/>
              </a:rPr>
              <a:t>(</a:t>
            </a:r>
            <a:r>
              <a:rPr lang="zh-TW" altLang="en-US" sz="4800" dirty="0">
                <a:latin typeface="微軟正黑體" panose="020B0604030504040204" pitchFamily="34" charset="-120"/>
                <a:ea typeface="微軟正黑體" panose="020B0604030504040204" pitchFamily="34" charset="-120"/>
              </a:rPr>
              <a:t>一</a:t>
            </a:r>
            <a:r>
              <a:rPr lang="en-US" altLang="zh-TW" sz="4800" dirty="0">
                <a:latin typeface="微軟正黑體" panose="020B0604030504040204" pitchFamily="34" charset="-120"/>
                <a:ea typeface="微軟正黑體" panose="020B0604030504040204" pitchFamily="34" charset="-120"/>
              </a:rPr>
              <a:t>)</a:t>
            </a:r>
            <a:r>
              <a:rPr lang="zh-TW" altLang="en-US" sz="4800" dirty="0">
                <a:latin typeface="微軟正黑體" panose="020B0604030504040204" pitchFamily="34" charset="-120"/>
                <a:ea typeface="微軟正黑體" panose="020B0604030504040204" pitchFamily="34" charset="-120"/>
              </a:rPr>
              <a:t>國土空間發展策略</a:t>
            </a:r>
            <a:endParaRPr lang="en-US" altLang="zh-TW" sz="4800" dirty="0">
              <a:latin typeface="微軟正黑體" panose="020B0604030504040204" pitchFamily="34" charset="-120"/>
              <a:ea typeface="微軟正黑體" panose="020B0604030504040204" pitchFamily="34" charset="-120"/>
            </a:endParaRPr>
          </a:p>
        </p:txBody>
      </p:sp>
      <p:sp>
        <p:nvSpPr>
          <p:cNvPr id="12" name="矩形 11"/>
          <p:cNvSpPr/>
          <p:nvPr/>
        </p:nvSpPr>
        <p:spPr>
          <a:xfrm>
            <a:off x="720725" y="2513013"/>
            <a:ext cx="16633825" cy="6556375"/>
          </a:xfrm>
          <a:prstGeom prst="rect">
            <a:avLst/>
          </a:prstGeom>
        </p:spPr>
        <p:txBody>
          <a:bodyPr>
            <a:spAutoFit/>
          </a:bodyPr>
          <a:lstStyle/>
          <a:p>
            <a:pPr marL="571500" indent="-571500" eaLnBrk="1" hangingPunct="1">
              <a:lnSpc>
                <a:spcPct val="150000"/>
              </a:lnSpc>
              <a:buFont typeface="Wingdings" panose="05000000000000000000" pitchFamily="2" charset="2"/>
              <a:buChar char="n"/>
              <a:defRPr/>
            </a:pPr>
            <a:r>
              <a:rPr lang="zh-TW" altLang="en-US" dirty="0">
                <a:solidFill>
                  <a:srgbClr val="0000FF"/>
                </a:solidFill>
                <a:latin typeface="微軟正黑體" panose="020B0604030504040204" pitchFamily="34" charset="-120"/>
                <a:ea typeface="微軟正黑體" panose="020B0604030504040204" pitchFamily="34" charset="-120"/>
              </a:rPr>
              <a:t>全國農地資源之保護策略</a:t>
            </a:r>
            <a:endParaRPr lang="en-US" altLang="zh-TW" dirty="0">
              <a:solidFill>
                <a:srgbClr val="0000FF"/>
              </a:solidFill>
              <a:latin typeface="微軟正黑體" panose="020B0604030504040204" pitchFamily="34" charset="-120"/>
              <a:ea typeface="微軟正黑體" panose="020B0604030504040204" pitchFamily="34" charset="-120"/>
            </a:endParaRPr>
          </a:p>
          <a:p>
            <a:pPr marL="1028700" lvl="1" indent="-571500" eaLnBrk="1" hangingPunct="1">
              <a:buFont typeface="+mj-lt"/>
              <a:buAutoNum type="arabicPeriod"/>
              <a:defRPr/>
            </a:pPr>
            <a:r>
              <a:rPr lang="zh-TW" altLang="en-US" dirty="0">
                <a:latin typeface="微軟正黑體" panose="020B0604030504040204" pitchFamily="34" charset="-120"/>
                <a:ea typeface="微軟正黑體" panose="020B0604030504040204" pitchFamily="34" charset="-120"/>
              </a:rPr>
              <a:t>農業發展範圍應</a:t>
            </a:r>
            <a:r>
              <a:rPr lang="zh-TW" altLang="en-US" dirty="0">
                <a:solidFill>
                  <a:srgbClr val="FF0000"/>
                </a:solidFill>
                <a:latin typeface="微軟正黑體" panose="020B0604030504040204" pitchFamily="34" charset="-120"/>
                <a:ea typeface="微軟正黑體" panose="020B0604030504040204" pitchFamily="34" charset="-120"/>
              </a:rPr>
              <a:t>避免新增非農業使用設施與使用行為</a:t>
            </a:r>
            <a:r>
              <a:rPr lang="zh-TW" altLang="en-US" dirty="0">
                <a:latin typeface="微軟正黑體" panose="020B0604030504040204" pitchFamily="34" charset="-120"/>
                <a:ea typeface="微軟正黑體" panose="020B0604030504040204" pitchFamily="34" charset="-120"/>
              </a:rPr>
              <a:t>，避免生產環境遭受破壞而致使農地持續零碎化；其有設置必要者，應具有相容使用性質，或依本法得申請使用者，並不得影響周邊農業生產環境。</a:t>
            </a:r>
          </a:p>
          <a:p>
            <a:pPr marL="1028700" lvl="1" indent="-571500" eaLnBrk="1" hangingPunct="1">
              <a:buFont typeface="+mj-lt"/>
              <a:buAutoNum type="arabicPeriod"/>
              <a:defRPr/>
            </a:pPr>
            <a:r>
              <a:rPr lang="zh-TW" altLang="en-US" dirty="0">
                <a:latin typeface="微軟正黑體" panose="020B0604030504040204" pitchFamily="34" charset="-120"/>
                <a:ea typeface="微軟正黑體" panose="020B0604030504040204" pitchFamily="34" charset="-120"/>
              </a:rPr>
              <a:t>農業發展範圍</a:t>
            </a:r>
            <a:r>
              <a:rPr lang="zh-TW" altLang="en-US" dirty="0">
                <a:solidFill>
                  <a:srgbClr val="FF0000"/>
                </a:solidFill>
                <a:latin typeface="微軟正黑體" panose="020B0604030504040204" pitchFamily="34" charset="-120"/>
                <a:ea typeface="微軟正黑體" panose="020B0604030504040204" pitchFamily="34" charset="-120"/>
              </a:rPr>
              <a:t>優先投入農政資源</a:t>
            </a:r>
            <a:r>
              <a:rPr lang="zh-TW" altLang="en-US" dirty="0">
                <a:latin typeface="微軟正黑體" panose="020B0604030504040204" pitchFamily="34" charset="-120"/>
                <a:ea typeface="微軟正黑體" panose="020B0604030504040204" pitchFamily="34" charset="-120"/>
              </a:rPr>
              <a:t>，</a:t>
            </a:r>
            <a:r>
              <a:rPr lang="zh-TW" altLang="en-US" dirty="0">
                <a:solidFill>
                  <a:srgbClr val="FF0000"/>
                </a:solidFill>
                <a:latin typeface="微軟正黑體" panose="020B0604030504040204" pitchFamily="34" charset="-120"/>
                <a:ea typeface="微軟正黑體" panose="020B0604030504040204" pitchFamily="34" charset="-120"/>
              </a:rPr>
              <a:t>加強農業生產基礎重要設施</a:t>
            </a:r>
            <a:r>
              <a:rPr lang="en-US" altLang="zh-TW" dirty="0">
                <a:solidFill>
                  <a:srgbClr val="FF0000"/>
                </a:solidFill>
                <a:latin typeface="微軟正黑體" panose="020B0604030504040204" pitchFamily="34" charset="-120"/>
                <a:ea typeface="微軟正黑體" panose="020B0604030504040204" pitchFamily="34" charset="-120"/>
              </a:rPr>
              <a:t>(</a:t>
            </a:r>
            <a:r>
              <a:rPr lang="zh-TW" altLang="en-US" dirty="0">
                <a:solidFill>
                  <a:srgbClr val="FF0000"/>
                </a:solidFill>
                <a:latin typeface="微軟正黑體" panose="020B0604030504040204" pitchFamily="34" charset="-120"/>
                <a:ea typeface="微軟正黑體" panose="020B0604030504040204" pitchFamily="34" charset="-120"/>
              </a:rPr>
              <a:t>灌溉設施、防護設施等</a:t>
            </a:r>
            <a:r>
              <a:rPr lang="en-US" altLang="zh-TW" dirty="0">
                <a:solidFill>
                  <a:srgbClr val="FF0000"/>
                </a:solidFill>
                <a:latin typeface="微軟正黑體" panose="020B0604030504040204" pitchFamily="34" charset="-120"/>
                <a:ea typeface="微軟正黑體" panose="020B0604030504040204" pitchFamily="34" charset="-120"/>
              </a:rPr>
              <a:t>)</a:t>
            </a:r>
            <a:r>
              <a:rPr lang="zh-TW" altLang="en-US" dirty="0">
                <a:solidFill>
                  <a:srgbClr val="FF0000"/>
                </a:solidFill>
                <a:latin typeface="微軟正黑體" panose="020B0604030504040204" pitchFamily="34" charset="-120"/>
                <a:ea typeface="微軟正黑體" panose="020B0604030504040204" pitchFamily="34" charset="-120"/>
              </a:rPr>
              <a:t>之建設</a:t>
            </a:r>
            <a:r>
              <a:rPr lang="zh-TW" altLang="en-US" dirty="0">
                <a:latin typeface="微軟正黑體" panose="020B0604030504040204" pitchFamily="34" charset="-120"/>
                <a:ea typeface="微軟正黑體" panose="020B0604030504040204" pitchFamily="34" charset="-120"/>
              </a:rPr>
              <a:t>，並有效整合土地、用水及農產業輔導資源投入，以利規模化、集中化利用，提升農業經營效益。</a:t>
            </a:r>
          </a:p>
          <a:p>
            <a:pPr marL="1028700" lvl="1" indent="-571500" eaLnBrk="1" hangingPunct="1">
              <a:buFont typeface="+mj-lt"/>
              <a:buAutoNum type="arabicPeriod"/>
              <a:defRPr/>
            </a:pPr>
            <a:r>
              <a:rPr lang="zh-TW" altLang="en-US" dirty="0">
                <a:latin typeface="微軟正黑體" panose="020B0604030504040204" pitchFamily="34" charset="-120"/>
                <a:ea typeface="微軟正黑體" panose="020B0604030504040204" pitchFamily="34" charset="-120"/>
              </a:rPr>
              <a:t>維護農業生產環境，採取嚴格之環境管制，禁止各種可能污染之行為，並從嚴稽查違規使用。</a:t>
            </a:r>
            <a:endParaRPr lang="en-US" altLang="zh-TW" dirty="0">
              <a:latin typeface="微軟正黑體" panose="020B0604030504040204" pitchFamily="34" charset="-120"/>
              <a:ea typeface="微軟正黑體" panose="020B0604030504040204" pitchFamily="34" charset="-120"/>
            </a:endParaRPr>
          </a:p>
          <a:p>
            <a:pPr lvl="1" eaLnBrk="1" hangingPunct="1">
              <a:defRPr/>
            </a:pPr>
            <a:endParaRPr lang="en-US" altLang="zh-TW" dirty="0">
              <a:latin typeface="微軟正黑體" panose="020B0604030504040204" pitchFamily="34" charset="-120"/>
              <a:ea typeface="微軟正黑體" panose="020B0604030504040204" pitchFamily="34" charset="-120"/>
            </a:endParaRPr>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2226" name="圖片 9"/>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9432925" y="1358900"/>
            <a:ext cx="8353425" cy="11850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2227" name="投影片編號版面配置區 1"/>
          <p:cNvSpPr>
            <a:spLocks noGrp="1"/>
          </p:cNvSpPr>
          <p:nvPr>
            <p:ph type="sldNum" sz="quarter" idx="12"/>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1828800">
              <a:spcBef>
                <a:spcPct val="20000"/>
              </a:spcBef>
              <a:buChar char="•"/>
              <a:defRPr kumimoji="1" sz="6400">
                <a:solidFill>
                  <a:schemeClr val="tx1"/>
                </a:solidFill>
                <a:latin typeface="Arial" pitchFamily="34" charset="0"/>
                <a:ea typeface="新細明體" pitchFamily="18" charset="-120"/>
              </a:defRPr>
            </a:lvl1pPr>
            <a:lvl2pPr marL="742950" indent="-285750" defTabSz="1828800">
              <a:spcBef>
                <a:spcPct val="20000"/>
              </a:spcBef>
              <a:buChar char="–"/>
              <a:defRPr kumimoji="1" sz="5600">
                <a:solidFill>
                  <a:schemeClr val="tx1"/>
                </a:solidFill>
                <a:latin typeface="Arial" pitchFamily="34" charset="0"/>
                <a:ea typeface="新細明體" pitchFamily="18" charset="-120"/>
              </a:defRPr>
            </a:lvl2pPr>
            <a:lvl3pPr marL="1143000" indent="-228600" defTabSz="1828800">
              <a:spcBef>
                <a:spcPct val="20000"/>
              </a:spcBef>
              <a:buChar char="•"/>
              <a:defRPr kumimoji="1" sz="4800">
                <a:solidFill>
                  <a:schemeClr val="tx1"/>
                </a:solidFill>
                <a:latin typeface="Arial" pitchFamily="34" charset="0"/>
                <a:ea typeface="新細明體" pitchFamily="18" charset="-120"/>
              </a:defRPr>
            </a:lvl3pPr>
            <a:lvl4pPr marL="1600200" indent="-228600" defTabSz="1828800">
              <a:spcBef>
                <a:spcPct val="20000"/>
              </a:spcBef>
              <a:buChar char="–"/>
              <a:defRPr kumimoji="1" sz="4000">
                <a:solidFill>
                  <a:schemeClr val="tx1"/>
                </a:solidFill>
                <a:latin typeface="Arial" pitchFamily="34" charset="0"/>
                <a:ea typeface="新細明體" pitchFamily="18" charset="-120"/>
              </a:defRPr>
            </a:lvl4pPr>
            <a:lvl5pPr marL="2057400" indent="-228600" defTabSz="1828800">
              <a:spcBef>
                <a:spcPct val="20000"/>
              </a:spcBef>
              <a:buChar char="»"/>
              <a:defRPr kumimoji="1" sz="4000">
                <a:solidFill>
                  <a:schemeClr val="tx1"/>
                </a:solidFill>
                <a:latin typeface="Arial" pitchFamily="34" charset="0"/>
                <a:ea typeface="新細明體" pitchFamily="18" charset="-120"/>
              </a:defRPr>
            </a:lvl5pPr>
            <a:lvl6pPr marL="2514600" indent="-228600" defTabSz="1828800" eaLnBrk="0" fontAlgn="base" hangingPunct="0">
              <a:spcBef>
                <a:spcPct val="20000"/>
              </a:spcBef>
              <a:spcAft>
                <a:spcPct val="0"/>
              </a:spcAft>
              <a:buChar char="»"/>
              <a:defRPr kumimoji="1" sz="4000">
                <a:solidFill>
                  <a:schemeClr val="tx1"/>
                </a:solidFill>
                <a:latin typeface="Arial" pitchFamily="34" charset="0"/>
                <a:ea typeface="新細明體" pitchFamily="18" charset="-120"/>
              </a:defRPr>
            </a:lvl6pPr>
            <a:lvl7pPr marL="2971800" indent="-228600" defTabSz="1828800" eaLnBrk="0" fontAlgn="base" hangingPunct="0">
              <a:spcBef>
                <a:spcPct val="20000"/>
              </a:spcBef>
              <a:spcAft>
                <a:spcPct val="0"/>
              </a:spcAft>
              <a:buChar char="»"/>
              <a:defRPr kumimoji="1" sz="4000">
                <a:solidFill>
                  <a:schemeClr val="tx1"/>
                </a:solidFill>
                <a:latin typeface="Arial" pitchFamily="34" charset="0"/>
                <a:ea typeface="新細明體" pitchFamily="18" charset="-120"/>
              </a:defRPr>
            </a:lvl7pPr>
            <a:lvl8pPr marL="3429000" indent="-228600" defTabSz="1828800" eaLnBrk="0" fontAlgn="base" hangingPunct="0">
              <a:spcBef>
                <a:spcPct val="20000"/>
              </a:spcBef>
              <a:spcAft>
                <a:spcPct val="0"/>
              </a:spcAft>
              <a:buChar char="»"/>
              <a:defRPr kumimoji="1" sz="4000">
                <a:solidFill>
                  <a:schemeClr val="tx1"/>
                </a:solidFill>
                <a:latin typeface="Arial" pitchFamily="34" charset="0"/>
                <a:ea typeface="新細明體" pitchFamily="18" charset="-120"/>
              </a:defRPr>
            </a:lvl8pPr>
            <a:lvl9pPr marL="3886200" indent="-228600" defTabSz="1828800" eaLnBrk="0" fontAlgn="base" hangingPunct="0">
              <a:spcBef>
                <a:spcPct val="20000"/>
              </a:spcBef>
              <a:spcAft>
                <a:spcPct val="0"/>
              </a:spcAft>
              <a:buChar char="»"/>
              <a:defRPr kumimoji="1" sz="4000">
                <a:solidFill>
                  <a:schemeClr val="tx1"/>
                </a:solidFill>
                <a:latin typeface="Arial" pitchFamily="34" charset="0"/>
                <a:ea typeface="新細明體" pitchFamily="18" charset="-120"/>
              </a:defRPr>
            </a:lvl9pPr>
          </a:lstStyle>
          <a:p>
            <a:pPr>
              <a:spcBef>
                <a:spcPct val="0"/>
              </a:spcBef>
              <a:buFontTx/>
              <a:buNone/>
            </a:pPr>
            <a:fld id="{D95A9E54-02A3-4893-9112-F8DB0A38610D}" type="slidenum">
              <a:rPr lang="en-US" altLang="zh-TW" sz="3200">
                <a:ea typeface="微軟正黑體" pitchFamily="34" charset="-120"/>
              </a:rPr>
              <a:pPr>
                <a:spcBef>
                  <a:spcPct val="0"/>
                </a:spcBef>
                <a:buFontTx/>
                <a:buNone/>
              </a:pPr>
              <a:t>36</a:t>
            </a:fld>
            <a:endParaRPr lang="en-US" altLang="zh-TW" sz="3200">
              <a:ea typeface="微軟正黑體" pitchFamily="34" charset="-120"/>
            </a:endParaRPr>
          </a:p>
        </p:txBody>
      </p:sp>
      <p:sp>
        <p:nvSpPr>
          <p:cNvPr id="6" name="手繪多邊形 5"/>
          <p:cNvSpPr/>
          <p:nvPr/>
        </p:nvSpPr>
        <p:spPr>
          <a:xfrm>
            <a:off x="0" y="857250"/>
            <a:ext cx="18291175" cy="1031875"/>
          </a:xfrm>
          <a:custGeom>
            <a:avLst/>
            <a:gdLst>
              <a:gd name="connsiteX0" fmla="*/ 0 w 3809173"/>
              <a:gd name="connsiteY0" fmla="*/ 0 h 2540718"/>
              <a:gd name="connsiteX1" fmla="*/ 3809173 w 3809173"/>
              <a:gd name="connsiteY1" fmla="*/ 0 h 2540718"/>
              <a:gd name="connsiteX2" fmla="*/ 3809173 w 3809173"/>
              <a:gd name="connsiteY2" fmla="*/ 2540718 h 2540718"/>
              <a:gd name="connsiteX3" fmla="*/ 0 w 3809173"/>
              <a:gd name="connsiteY3" fmla="*/ 2540718 h 2540718"/>
              <a:gd name="connsiteX4" fmla="*/ 0 w 3809173"/>
              <a:gd name="connsiteY4" fmla="*/ 0 h 25407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09173" h="2540718">
                <a:moveTo>
                  <a:pt x="0" y="0"/>
                </a:moveTo>
                <a:lnTo>
                  <a:pt x="3809173" y="0"/>
                </a:lnTo>
                <a:lnTo>
                  <a:pt x="3809173" y="2540718"/>
                </a:lnTo>
                <a:lnTo>
                  <a:pt x="0" y="2540718"/>
                </a:lnTo>
                <a:lnTo>
                  <a:pt x="0" y="0"/>
                </a:lnTo>
                <a:close/>
              </a:path>
            </a:pathLst>
          </a:custGeom>
        </p:spPr>
        <p:style>
          <a:lnRef idx="2">
            <a:schemeClr val="dk2">
              <a:alpha val="90000"/>
              <a:tint val="40000"/>
              <a:hueOff val="0"/>
              <a:satOff val="0"/>
              <a:lumOff val="0"/>
              <a:alphaOff val="0"/>
            </a:schemeClr>
          </a:lnRef>
          <a:fillRef idx="1">
            <a:schemeClr val="dk2">
              <a:alpha val="90000"/>
              <a:tint val="40000"/>
              <a:hueOff val="0"/>
              <a:satOff val="0"/>
              <a:lumOff val="0"/>
              <a:alphaOff val="0"/>
            </a:schemeClr>
          </a:fillRef>
          <a:effectRef idx="0">
            <a:schemeClr val="dk2">
              <a:alpha val="90000"/>
              <a:tint val="40000"/>
              <a:hueOff val="0"/>
              <a:satOff val="0"/>
              <a:lumOff val="0"/>
              <a:alphaOff val="0"/>
            </a:schemeClr>
          </a:effectRef>
          <a:fontRef idx="minor">
            <a:schemeClr val="dk1">
              <a:hueOff val="0"/>
              <a:satOff val="0"/>
              <a:lumOff val="0"/>
              <a:alphaOff val="0"/>
            </a:schemeClr>
          </a:fontRef>
        </p:style>
        <p:txBody>
          <a:bodyPr lIns="609468" tIns="405384" rIns="405384" bIns="405384" spcCol="1270" anchor="ctr"/>
          <a:lstStyle/>
          <a:p>
            <a:pPr defTabSz="2533650" eaLnBrk="1" hangingPunct="1">
              <a:lnSpc>
                <a:spcPct val="90000"/>
              </a:lnSpc>
              <a:spcAft>
                <a:spcPct val="35000"/>
              </a:spcAft>
              <a:defRPr/>
            </a:pPr>
            <a:r>
              <a:rPr lang="en-US" altLang="zh-TW" sz="4800" dirty="0">
                <a:latin typeface="微軟正黑體" panose="020B0604030504040204" pitchFamily="34" charset="-120"/>
                <a:ea typeface="微軟正黑體" panose="020B0604030504040204" pitchFamily="34" charset="-120"/>
              </a:rPr>
              <a:t>(</a:t>
            </a:r>
            <a:r>
              <a:rPr lang="zh-TW" altLang="en-US" sz="4800" dirty="0">
                <a:latin typeface="微軟正黑體" panose="020B0604030504040204" pitchFamily="34" charset="-120"/>
                <a:ea typeface="微軟正黑體" panose="020B0604030504040204" pitchFamily="34" charset="-120"/>
              </a:rPr>
              <a:t>二</a:t>
            </a:r>
            <a:r>
              <a:rPr lang="en-US" altLang="zh-TW" sz="4800" dirty="0">
                <a:latin typeface="微軟正黑體" panose="020B0604030504040204" pitchFamily="34" charset="-120"/>
                <a:ea typeface="微軟正黑體" panose="020B0604030504040204" pitchFamily="34" charset="-120"/>
              </a:rPr>
              <a:t>)</a:t>
            </a:r>
            <a:r>
              <a:rPr lang="zh-TW" altLang="en-US" sz="4800" dirty="0">
                <a:latin typeface="微軟正黑體" panose="020B0604030504040204" pitchFamily="34" charset="-120"/>
                <a:ea typeface="微軟正黑體" panose="020B0604030504040204" pitchFamily="34" charset="-120"/>
              </a:rPr>
              <a:t>農業發展地區及其分類</a:t>
            </a:r>
            <a:endParaRPr lang="en-US" altLang="zh-TW" sz="4800" dirty="0">
              <a:latin typeface="微軟正黑體" panose="020B0604030504040204" pitchFamily="34" charset="-120"/>
              <a:ea typeface="微軟正黑體" panose="020B0604030504040204" pitchFamily="34" charset="-120"/>
            </a:endParaRPr>
          </a:p>
        </p:txBody>
      </p:sp>
      <p:sp>
        <p:nvSpPr>
          <p:cNvPr id="11" name="圓角矩形 10"/>
          <p:cNvSpPr/>
          <p:nvPr/>
        </p:nvSpPr>
        <p:spPr>
          <a:xfrm>
            <a:off x="757238" y="2293938"/>
            <a:ext cx="8335962" cy="2908300"/>
          </a:xfrm>
          <a:prstGeom prst="roundRect">
            <a:avLst/>
          </a:prstGeom>
          <a:ln w="19050">
            <a:solidFill>
              <a:srgbClr val="FFC000"/>
            </a:solidFill>
          </a:ln>
        </p:spPr>
        <p:style>
          <a:lnRef idx="2">
            <a:schemeClr val="accent3"/>
          </a:lnRef>
          <a:fillRef idx="1">
            <a:schemeClr val="lt1"/>
          </a:fillRef>
          <a:effectRef idx="0">
            <a:schemeClr val="accent3"/>
          </a:effectRef>
          <a:fontRef idx="minor">
            <a:schemeClr val="dk1"/>
          </a:fontRef>
        </p:style>
        <p:txBody>
          <a:bodyPr anchor="ctr"/>
          <a:lstStyle/>
          <a:p>
            <a:pPr algn="ctr" eaLnBrk="1" hangingPunct="1">
              <a:defRPr/>
            </a:pPr>
            <a:r>
              <a:rPr lang="zh-TW" altLang="en-US" sz="3000" b="1" dirty="0">
                <a:latin typeface="微軟正黑體" panose="020B0604030504040204" pitchFamily="34" charset="-120"/>
                <a:ea typeface="微軟正黑體" panose="020B0604030504040204" pitchFamily="34" charset="-120"/>
              </a:rPr>
              <a:t>農</a:t>
            </a:r>
            <a:r>
              <a:rPr lang="en-US" altLang="zh-TW" sz="3000" b="1" dirty="0">
                <a:latin typeface="微軟正黑體" panose="020B0604030504040204" pitchFamily="34" charset="-120"/>
                <a:ea typeface="微軟正黑體" panose="020B0604030504040204" pitchFamily="34" charset="-120"/>
              </a:rPr>
              <a:t>1</a:t>
            </a:r>
          </a:p>
          <a:p>
            <a:pPr algn="ctr" eaLnBrk="1" hangingPunct="1">
              <a:defRPr/>
            </a:pPr>
            <a:r>
              <a:rPr lang="zh-TW" altLang="en-US" sz="3000" dirty="0">
                <a:solidFill>
                  <a:schemeClr val="tx1"/>
                </a:solidFill>
                <a:latin typeface="微軟正黑體" panose="020B0604030504040204" pitchFamily="34" charset="-120"/>
                <a:ea typeface="微軟正黑體" panose="020B0604030504040204" pitchFamily="34" charset="-120"/>
              </a:rPr>
              <a:t>具</a:t>
            </a:r>
            <a:r>
              <a:rPr lang="zh-TW" altLang="en-US" sz="3000" dirty="0">
                <a:solidFill>
                  <a:srgbClr val="FF0000"/>
                </a:solidFill>
                <a:latin typeface="微軟正黑體" panose="020B0604030504040204" pitchFamily="34" charset="-120"/>
                <a:ea typeface="微軟正黑體" panose="020B0604030504040204" pitchFamily="34" charset="-120"/>
              </a:rPr>
              <a:t>優良農業生產環境</a:t>
            </a:r>
            <a:r>
              <a:rPr lang="zh-TW" altLang="en-US" sz="3000" dirty="0">
                <a:solidFill>
                  <a:schemeClr val="tx1"/>
                </a:solidFill>
                <a:latin typeface="微軟正黑體" panose="020B0604030504040204" pitchFamily="34" charset="-120"/>
                <a:ea typeface="微軟正黑體" panose="020B0604030504040204" pitchFamily="34" charset="-120"/>
              </a:rPr>
              <a:t>，或曾投資建設重大農業改良設施之地區，且滿足面積規模大於</a:t>
            </a:r>
            <a:r>
              <a:rPr lang="en-US" altLang="zh-TW" sz="3000" dirty="0">
                <a:solidFill>
                  <a:srgbClr val="FF0000"/>
                </a:solidFill>
                <a:latin typeface="微軟正黑體" panose="020B0604030504040204" pitchFamily="34" charset="-120"/>
                <a:ea typeface="微軟正黑體" panose="020B0604030504040204" pitchFamily="34" charset="-120"/>
              </a:rPr>
              <a:t>25</a:t>
            </a:r>
            <a:r>
              <a:rPr lang="zh-TW" altLang="en-US" sz="3000" dirty="0">
                <a:solidFill>
                  <a:srgbClr val="FF0000"/>
                </a:solidFill>
                <a:latin typeface="微軟正黑體" panose="020B0604030504040204" pitchFamily="34" charset="-120"/>
                <a:ea typeface="微軟正黑體" panose="020B0604030504040204" pitchFamily="34" charset="-120"/>
              </a:rPr>
              <a:t>公頃</a:t>
            </a:r>
            <a:r>
              <a:rPr lang="zh-TW" altLang="en-US" sz="3000" dirty="0">
                <a:solidFill>
                  <a:schemeClr val="tx1"/>
                </a:solidFill>
                <a:latin typeface="微軟正黑體" panose="020B0604030504040204" pitchFamily="34" charset="-120"/>
                <a:ea typeface="微軟正黑體" panose="020B0604030504040204" pitchFamily="34" charset="-120"/>
              </a:rPr>
              <a:t>以上與農業生產使用面積比例達</a:t>
            </a:r>
            <a:r>
              <a:rPr lang="en-US" altLang="zh-TW" sz="3000" dirty="0">
                <a:solidFill>
                  <a:schemeClr val="tx1"/>
                </a:solidFill>
                <a:latin typeface="微軟正黑體" panose="020B0604030504040204" pitchFamily="34" charset="-120"/>
                <a:ea typeface="微軟正黑體" panose="020B0604030504040204" pitchFamily="34" charset="-120"/>
              </a:rPr>
              <a:t>80%</a:t>
            </a:r>
            <a:r>
              <a:rPr lang="zh-TW" altLang="en-US" sz="3000" dirty="0">
                <a:solidFill>
                  <a:schemeClr val="tx1"/>
                </a:solidFill>
                <a:latin typeface="微軟正黑體" panose="020B0604030504040204" pitchFamily="34" charset="-120"/>
                <a:ea typeface="微軟正黑體" panose="020B0604030504040204" pitchFamily="34" charset="-120"/>
              </a:rPr>
              <a:t>以上者。</a:t>
            </a:r>
            <a:endParaRPr lang="en-US" altLang="zh-TW" sz="3000" dirty="0">
              <a:solidFill>
                <a:schemeClr val="tx1"/>
              </a:solidFill>
              <a:latin typeface="微軟正黑體" panose="020B0604030504040204" pitchFamily="34" charset="-120"/>
              <a:ea typeface="微軟正黑體" panose="020B0604030504040204" pitchFamily="34" charset="-120"/>
            </a:endParaRPr>
          </a:p>
          <a:p>
            <a:pPr algn="ctr" eaLnBrk="1" hangingPunct="1">
              <a:defRPr/>
            </a:pPr>
            <a:r>
              <a:rPr lang="zh-TW" altLang="en-US" sz="3000" dirty="0">
                <a:solidFill>
                  <a:schemeClr val="tx1"/>
                </a:solidFill>
                <a:latin typeface="微軟正黑體" panose="020B0604030504040204" pitchFamily="34" charset="-120"/>
                <a:ea typeface="微軟正黑體" panose="020B0604030504040204" pitchFamily="34" charset="-120"/>
              </a:rPr>
              <a:t>依修正全國區域計畫辦理分區</a:t>
            </a:r>
            <a:r>
              <a:rPr lang="zh-TW" altLang="en-US" sz="3000" dirty="0">
                <a:solidFill>
                  <a:srgbClr val="FF0000"/>
                </a:solidFill>
                <a:latin typeface="微軟正黑體" panose="020B0604030504040204" pitchFamily="34" charset="-120"/>
                <a:ea typeface="微軟正黑體" panose="020B0604030504040204" pitchFamily="34" charset="-120"/>
              </a:rPr>
              <a:t>檢討變更後之特定農業區</a:t>
            </a:r>
            <a:endParaRPr lang="zh-TW" altLang="en-US" sz="3000" dirty="0">
              <a:solidFill>
                <a:schemeClr val="tx1"/>
              </a:solidFill>
              <a:latin typeface="微軟正黑體" panose="020B0604030504040204" pitchFamily="34" charset="-120"/>
              <a:ea typeface="微軟正黑體" panose="020B0604030504040204" pitchFamily="34" charset="-120"/>
            </a:endParaRPr>
          </a:p>
        </p:txBody>
      </p:sp>
      <p:sp>
        <p:nvSpPr>
          <p:cNvPr id="13" name="圓角矩形 12"/>
          <p:cNvSpPr/>
          <p:nvPr/>
        </p:nvSpPr>
        <p:spPr>
          <a:xfrm>
            <a:off x="717550" y="5322888"/>
            <a:ext cx="8335963" cy="2039937"/>
          </a:xfrm>
          <a:prstGeom prst="roundRect">
            <a:avLst/>
          </a:prstGeom>
          <a:ln w="19050">
            <a:solidFill>
              <a:srgbClr val="FFC000"/>
            </a:solidFill>
          </a:ln>
        </p:spPr>
        <p:style>
          <a:lnRef idx="2">
            <a:schemeClr val="accent3"/>
          </a:lnRef>
          <a:fillRef idx="1">
            <a:schemeClr val="lt1"/>
          </a:fillRef>
          <a:effectRef idx="0">
            <a:schemeClr val="accent3"/>
          </a:effectRef>
          <a:fontRef idx="minor">
            <a:schemeClr val="dk1"/>
          </a:fontRef>
        </p:style>
        <p:txBody>
          <a:bodyPr anchor="ctr"/>
          <a:lstStyle/>
          <a:p>
            <a:pPr algn="ctr" eaLnBrk="1" hangingPunct="1">
              <a:defRPr/>
            </a:pPr>
            <a:r>
              <a:rPr lang="zh-TW" altLang="en-US" sz="3000" b="1" dirty="0">
                <a:latin typeface="微軟正黑體" panose="020B0604030504040204" pitchFamily="34" charset="-120"/>
                <a:ea typeface="微軟正黑體" panose="020B0604030504040204" pitchFamily="34" charset="-120"/>
              </a:rPr>
              <a:t>農</a:t>
            </a:r>
            <a:r>
              <a:rPr lang="en-US" altLang="zh-TW" sz="3000" b="1" dirty="0">
                <a:latin typeface="微軟正黑體" panose="020B0604030504040204" pitchFamily="34" charset="-120"/>
                <a:ea typeface="微軟正黑體" panose="020B0604030504040204" pitchFamily="34" charset="-120"/>
              </a:rPr>
              <a:t>2</a:t>
            </a:r>
          </a:p>
          <a:p>
            <a:pPr algn="ctr" eaLnBrk="1" hangingPunct="1">
              <a:defRPr/>
            </a:pPr>
            <a:r>
              <a:rPr lang="zh-TW" altLang="en-US" sz="3000" dirty="0">
                <a:solidFill>
                  <a:schemeClr val="tx1"/>
                </a:solidFill>
                <a:latin typeface="微軟正黑體" panose="020B0604030504040204" pitchFamily="34" charset="-120"/>
                <a:ea typeface="微軟正黑體" panose="020B0604030504040204" pitchFamily="34" charset="-120"/>
              </a:rPr>
              <a:t>具</a:t>
            </a:r>
            <a:r>
              <a:rPr lang="zh-TW" altLang="en-US" sz="3000" dirty="0">
                <a:solidFill>
                  <a:srgbClr val="FF0000"/>
                </a:solidFill>
                <a:latin typeface="微軟正黑體" panose="020B0604030504040204" pitchFamily="34" charset="-120"/>
                <a:ea typeface="微軟正黑體" panose="020B0604030504040204" pitchFamily="34" charset="-120"/>
              </a:rPr>
              <a:t>良好農業生產環境，農業發展多元化地區，</a:t>
            </a:r>
            <a:r>
              <a:rPr lang="zh-TW" altLang="en-US" sz="3000" dirty="0">
                <a:latin typeface="微軟正黑體" panose="020B0604030504040204" pitchFamily="34" charset="-120"/>
                <a:ea typeface="微軟正黑體" panose="020B0604030504040204" pitchFamily="34" charset="-120"/>
              </a:rPr>
              <a:t>不符合農</a:t>
            </a:r>
            <a:r>
              <a:rPr lang="en-US" altLang="zh-TW" sz="3000" dirty="0">
                <a:latin typeface="微軟正黑體" panose="020B0604030504040204" pitchFamily="34" charset="-120"/>
                <a:ea typeface="微軟正黑體" panose="020B0604030504040204" pitchFamily="34" charset="-120"/>
              </a:rPr>
              <a:t>1</a:t>
            </a:r>
            <a:r>
              <a:rPr lang="zh-TW" altLang="en-US" sz="3000" dirty="0">
                <a:latin typeface="微軟正黑體" panose="020B0604030504040204" pitchFamily="34" charset="-120"/>
                <a:ea typeface="微軟正黑體" panose="020B0604030504040204" pitchFamily="34" charset="-120"/>
              </a:rPr>
              <a:t>條件，或符合條件但面積規模未達</a:t>
            </a:r>
            <a:r>
              <a:rPr lang="en-US" altLang="zh-TW" sz="3000" dirty="0">
                <a:latin typeface="微軟正黑體" panose="020B0604030504040204" pitchFamily="34" charset="-120"/>
                <a:ea typeface="微軟正黑體" panose="020B0604030504040204" pitchFamily="34" charset="-120"/>
              </a:rPr>
              <a:t>25</a:t>
            </a:r>
            <a:r>
              <a:rPr lang="zh-TW" altLang="en-US" sz="3000" dirty="0">
                <a:latin typeface="微軟正黑體" panose="020B0604030504040204" pitchFamily="34" charset="-120"/>
                <a:ea typeface="微軟正黑體" panose="020B0604030504040204" pitchFamily="34" charset="-120"/>
              </a:rPr>
              <a:t>公頃或農業生產使用面積比例未達</a:t>
            </a:r>
            <a:r>
              <a:rPr lang="en-US" altLang="zh-TW" sz="3000" dirty="0">
                <a:latin typeface="微軟正黑體" panose="020B0604030504040204" pitchFamily="34" charset="-120"/>
                <a:ea typeface="微軟正黑體" panose="020B0604030504040204" pitchFamily="34" charset="-120"/>
              </a:rPr>
              <a:t>80%</a:t>
            </a:r>
            <a:r>
              <a:rPr lang="zh-TW" altLang="en-US" sz="3000" dirty="0">
                <a:latin typeface="微軟正黑體" panose="020B0604030504040204" pitchFamily="34" charset="-120"/>
                <a:ea typeface="微軟正黑體" panose="020B0604030504040204" pitchFamily="34" charset="-120"/>
              </a:rPr>
              <a:t>之地區</a:t>
            </a:r>
          </a:p>
        </p:txBody>
      </p:sp>
      <p:sp>
        <p:nvSpPr>
          <p:cNvPr id="14" name="圓角矩形 13"/>
          <p:cNvSpPr/>
          <p:nvPr/>
        </p:nvSpPr>
        <p:spPr>
          <a:xfrm>
            <a:off x="738188" y="7507288"/>
            <a:ext cx="8335962" cy="1439862"/>
          </a:xfrm>
          <a:prstGeom prst="roundRect">
            <a:avLst/>
          </a:prstGeom>
          <a:ln w="19050">
            <a:solidFill>
              <a:srgbClr val="FFC000"/>
            </a:solidFill>
          </a:ln>
        </p:spPr>
        <p:style>
          <a:lnRef idx="2">
            <a:schemeClr val="accent3"/>
          </a:lnRef>
          <a:fillRef idx="1">
            <a:schemeClr val="lt1"/>
          </a:fillRef>
          <a:effectRef idx="0">
            <a:schemeClr val="accent3"/>
          </a:effectRef>
          <a:fontRef idx="minor">
            <a:schemeClr val="dk1"/>
          </a:fontRef>
        </p:style>
        <p:txBody>
          <a:bodyPr anchor="ctr"/>
          <a:lstStyle/>
          <a:p>
            <a:pPr algn="ctr" eaLnBrk="1" hangingPunct="1">
              <a:defRPr/>
            </a:pPr>
            <a:r>
              <a:rPr lang="zh-TW" altLang="en-US" sz="3000" dirty="0">
                <a:latin typeface="微軟正黑體" panose="020B0604030504040204" pitchFamily="34" charset="-120"/>
                <a:ea typeface="微軟正黑體" panose="020B0604030504040204" pitchFamily="34" charset="-120"/>
              </a:rPr>
              <a:t>農</a:t>
            </a:r>
            <a:r>
              <a:rPr lang="en-US" altLang="zh-TW" sz="3000" dirty="0">
                <a:latin typeface="微軟正黑體" panose="020B0604030504040204" pitchFamily="34" charset="-120"/>
                <a:ea typeface="微軟正黑體" panose="020B0604030504040204" pitchFamily="34" charset="-120"/>
              </a:rPr>
              <a:t>3</a:t>
            </a:r>
          </a:p>
          <a:p>
            <a:pPr eaLnBrk="1" hangingPunct="1">
              <a:defRPr/>
            </a:pPr>
            <a:r>
              <a:rPr lang="zh-TW" altLang="en-US" sz="3000" dirty="0">
                <a:latin typeface="微軟正黑體" panose="020B0604030504040204" pitchFamily="34" charset="-120"/>
                <a:ea typeface="微軟正黑體" panose="020B0604030504040204" pitchFamily="34" charset="-120"/>
              </a:rPr>
              <a:t>位於</a:t>
            </a:r>
            <a:r>
              <a:rPr lang="zh-TW" altLang="en-US" sz="3000" dirty="0">
                <a:solidFill>
                  <a:srgbClr val="FF0000"/>
                </a:solidFill>
                <a:latin typeface="微軟正黑體" panose="020B0604030504040204" pitchFamily="34" charset="-120"/>
                <a:ea typeface="微軟正黑體" panose="020B0604030504040204" pitchFamily="34" charset="-120"/>
              </a:rPr>
              <a:t>山坡地</a:t>
            </a:r>
            <a:r>
              <a:rPr lang="zh-TW" altLang="en-US" sz="3000" dirty="0">
                <a:latin typeface="微軟正黑體" panose="020B0604030504040204" pitchFamily="34" charset="-120"/>
                <a:ea typeface="微軟正黑體" panose="020B0604030504040204" pitchFamily="34" charset="-120"/>
              </a:rPr>
              <a:t>之農業生產土地，以及可供經濟營林等之林產業用地。</a:t>
            </a:r>
          </a:p>
        </p:txBody>
      </p:sp>
      <p:sp>
        <p:nvSpPr>
          <p:cNvPr id="19" name="圓角矩形 18"/>
          <p:cNvSpPr/>
          <p:nvPr/>
        </p:nvSpPr>
        <p:spPr>
          <a:xfrm>
            <a:off x="671513" y="9091613"/>
            <a:ext cx="8335962" cy="2016125"/>
          </a:xfrm>
          <a:prstGeom prst="roundRect">
            <a:avLst/>
          </a:prstGeom>
          <a:ln w="19050">
            <a:solidFill>
              <a:srgbClr val="FFFF00"/>
            </a:solidFill>
          </a:ln>
        </p:spPr>
        <p:style>
          <a:lnRef idx="2">
            <a:schemeClr val="accent3"/>
          </a:lnRef>
          <a:fillRef idx="1">
            <a:schemeClr val="lt1"/>
          </a:fillRef>
          <a:effectRef idx="0">
            <a:schemeClr val="accent3"/>
          </a:effectRef>
          <a:fontRef idx="minor">
            <a:schemeClr val="dk1"/>
          </a:fontRef>
        </p:style>
        <p:txBody>
          <a:bodyPr anchor="ctr"/>
          <a:lstStyle/>
          <a:p>
            <a:pPr algn="ctr" eaLnBrk="1" hangingPunct="1">
              <a:defRPr/>
            </a:pPr>
            <a:r>
              <a:rPr lang="zh-TW" altLang="en-US" sz="3000" b="1" dirty="0">
                <a:latin typeface="微軟正黑體" panose="020B0604030504040204" pitchFamily="34" charset="-120"/>
                <a:ea typeface="微軟正黑體" panose="020B0604030504040204" pitchFamily="34" charset="-120"/>
              </a:rPr>
              <a:t>農</a:t>
            </a:r>
            <a:r>
              <a:rPr lang="en-US" altLang="zh-TW" sz="3000" b="1" dirty="0">
                <a:latin typeface="微軟正黑體" panose="020B0604030504040204" pitchFamily="34" charset="-120"/>
                <a:ea typeface="微軟正黑體" panose="020B0604030504040204" pitchFamily="34" charset="-120"/>
              </a:rPr>
              <a:t>4</a:t>
            </a:r>
          </a:p>
          <a:p>
            <a:pPr eaLnBrk="1" hangingPunct="1">
              <a:defRPr/>
            </a:pPr>
            <a:r>
              <a:rPr lang="zh-TW" altLang="en-US" sz="3000" dirty="0">
                <a:latin typeface="微軟正黑體" panose="020B0604030504040204" pitchFamily="34" charset="-120"/>
                <a:ea typeface="微軟正黑體" panose="020B0604030504040204" pitchFamily="34" charset="-120"/>
              </a:rPr>
              <a:t>依原依區域計畫法劃定之</a:t>
            </a:r>
            <a:r>
              <a:rPr lang="zh-TW" altLang="en-US" sz="3000" dirty="0">
                <a:solidFill>
                  <a:srgbClr val="FF0000"/>
                </a:solidFill>
                <a:latin typeface="微軟正黑體" panose="020B0604030504040204" pitchFamily="34" charset="-120"/>
                <a:ea typeface="微軟正黑體" panose="020B0604030504040204" pitchFamily="34" charset="-120"/>
              </a:rPr>
              <a:t>鄉村區</a:t>
            </a:r>
            <a:r>
              <a:rPr lang="en-US" altLang="zh-TW" sz="3000" dirty="0">
                <a:latin typeface="微軟正黑體" panose="020B0604030504040204" pitchFamily="34" charset="-120"/>
                <a:ea typeface="微軟正黑體" panose="020B0604030504040204" pitchFamily="34" charset="-120"/>
              </a:rPr>
              <a:t>(</a:t>
            </a:r>
            <a:r>
              <a:rPr lang="zh-TW" altLang="en-US" sz="3000" dirty="0">
                <a:latin typeface="微軟正黑體" panose="020B0604030504040204" pitchFamily="34" charset="-120"/>
                <a:ea typeface="微軟正黑體" panose="020B0604030504040204" pitchFamily="34" charset="-120"/>
              </a:rPr>
              <a:t>含原住民族土地</a:t>
            </a:r>
            <a:r>
              <a:rPr lang="en-US" altLang="zh-TW" sz="3000" dirty="0">
                <a:latin typeface="微軟正黑體" panose="020B0604030504040204" pitchFamily="34" charset="-120"/>
                <a:ea typeface="微軟正黑體" panose="020B0604030504040204" pitchFamily="34" charset="-120"/>
              </a:rPr>
              <a:t>)</a:t>
            </a:r>
            <a:r>
              <a:rPr lang="zh-TW" altLang="en-US" sz="3000" dirty="0">
                <a:latin typeface="微軟正黑體" panose="020B0604030504040204" pitchFamily="34" charset="-120"/>
                <a:ea typeface="微軟正黑體" panose="020B0604030504040204" pitchFamily="34" charset="-120"/>
              </a:rPr>
              <a:t>，屬於農村主要人口集居地區，與農業生產、生活、生態之關係密不可分之農村聚落。</a:t>
            </a:r>
          </a:p>
        </p:txBody>
      </p:sp>
      <p:sp>
        <p:nvSpPr>
          <p:cNvPr id="20" name="圓角矩形 19"/>
          <p:cNvSpPr/>
          <p:nvPr/>
        </p:nvSpPr>
        <p:spPr>
          <a:xfrm>
            <a:off x="757238" y="11250613"/>
            <a:ext cx="8335962" cy="2197100"/>
          </a:xfrm>
          <a:prstGeom prst="roundRect">
            <a:avLst/>
          </a:prstGeom>
          <a:noFill/>
          <a:ln w="19050">
            <a:solidFill>
              <a:srgbClr val="FFFF00"/>
            </a:solidFill>
          </a:ln>
        </p:spPr>
        <p:style>
          <a:lnRef idx="2">
            <a:schemeClr val="accent3"/>
          </a:lnRef>
          <a:fillRef idx="1">
            <a:schemeClr val="lt1"/>
          </a:fillRef>
          <a:effectRef idx="0">
            <a:schemeClr val="accent3"/>
          </a:effectRef>
          <a:fontRef idx="minor">
            <a:schemeClr val="dk1"/>
          </a:fontRef>
        </p:style>
        <p:txBody>
          <a:bodyPr anchor="ctr"/>
          <a:lstStyle/>
          <a:p>
            <a:pPr algn="ctr" eaLnBrk="1" hangingPunct="1">
              <a:defRPr/>
            </a:pPr>
            <a:r>
              <a:rPr lang="zh-TW" altLang="en-US" sz="3000" b="1" dirty="0">
                <a:latin typeface="微軟正黑體" panose="020B0604030504040204" pitchFamily="34" charset="-120"/>
                <a:ea typeface="微軟正黑體" panose="020B0604030504040204" pitchFamily="34" charset="-120"/>
              </a:rPr>
              <a:t>農</a:t>
            </a:r>
            <a:r>
              <a:rPr lang="en-US" altLang="zh-TW" sz="3000" b="1" dirty="0">
                <a:latin typeface="微軟正黑體" panose="020B0604030504040204" pitchFamily="34" charset="-120"/>
                <a:ea typeface="微軟正黑體" panose="020B0604030504040204" pitchFamily="34" charset="-120"/>
              </a:rPr>
              <a:t>5</a:t>
            </a:r>
          </a:p>
          <a:p>
            <a:pPr eaLnBrk="1" hangingPunct="1">
              <a:defRPr/>
            </a:pPr>
            <a:r>
              <a:rPr lang="zh-TW" altLang="en-US" sz="3000" dirty="0">
                <a:latin typeface="微軟正黑體" panose="020B0604030504040204" pitchFamily="34" charset="-120"/>
                <a:ea typeface="微軟正黑體" panose="020B0604030504040204" pitchFamily="34" charset="-120"/>
              </a:rPr>
              <a:t>符合農業發展地區第一類劃設條件、或土地面積完整達</a:t>
            </a:r>
            <a:r>
              <a:rPr lang="en-US" altLang="zh-TW" sz="3000" dirty="0">
                <a:solidFill>
                  <a:srgbClr val="FF0000"/>
                </a:solidFill>
                <a:latin typeface="微軟正黑體" panose="020B0604030504040204" pitchFamily="34" charset="-120"/>
                <a:ea typeface="微軟正黑體" panose="020B0604030504040204" pitchFamily="34" charset="-120"/>
              </a:rPr>
              <a:t>10</a:t>
            </a:r>
            <a:r>
              <a:rPr lang="zh-TW" altLang="en-US" sz="3000" dirty="0">
                <a:solidFill>
                  <a:srgbClr val="FF0000"/>
                </a:solidFill>
                <a:latin typeface="微軟正黑體" panose="020B0604030504040204" pitchFamily="34" charset="-120"/>
                <a:ea typeface="微軟正黑體" panose="020B0604030504040204" pitchFamily="34" charset="-120"/>
              </a:rPr>
              <a:t>公頃</a:t>
            </a:r>
            <a:r>
              <a:rPr lang="zh-TW" altLang="en-US" sz="3000" dirty="0">
                <a:latin typeface="微軟正黑體" panose="020B0604030504040204" pitchFamily="34" charset="-120"/>
                <a:ea typeface="微軟正黑體" panose="020B0604030504040204" pitchFamily="34" charset="-120"/>
              </a:rPr>
              <a:t>且農業使用面積達</a:t>
            </a:r>
            <a:r>
              <a:rPr lang="en-US" altLang="zh-TW" sz="3000" dirty="0">
                <a:latin typeface="微軟正黑體" panose="020B0604030504040204" pitchFamily="34" charset="-120"/>
                <a:ea typeface="微軟正黑體" panose="020B0604030504040204" pitchFamily="34" charset="-120"/>
              </a:rPr>
              <a:t>80%</a:t>
            </a:r>
            <a:r>
              <a:rPr lang="zh-TW" altLang="en-US" sz="3000" dirty="0">
                <a:latin typeface="微軟正黑體" panose="020B0604030504040204" pitchFamily="34" charset="-120"/>
                <a:ea typeface="微軟正黑體" panose="020B0604030504040204" pitchFamily="34" charset="-120"/>
              </a:rPr>
              <a:t>之</a:t>
            </a:r>
            <a:r>
              <a:rPr lang="zh-TW" altLang="en-US" sz="3000" dirty="0">
                <a:solidFill>
                  <a:srgbClr val="FF0000"/>
                </a:solidFill>
                <a:latin typeface="微軟正黑體" panose="020B0604030504040204" pitchFamily="34" charset="-120"/>
                <a:ea typeface="微軟正黑體" panose="020B0604030504040204" pitchFamily="34" charset="-120"/>
              </a:rPr>
              <a:t>都市計畫農業區。</a:t>
            </a:r>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投影片編號版面配置區 1"/>
          <p:cNvSpPr>
            <a:spLocks noGrp="1"/>
          </p:cNvSpPr>
          <p:nvPr>
            <p:ph type="sldNum" sz="quarter" idx="12"/>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1828800">
              <a:spcBef>
                <a:spcPct val="20000"/>
              </a:spcBef>
              <a:buChar char="•"/>
              <a:defRPr kumimoji="1" sz="6400">
                <a:solidFill>
                  <a:schemeClr val="tx1"/>
                </a:solidFill>
                <a:latin typeface="Arial" pitchFamily="34" charset="0"/>
                <a:ea typeface="新細明體" pitchFamily="18" charset="-120"/>
              </a:defRPr>
            </a:lvl1pPr>
            <a:lvl2pPr marL="742950" indent="-285750" defTabSz="1828800">
              <a:spcBef>
                <a:spcPct val="20000"/>
              </a:spcBef>
              <a:buChar char="–"/>
              <a:defRPr kumimoji="1" sz="5600">
                <a:solidFill>
                  <a:schemeClr val="tx1"/>
                </a:solidFill>
                <a:latin typeface="Arial" pitchFamily="34" charset="0"/>
                <a:ea typeface="新細明體" pitchFamily="18" charset="-120"/>
              </a:defRPr>
            </a:lvl2pPr>
            <a:lvl3pPr marL="1143000" indent="-228600" defTabSz="1828800">
              <a:spcBef>
                <a:spcPct val="20000"/>
              </a:spcBef>
              <a:buChar char="•"/>
              <a:defRPr kumimoji="1" sz="4800">
                <a:solidFill>
                  <a:schemeClr val="tx1"/>
                </a:solidFill>
                <a:latin typeface="Arial" pitchFamily="34" charset="0"/>
                <a:ea typeface="新細明體" pitchFamily="18" charset="-120"/>
              </a:defRPr>
            </a:lvl3pPr>
            <a:lvl4pPr marL="1600200" indent="-228600" defTabSz="1828800">
              <a:spcBef>
                <a:spcPct val="20000"/>
              </a:spcBef>
              <a:buChar char="–"/>
              <a:defRPr kumimoji="1" sz="4000">
                <a:solidFill>
                  <a:schemeClr val="tx1"/>
                </a:solidFill>
                <a:latin typeface="Arial" pitchFamily="34" charset="0"/>
                <a:ea typeface="新細明體" pitchFamily="18" charset="-120"/>
              </a:defRPr>
            </a:lvl4pPr>
            <a:lvl5pPr marL="2057400" indent="-228600" defTabSz="1828800">
              <a:spcBef>
                <a:spcPct val="20000"/>
              </a:spcBef>
              <a:buChar char="»"/>
              <a:defRPr kumimoji="1" sz="4000">
                <a:solidFill>
                  <a:schemeClr val="tx1"/>
                </a:solidFill>
                <a:latin typeface="Arial" pitchFamily="34" charset="0"/>
                <a:ea typeface="新細明體" pitchFamily="18" charset="-120"/>
              </a:defRPr>
            </a:lvl5pPr>
            <a:lvl6pPr marL="2514600" indent="-228600" defTabSz="1828800" eaLnBrk="0" fontAlgn="base" hangingPunct="0">
              <a:spcBef>
                <a:spcPct val="20000"/>
              </a:spcBef>
              <a:spcAft>
                <a:spcPct val="0"/>
              </a:spcAft>
              <a:buChar char="»"/>
              <a:defRPr kumimoji="1" sz="4000">
                <a:solidFill>
                  <a:schemeClr val="tx1"/>
                </a:solidFill>
                <a:latin typeface="Arial" pitchFamily="34" charset="0"/>
                <a:ea typeface="新細明體" pitchFamily="18" charset="-120"/>
              </a:defRPr>
            </a:lvl6pPr>
            <a:lvl7pPr marL="2971800" indent="-228600" defTabSz="1828800" eaLnBrk="0" fontAlgn="base" hangingPunct="0">
              <a:spcBef>
                <a:spcPct val="20000"/>
              </a:spcBef>
              <a:spcAft>
                <a:spcPct val="0"/>
              </a:spcAft>
              <a:buChar char="»"/>
              <a:defRPr kumimoji="1" sz="4000">
                <a:solidFill>
                  <a:schemeClr val="tx1"/>
                </a:solidFill>
                <a:latin typeface="Arial" pitchFamily="34" charset="0"/>
                <a:ea typeface="新細明體" pitchFamily="18" charset="-120"/>
              </a:defRPr>
            </a:lvl7pPr>
            <a:lvl8pPr marL="3429000" indent="-228600" defTabSz="1828800" eaLnBrk="0" fontAlgn="base" hangingPunct="0">
              <a:spcBef>
                <a:spcPct val="20000"/>
              </a:spcBef>
              <a:spcAft>
                <a:spcPct val="0"/>
              </a:spcAft>
              <a:buChar char="»"/>
              <a:defRPr kumimoji="1" sz="4000">
                <a:solidFill>
                  <a:schemeClr val="tx1"/>
                </a:solidFill>
                <a:latin typeface="Arial" pitchFamily="34" charset="0"/>
                <a:ea typeface="新細明體" pitchFamily="18" charset="-120"/>
              </a:defRPr>
            </a:lvl8pPr>
            <a:lvl9pPr marL="3886200" indent="-228600" defTabSz="1828800" eaLnBrk="0" fontAlgn="base" hangingPunct="0">
              <a:spcBef>
                <a:spcPct val="20000"/>
              </a:spcBef>
              <a:spcAft>
                <a:spcPct val="0"/>
              </a:spcAft>
              <a:buChar char="»"/>
              <a:defRPr kumimoji="1" sz="4000">
                <a:solidFill>
                  <a:schemeClr val="tx1"/>
                </a:solidFill>
                <a:latin typeface="Arial" pitchFamily="34" charset="0"/>
                <a:ea typeface="新細明體" pitchFamily="18" charset="-120"/>
              </a:defRPr>
            </a:lvl9pPr>
          </a:lstStyle>
          <a:p>
            <a:pPr>
              <a:spcBef>
                <a:spcPct val="0"/>
              </a:spcBef>
              <a:buFontTx/>
              <a:buNone/>
            </a:pPr>
            <a:fld id="{61395D8E-7A93-47E8-A6BD-021DB002C5DB}" type="slidenum">
              <a:rPr lang="en-US" altLang="zh-TW" sz="3200">
                <a:ea typeface="微軟正黑體" pitchFamily="34" charset="-120"/>
              </a:rPr>
              <a:pPr>
                <a:spcBef>
                  <a:spcPct val="0"/>
                </a:spcBef>
                <a:buFontTx/>
                <a:buNone/>
              </a:pPr>
              <a:t>37</a:t>
            </a:fld>
            <a:endParaRPr lang="en-US" altLang="zh-TW" sz="3200">
              <a:ea typeface="微軟正黑體" pitchFamily="34" charset="-120"/>
            </a:endParaRPr>
          </a:p>
        </p:txBody>
      </p:sp>
      <p:sp>
        <p:nvSpPr>
          <p:cNvPr id="53251" name="Text Box 10"/>
          <p:cNvSpPr txBox="1">
            <a:spLocks noChangeArrowheads="1"/>
          </p:cNvSpPr>
          <p:nvPr/>
        </p:nvSpPr>
        <p:spPr bwMode="auto">
          <a:xfrm>
            <a:off x="557213" y="2393950"/>
            <a:ext cx="16887825" cy="11172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42900" indent="-342900">
              <a:spcBef>
                <a:spcPct val="20000"/>
              </a:spcBef>
              <a:buChar char="•"/>
              <a:defRPr kumimoji="1" sz="6400">
                <a:solidFill>
                  <a:schemeClr val="tx1"/>
                </a:solidFill>
                <a:latin typeface="Arial" pitchFamily="34" charset="0"/>
                <a:ea typeface="新細明體" pitchFamily="18" charset="-120"/>
              </a:defRPr>
            </a:lvl1pPr>
            <a:lvl2pPr marL="863600" indent="-742950">
              <a:spcBef>
                <a:spcPct val="20000"/>
              </a:spcBef>
              <a:buChar char="–"/>
              <a:defRPr kumimoji="1" sz="5600">
                <a:solidFill>
                  <a:schemeClr val="tx1"/>
                </a:solidFill>
                <a:latin typeface="Arial" pitchFamily="34" charset="0"/>
                <a:ea typeface="新細明體" pitchFamily="18" charset="-120"/>
              </a:defRPr>
            </a:lvl2pPr>
            <a:lvl3pPr marL="1362075" indent="-742950">
              <a:spcBef>
                <a:spcPct val="20000"/>
              </a:spcBef>
              <a:buChar char="•"/>
              <a:defRPr kumimoji="1" sz="4800">
                <a:solidFill>
                  <a:schemeClr val="tx1"/>
                </a:solidFill>
                <a:latin typeface="Arial" pitchFamily="34" charset="0"/>
                <a:ea typeface="新細明體" pitchFamily="18" charset="-120"/>
              </a:defRPr>
            </a:lvl3pPr>
            <a:lvl4pPr marL="1600200" indent="-228600">
              <a:spcBef>
                <a:spcPct val="20000"/>
              </a:spcBef>
              <a:buChar char="–"/>
              <a:defRPr kumimoji="1" sz="4000">
                <a:solidFill>
                  <a:schemeClr val="tx1"/>
                </a:solidFill>
                <a:latin typeface="Arial" pitchFamily="34" charset="0"/>
                <a:ea typeface="新細明體" pitchFamily="18" charset="-120"/>
              </a:defRPr>
            </a:lvl4pPr>
            <a:lvl5pPr marL="2057400" indent="-228600">
              <a:spcBef>
                <a:spcPct val="20000"/>
              </a:spcBef>
              <a:buChar char="»"/>
              <a:defRPr kumimoji="1" sz="4000">
                <a:solidFill>
                  <a:schemeClr val="tx1"/>
                </a:solidFill>
                <a:latin typeface="Arial" pitchFamily="34" charset="0"/>
                <a:ea typeface="新細明體" pitchFamily="18" charset="-120"/>
              </a:defRPr>
            </a:lvl5pPr>
            <a:lvl6pPr marL="2514600" indent="-228600" eaLnBrk="0" fontAlgn="base" hangingPunct="0">
              <a:spcBef>
                <a:spcPct val="20000"/>
              </a:spcBef>
              <a:spcAft>
                <a:spcPct val="0"/>
              </a:spcAft>
              <a:buChar char="»"/>
              <a:defRPr kumimoji="1" sz="4000">
                <a:solidFill>
                  <a:schemeClr val="tx1"/>
                </a:solidFill>
                <a:latin typeface="Arial" pitchFamily="34" charset="0"/>
                <a:ea typeface="新細明體" pitchFamily="18" charset="-120"/>
              </a:defRPr>
            </a:lvl6pPr>
            <a:lvl7pPr marL="2971800" indent="-228600" eaLnBrk="0" fontAlgn="base" hangingPunct="0">
              <a:spcBef>
                <a:spcPct val="20000"/>
              </a:spcBef>
              <a:spcAft>
                <a:spcPct val="0"/>
              </a:spcAft>
              <a:buChar char="»"/>
              <a:defRPr kumimoji="1" sz="4000">
                <a:solidFill>
                  <a:schemeClr val="tx1"/>
                </a:solidFill>
                <a:latin typeface="Arial" pitchFamily="34" charset="0"/>
                <a:ea typeface="新細明體" pitchFamily="18" charset="-120"/>
              </a:defRPr>
            </a:lvl7pPr>
            <a:lvl8pPr marL="3429000" indent="-228600" eaLnBrk="0" fontAlgn="base" hangingPunct="0">
              <a:spcBef>
                <a:spcPct val="20000"/>
              </a:spcBef>
              <a:spcAft>
                <a:spcPct val="0"/>
              </a:spcAft>
              <a:buChar char="»"/>
              <a:defRPr kumimoji="1" sz="4000">
                <a:solidFill>
                  <a:schemeClr val="tx1"/>
                </a:solidFill>
                <a:latin typeface="Arial" pitchFamily="34" charset="0"/>
                <a:ea typeface="新細明體" pitchFamily="18" charset="-120"/>
              </a:defRPr>
            </a:lvl8pPr>
            <a:lvl9pPr marL="3886200" indent="-228600" eaLnBrk="0" fontAlgn="base" hangingPunct="0">
              <a:spcBef>
                <a:spcPct val="20000"/>
              </a:spcBef>
              <a:spcAft>
                <a:spcPct val="0"/>
              </a:spcAft>
              <a:buChar char="»"/>
              <a:defRPr kumimoji="1" sz="4000">
                <a:solidFill>
                  <a:schemeClr val="tx1"/>
                </a:solidFill>
                <a:latin typeface="Arial" pitchFamily="34" charset="0"/>
                <a:ea typeface="新細明體" pitchFamily="18" charset="-120"/>
              </a:defRPr>
            </a:lvl9pPr>
          </a:lstStyle>
          <a:p>
            <a:pPr lvl="1" algn="just" eaLnBrk="1" hangingPunct="1">
              <a:spcBef>
                <a:spcPts val="1200"/>
              </a:spcBef>
              <a:buFontTx/>
              <a:buAutoNum type="arabicPeriod"/>
            </a:pPr>
            <a:r>
              <a:rPr kumimoji="0" lang="zh-TW" altLang="en-US" sz="4000">
                <a:solidFill>
                  <a:srgbClr val="000000"/>
                </a:solidFill>
                <a:ea typeface="微軟正黑體" pitchFamily="34" charset="-120"/>
              </a:rPr>
              <a:t>農業發展地區以維護農業生產環境及確保糧食安全為原則，積極保護重要農地及基礎設施，並避免零星發展。</a:t>
            </a:r>
            <a:endParaRPr kumimoji="0" lang="en-US" altLang="zh-TW" sz="4000">
              <a:solidFill>
                <a:srgbClr val="000000"/>
              </a:solidFill>
              <a:ea typeface="微軟正黑體" pitchFamily="34" charset="-120"/>
            </a:endParaRPr>
          </a:p>
          <a:p>
            <a:pPr lvl="1" algn="just" eaLnBrk="1" hangingPunct="1">
              <a:spcBef>
                <a:spcPts val="1200"/>
              </a:spcBef>
              <a:buFontTx/>
              <a:buAutoNum type="arabicPeriod"/>
            </a:pPr>
            <a:r>
              <a:rPr kumimoji="0" lang="zh-TW" altLang="en-US" sz="4000">
                <a:solidFill>
                  <a:srgbClr val="000000"/>
                </a:solidFill>
                <a:ea typeface="微軟正黑體" pitchFamily="34" charset="-120"/>
              </a:rPr>
              <a:t>農業發展地區如有以</a:t>
            </a:r>
            <a:r>
              <a:rPr kumimoji="0" lang="zh-TW" altLang="en-US" sz="4000">
                <a:solidFill>
                  <a:srgbClr val="FF0000"/>
                </a:solidFill>
                <a:ea typeface="微軟正黑體" pitchFamily="34" charset="-120"/>
              </a:rPr>
              <a:t>從事農業經營之居住需求</a:t>
            </a:r>
            <a:r>
              <a:rPr kumimoji="0" lang="zh-TW" altLang="en-US" sz="4000">
                <a:solidFill>
                  <a:srgbClr val="000000"/>
                </a:solidFill>
                <a:ea typeface="微軟正黑體" pitchFamily="34" charset="-120"/>
              </a:rPr>
              <a:t>或其他目的兼做居住功能者，</a:t>
            </a:r>
            <a:r>
              <a:rPr kumimoji="0" lang="zh-TW" altLang="en-US" sz="4000">
                <a:solidFill>
                  <a:srgbClr val="FF0000"/>
                </a:solidFill>
                <a:ea typeface="微軟正黑體" pitchFamily="34" charset="-120"/>
              </a:rPr>
              <a:t>於農業發展地區第四類地區優先興建</a:t>
            </a:r>
            <a:r>
              <a:rPr kumimoji="0" lang="zh-TW" altLang="en-US" sz="4000">
                <a:solidFill>
                  <a:srgbClr val="000000"/>
                </a:solidFill>
                <a:ea typeface="微軟正黑體" pitchFamily="34" charset="-120"/>
              </a:rPr>
              <a:t>，並</a:t>
            </a:r>
            <a:r>
              <a:rPr kumimoji="0" lang="zh-TW" altLang="en-US" sz="4000">
                <a:solidFill>
                  <a:srgbClr val="FF0000"/>
                </a:solidFill>
                <a:ea typeface="微軟正黑體" pitchFamily="34" charset="-120"/>
              </a:rPr>
              <a:t>避免零星分散設置</a:t>
            </a:r>
            <a:r>
              <a:rPr kumimoji="0" lang="zh-TW" altLang="en-US" sz="4000">
                <a:solidFill>
                  <a:srgbClr val="000000"/>
                </a:solidFill>
                <a:ea typeface="微軟正黑體" pitchFamily="34" charset="-120"/>
              </a:rPr>
              <a:t>於農業發展地區其他分類土地。發展原則如下：</a:t>
            </a:r>
          </a:p>
          <a:p>
            <a:pPr lvl="2" algn="just" eaLnBrk="1" hangingPunct="1">
              <a:spcBef>
                <a:spcPts val="1200"/>
              </a:spcBef>
              <a:buFontTx/>
              <a:buAutoNum type="arabicParenR"/>
            </a:pPr>
            <a:r>
              <a:rPr kumimoji="0" lang="zh-TW" altLang="en-US" sz="4000">
                <a:solidFill>
                  <a:srgbClr val="000000"/>
                </a:solidFill>
                <a:ea typeface="微軟正黑體" pitchFamily="34" charset="-120"/>
              </a:rPr>
              <a:t>優先於農業發展地區第四類地區、鄉村地區整體規劃範圍或農村再生範圍內，以農村社區土地重劃等方式辦理，提供所需住宅用地，減少個別、零星興建。</a:t>
            </a:r>
          </a:p>
          <a:p>
            <a:pPr lvl="2" algn="just" eaLnBrk="1" hangingPunct="1">
              <a:spcBef>
                <a:spcPts val="1200"/>
              </a:spcBef>
              <a:buFontTx/>
              <a:buAutoNum type="arabicParenR"/>
            </a:pPr>
            <a:r>
              <a:rPr kumimoji="0" lang="zh-TW" altLang="en-US" sz="4000">
                <a:solidFill>
                  <a:srgbClr val="000000"/>
                </a:solidFill>
                <a:ea typeface="微軟正黑體" pitchFamily="34" charset="-120"/>
              </a:rPr>
              <a:t>為落實前述發展原則，保護農業生產環境，主管機關、農村再生主管機關及</a:t>
            </a:r>
            <a:r>
              <a:rPr kumimoji="0" lang="zh-TW" altLang="en-US" sz="4000">
                <a:solidFill>
                  <a:srgbClr val="FF0000"/>
                </a:solidFill>
                <a:ea typeface="微軟正黑體" pitchFamily="34" charset="-120"/>
              </a:rPr>
              <a:t>農業主管機關應配合適修或落實相關法令規定</a:t>
            </a:r>
            <a:r>
              <a:rPr kumimoji="0" lang="zh-TW" altLang="en-US" sz="4000">
                <a:solidFill>
                  <a:srgbClr val="000000"/>
                </a:solidFill>
                <a:ea typeface="微軟正黑體" pitchFamily="34" charset="-120"/>
              </a:rPr>
              <a:t>，</a:t>
            </a:r>
            <a:r>
              <a:rPr kumimoji="0" lang="zh-TW" altLang="en-US" sz="4000">
                <a:solidFill>
                  <a:srgbClr val="FF0000"/>
                </a:solidFill>
                <a:ea typeface="微軟正黑體" pitchFamily="34" charset="-120"/>
              </a:rPr>
              <a:t>增加</a:t>
            </a:r>
            <a:r>
              <a:rPr kumimoji="0" lang="zh-TW" altLang="en-US" sz="4000">
                <a:ea typeface="微軟正黑體" pitchFamily="34" charset="-120"/>
              </a:rPr>
              <a:t>農業發展地區第四類地區、鄉村地區整體規劃範圍或農村再生範圍的</a:t>
            </a:r>
            <a:r>
              <a:rPr kumimoji="0" lang="zh-TW" altLang="en-US" sz="4000">
                <a:solidFill>
                  <a:srgbClr val="FF0000"/>
                </a:solidFill>
                <a:ea typeface="微軟正黑體" pitchFamily="34" charset="-120"/>
              </a:rPr>
              <a:t>容許使用項目與使用強度</a:t>
            </a:r>
            <a:r>
              <a:rPr kumimoji="0" lang="zh-TW" altLang="en-US" sz="4000">
                <a:solidFill>
                  <a:srgbClr val="000000"/>
                </a:solidFill>
                <a:ea typeface="微軟正黑體" pitchFamily="34" charset="-120"/>
              </a:rPr>
              <a:t>，鼓勵農產業或農村生活相關設施於原有農村及其適度擴大範圍內集中發展。</a:t>
            </a:r>
          </a:p>
          <a:p>
            <a:pPr lvl="2" algn="just" eaLnBrk="1" hangingPunct="1">
              <a:spcBef>
                <a:spcPts val="1200"/>
              </a:spcBef>
              <a:buFontTx/>
              <a:buAutoNum type="arabicParenR"/>
            </a:pPr>
            <a:r>
              <a:rPr kumimoji="0" lang="zh-TW" altLang="en-US" sz="4000">
                <a:solidFill>
                  <a:srgbClr val="000000"/>
                </a:solidFill>
                <a:ea typeface="微軟正黑體" pitchFamily="34" charset="-120"/>
              </a:rPr>
              <a:t>屬於鄉村地區整體規劃範圍、農村再生範圍內規劃屬生活居住功能之土地，得提供農村生活及其相關設施使用。上述範圍及農業發展地區第四類土地以外，</a:t>
            </a:r>
            <a:r>
              <a:rPr kumimoji="0" lang="zh-TW" altLang="en-US" sz="4000">
                <a:solidFill>
                  <a:srgbClr val="FF0000"/>
                </a:solidFill>
                <a:ea typeface="微軟正黑體" pitchFamily="34" charset="-120"/>
              </a:rPr>
              <a:t>除提供當地既有集居聚落日用品零售及服務設施者，不得新增住商、工業使用。</a:t>
            </a:r>
          </a:p>
        </p:txBody>
      </p:sp>
      <p:sp>
        <p:nvSpPr>
          <p:cNvPr id="18" name="手繪多邊形 17"/>
          <p:cNvSpPr/>
          <p:nvPr/>
        </p:nvSpPr>
        <p:spPr>
          <a:xfrm>
            <a:off x="0" y="857250"/>
            <a:ext cx="18291175" cy="1031875"/>
          </a:xfrm>
          <a:custGeom>
            <a:avLst/>
            <a:gdLst>
              <a:gd name="connsiteX0" fmla="*/ 0 w 3809173"/>
              <a:gd name="connsiteY0" fmla="*/ 0 h 2540718"/>
              <a:gd name="connsiteX1" fmla="*/ 3809173 w 3809173"/>
              <a:gd name="connsiteY1" fmla="*/ 0 h 2540718"/>
              <a:gd name="connsiteX2" fmla="*/ 3809173 w 3809173"/>
              <a:gd name="connsiteY2" fmla="*/ 2540718 h 2540718"/>
              <a:gd name="connsiteX3" fmla="*/ 0 w 3809173"/>
              <a:gd name="connsiteY3" fmla="*/ 2540718 h 2540718"/>
              <a:gd name="connsiteX4" fmla="*/ 0 w 3809173"/>
              <a:gd name="connsiteY4" fmla="*/ 0 h 25407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09173" h="2540718">
                <a:moveTo>
                  <a:pt x="0" y="0"/>
                </a:moveTo>
                <a:lnTo>
                  <a:pt x="3809173" y="0"/>
                </a:lnTo>
                <a:lnTo>
                  <a:pt x="3809173" y="2540718"/>
                </a:lnTo>
                <a:lnTo>
                  <a:pt x="0" y="2540718"/>
                </a:lnTo>
                <a:lnTo>
                  <a:pt x="0" y="0"/>
                </a:lnTo>
                <a:close/>
              </a:path>
            </a:pathLst>
          </a:custGeom>
        </p:spPr>
        <p:style>
          <a:lnRef idx="2">
            <a:schemeClr val="dk2">
              <a:alpha val="90000"/>
              <a:tint val="40000"/>
              <a:hueOff val="0"/>
              <a:satOff val="0"/>
              <a:lumOff val="0"/>
              <a:alphaOff val="0"/>
            </a:schemeClr>
          </a:lnRef>
          <a:fillRef idx="1">
            <a:schemeClr val="dk2">
              <a:alpha val="90000"/>
              <a:tint val="40000"/>
              <a:hueOff val="0"/>
              <a:satOff val="0"/>
              <a:lumOff val="0"/>
              <a:alphaOff val="0"/>
            </a:schemeClr>
          </a:fillRef>
          <a:effectRef idx="0">
            <a:schemeClr val="dk2">
              <a:alpha val="90000"/>
              <a:tint val="40000"/>
              <a:hueOff val="0"/>
              <a:satOff val="0"/>
              <a:lumOff val="0"/>
              <a:alphaOff val="0"/>
            </a:schemeClr>
          </a:effectRef>
          <a:fontRef idx="minor">
            <a:schemeClr val="dk1">
              <a:hueOff val="0"/>
              <a:satOff val="0"/>
              <a:lumOff val="0"/>
              <a:alphaOff val="0"/>
            </a:schemeClr>
          </a:fontRef>
        </p:style>
        <p:txBody>
          <a:bodyPr lIns="609468" tIns="405384" rIns="405384" bIns="405384" spcCol="1270" anchor="ctr"/>
          <a:lstStyle/>
          <a:p>
            <a:pPr defTabSz="2533650" eaLnBrk="1" hangingPunct="1">
              <a:lnSpc>
                <a:spcPct val="90000"/>
              </a:lnSpc>
              <a:spcAft>
                <a:spcPct val="35000"/>
              </a:spcAft>
              <a:defRPr/>
            </a:pPr>
            <a:r>
              <a:rPr lang="en-US" altLang="zh-TW" sz="4800" dirty="0">
                <a:latin typeface="微軟正黑體" panose="020B0604030504040204" pitchFamily="34" charset="-120"/>
                <a:ea typeface="微軟正黑體" panose="020B0604030504040204" pitchFamily="34" charset="-120"/>
              </a:rPr>
              <a:t>(</a:t>
            </a:r>
            <a:r>
              <a:rPr lang="zh-TW" altLang="en-US" sz="4800" dirty="0">
                <a:latin typeface="微軟正黑體" panose="020B0604030504040204" pitchFamily="34" charset="-120"/>
                <a:ea typeface="微軟正黑體" panose="020B0604030504040204" pitchFamily="34" charset="-120"/>
              </a:rPr>
              <a:t>三</a:t>
            </a:r>
            <a:r>
              <a:rPr lang="en-US" altLang="zh-TW" sz="4800" dirty="0">
                <a:latin typeface="微軟正黑體" panose="020B0604030504040204" pitchFamily="34" charset="-120"/>
                <a:ea typeface="微軟正黑體" panose="020B0604030504040204" pitchFamily="34" charset="-120"/>
              </a:rPr>
              <a:t>)</a:t>
            </a:r>
            <a:r>
              <a:rPr lang="zh-TW" altLang="en-US" sz="4800" dirty="0">
                <a:latin typeface="微軟正黑體" panose="020B0604030504040204" pitchFamily="34" charset="-120"/>
                <a:ea typeface="微軟正黑體" panose="020B0604030504040204" pitchFamily="34" charset="-120"/>
              </a:rPr>
              <a:t>土地使用指導事項</a:t>
            </a:r>
            <a:r>
              <a:rPr lang="en-US" altLang="zh-TW" sz="4800" dirty="0">
                <a:latin typeface="微軟正黑體" panose="020B0604030504040204" pitchFamily="34" charset="-120"/>
                <a:ea typeface="微軟正黑體" panose="020B0604030504040204" pitchFamily="34" charset="-120"/>
              </a:rPr>
              <a:t>-</a:t>
            </a:r>
            <a:r>
              <a:rPr lang="zh-TW" altLang="en-US" sz="4800" dirty="0">
                <a:latin typeface="微軟正黑體" panose="020B0604030504040204" pitchFamily="34" charset="-120"/>
                <a:ea typeface="微軟正黑體" panose="020B0604030504040204" pitchFamily="34" charset="-120"/>
              </a:rPr>
              <a:t>基本原則</a:t>
            </a:r>
            <a:endParaRPr lang="en-US" altLang="zh-TW" sz="4800" dirty="0">
              <a:latin typeface="微軟正黑體" panose="020B0604030504040204" pitchFamily="34" charset="-120"/>
              <a:ea typeface="微軟正黑體" panose="020B0604030504040204" pitchFamily="34" charset="-120"/>
            </a:endParaRPr>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投影片編號版面配置區 3"/>
          <p:cNvSpPr>
            <a:spLocks noGrp="1"/>
          </p:cNvSpPr>
          <p:nvPr>
            <p:ph type="sldNum" sz="quarter" idx="12"/>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1828800">
              <a:spcBef>
                <a:spcPct val="20000"/>
              </a:spcBef>
              <a:buChar char="•"/>
              <a:defRPr kumimoji="1" sz="6400">
                <a:solidFill>
                  <a:schemeClr val="tx1"/>
                </a:solidFill>
                <a:latin typeface="Arial" pitchFamily="34" charset="0"/>
                <a:ea typeface="新細明體" pitchFamily="18" charset="-120"/>
              </a:defRPr>
            </a:lvl1pPr>
            <a:lvl2pPr marL="742950" indent="-285750" defTabSz="1828800">
              <a:spcBef>
                <a:spcPct val="20000"/>
              </a:spcBef>
              <a:buChar char="–"/>
              <a:defRPr kumimoji="1" sz="5600">
                <a:solidFill>
                  <a:schemeClr val="tx1"/>
                </a:solidFill>
                <a:latin typeface="Arial" pitchFamily="34" charset="0"/>
                <a:ea typeface="新細明體" pitchFamily="18" charset="-120"/>
              </a:defRPr>
            </a:lvl2pPr>
            <a:lvl3pPr marL="1143000" indent="-228600" defTabSz="1828800">
              <a:spcBef>
                <a:spcPct val="20000"/>
              </a:spcBef>
              <a:buChar char="•"/>
              <a:defRPr kumimoji="1" sz="4800">
                <a:solidFill>
                  <a:schemeClr val="tx1"/>
                </a:solidFill>
                <a:latin typeface="Arial" pitchFamily="34" charset="0"/>
                <a:ea typeface="新細明體" pitchFamily="18" charset="-120"/>
              </a:defRPr>
            </a:lvl3pPr>
            <a:lvl4pPr marL="1600200" indent="-228600" defTabSz="1828800">
              <a:spcBef>
                <a:spcPct val="20000"/>
              </a:spcBef>
              <a:buChar char="–"/>
              <a:defRPr kumimoji="1" sz="4000">
                <a:solidFill>
                  <a:schemeClr val="tx1"/>
                </a:solidFill>
                <a:latin typeface="Arial" pitchFamily="34" charset="0"/>
                <a:ea typeface="新細明體" pitchFamily="18" charset="-120"/>
              </a:defRPr>
            </a:lvl4pPr>
            <a:lvl5pPr marL="2057400" indent="-228600" defTabSz="1828800">
              <a:spcBef>
                <a:spcPct val="20000"/>
              </a:spcBef>
              <a:buChar char="»"/>
              <a:defRPr kumimoji="1" sz="4000">
                <a:solidFill>
                  <a:schemeClr val="tx1"/>
                </a:solidFill>
                <a:latin typeface="Arial" pitchFamily="34" charset="0"/>
                <a:ea typeface="新細明體" pitchFamily="18" charset="-120"/>
              </a:defRPr>
            </a:lvl5pPr>
            <a:lvl6pPr marL="2514600" indent="-228600" defTabSz="1828800" eaLnBrk="0" fontAlgn="base" hangingPunct="0">
              <a:spcBef>
                <a:spcPct val="20000"/>
              </a:spcBef>
              <a:spcAft>
                <a:spcPct val="0"/>
              </a:spcAft>
              <a:buChar char="»"/>
              <a:defRPr kumimoji="1" sz="4000">
                <a:solidFill>
                  <a:schemeClr val="tx1"/>
                </a:solidFill>
                <a:latin typeface="Arial" pitchFamily="34" charset="0"/>
                <a:ea typeface="新細明體" pitchFamily="18" charset="-120"/>
              </a:defRPr>
            </a:lvl6pPr>
            <a:lvl7pPr marL="2971800" indent="-228600" defTabSz="1828800" eaLnBrk="0" fontAlgn="base" hangingPunct="0">
              <a:spcBef>
                <a:spcPct val="20000"/>
              </a:spcBef>
              <a:spcAft>
                <a:spcPct val="0"/>
              </a:spcAft>
              <a:buChar char="»"/>
              <a:defRPr kumimoji="1" sz="4000">
                <a:solidFill>
                  <a:schemeClr val="tx1"/>
                </a:solidFill>
                <a:latin typeface="Arial" pitchFamily="34" charset="0"/>
                <a:ea typeface="新細明體" pitchFamily="18" charset="-120"/>
              </a:defRPr>
            </a:lvl7pPr>
            <a:lvl8pPr marL="3429000" indent="-228600" defTabSz="1828800" eaLnBrk="0" fontAlgn="base" hangingPunct="0">
              <a:spcBef>
                <a:spcPct val="20000"/>
              </a:spcBef>
              <a:spcAft>
                <a:spcPct val="0"/>
              </a:spcAft>
              <a:buChar char="»"/>
              <a:defRPr kumimoji="1" sz="4000">
                <a:solidFill>
                  <a:schemeClr val="tx1"/>
                </a:solidFill>
                <a:latin typeface="Arial" pitchFamily="34" charset="0"/>
                <a:ea typeface="新細明體" pitchFamily="18" charset="-120"/>
              </a:defRPr>
            </a:lvl8pPr>
            <a:lvl9pPr marL="3886200" indent="-228600" defTabSz="1828800" eaLnBrk="0" fontAlgn="base" hangingPunct="0">
              <a:spcBef>
                <a:spcPct val="20000"/>
              </a:spcBef>
              <a:spcAft>
                <a:spcPct val="0"/>
              </a:spcAft>
              <a:buChar char="»"/>
              <a:defRPr kumimoji="1" sz="4000">
                <a:solidFill>
                  <a:schemeClr val="tx1"/>
                </a:solidFill>
                <a:latin typeface="Arial" pitchFamily="34" charset="0"/>
                <a:ea typeface="新細明體" pitchFamily="18" charset="-120"/>
              </a:defRPr>
            </a:lvl9pPr>
          </a:lstStyle>
          <a:p>
            <a:pPr>
              <a:spcBef>
                <a:spcPct val="0"/>
              </a:spcBef>
              <a:buFontTx/>
              <a:buNone/>
            </a:pPr>
            <a:fld id="{53B7A0EE-E2CE-40FD-A33D-74E88D933D83}" type="slidenum">
              <a:rPr lang="en-US" altLang="zh-TW" sz="3200">
                <a:ea typeface="微軟正黑體" pitchFamily="34" charset="-120"/>
              </a:rPr>
              <a:pPr>
                <a:spcBef>
                  <a:spcPct val="0"/>
                </a:spcBef>
                <a:buFontTx/>
                <a:buNone/>
              </a:pPr>
              <a:t>38</a:t>
            </a:fld>
            <a:endParaRPr lang="en-US" altLang="zh-TW" sz="3200">
              <a:ea typeface="微軟正黑體" pitchFamily="34" charset="-120"/>
            </a:endParaRPr>
          </a:p>
        </p:txBody>
      </p:sp>
      <p:sp>
        <p:nvSpPr>
          <p:cNvPr id="54275" name="Rectangle 2"/>
          <p:cNvSpPr>
            <a:spLocks noChangeArrowheads="1"/>
          </p:cNvSpPr>
          <p:nvPr/>
        </p:nvSpPr>
        <p:spPr bwMode="auto">
          <a:xfrm>
            <a:off x="1079500" y="3257550"/>
            <a:ext cx="16113125" cy="294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82250" tIns="91089" rIns="182250" bIns="91089" anchor="ctr"/>
          <a:lstStyle>
            <a:lvl1pPr defTabSz="1828800">
              <a:spcBef>
                <a:spcPct val="20000"/>
              </a:spcBef>
              <a:buChar char="•"/>
              <a:defRPr kumimoji="1" sz="6400">
                <a:solidFill>
                  <a:schemeClr val="tx1"/>
                </a:solidFill>
                <a:latin typeface="Arial" pitchFamily="34" charset="0"/>
                <a:ea typeface="新細明體" pitchFamily="18" charset="-120"/>
              </a:defRPr>
            </a:lvl1pPr>
            <a:lvl2pPr marL="1485900" indent="-571500" defTabSz="1828800">
              <a:spcBef>
                <a:spcPct val="20000"/>
              </a:spcBef>
              <a:buChar char="–"/>
              <a:defRPr kumimoji="1" sz="5600">
                <a:solidFill>
                  <a:schemeClr val="tx1"/>
                </a:solidFill>
                <a:latin typeface="Arial" pitchFamily="34" charset="0"/>
                <a:ea typeface="新細明體" pitchFamily="18" charset="-120"/>
              </a:defRPr>
            </a:lvl2pPr>
            <a:lvl3pPr marL="2286000" indent="-457200" defTabSz="1828800">
              <a:spcBef>
                <a:spcPct val="20000"/>
              </a:spcBef>
              <a:buChar char="•"/>
              <a:defRPr kumimoji="1" sz="4800">
                <a:solidFill>
                  <a:schemeClr val="tx1"/>
                </a:solidFill>
                <a:latin typeface="Arial" pitchFamily="34" charset="0"/>
                <a:ea typeface="新細明體" pitchFamily="18" charset="-120"/>
              </a:defRPr>
            </a:lvl3pPr>
            <a:lvl4pPr marL="3200400" indent="-457200" defTabSz="1828800">
              <a:spcBef>
                <a:spcPct val="20000"/>
              </a:spcBef>
              <a:buChar char="–"/>
              <a:defRPr kumimoji="1" sz="4000">
                <a:solidFill>
                  <a:schemeClr val="tx1"/>
                </a:solidFill>
                <a:latin typeface="Arial" pitchFamily="34" charset="0"/>
                <a:ea typeface="新細明體" pitchFamily="18" charset="-120"/>
              </a:defRPr>
            </a:lvl4pPr>
            <a:lvl5pPr marL="4114800" indent="-457200" defTabSz="1828800">
              <a:spcBef>
                <a:spcPct val="20000"/>
              </a:spcBef>
              <a:buChar char="»"/>
              <a:defRPr kumimoji="1" sz="4000">
                <a:solidFill>
                  <a:schemeClr val="tx1"/>
                </a:solidFill>
                <a:latin typeface="Arial" pitchFamily="34" charset="0"/>
                <a:ea typeface="新細明體" pitchFamily="18" charset="-120"/>
              </a:defRPr>
            </a:lvl5pPr>
            <a:lvl6pPr marL="4572000" indent="-457200" defTabSz="1828800" eaLnBrk="0" fontAlgn="base" hangingPunct="0">
              <a:spcBef>
                <a:spcPct val="20000"/>
              </a:spcBef>
              <a:spcAft>
                <a:spcPct val="0"/>
              </a:spcAft>
              <a:buChar char="»"/>
              <a:defRPr kumimoji="1" sz="4000">
                <a:solidFill>
                  <a:schemeClr val="tx1"/>
                </a:solidFill>
                <a:latin typeface="Arial" pitchFamily="34" charset="0"/>
                <a:ea typeface="新細明體" pitchFamily="18" charset="-120"/>
              </a:defRPr>
            </a:lvl6pPr>
            <a:lvl7pPr marL="5029200" indent="-457200" defTabSz="1828800" eaLnBrk="0" fontAlgn="base" hangingPunct="0">
              <a:spcBef>
                <a:spcPct val="20000"/>
              </a:spcBef>
              <a:spcAft>
                <a:spcPct val="0"/>
              </a:spcAft>
              <a:buChar char="»"/>
              <a:defRPr kumimoji="1" sz="4000">
                <a:solidFill>
                  <a:schemeClr val="tx1"/>
                </a:solidFill>
                <a:latin typeface="Arial" pitchFamily="34" charset="0"/>
                <a:ea typeface="新細明體" pitchFamily="18" charset="-120"/>
              </a:defRPr>
            </a:lvl7pPr>
            <a:lvl8pPr marL="5486400" indent="-457200" defTabSz="1828800" eaLnBrk="0" fontAlgn="base" hangingPunct="0">
              <a:spcBef>
                <a:spcPct val="20000"/>
              </a:spcBef>
              <a:spcAft>
                <a:spcPct val="0"/>
              </a:spcAft>
              <a:buChar char="»"/>
              <a:defRPr kumimoji="1" sz="4000">
                <a:solidFill>
                  <a:schemeClr val="tx1"/>
                </a:solidFill>
                <a:latin typeface="Arial" pitchFamily="34" charset="0"/>
                <a:ea typeface="新細明體" pitchFamily="18" charset="-120"/>
              </a:defRPr>
            </a:lvl8pPr>
            <a:lvl9pPr marL="5943600" indent="-457200" defTabSz="1828800" eaLnBrk="0" fontAlgn="base" hangingPunct="0">
              <a:spcBef>
                <a:spcPct val="20000"/>
              </a:spcBef>
              <a:spcAft>
                <a:spcPct val="0"/>
              </a:spcAft>
              <a:buChar char="»"/>
              <a:defRPr kumimoji="1" sz="4000">
                <a:solidFill>
                  <a:schemeClr val="tx1"/>
                </a:solidFill>
                <a:latin typeface="Arial" pitchFamily="34" charset="0"/>
                <a:ea typeface="新細明體" pitchFamily="18" charset="-120"/>
              </a:defRPr>
            </a:lvl9pPr>
          </a:lstStyle>
          <a:p>
            <a:pPr algn="ctr" eaLnBrk="1" hangingPunct="1">
              <a:spcBef>
                <a:spcPct val="0"/>
              </a:spcBef>
              <a:buFontTx/>
              <a:buNone/>
            </a:pPr>
            <a:r>
              <a:rPr lang="en-US" altLang="zh-TW" sz="7200">
                <a:latin typeface="微軟正黑體" pitchFamily="34" charset="-120"/>
                <a:ea typeface="微軟正黑體" pitchFamily="34" charset="-120"/>
              </a:rPr>
              <a:t>(</a:t>
            </a:r>
            <a:r>
              <a:rPr lang="zh-TW" altLang="en-US" sz="7200">
                <a:latin typeface="微軟正黑體" pitchFamily="34" charset="-120"/>
                <a:ea typeface="微軟正黑體" pitchFamily="34" charset="-120"/>
              </a:rPr>
              <a:t>三</a:t>
            </a:r>
            <a:r>
              <a:rPr lang="en-US" altLang="zh-TW" sz="7200">
                <a:latin typeface="微軟正黑體" pitchFamily="34" charset="-120"/>
                <a:ea typeface="微軟正黑體" pitchFamily="34" charset="-120"/>
              </a:rPr>
              <a:t>)</a:t>
            </a:r>
            <a:r>
              <a:rPr lang="zh-TW" altLang="en-US" sz="7200">
                <a:latin typeface="微軟正黑體" pitchFamily="34" charset="-120"/>
                <a:ea typeface="微軟正黑體" pitchFamily="34" charset="-120"/>
              </a:rPr>
              <a:t>城鄉發展</a:t>
            </a:r>
          </a:p>
        </p:txBody>
      </p:sp>
      <p:sp>
        <p:nvSpPr>
          <p:cNvPr id="54276" name="Line 6"/>
          <p:cNvSpPr>
            <a:spLocks noChangeShapeType="1"/>
          </p:cNvSpPr>
          <p:nvPr/>
        </p:nvSpPr>
        <p:spPr bwMode="auto">
          <a:xfrm>
            <a:off x="3384550" y="5994400"/>
            <a:ext cx="1167130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zh-TW" altLang="en-US"/>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投影片編號版面配置區 1"/>
          <p:cNvSpPr>
            <a:spLocks noGrp="1"/>
          </p:cNvSpPr>
          <p:nvPr>
            <p:ph type="sldNum" sz="quarter" idx="12"/>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1828800">
              <a:spcBef>
                <a:spcPct val="20000"/>
              </a:spcBef>
              <a:buChar char="•"/>
              <a:defRPr kumimoji="1" sz="6400">
                <a:solidFill>
                  <a:schemeClr val="tx1"/>
                </a:solidFill>
                <a:latin typeface="Arial" pitchFamily="34" charset="0"/>
                <a:ea typeface="新細明體" pitchFamily="18" charset="-120"/>
              </a:defRPr>
            </a:lvl1pPr>
            <a:lvl2pPr marL="742950" indent="-285750" defTabSz="1828800">
              <a:spcBef>
                <a:spcPct val="20000"/>
              </a:spcBef>
              <a:buChar char="–"/>
              <a:defRPr kumimoji="1" sz="5600">
                <a:solidFill>
                  <a:schemeClr val="tx1"/>
                </a:solidFill>
                <a:latin typeface="Arial" pitchFamily="34" charset="0"/>
                <a:ea typeface="新細明體" pitchFamily="18" charset="-120"/>
              </a:defRPr>
            </a:lvl2pPr>
            <a:lvl3pPr marL="1143000" indent="-228600" defTabSz="1828800">
              <a:spcBef>
                <a:spcPct val="20000"/>
              </a:spcBef>
              <a:buChar char="•"/>
              <a:defRPr kumimoji="1" sz="4800">
                <a:solidFill>
                  <a:schemeClr val="tx1"/>
                </a:solidFill>
                <a:latin typeface="Arial" pitchFamily="34" charset="0"/>
                <a:ea typeface="新細明體" pitchFamily="18" charset="-120"/>
              </a:defRPr>
            </a:lvl3pPr>
            <a:lvl4pPr marL="1600200" indent="-228600" defTabSz="1828800">
              <a:spcBef>
                <a:spcPct val="20000"/>
              </a:spcBef>
              <a:buChar char="–"/>
              <a:defRPr kumimoji="1" sz="4000">
                <a:solidFill>
                  <a:schemeClr val="tx1"/>
                </a:solidFill>
                <a:latin typeface="Arial" pitchFamily="34" charset="0"/>
                <a:ea typeface="新細明體" pitchFamily="18" charset="-120"/>
              </a:defRPr>
            </a:lvl4pPr>
            <a:lvl5pPr marL="2057400" indent="-228600" defTabSz="1828800">
              <a:spcBef>
                <a:spcPct val="20000"/>
              </a:spcBef>
              <a:buChar char="»"/>
              <a:defRPr kumimoji="1" sz="4000">
                <a:solidFill>
                  <a:schemeClr val="tx1"/>
                </a:solidFill>
                <a:latin typeface="Arial" pitchFamily="34" charset="0"/>
                <a:ea typeface="新細明體" pitchFamily="18" charset="-120"/>
              </a:defRPr>
            </a:lvl5pPr>
            <a:lvl6pPr marL="2514600" indent="-228600" defTabSz="1828800" eaLnBrk="0" fontAlgn="base" hangingPunct="0">
              <a:spcBef>
                <a:spcPct val="20000"/>
              </a:spcBef>
              <a:spcAft>
                <a:spcPct val="0"/>
              </a:spcAft>
              <a:buChar char="»"/>
              <a:defRPr kumimoji="1" sz="4000">
                <a:solidFill>
                  <a:schemeClr val="tx1"/>
                </a:solidFill>
                <a:latin typeface="Arial" pitchFamily="34" charset="0"/>
                <a:ea typeface="新細明體" pitchFamily="18" charset="-120"/>
              </a:defRPr>
            </a:lvl6pPr>
            <a:lvl7pPr marL="2971800" indent="-228600" defTabSz="1828800" eaLnBrk="0" fontAlgn="base" hangingPunct="0">
              <a:spcBef>
                <a:spcPct val="20000"/>
              </a:spcBef>
              <a:spcAft>
                <a:spcPct val="0"/>
              </a:spcAft>
              <a:buChar char="»"/>
              <a:defRPr kumimoji="1" sz="4000">
                <a:solidFill>
                  <a:schemeClr val="tx1"/>
                </a:solidFill>
                <a:latin typeface="Arial" pitchFamily="34" charset="0"/>
                <a:ea typeface="新細明體" pitchFamily="18" charset="-120"/>
              </a:defRPr>
            </a:lvl7pPr>
            <a:lvl8pPr marL="3429000" indent="-228600" defTabSz="1828800" eaLnBrk="0" fontAlgn="base" hangingPunct="0">
              <a:spcBef>
                <a:spcPct val="20000"/>
              </a:spcBef>
              <a:spcAft>
                <a:spcPct val="0"/>
              </a:spcAft>
              <a:buChar char="»"/>
              <a:defRPr kumimoji="1" sz="4000">
                <a:solidFill>
                  <a:schemeClr val="tx1"/>
                </a:solidFill>
                <a:latin typeface="Arial" pitchFamily="34" charset="0"/>
                <a:ea typeface="新細明體" pitchFamily="18" charset="-120"/>
              </a:defRPr>
            </a:lvl8pPr>
            <a:lvl9pPr marL="3886200" indent="-228600" defTabSz="1828800" eaLnBrk="0" fontAlgn="base" hangingPunct="0">
              <a:spcBef>
                <a:spcPct val="20000"/>
              </a:spcBef>
              <a:spcAft>
                <a:spcPct val="0"/>
              </a:spcAft>
              <a:buChar char="»"/>
              <a:defRPr kumimoji="1" sz="4000">
                <a:solidFill>
                  <a:schemeClr val="tx1"/>
                </a:solidFill>
                <a:latin typeface="Arial" pitchFamily="34" charset="0"/>
                <a:ea typeface="新細明體" pitchFamily="18" charset="-120"/>
              </a:defRPr>
            </a:lvl9pPr>
          </a:lstStyle>
          <a:p>
            <a:pPr>
              <a:spcBef>
                <a:spcPct val="0"/>
              </a:spcBef>
              <a:buFontTx/>
              <a:buNone/>
            </a:pPr>
            <a:fld id="{894687FF-52C7-46FE-9B33-24E429270D5F}" type="slidenum">
              <a:rPr lang="en-US" altLang="zh-TW" sz="3200">
                <a:ea typeface="微軟正黑體" pitchFamily="34" charset="-120"/>
              </a:rPr>
              <a:pPr>
                <a:spcBef>
                  <a:spcPct val="0"/>
                </a:spcBef>
                <a:buFontTx/>
                <a:buNone/>
              </a:pPr>
              <a:t>39</a:t>
            </a:fld>
            <a:endParaRPr lang="en-US" altLang="zh-TW" sz="3200">
              <a:ea typeface="微軟正黑體" pitchFamily="34" charset="-120"/>
            </a:endParaRPr>
          </a:p>
        </p:txBody>
      </p:sp>
      <p:sp>
        <p:nvSpPr>
          <p:cNvPr id="6" name="手繪多邊形 5"/>
          <p:cNvSpPr/>
          <p:nvPr/>
        </p:nvSpPr>
        <p:spPr>
          <a:xfrm>
            <a:off x="0" y="857250"/>
            <a:ext cx="18291175" cy="1031875"/>
          </a:xfrm>
          <a:custGeom>
            <a:avLst/>
            <a:gdLst>
              <a:gd name="connsiteX0" fmla="*/ 0 w 3809173"/>
              <a:gd name="connsiteY0" fmla="*/ 0 h 2540718"/>
              <a:gd name="connsiteX1" fmla="*/ 3809173 w 3809173"/>
              <a:gd name="connsiteY1" fmla="*/ 0 h 2540718"/>
              <a:gd name="connsiteX2" fmla="*/ 3809173 w 3809173"/>
              <a:gd name="connsiteY2" fmla="*/ 2540718 h 2540718"/>
              <a:gd name="connsiteX3" fmla="*/ 0 w 3809173"/>
              <a:gd name="connsiteY3" fmla="*/ 2540718 h 2540718"/>
              <a:gd name="connsiteX4" fmla="*/ 0 w 3809173"/>
              <a:gd name="connsiteY4" fmla="*/ 0 h 25407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09173" h="2540718">
                <a:moveTo>
                  <a:pt x="0" y="0"/>
                </a:moveTo>
                <a:lnTo>
                  <a:pt x="3809173" y="0"/>
                </a:lnTo>
                <a:lnTo>
                  <a:pt x="3809173" y="2540718"/>
                </a:lnTo>
                <a:lnTo>
                  <a:pt x="0" y="2540718"/>
                </a:lnTo>
                <a:lnTo>
                  <a:pt x="0" y="0"/>
                </a:lnTo>
                <a:close/>
              </a:path>
            </a:pathLst>
          </a:custGeom>
          <a:solidFill>
            <a:schemeClr val="bg1">
              <a:lumMod val="85000"/>
            </a:schemeClr>
          </a:solidFill>
          <a:ln>
            <a:noFill/>
          </a:ln>
        </p:spPr>
        <p:style>
          <a:lnRef idx="2">
            <a:schemeClr val="dk2">
              <a:alpha val="90000"/>
              <a:tint val="40000"/>
              <a:hueOff val="0"/>
              <a:satOff val="0"/>
              <a:lumOff val="0"/>
              <a:alphaOff val="0"/>
            </a:schemeClr>
          </a:lnRef>
          <a:fillRef idx="1">
            <a:schemeClr val="dk2">
              <a:alpha val="90000"/>
              <a:tint val="40000"/>
              <a:hueOff val="0"/>
              <a:satOff val="0"/>
              <a:lumOff val="0"/>
              <a:alphaOff val="0"/>
            </a:schemeClr>
          </a:fillRef>
          <a:effectRef idx="0">
            <a:schemeClr val="dk2">
              <a:alpha val="90000"/>
              <a:tint val="40000"/>
              <a:hueOff val="0"/>
              <a:satOff val="0"/>
              <a:lumOff val="0"/>
              <a:alphaOff val="0"/>
            </a:schemeClr>
          </a:effectRef>
          <a:fontRef idx="minor">
            <a:schemeClr val="dk1">
              <a:hueOff val="0"/>
              <a:satOff val="0"/>
              <a:lumOff val="0"/>
              <a:alphaOff val="0"/>
            </a:schemeClr>
          </a:fontRef>
        </p:style>
        <p:txBody>
          <a:bodyPr lIns="609468" tIns="405384" rIns="405384" bIns="405384" spcCol="1270" anchor="ctr"/>
          <a:lstStyle/>
          <a:p>
            <a:pPr defTabSz="2533650" eaLnBrk="1" hangingPunct="1">
              <a:lnSpc>
                <a:spcPct val="90000"/>
              </a:lnSpc>
              <a:spcAft>
                <a:spcPct val="35000"/>
              </a:spcAft>
              <a:defRPr/>
            </a:pPr>
            <a:r>
              <a:rPr lang="en-US" altLang="zh-TW" sz="4800" dirty="0">
                <a:latin typeface="微軟正黑體" panose="020B0604030504040204" pitchFamily="34" charset="-120"/>
                <a:ea typeface="微軟正黑體" panose="020B0604030504040204" pitchFamily="34" charset="-120"/>
              </a:rPr>
              <a:t>(</a:t>
            </a:r>
            <a:r>
              <a:rPr lang="zh-TW" altLang="en-US" sz="4800" dirty="0">
                <a:latin typeface="微軟正黑體" panose="020B0604030504040204" pitchFamily="34" charset="-120"/>
                <a:ea typeface="微軟正黑體" panose="020B0604030504040204" pitchFamily="34" charset="-120"/>
              </a:rPr>
              <a:t>一</a:t>
            </a:r>
            <a:r>
              <a:rPr lang="en-US" altLang="zh-TW" sz="4800" dirty="0">
                <a:latin typeface="微軟正黑體" panose="020B0604030504040204" pitchFamily="34" charset="-120"/>
                <a:ea typeface="微軟正黑體" panose="020B0604030504040204" pitchFamily="34" charset="-120"/>
              </a:rPr>
              <a:t>)</a:t>
            </a:r>
            <a:r>
              <a:rPr lang="zh-TW" altLang="en-US" sz="4800" dirty="0">
                <a:latin typeface="微軟正黑體" panose="020B0604030504040204" pitchFamily="34" charset="-120"/>
                <a:ea typeface="微軟正黑體" panose="020B0604030504040204" pitchFamily="34" charset="-120"/>
              </a:rPr>
              <a:t>國土空間發展策略</a:t>
            </a:r>
            <a:endParaRPr lang="en-US" altLang="zh-TW" sz="4800" dirty="0">
              <a:latin typeface="微軟正黑體" panose="020B0604030504040204" pitchFamily="34" charset="-120"/>
              <a:ea typeface="微軟正黑體" panose="020B0604030504040204" pitchFamily="34" charset="-120"/>
            </a:endParaRPr>
          </a:p>
        </p:txBody>
      </p:sp>
      <p:sp>
        <p:nvSpPr>
          <p:cNvPr id="55300" name="矩形 11"/>
          <p:cNvSpPr>
            <a:spLocks noChangeArrowheads="1"/>
          </p:cNvSpPr>
          <p:nvPr/>
        </p:nvSpPr>
        <p:spPr bwMode="auto">
          <a:xfrm>
            <a:off x="706438" y="2205038"/>
            <a:ext cx="16878300" cy="10864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571500" indent="-571500">
              <a:spcBef>
                <a:spcPct val="20000"/>
              </a:spcBef>
              <a:buChar char="•"/>
              <a:defRPr kumimoji="1" sz="6400">
                <a:solidFill>
                  <a:schemeClr val="tx1"/>
                </a:solidFill>
                <a:latin typeface="Arial" pitchFamily="34" charset="0"/>
                <a:ea typeface="新細明體" pitchFamily="18" charset="-120"/>
              </a:defRPr>
            </a:lvl1pPr>
            <a:lvl2pPr marL="1028700" indent="-571500">
              <a:spcBef>
                <a:spcPct val="20000"/>
              </a:spcBef>
              <a:buChar char="–"/>
              <a:defRPr kumimoji="1" sz="5600">
                <a:solidFill>
                  <a:schemeClr val="tx1"/>
                </a:solidFill>
                <a:latin typeface="Arial" pitchFamily="34" charset="0"/>
                <a:ea typeface="新細明體" pitchFamily="18" charset="-120"/>
              </a:defRPr>
            </a:lvl2pPr>
            <a:lvl3pPr marL="1657350" indent="-742950">
              <a:spcBef>
                <a:spcPct val="20000"/>
              </a:spcBef>
              <a:buChar char="•"/>
              <a:defRPr kumimoji="1" sz="4800">
                <a:solidFill>
                  <a:schemeClr val="tx1"/>
                </a:solidFill>
                <a:latin typeface="Arial" pitchFamily="34" charset="0"/>
                <a:ea typeface="新細明體" pitchFamily="18" charset="-120"/>
              </a:defRPr>
            </a:lvl3pPr>
            <a:lvl4pPr marL="1600200" indent="-228600">
              <a:spcBef>
                <a:spcPct val="20000"/>
              </a:spcBef>
              <a:buChar char="–"/>
              <a:defRPr kumimoji="1" sz="4000">
                <a:solidFill>
                  <a:schemeClr val="tx1"/>
                </a:solidFill>
                <a:latin typeface="Arial" pitchFamily="34" charset="0"/>
                <a:ea typeface="新細明體" pitchFamily="18" charset="-120"/>
              </a:defRPr>
            </a:lvl4pPr>
            <a:lvl5pPr marL="2057400" indent="-228600">
              <a:spcBef>
                <a:spcPct val="20000"/>
              </a:spcBef>
              <a:buChar char="»"/>
              <a:defRPr kumimoji="1" sz="4000">
                <a:solidFill>
                  <a:schemeClr val="tx1"/>
                </a:solidFill>
                <a:latin typeface="Arial" pitchFamily="34" charset="0"/>
                <a:ea typeface="新細明體" pitchFamily="18" charset="-120"/>
              </a:defRPr>
            </a:lvl5pPr>
            <a:lvl6pPr marL="2514600" indent="-228600" eaLnBrk="0" fontAlgn="base" hangingPunct="0">
              <a:spcBef>
                <a:spcPct val="20000"/>
              </a:spcBef>
              <a:spcAft>
                <a:spcPct val="0"/>
              </a:spcAft>
              <a:buChar char="»"/>
              <a:defRPr kumimoji="1" sz="4000">
                <a:solidFill>
                  <a:schemeClr val="tx1"/>
                </a:solidFill>
                <a:latin typeface="Arial" pitchFamily="34" charset="0"/>
                <a:ea typeface="新細明體" pitchFamily="18" charset="-120"/>
              </a:defRPr>
            </a:lvl6pPr>
            <a:lvl7pPr marL="2971800" indent="-228600" eaLnBrk="0" fontAlgn="base" hangingPunct="0">
              <a:spcBef>
                <a:spcPct val="20000"/>
              </a:spcBef>
              <a:spcAft>
                <a:spcPct val="0"/>
              </a:spcAft>
              <a:buChar char="»"/>
              <a:defRPr kumimoji="1" sz="4000">
                <a:solidFill>
                  <a:schemeClr val="tx1"/>
                </a:solidFill>
                <a:latin typeface="Arial" pitchFamily="34" charset="0"/>
                <a:ea typeface="新細明體" pitchFamily="18" charset="-120"/>
              </a:defRPr>
            </a:lvl7pPr>
            <a:lvl8pPr marL="3429000" indent="-228600" eaLnBrk="0" fontAlgn="base" hangingPunct="0">
              <a:spcBef>
                <a:spcPct val="20000"/>
              </a:spcBef>
              <a:spcAft>
                <a:spcPct val="0"/>
              </a:spcAft>
              <a:buChar char="»"/>
              <a:defRPr kumimoji="1" sz="4000">
                <a:solidFill>
                  <a:schemeClr val="tx1"/>
                </a:solidFill>
                <a:latin typeface="Arial" pitchFamily="34" charset="0"/>
                <a:ea typeface="新細明體" pitchFamily="18" charset="-120"/>
              </a:defRPr>
            </a:lvl8pPr>
            <a:lvl9pPr marL="3886200" indent="-228600" eaLnBrk="0" fontAlgn="base" hangingPunct="0">
              <a:spcBef>
                <a:spcPct val="20000"/>
              </a:spcBef>
              <a:spcAft>
                <a:spcPct val="0"/>
              </a:spcAft>
              <a:buChar char="»"/>
              <a:defRPr kumimoji="1" sz="4000">
                <a:solidFill>
                  <a:schemeClr val="tx1"/>
                </a:solidFill>
                <a:latin typeface="Arial" pitchFamily="34" charset="0"/>
                <a:ea typeface="新細明體" pitchFamily="18" charset="-120"/>
              </a:defRPr>
            </a:lvl9pPr>
          </a:lstStyle>
          <a:p>
            <a:pPr eaLnBrk="1" hangingPunct="1">
              <a:lnSpc>
                <a:spcPct val="150000"/>
              </a:lnSpc>
              <a:spcBef>
                <a:spcPct val="0"/>
              </a:spcBef>
              <a:buFont typeface="Wingdings" pitchFamily="2" charset="2"/>
              <a:buChar char="n"/>
            </a:pPr>
            <a:r>
              <a:rPr lang="zh-TW" altLang="en-US" sz="4000">
                <a:solidFill>
                  <a:srgbClr val="0000FF"/>
                </a:solidFill>
                <a:latin typeface="微軟正黑體" pitchFamily="34" charset="-120"/>
                <a:ea typeface="微軟正黑體" pitchFamily="34" charset="-120"/>
              </a:rPr>
              <a:t>城鄉發展空間之發展策略</a:t>
            </a:r>
            <a:endParaRPr lang="en-US" altLang="zh-TW" sz="4000">
              <a:solidFill>
                <a:srgbClr val="0000FF"/>
              </a:solidFill>
              <a:latin typeface="微軟正黑體" pitchFamily="34" charset="-120"/>
              <a:ea typeface="微軟正黑體" pitchFamily="34" charset="-120"/>
            </a:endParaRPr>
          </a:p>
          <a:p>
            <a:pPr lvl="1" eaLnBrk="1" hangingPunct="1">
              <a:spcBef>
                <a:spcPct val="0"/>
              </a:spcBef>
              <a:buFont typeface="Arial" pitchFamily="34" charset="0"/>
              <a:buAutoNum type="arabicPeriod"/>
            </a:pPr>
            <a:r>
              <a:rPr lang="zh-TW" altLang="en-US" sz="4000">
                <a:latin typeface="微軟正黑體" pitchFamily="34" charset="-120"/>
                <a:ea typeface="微軟正黑體" pitchFamily="34" charset="-120"/>
              </a:rPr>
              <a:t>減緩溫室氣體排放，城鄉集約有序發展</a:t>
            </a:r>
            <a:endParaRPr lang="en-US" altLang="zh-TW" sz="4000">
              <a:latin typeface="微軟正黑體" pitchFamily="34" charset="-120"/>
              <a:ea typeface="微軟正黑體" pitchFamily="34" charset="-120"/>
            </a:endParaRPr>
          </a:p>
          <a:p>
            <a:pPr lvl="2" eaLnBrk="1" hangingPunct="1">
              <a:spcBef>
                <a:spcPct val="0"/>
              </a:spcBef>
              <a:buFontTx/>
              <a:buAutoNum type="arabicParenR"/>
            </a:pPr>
            <a:r>
              <a:rPr lang="zh-TW" altLang="en-US" sz="4000">
                <a:latin typeface="微軟正黑體" pitchFamily="34" charset="-120"/>
                <a:ea typeface="微軟正黑體" pitchFamily="34" charset="-120"/>
              </a:rPr>
              <a:t>城鄉應朝向</a:t>
            </a:r>
            <a:r>
              <a:rPr lang="zh-TW" altLang="en-US" sz="4000">
                <a:solidFill>
                  <a:srgbClr val="FF0000"/>
                </a:solidFill>
                <a:latin typeface="微軟正黑體" pitchFamily="34" charset="-120"/>
                <a:ea typeface="微軟正黑體" pitchFamily="34" charset="-120"/>
              </a:rPr>
              <a:t>集約都市</a:t>
            </a:r>
            <a:r>
              <a:rPr lang="en-US" altLang="zh-TW" sz="4000">
                <a:solidFill>
                  <a:srgbClr val="FF0000"/>
                </a:solidFill>
                <a:latin typeface="微軟正黑體" pitchFamily="34" charset="-120"/>
                <a:ea typeface="微軟正黑體" pitchFamily="34" charset="-120"/>
              </a:rPr>
              <a:t>(compact city)</a:t>
            </a:r>
            <a:r>
              <a:rPr lang="zh-TW" altLang="en-US" sz="4000">
                <a:solidFill>
                  <a:srgbClr val="FF0000"/>
                </a:solidFill>
                <a:latin typeface="微軟正黑體" pitchFamily="34" charset="-120"/>
                <a:ea typeface="微軟正黑體" pitchFamily="34" charset="-120"/>
              </a:rPr>
              <a:t>發展</a:t>
            </a:r>
            <a:r>
              <a:rPr lang="zh-TW" altLang="en-US" sz="4000">
                <a:latin typeface="微軟正黑體" pitchFamily="34" charset="-120"/>
                <a:ea typeface="微軟正黑體" pitchFamily="34" charset="-120"/>
              </a:rPr>
              <a:t>，以有效利用土地資源，</a:t>
            </a:r>
            <a:r>
              <a:rPr lang="zh-TW" altLang="en-US" sz="4000">
                <a:solidFill>
                  <a:srgbClr val="FF0000"/>
                </a:solidFill>
                <a:latin typeface="微軟正黑體" pitchFamily="34" charset="-120"/>
                <a:ea typeface="微軟正黑體" pitchFamily="34" charset="-120"/>
              </a:rPr>
              <a:t>減少無秩序之蔓延</a:t>
            </a:r>
            <a:r>
              <a:rPr lang="zh-TW" altLang="en-US" sz="4000">
                <a:latin typeface="微軟正黑體" pitchFamily="34" charset="-120"/>
                <a:ea typeface="微軟正黑體" pitchFamily="34" charset="-120"/>
              </a:rPr>
              <a:t>。</a:t>
            </a:r>
            <a:endParaRPr lang="en-US" altLang="zh-TW" sz="4000">
              <a:latin typeface="微軟正黑體" pitchFamily="34" charset="-120"/>
              <a:ea typeface="微軟正黑體" pitchFamily="34" charset="-120"/>
            </a:endParaRPr>
          </a:p>
          <a:p>
            <a:pPr lvl="2" eaLnBrk="1" hangingPunct="1">
              <a:spcBef>
                <a:spcPct val="0"/>
              </a:spcBef>
              <a:buFontTx/>
              <a:buAutoNum type="arabicParenR"/>
            </a:pPr>
            <a:r>
              <a:rPr lang="zh-TW" altLang="en-US" sz="4000">
                <a:latin typeface="微軟正黑體" pitchFamily="34" charset="-120"/>
                <a:ea typeface="微軟正黑體" pitchFamily="34" charset="-120"/>
              </a:rPr>
              <a:t>推動低碳與生態城鄉，透過</a:t>
            </a:r>
            <a:r>
              <a:rPr lang="zh-TW" altLang="en-US" sz="4000">
                <a:solidFill>
                  <a:srgbClr val="FF0000"/>
                </a:solidFill>
                <a:latin typeface="微軟正黑體" pitchFamily="34" charset="-120"/>
                <a:ea typeface="微軟正黑體" pitchFamily="34" charset="-120"/>
              </a:rPr>
              <a:t>以人為本的綠色運輸</a:t>
            </a:r>
            <a:r>
              <a:rPr lang="zh-TW" altLang="en-US" sz="4000">
                <a:latin typeface="微軟正黑體" pitchFamily="34" charset="-120"/>
                <a:ea typeface="微軟正黑體" pitchFamily="34" charset="-120"/>
              </a:rPr>
              <a:t>與智慧運輸模式，建構便捷大眾運輸網，</a:t>
            </a:r>
            <a:r>
              <a:rPr lang="zh-TW" altLang="en-US" sz="4000">
                <a:solidFill>
                  <a:srgbClr val="FF0000"/>
                </a:solidFill>
                <a:latin typeface="微軟正黑體" pitchFamily="34" charset="-120"/>
                <a:ea typeface="微軟正黑體" pitchFamily="34" charset="-120"/>
              </a:rPr>
              <a:t>提高大眾運輸場站及其周邊土地使用強度</a:t>
            </a:r>
            <a:endParaRPr lang="en-US" altLang="zh-TW" sz="4000">
              <a:solidFill>
                <a:srgbClr val="FF0000"/>
              </a:solidFill>
              <a:latin typeface="微軟正黑體" pitchFamily="34" charset="-120"/>
              <a:ea typeface="微軟正黑體" pitchFamily="34" charset="-120"/>
            </a:endParaRPr>
          </a:p>
          <a:p>
            <a:pPr lvl="1" eaLnBrk="1" hangingPunct="1">
              <a:spcBef>
                <a:spcPct val="0"/>
              </a:spcBef>
              <a:buFont typeface="Arial" pitchFamily="34" charset="0"/>
              <a:buAutoNum type="arabicPeriod"/>
            </a:pPr>
            <a:r>
              <a:rPr lang="zh-TW" altLang="en-US" sz="4000">
                <a:latin typeface="微軟正黑體" pitchFamily="34" charset="-120"/>
                <a:ea typeface="微軟正黑體" pitchFamily="34" charset="-120"/>
              </a:rPr>
              <a:t>因應氣候變遷極端氣候，營造永續韌性城鄉</a:t>
            </a:r>
            <a:endParaRPr lang="en-US" altLang="zh-TW" sz="4000">
              <a:latin typeface="微軟正黑體" pitchFamily="34" charset="-120"/>
              <a:ea typeface="微軟正黑體" pitchFamily="34" charset="-120"/>
            </a:endParaRPr>
          </a:p>
          <a:p>
            <a:pPr lvl="2" eaLnBrk="1" hangingPunct="1">
              <a:spcBef>
                <a:spcPct val="0"/>
              </a:spcBef>
              <a:buFontTx/>
              <a:buAutoNum type="arabicParenR"/>
            </a:pPr>
            <a:r>
              <a:rPr lang="zh-TW" altLang="en-US" sz="4000">
                <a:latin typeface="微軟正黑體" pitchFamily="34" charset="-120"/>
                <a:ea typeface="微軟正黑體" pitchFamily="34" charset="-120"/>
              </a:rPr>
              <a:t>因應全球暖化等氣候變遷趨勢，各級土地使用計畫及部門計畫均應加強防災規劃與風險管理。</a:t>
            </a:r>
            <a:endParaRPr lang="en-US" altLang="zh-TW" sz="4000">
              <a:latin typeface="微軟正黑體" pitchFamily="34" charset="-120"/>
              <a:ea typeface="微軟正黑體" pitchFamily="34" charset="-120"/>
            </a:endParaRPr>
          </a:p>
          <a:p>
            <a:pPr lvl="2" eaLnBrk="1" hangingPunct="1">
              <a:spcBef>
                <a:spcPct val="0"/>
              </a:spcBef>
              <a:buFontTx/>
              <a:buAutoNum type="arabicParenR"/>
            </a:pPr>
            <a:r>
              <a:rPr lang="zh-TW" altLang="en-US" sz="4000">
                <a:latin typeface="微軟正黑體" pitchFamily="34" charset="-120"/>
                <a:ea typeface="微軟正黑體" pitchFamily="34" charset="-120"/>
              </a:rPr>
              <a:t>為減少暴雨逕流帶來之災害衝擊</a:t>
            </a:r>
            <a:r>
              <a:rPr lang="zh-TW" altLang="en-US" sz="4000">
                <a:solidFill>
                  <a:srgbClr val="FF0000"/>
                </a:solidFill>
                <a:latin typeface="微軟正黑體" pitchFamily="34" charset="-120"/>
                <a:ea typeface="微軟正黑體" pitchFamily="34" charset="-120"/>
              </a:rPr>
              <a:t>，城鄉開發應配合流域整體經理，透過滯留設施、透水性開放空間、整體儲留設施等系統規劃</a:t>
            </a:r>
            <a:r>
              <a:rPr lang="zh-TW" altLang="en-US" sz="4000">
                <a:latin typeface="微軟正黑體" pitchFamily="34" charset="-120"/>
                <a:ea typeface="微軟正黑體" pitchFamily="34" charset="-120"/>
              </a:rPr>
              <a:t>，並配合檢討相關土地使用管制。</a:t>
            </a:r>
            <a:endParaRPr lang="en-US" altLang="zh-TW" sz="4000">
              <a:latin typeface="微軟正黑體" pitchFamily="34" charset="-120"/>
              <a:ea typeface="微軟正黑體" pitchFamily="34" charset="-120"/>
            </a:endParaRPr>
          </a:p>
          <a:p>
            <a:pPr lvl="1" eaLnBrk="1" hangingPunct="1">
              <a:spcBef>
                <a:spcPct val="0"/>
              </a:spcBef>
              <a:buFont typeface="Arial" pitchFamily="34" charset="0"/>
              <a:buAutoNum type="arabicPeriod"/>
            </a:pPr>
            <a:r>
              <a:rPr lang="zh-TW" altLang="en-US" sz="4000">
                <a:latin typeface="微軟正黑體" pitchFamily="34" charset="-120"/>
                <a:ea typeface="微軟正黑體" pitchFamily="34" charset="-120"/>
              </a:rPr>
              <a:t>促進都市再生，提升都市競爭力</a:t>
            </a:r>
            <a:endParaRPr lang="en-US" altLang="zh-TW" sz="4000">
              <a:latin typeface="微軟正黑體" pitchFamily="34" charset="-120"/>
              <a:ea typeface="微軟正黑體" pitchFamily="34" charset="-120"/>
            </a:endParaRPr>
          </a:p>
          <a:p>
            <a:pPr lvl="1" eaLnBrk="1" hangingPunct="1">
              <a:spcBef>
                <a:spcPct val="0"/>
              </a:spcBef>
              <a:buFont typeface="Arial" pitchFamily="34" charset="0"/>
              <a:buAutoNum type="arabicPeriod"/>
            </a:pPr>
            <a:r>
              <a:rPr lang="zh-TW" altLang="en-US" sz="4000">
                <a:latin typeface="微軟正黑體" pitchFamily="34" charset="-120"/>
                <a:ea typeface="微軟正黑體" pitchFamily="34" charset="-120"/>
              </a:rPr>
              <a:t>提升國土生態景觀品質</a:t>
            </a:r>
            <a:endParaRPr lang="en-US" altLang="zh-TW" sz="4000">
              <a:latin typeface="微軟正黑體" pitchFamily="34" charset="-120"/>
              <a:ea typeface="微軟正黑體" pitchFamily="34" charset="-120"/>
            </a:endParaRPr>
          </a:p>
          <a:p>
            <a:pPr lvl="2" eaLnBrk="1" hangingPunct="1">
              <a:spcBef>
                <a:spcPct val="0"/>
              </a:spcBef>
              <a:buFontTx/>
              <a:buAutoNum type="arabicParenR"/>
            </a:pPr>
            <a:r>
              <a:rPr lang="zh-TW" altLang="en-US" sz="4000">
                <a:latin typeface="微軟正黑體" pitchFamily="34" charset="-120"/>
                <a:ea typeface="微軟正黑體" pitchFamily="34" charset="-120"/>
              </a:rPr>
              <a:t>尊重自然與人文資產，</a:t>
            </a:r>
            <a:r>
              <a:rPr lang="zh-TW" altLang="en-US" sz="4000">
                <a:solidFill>
                  <a:srgbClr val="FF0000"/>
                </a:solidFill>
                <a:latin typeface="微軟正黑體" pitchFamily="34" charset="-120"/>
                <a:ea typeface="微軟正黑體" pitchFamily="34" charset="-120"/>
              </a:rPr>
              <a:t>發揮地區景觀特色</a:t>
            </a:r>
            <a:r>
              <a:rPr lang="zh-TW" altLang="en-US" sz="4000">
                <a:latin typeface="微軟正黑體" pitchFamily="34" charset="-120"/>
                <a:ea typeface="微軟正黑體" pitchFamily="34" charset="-120"/>
              </a:rPr>
              <a:t>，整合不同空間尺度景觀資源，依循生態網絡及都市紋理，創造開放空間。</a:t>
            </a:r>
          </a:p>
          <a:p>
            <a:pPr lvl="2" eaLnBrk="1" hangingPunct="1">
              <a:spcBef>
                <a:spcPct val="0"/>
              </a:spcBef>
              <a:buFontTx/>
              <a:buAutoNum type="arabicParenR"/>
            </a:pPr>
            <a:r>
              <a:rPr lang="zh-TW" altLang="en-US" sz="4000">
                <a:latin typeface="微軟正黑體" pitchFamily="34" charset="-120"/>
                <a:ea typeface="微軟正黑體" pitchFamily="34" charset="-120"/>
              </a:rPr>
              <a:t>推動國土美學理念，納入景觀保育、管理及維護相關政策。</a:t>
            </a:r>
            <a:endParaRPr lang="en-US" altLang="zh-TW" sz="4000">
              <a:latin typeface="微軟正黑體" pitchFamily="34" charset="-120"/>
              <a:ea typeface="微軟正黑體" pitchFamily="34" charset="-120"/>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投影片編號版面配置區 3"/>
          <p:cNvSpPr>
            <a:spLocks noGrp="1"/>
          </p:cNvSpPr>
          <p:nvPr>
            <p:ph type="sldNum" sz="quarter" idx="12"/>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1825625">
              <a:spcBef>
                <a:spcPct val="20000"/>
              </a:spcBef>
              <a:buChar char="•"/>
              <a:defRPr kumimoji="1" sz="6400">
                <a:solidFill>
                  <a:schemeClr val="tx1"/>
                </a:solidFill>
                <a:latin typeface="Arial" pitchFamily="34" charset="0"/>
                <a:ea typeface="新細明體" pitchFamily="18" charset="-120"/>
              </a:defRPr>
            </a:lvl1pPr>
            <a:lvl2pPr marL="1482725" indent="-569913" defTabSz="1825625">
              <a:spcBef>
                <a:spcPct val="20000"/>
              </a:spcBef>
              <a:buChar char="–"/>
              <a:defRPr kumimoji="1" sz="5600">
                <a:solidFill>
                  <a:schemeClr val="tx1"/>
                </a:solidFill>
                <a:latin typeface="Arial" pitchFamily="34" charset="0"/>
                <a:ea typeface="新細明體" pitchFamily="18" charset="-120"/>
              </a:defRPr>
            </a:lvl2pPr>
            <a:lvl3pPr marL="2282825" indent="-455613" defTabSz="1825625">
              <a:spcBef>
                <a:spcPct val="20000"/>
              </a:spcBef>
              <a:buChar char="•"/>
              <a:defRPr kumimoji="1" sz="4800">
                <a:solidFill>
                  <a:schemeClr val="tx1"/>
                </a:solidFill>
                <a:latin typeface="Arial" pitchFamily="34" charset="0"/>
                <a:ea typeface="新細明體" pitchFamily="18" charset="-120"/>
              </a:defRPr>
            </a:lvl3pPr>
            <a:lvl4pPr marL="3195638" indent="-455613" defTabSz="1825625">
              <a:spcBef>
                <a:spcPct val="20000"/>
              </a:spcBef>
              <a:buChar char="–"/>
              <a:defRPr kumimoji="1" sz="4000">
                <a:solidFill>
                  <a:schemeClr val="tx1"/>
                </a:solidFill>
                <a:latin typeface="Arial" pitchFamily="34" charset="0"/>
                <a:ea typeface="新細明體" pitchFamily="18" charset="-120"/>
              </a:defRPr>
            </a:lvl4pPr>
            <a:lvl5pPr marL="4108450" indent="-455613" defTabSz="1825625">
              <a:spcBef>
                <a:spcPct val="20000"/>
              </a:spcBef>
              <a:buChar char="»"/>
              <a:defRPr kumimoji="1" sz="4000">
                <a:solidFill>
                  <a:schemeClr val="tx1"/>
                </a:solidFill>
                <a:latin typeface="Arial" pitchFamily="34" charset="0"/>
                <a:ea typeface="新細明體" pitchFamily="18" charset="-120"/>
              </a:defRPr>
            </a:lvl5pPr>
            <a:lvl6pPr marL="4565650" indent="-455613" defTabSz="1825625" eaLnBrk="0" fontAlgn="base" hangingPunct="0">
              <a:spcBef>
                <a:spcPct val="20000"/>
              </a:spcBef>
              <a:spcAft>
                <a:spcPct val="0"/>
              </a:spcAft>
              <a:buChar char="»"/>
              <a:defRPr kumimoji="1" sz="4000">
                <a:solidFill>
                  <a:schemeClr val="tx1"/>
                </a:solidFill>
                <a:latin typeface="Arial" pitchFamily="34" charset="0"/>
                <a:ea typeface="新細明體" pitchFamily="18" charset="-120"/>
              </a:defRPr>
            </a:lvl6pPr>
            <a:lvl7pPr marL="5022850" indent="-455613" defTabSz="1825625" eaLnBrk="0" fontAlgn="base" hangingPunct="0">
              <a:spcBef>
                <a:spcPct val="20000"/>
              </a:spcBef>
              <a:spcAft>
                <a:spcPct val="0"/>
              </a:spcAft>
              <a:buChar char="»"/>
              <a:defRPr kumimoji="1" sz="4000">
                <a:solidFill>
                  <a:schemeClr val="tx1"/>
                </a:solidFill>
                <a:latin typeface="Arial" pitchFamily="34" charset="0"/>
                <a:ea typeface="新細明體" pitchFamily="18" charset="-120"/>
              </a:defRPr>
            </a:lvl7pPr>
            <a:lvl8pPr marL="5480050" indent="-455613" defTabSz="1825625" eaLnBrk="0" fontAlgn="base" hangingPunct="0">
              <a:spcBef>
                <a:spcPct val="20000"/>
              </a:spcBef>
              <a:spcAft>
                <a:spcPct val="0"/>
              </a:spcAft>
              <a:buChar char="»"/>
              <a:defRPr kumimoji="1" sz="4000">
                <a:solidFill>
                  <a:schemeClr val="tx1"/>
                </a:solidFill>
                <a:latin typeface="Arial" pitchFamily="34" charset="0"/>
                <a:ea typeface="新細明體" pitchFamily="18" charset="-120"/>
              </a:defRPr>
            </a:lvl8pPr>
            <a:lvl9pPr marL="5937250" indent="-455613" defTabSz="1825625" eaLnBrk="0" fontAlgn="base" hangingPunct="0">
              <a:spcBef>
                <a:spcPct val="20000"/>
              </a:spcBef>
              <a:spcAft>
                <a:spcPct val="0"/>
              </a:spcAft>
              <a:buChar char="»"/>
              <a:defRPr kumimoji="1" sz="4000">
                <a:solidFill>
                  <a:schemeClr val="tx1"/>
                </a:solidFill>
                <a:latin typeface="Arial" pitchFamily="34" charset="0"/>
                <a:ea typeface="新細明體" pitchFamily="18" charset="-120"/>
              </a:defRPr>
            </a:lvl9pPr>
          </a:lstStyle>
          <a:p>
            <a:pPr>
              <a:spcBef>
                <a:spcPct val="0"/>
              </a:spcBef>
              <a:buFontTx/>
              <a:buNone/>
            </a:pPr>
            <a:fld id="{D96C1144-3086-46A7-9075-826BE7886EBE}" type="slidenum">
              <a:rPr lang="en-US" altLang="zh-TW" sz="3200"/>
              <a:pPr>
                <a:spcBef>
                  <a:spcPct val="0"/>
                </a:spcBef>
                <a:buFontTx/>
                <a:buNone/>
              </a:pPr>
              <a:t>4</a:t>
            </a:fld>
            <a:endParaRPr lang="en-US" altLang="zh-TW" sz="3200"/>
          </a:p>
        </p:txBody>
      </p:sp>
      <p:sp>
        <p:nvSpPr>
          <p:cNvPr id="18435" name="投影片編號版面配置區 4"/>
          <p:cNvSpPr txBox="1">
            <a:spLocks noGrp="1"/>
          </p:cNvSpPr>
          <p:nvPr/>
        </p:nvSpPr>
        <p:spPr bwMode="auto">
          <a:xfrm>
            <a:off x="17068800" y="13050838"/>
            <a:ext cx="1006475"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82520" tIns="91239" rIns="182520" bIns="91239"/>
          <a:lstStyle>
            <a:lvl1pPr defTabSz="1828800">
              <a:spcBef>
                <a:spcPct val="20000"/>
              </a:spcBef>
              <a:buChar char="•"/>
              <a:defRPr kumimoji="1" sz="6400">
                <a:solidFill>
                  <a:schemeClr val="tx1"/>
                </a:solidFill>
                <a:latin typeface="Arial" pitchFamily="34" charset="0"/>
                <a:ea typeface="新細明體" pitchFamily="18" charset="-120"/>
              </a:defRPr>
            </a:lvl1pPr>
            <a:lvl2pPr marL="1485900" indent="-571500" defTabSz="1828800">
              <a:spcBef>
                <a:spcPct val="20000"/>
              </a:spcBef>
              <a:buChar char="–"/>
              <a:defRPr kumimoji="1" sz="5600">
                <a:solidFill>
                  <a:schemeClr val="tx1"/>
                </a:solidFill>
                <a:latin typeface="Arial" pitchFamily="34" charset="0"/>
                <a:ea typeface="新細明體" pitchFamily="18" charset="-120"/>
              </a:defRPr>
            </a:lvl2pPr>
            <a:lvl3pPr marL="2286000" indent="-457200" defTabSz="1828800">
              <a:spcBef>
                <a:spcPct val="20000"/>
              </a:spcBef>
              <a:buChar char="•"/>
              <a:defRPr kumimoji="1" sz="4800">
                <a:solidFill>
                  <a:schemeClr val="tx1"/>
                </a:solidFill>
                <a:latin typeface="Arial" pitchFamily="34" charset="0"/>
                <a:ea typeface="新細明體" pitchFamily="18" charset="-120"/>
              </a:defRPr>
            </a:lvl3pPr>
            <a:lvl4pPr marL="3200400" indent="-457200" defTabSz="1828800">
              <a:spcBef>
                <a:spcPct val="20000"/>
              </a:spcBef>
              <a:buChar char="–"/>
              <a:defRPr kumimoji="1" sz="4000">
                <a:solidFill>
                  <a:schemeClr val="tx1"/>
                </a:solidFill>
                <a:latin typeface="Arial" pitchFamily="34" charset="0"/>
                <a:ea typeface="新細明體" pitchFamily="18" charset="-120"/>
              </a:defRPr>
            </a:lvl4pPr>
            <a:lvl5pPr marL="4114800" indent="-457200" defTabSz="1828800">
              <a:spcBef>
                <a:spcPct val="20000"/>
              </a:spcBef>
              <a:buChar char="»"/>
              <a:defRPr kumimoji="1" sz="4000">
                <a:solidFill>
                  <a:schemeClr val="tx1"/>
                </a:solidFill>
                <a:latin typeface="Arial" pitchFamily="34" charset="0"/>
                <a:ea typeface="新細明體" pitchFamily="18" charset="-120"/>
              </a:defRPr>
            </a:lvl5pPr>
            <a:lvl6pPr marL="4572000" indent="-457200" defTabSz="1828800" eaLnBrk="0" fontAlgn="base" hangingPunct="0">
              <a:spcBef>
                <a:spcPct val="20000"/>
              </a:spcBef>
              <a:spcAft>
                <a:spcPct val="0"/>
              </a:spcAft>
              <a:buChar char="»"/>
              <a:defRPr kumimoji="1" sz="4000">
                <a:solidFill>
                  <a:schemeClr val="tx1"/>
                </a:solidFill>
                <a:latin typeface="Arial" pitchFamily="34" charset="0"/>
                <a:ea typeface="新細明體" pitchFamily="18" charset="-120"/>
              </a:defRPr>
            </a:lvl6pPr>
            <a:lvl7pPr marL="5029200" indent="-457200" defTabSz="1828800" eaLnBrk="0" fontAlgn="base" hangingPunct="0">
              <a:spcBef>
                <a:spcPct val="20000"/>
              </a:spcBef>
              <a:spcAft>
                <a:spcPct val="0"/>
              </a:spcAft>
              <a:buChar char="»"/>
              <a:defRPr kumimoji="1" sz="4000">
                <a:solidFill>
                  <a:schemeClr val="tx1"/>
                </a:solidFill>
                <a:latin typeface="Arial" pitchFamily="34" charset="0"/>
                <a:ea typeface="新細明體" pitchFamily="18" charset="-120"/>
              </a:defRPr>
            </a:lvl7pPr>
            <a:lvl8pPr marL="5486400" indent="-457200" defTabSz="1828800" eaLnBrk="0" fontAlgn="base" hangingPunct="0">
              <a:spcBef>
                <a:spcPct val="20000"/>
              </a:spcBef>
              <a:spcAft>
                <a:spcPct val="0"/>
              </a:spcAft>
              <a:buChar char="»"/>
              <a:defRPr kumimoji="1" sz="4000">
                <a:solidFill>
                  <a:schemeClr val="tx1"/>
                </a:solidFill>
                <a:latin typeface="Arial" pitchFamily="34" charset="0"/>
                <a:ea typeface="新細明體" pitchFamily="18" charset="-120"/>
              </a:defRPr>
            </a:lvl8pPr>
            <a:lvl9pPr marL="5943600" indent="-457200" defTabSz="1828800" eaLnBrk="0" fontAlgn="base" hangingPunct="0">
              <a:spcBef>
                <a:spcPct val="20000"/>
              </a:spcBef>
              <a:spcAft>
                <a:spcPct val="0"/>
              </a:spcAft>
              <a:buChar char="»"/>
              <a:defRPr kumimoji="1" sz="4000">
                <a:solidFill>
                  <a:schemeClr val="tx1"/>
                </a:solidFill>
                <a:latin typeface="Arial" pitchFamily="34" charset="0"/>
                <a:ea typeface="新細明體" pitchFamily="18" charset="-120"/>
              </a:defRPr>
            </a:lvl9pPr>
          </a:lstStyle>
          <a:p>
            <a:pPr algn="r" eaLnBrk="1" hangingPunct="1">
              <a:spcBef>
                <a:spcPct val="0"/>
              </a:spcBef>
              <a:buFontTx/>
              <a:buNone/>
            </a:pPr>
            <a:fld id="{64C0CB8B-4DA2-4005-A67C-E7B474C38A81}" type="slidenum">
              <a:rPr lang="en-US" altLang="zh-TW" sz="3200"/>
              <a:pPr algn="r" eaLnBrk="1" hangingPunct="1">
                <a:spcBef>
                  <a:spcPct val="0"/>
                </a:spcBef>
                <a:buFontTx/>
                <a:buNone/>
              </a:pPr>
              <a:t>4</a:t>
            </a:fld>
            <a:endParaRPr lang="en-US" altLang="zh-TW" sz="3200"/>
          </a:p>
        </p:txBody>
      </p:sp>
      <p:graphicFrame>
        <p:nvGraphicFramePr>
          <p:cNvPr id="88140" name="Group 76"/>
          <p:cNvGraphicFramePr>
            <a:graphicFrameLocks noGrp="1"/>
          </p:cNvGraphicFramePr>
          <p:nvPr>
            <p:ph idx="4294967295"/>
          </p:nvPr>
        </p:nvGraphicFramePr>
        <p:xfrm>
          <a:off x="501650" y="377825"/>
          <a:ext cx="17284700" cy="12847637"/>
        </p:xfrm>
        <a:graphic>
          <a:graphicData uri="http://schemas.openxmlformats.org/drawingml/2006/table">
            <a:tbl>
              <a:tblPr/>
              <a:tblGrid>
                <a:gridCol w="866774"/>
                <a:gridCol w="16417926"/>
              </a:tblGrid>
              <a:tr h="1870074">
                <a:tc>
                  <a:txBody>
                    <a:bodyPr/>
                    <a:lstStyle>
                      <a:lvl1pPr>
                        <a:spcBef>
                          <a:spcPct val="20000"/>
                        </a:spcBef>
                        <a:defRPr kumimoji="1" sz="5800">
                          <a:solidFill>
                            <a:schemeClr val="tx1"/>
                          </a:solidFill>
                          <a:latin typeface="Arial" charset="0"/>
                          <a:ea typeface="新細明體" charset="-120"/>
                        </a:defRPr>
                      </a:lvl1pPr>
                      <a:lvl2pPr marL="742950" indent="-285750">
                        <a:spcBef>
                          <a:spcPct val="20000"/>
                        </a:spcBef>
                        <a:defRPr kumimoji="1" sz="5000">
                          <a:solidFill>
                            <a:schemeClr val="tx1"/>
                          </a:solidFill>
                          <a:latin typeface="Arial" charset="0"/>
                          <a:ea typeface="新細明體" charset="-120"/>
                        </a:defRPr>
                      </a:lvl2pPr>
                      <a:lvl3pPr marL="1143000" indent="-228600">
                        <a:spcBef>
                          <a:spcPct val="20000"/>
                        </a:spcBef>
                        <a:defRPr kumimoji="1" sz="4400">
                          <a:solidFill>
                            <a:schemeClr val="tx1"/>
                          </a:solidFill>
                          <a:latin typeface="Arial" charset="0"/>
                          <a:ea typeface="新細明體" charset="-120"/>
                        </a:defRPr>
                      </a:lvl3pPr>
                      <a:lvl4pPr marL="1600200" indent="-228600">
                        <a:spcBef>
                          <a:spcPct val="20000"/>
                        </a:spcBef>
                        <a:defRPr kumimoji="1" sz="3600">
                          <a:solidFill>
                            <a:schemeClr val="tx1"/>
                          </a:solidFill>
                          <a:latin typeface="Arial" charset="0"/>
                          <a:ea typeface="新細明體" charset="-120"/>
                        </a:defRPr>
                      </a:lvl4pPr>
                      <a:lvl5pPr marL="2057400" indent="-228600">
                        <a:spcBef>
                          <a:spcPct val="20000"/>
                        </a:spcBef>
                        <a:defRPr kumimoji="1" sz="3600">
                          <a:solidFill>
                            <a:schemeClr val="tx1"/>
                          </a:solidFill>
                          <a:latin typeface="Arial" charset="0"/>
                          <a:ea typeface="新細明體" charset="-120"/>
                        </a:defRPr>
                      </a:lvl5pPr>
                      <a:lvl6pPr marL="2514600" indent="-228600" fontAlgn="base">
                        <a:spcBef>
                          <a:spcPct val="20000"/>
                        </a:spcBef>
                        <a:spcAft>
                          <a:spcPct val="0"/>
                        </a:spcAft>
                        <a:defRPr kumimoji="1" sz="3600">
                          <a:solidFill>
                            <a:schemeClr val="tx1"/>
                          </a:solidFill>
                          <a:latin typeface="Arial" charset="0"/>
                          <a:ea typeface="新細明體" charset="-120"/>
                        </a:defRPr>
                      </a:lvl6pPr>
                      <a:lvl7pPr marL="2971800" indent="-228600" fontAlgn="base">
                        <a:spcBef>
                          <a:spcPct val="20000"/>
                        </a:spcBef>
                        <a:spcAft>
                          <a:spcPct val="0"/>
                        </a:spcAft>
                        <a:defRPr kumimoji="1" sz="3600">
                          <a:solidFill>
                            <a:schemeClr val="tx1"/>
                          </a:solidFill>
                          <a:latin typeface="Arial" charset="0"/>
                          <a:ea typeface="新細明體" charset="-120"/>
                        </a:defRPr>
                      </a:lvl7pPr>
                      <a:lvl8pPr marL="3429000" indent="-228600" fontAlgn="base">
                        <a:spcBef>
                          <a:spcPct val="20000"/>
                        </a:spcBef>
                        <a:spcAft>
                          <a:spcPct val="0"/>
                        </a:spcAft>
                        <a:defRPr kumimoji="1" sz="3600">
                          <a:solidFill>
                            <a:schemeClr val="tx1"/>
                          </a:solidFill>
                          <a:latin typeface="Arial" charset="0"/>
                          <a:ea typeface="新細明體" charset="-120"/>
                        </a:defRPr>
                      </a:lvl8pPr>
                      <a:lvl9pPr marL="3886200" indent="-228600" fontAlgn="base">
                        <a:spcBef>
                          <a:spcPct val="20000"/>
                        </a:spcBef>
                        <a:spcAft>
                          <a:spcPct val="0"/>
                        </a:spcAft>
                        <a:defRPr kumimoji="1" sz="3600">
                          <a:solidFill>
                            <a:schemeClr val="tx1"/>
                          </a:solidFill>
                          <a:latin typeface="Arial" charset="0"/>
                          <a:ea typeface="新細明體" charset="-12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zh-TW" altLang="en-US" sz="1800" b="0" i="0" u="none" strike="noStrike" cap="none" normalizeH="0" baseline="0">
                          <a:ln>
                            <a:noFill/>
                          </a:ln>
                          <a:solidFill>
                            <a:schemeClr val="tx1"/>
                          </a:solidFill>
                          <a:effectLst/>
                          <a:latin typeface="Arial" charset="0"/>
                          <a:ea typeface="全真粗黑體" pitchFamily="49" charset="-120"/>
                        </a:rPr>
                        <a:t>第一章　總則</a:t>
                      </a:r>
                    </a:p>
                  </a:txBody>
                  <a:tcPr marL="182754" marR="182754" marT="91371" marB="91371" vert="eaVert" anchor="ctr" horzOverflow="overflow">
                    <a:lnL>
                      <a:noFill/>
                    </a:lnL>
                    <a:lnR>
                      <a:noFill/>
                    </a:lnR>
                    <a:lnT>
                      <a:noFill/>
                    </a:lnT>
                    <a:lnB w="12700" cap="flat" cmpd="sng" algn="ctr">
                      <a:solidFill>
                        <a:schemeClr val="bg2"/>
                      </a:solidFill>
                      <a:prstDash val="sysDash"/>
                      <a:round/>
                      <a:headEnd type="none" w="med" len="med"/>
                      <a:tailEnd type="none" w="med" len="med"/>
                    </a:lnB>
                    <a:lnTlToBr>
                      <a:noFill/>
                    </a:lnTlToBr>
                    <a:lnBlToTr>
                      <a:noFill/>
                    </a:lnBlToTr>
                    <a:noFill/>
                  </a:tcPr>
                </a:tc>
                <a:tc>
                  <a:txBody>
                    <a:bodyPr/>
                    <a:lstStyle>
                      <a:lvl1pPr>
                        <a:spcBef>
                          <a:spcPct val="20000"/>
                        </a:spcBef>
                        <a:defRPr kumimoji="1" sz="5800">
                          <a:solidFill>
                            <a:schemeClr val="tx1"/>
                          </a:solidFill>
                          <a:latin typeface="Arial" charset="0"/>
                          <a:ea typeface="新細明體" charset="-120"/>
                        </a:defRPr>
                      </a:lvl1pPr>
                      <a:lvl2pPr marL="742950" indent="-285750">
                        <a:spcBef>
                          <a:spcPct val="20000"/>
                        </a:spcBef>
                        <a:defRPr kumimoji="1" sz="5000">
                          <a:solidFill>
                            <a:schemeClr val="tx1"/>
                          </a:solidFill>
                          <a:latin typeface="Arial" charset="0"/>
                          <a:ea typeface="新細明體" charset="-120"/>
                        </a:defRPr>
                      </a:lvl2pPr>
                      <a:lvl3pPr marL="1143000" indent="-228600">
                        <a:spcBef>
                          <a:spcPct val="20000"/>
                        </a:spcBef>
                        <a:defRPr kumimoji="1" sz="4400">
                          <a:solidFill>
                            <a:schemeClr val="tx1"/>
                          </a:solidFill>
                          <a:latin typeface="Arial" charset="0"/>
                          <a:ea typeface="新細明體" charset="-120"/>
                        </a:defRPr>
                      </a:lvl3pPr>
                      <a:lvl4pPr marL="1600200" indent="-228600">
                        <a:spcBef>
                          <a:spcPct val="20000"/>
                        </a:spcBef>
                        <a:defRPr kumimoji="1" sz="3600">
                          <a:solidFill>
                            <a:schemeClr val="tx1"/>
                          </a:solidFill>
                          <a:latin typeface="Arial" charset="0"/>
                          <a:ea typeface="新細明體" charset="-120"/>
                        </a:defRPr>
                      </a:lvl4pPr>
                      <a:lvl5pPr marL="2057400" indent="-228600">
                        <a:spcBef>
                          <a:spcPct val="20000"/>
                        </a:spcBef>
                        <a:defRPr kumimoji="1" sz="3600">
                          <a:solidFill>
                            <a:schemeClr val="tx1"/>
                          </a:solidFill>
                          <a:latin typeface="Arial" charset="0"/>
                          <a:ea typeface="新細明體" charset="-120"/>
                        </a:defRPr>
                      </a:lvl5pPr>
                      <a:lvl6pPr marL="2514600" indent="-228600" fontAlgn="base">
                        <a:spcBef>
                          <a:spcPct val="20000"/>
                        </a:spcBef>
                        <a:spcAft>
                          <a:spcPct val="0"/>
                        </a:spcAft>
                        <a:defRPr kumimoji="1" sz="3600">
                          <a:solidFill>
                            <a:schemeClr val="tx1"/>
                          </a:solidFill>
                          <a:latin typeface="Arial" charset="0"/>
                          <a:ea typeface="新細明體" charset="-120"/>
                        </a:defRPr>
                      </a:lvl6pPr>
                      <a:lvl7pPr marL="2971800" indent="-228600" fontAlgn="base">
                        <a:spcBef>
                          <a:spcPct val="20000"/>
                        </a:spcBef>
                        <a:spcAft>
                          <a:spcPct val="0"/>
                        </a:spcAft>
                        <a:defRPr kumimoji="1" sz="3600">
                          <a:solidFill>
                            <a:schemeClr val="tx1"/>
                          </a:solidFill>
                          <a:latin typeface="Arial" charset="0"/>
                          <a:ea typeface="新細明體" charset="-120"/>
                        </a:defRPr>
                      </a:lvl7pPr>
                      <a:lvl8pPr marL="3429000" indent="-228600" fontAlgn="base">
                        <a:spcBef>
                          <a:spcPct val="20000"/>
                        </a:spcBef>
                        <a:spcAft>
                          <a:spcPct val="0"/>
                        </a:spcAft>
                        <a:defRPr kumimoji="1" sz="3600">
                          <a:solidFill>
                            <a:schemeClr val="tx1"/>
                          </a:solidFill>
                          <a:latin typeface="Arial" charset="0"/>
                          <a:ea typeface="新細明體" charset="-120"/>
                        </a:defRPr>
                      </a:lvl8pPr>
                      <a:lvl9pPr marL="3886200" indent="-228600" fontAlgn="base">
                        <a:spcBef>
                          <a:spcPct val="20000"/>
                        </a:spcBef>
                        <a:spcAft>
                          <a:spcPct val="0"/>
                        </a:spcAft>
                        <a:defRPr kumimoji="1" sz="3600">
                          <a:solidFill>
                            <a:schemeClr val="tx1"/>
                          </a:solidFill>
                          <a:latin typeface="Arial" charset="0"/>
                          <a:ea typeface="新細明體" charset="-12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zh-TW" altLang="zh-TW" sz="5200" b="0" i="0" u="none" strike="noStrike" cap="none" normalizeH="0" baseline="0">
                        <a:ln>
                          <a:noFill/>
                        </a:ln>
                        <a:solidFill>
                          <a:schemeClr val="tx1"/>
                        </a:solidFill>
                        <a:effectLst/>
                        <a:latin typeface="Arial" charset="0"/>
                        <a:ea typeface="全真粗黑體" pitchFamily="49" charset="-120"/>
                      </a:endParaRPr>
                    </a:p>
                  </a:txBody>
                  <a:tcPr marL="182754" marR="182754" marT="91371" marB="91371" horzOverflow="overflow">
                    <a:lnL>
                      <a:noFill/>
                    </a:lnL>
                    <a:lnR>
                      <a:noFill/>
                    </a:lnR>
                    <a:lnT>
                      <a:noFill/>
                    </a:lnT>
                    <a:lnB w="12700" cap="flat" cmpd="sng" algn="ctr">
                      <a:solidFill>
                        <a:schemeClr val="bg2"/>
                      </a:solidFill>
                      <a:prstDash val="sysDash"/>
                      <a:round/>
                      <a:headEnd type="none" w="med" len="med"/>
                      <a:tailEnd type="none" w="med" len="med"/>
                    </a:lnB>
                    <a:lnTlToBr>
                      <a:noFill/>
                    </a:lnTlToBr>
                    <a:lnBlToTr>
                      <a:noFill/>
                    </a:lnBlToTr>
                    <a:noFill/>
                  </a:tcPr>
                </a:tc>
              </a:tr>
              <a:tr h="1758950">
                <a:tc>
                  <a:txBody>
                    <a:bodyPr/>
                    <a:lstStyle>
                      <a:lvl1pPr>
                        <a:spcBef>
                          <a:spcPct val="20000"/>
                        </a:spcBef>
                        <a:defRPr kumimoji="1" sz="5800">
                          <a:solidFill>
                            <a:schemeClr val="tx1"/>
                          </a:solidFill>
                          <a:latin typeface="Arial" charset="0"/>
                          <a:ea typeface="新細明體" charset="-120"/>
                        </a:defRPr>
                      </a:lvl1pPr>
                      <a:lvl2pPr marL="742950" indent="-285750">
                        <a:spcBef>
                          <a:spcPct val="20000"/>
                        </a:spcBef>
                        <a:defRPr kumimoji="1" sz="5000">
                          <a:solidFill>
                            <a:schemeClr val="tx1"/>
                          </a:solidFill>
                          <a:latin typeface="Arial" charset="0"/>
                          <a:ea typeface="新細明體" charset="-120"/>
                        </a:defRPr>
                      </a:lvl2pPr>
                      <a:lvl3pPr marL="1143000" indent="-228600">
                        <a:spcBef>
                          <a:spcPct val="20000"/>
                        </a:spcBef>
                        <a:defRPr kumimoji="1" sz="4400">
                          <a:solidFill>
                            <a:schemeClr val="tx1"/>
                          </a:solidFill>
                          <a:latin typeface="Arial" charset="0"/>
                          <a:ea typeface="新細明體" charset="-120"/>
                        </a:defRPr>
                      </a:lvl3pPr>
                      <a:lvl4pPr marL="1600200" indent="-228600">
                        <a:spcBef>
                          <a:spcPct val="20000"/>
                        </a:spcBef>
                        <a:defRPr kumimoji="1" sz="3600">
                          <a:solidFill>
                            <a:schemeClr val="tx1"/>
                          </a:solidFill>
                          <a:latin typeface="Arial" charset="0"/>
                          <a:ea typeface="新細明體" charset="-120"/>
                        </a:defRPr>
                      </a:lvl4pPr>
                      <a:lvl5pPr marL="2057400" indent="-228600">
                        <a:spcBef>
                          <a:spcPct val="20000"/>
                        </a:spcBef>
                        <a:defRPr kumimoji="1" sz="3600">
                          <a:solidFill>
                            <a:schemeClr val="tx1"/>
                          </a:solidFill>
                          <a:latin typeface="Arial" charset="0"/>
                          <a:ea typeface="新細明體" charset="-120"/>
                        </a:defRPr>
                      </a:lvl5pPr>
                      <a:lvl6pPr marL="2514600" indent="-228600" fontAlgn="base">
                        <a:spcBef>
                          <a:spcPct val="20000"/>
                        </a:spcBef>
                        <a:spcAft>
                          <a:spcPct val="0"/>
                        </a:spcAft>
                        <a:defRPr kumimoji="1" sz="3600">
                          <a:solidFill>
                            <a:schemeClr val="tx1"/>
                          </a:solidFill>
                          <a:latin typeface="Arial" charset="0"/>
                          <a:ea typeface="新細明體" charset="-120"/>
                        </a:defRPr>
                      </a:lvl6pPr>
                      <a:lvl7pPr marL="2971800" indent="-228600" fontAlgn="base">
                        <a:spcBef>
                          <a:spcPct val="20000"/>
                        </a:spcBef>
                        <a:spcAft>
                          <a:spcPct val="0"/>
                        </a:spcAft>
                        <a:defRPr kumimoji="1" sz="3600">
                          <a:solidFill>
                            <a:schemeClr val="tx1"/>
                          </a:solidFill>
                          <a:latin typeface="Arial" charset="0"/>
                          <a:ea typeface="新細明體" charset="-120"/>
                        </a:defRPr>
                      </a:lvl7pPr>
                      <a:lvl8pPr marL="3429000" indent="-228600" fontAlgn="base">
                        <a:spcBef>
                          <a:spcPct val="20000"/>
                        </a:spcBef>
                        <a:spcAft>
                          <a:spcPct val="0"/>
                        </a:spcAft>
                        <a:defRPr kumimoji="1" sz="3600">
                          <a:solidFill>
                            <a:schemeClr val="tx1"/>
                          </a:solidFill>
                          <a:latin typeface="Arial" charset="0"/>
                          <a:ea typeface="新細明體" charset="-120"/>
                        </a:defRPr>
                      </a:lvl8pPr>
                      <a:lvl9pPr marL="3886200" indent="-228600" fontAlgn="base">
                        <a:spcBef>
                          <a:spcPct val="20000"/>
                        </a:spcBef>
                        <a:spcAft>
                          <a:spcPct val="0"/>
                        </a:spcAft>
                        <a:defRPr kumimoji="1" sz="3600">
                          <a:solidFill>
                            <a:schemeClr val="tx1"/>
                          </a:solidFill>
                          <a:latin typeface="Arial" charset="0"/>
                          <a:ea typeface="新細明體" charset="-12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zh-TW" altLang="en-US" sz="1800" b="0" i="0" u="none" strike="noStrike" cap="none" normalizeH="0" baseline="0">
                          <a:ln>
                            <a:noFill/>
                          </a:ln>
                          <a:solidFill>
                            <a:schemeClr val="tx1"/>
                          </a:solidFill>
                          <a:effectLst/>
                          <a:latin typeface="Arial" charset="0"/>
                          <a:ea typeface="全真粗黑體" pitchFamily="49" charset="-120"/>
                        </a:rPr>
                        <a:t>第二章　種類與內容</a:t>
                      </a:r>
                    </a:p>
                  </a:txBody>
                  <a:tcPr marL="182754" marR="182754" marT="91371" marB="91371" vert="eaVert" anchor="ctr" horzOverflow="overflow">
                    <a:lnL>
                      <a:noFill/>
                    </a:lnL>
                    <a:lnR>
                      <a:noFill/>
                    </a:lnR>
                    <a:lnT w="12700" cap="flat" cmpd="sng" algn="ctr">
                      <a:solidFill>
                        <a:schemeClr val="bg2"/>
                      </a:solidFill>
                      <a:prstDash val="sysDash"/>
                      <a:round/>
                      <a:headEnd type="none" w="med" len="med"/>
                      <a:tailEnd type="none" w="med" len="med"/>
                    </a:lnT>
                    <a:lnB w="12700" cap="flat" cmpd="sng" algn="ctr">
                      <a:solidFill>
                        <a:schemeClr val="bg2"/>
                      </a:solidFill>
                      <a:prstDash val="sysDash"/>
                      <a:round/>
                      <a:headEnd type="none" w="med" len="med"/>
                      <a:tailEnd type="none" w="med" len="med"/>
                    </a:lnB>
                    <a:lnTlToBr>
                      <a:noFill/>
                    </a:lnTlToBr>
                    <a:lnBlToTr>
                      <a:noFill/>
                    </a:lnBlToTr>
                    <a:noFill/>
                  </a:tcPr>
                </a:tc>
                <a:tc>
                  <a:txBody>
                    <a:bodyPr/>
                    <a:lstStyle>
                      <a:lvl1pPr>
                        <a:spcBef>
                          <a:spcPct val="20000"/>
                        </a:spcBef>
                        <a:defRPr kumimoji="1" sz="5800">
                          <a:solidFill>
                            <a:schemeClr val="tx1"/>
                          </a:solidFill>
                          <a:latin typeface="Arial" charset="0"/>
                          <a:ea typeface="新細明體" charset="-120"/>
                        </a:defRPr>
                      </a:lvl1pPr>
                      <a:lvl2pPr marL="742950" indent="-285750">
                        <a:spcBef>
                          <a:spcPct val="20000"/>
                        </a:spcBef>
                        <a:defRPr kumimoji="1" sz="5000">
                          <a:solidFill>
                            <a:schemeClr val="tx1"/>
                          </a:solidFill>
                          <a:latin typeface="Arial" charset="0"/>
                          <a:ea typeface="新細明體" charset="-120"/>
                        </a:defRPr>
                      </a:lvl2pPr>
                      <a:lvl3pPr marL="1143000" indent="-228600">
                        <a:spcBef>
                          <a:spcPct val="20000"/>
                        </a:spcBef>
                        <a:defRPr kumimoji="1" sz="4400">
                          <a:solidFill>
                            <a:schemeClr val="tx1"/>
                          </a:solidFill>
                          <a:latin typeface="Arial" charset="0"/>
                          <a:ea typeface="新細明體" charset="-120"/>
                        </a:defRPr>
                      </a:lvl3pPr>
                      <a:lvl4pPr marL="1600200" indent="-228600">
                        <a:spcBef>
                          <a:spcPct val="20000"/>
                        </a:spcBef>
                        <a:defRPr kumimoji="1" sz="3600">
                          <a:solidFill>
                            <a:schemeClr val="tx1"/>
                          </a:solidFill>
                          <a:latin typeface="Arial" charset="0"/>
                          <a:ea typeface="新細明體" charset="-120"/>
                        </a:defRPr>
                      </a:lvl4pPr>
                      <a:lvl5pPr marL="2057400" indent="-228600">
                        <a:spcBef>
                          <a:spcPct val="20000"/>
                        </a:spcBef>
                        <a:defRPr kumimoji="1" sz="3600">
                          <a:solidFill>
                            <a:schemeClr val="tx1"/>
                          </a:solidFill>
                          <a:latin typeface="Arial" charset="0"/>
                          <a:ea typeface="新細明體" charset="-120"/>
                        </a:defRPr>
                      </a:lvl5pPr>
                      <a:lvl6pPr marL="2514600" indent="-228600" fontAlgn="base">
                        <a:spcBef>
                          <a:spcPct val="20000"/>
                        </a:spcBef>
                        <a:spcAft>
                          <a:spcPct val="0"/>
                        </a:spcAft>
                        <a:defRPr kumimoji="1" sz="3600">
                          <a:solidFill>
                            <a:schemeClr val="tx1"/>
                          </a:solidFill>
                          <a:latin typeface="Arial" charset="0"/>
                          <a:ea typeface="新細明體" charset="-120"/>
                        </a:defRPr>
                      </a:lvl6pPr>
                      <a:lvl7pPr marL="2971800" indent="-228600" fontAlgn="base">
                        <a:spcBef>
                          <a:spcPct val="20000"/>
                        </a:spcBef>
                        <a:spcAft>
                          <a:spcPct val="0"/>
                        </a:spcAft>
                        <a:defRPr kumimoji="1" sz="3600">
                          <a:solidFill>
                            <a:schemeClr val="tx1"/>
                          </a:solidFill>
                          <a:latin typeface="Arial" charset="0"/>
                          <a:ea typeface="新細明體" charset="-120"/>
                        </a:defRPr>
                      </a:lvl7pPr>
                      <a:lvl8pPr marL="3429000" indent="-228600" fontAlgn="base">
                        <a:spcBef>
                          <a:spcPct val="20000"/>
                        </a:spcBef>
                        <a:spcAft>
                          <a:spcPct val="0"/>
                        </a:spcAft>
                        <a:defRPr kumimoji="1" sz="3600">
                          <a:solidFill>
                            <a:schemeClr val="tx1"/>
                          </a:solidFill>
                          <a:latin typeface="Arial" charset="0"/>
                          <a:ea typeface="新細明體" charset="-120"/>
                        </a:defRPr>
                      </a:lvl8pPr>
                      <a:lvl9pPr marL="3886200" indent="-228600" fontAlgn="base">
                        <a:spcBef>
                          <a:spcPct val="20000"/>
                        </a:spcBef>
                        <a:spcAft>
                          <a:spcPct val="0"/>
                        </a:spcAft>
                        <a:defRPr kumimoji="1" sz="3600">
                          <a:solidFill>
                            <a:schemeClr val="tx1"/>
                          </a:solidFill>
                          <a:latin typeface="Arial" charset="0"/>
                          <a:ea typeface="新細明體" charset="-12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zh-TW" altLang="zh-TW" sz="5200" b="0" i="0" u="none" strike="noStrike" cap="none" normalizeH="0" baseline="0">
                        <a:ln>
                          <a:noFill/>
                        </a:ln>
                        <a:solidFill>
                          <a:schemeClr val="tx1"/>
                        </a:solidFill>
                        <a:effectLst/>
                        <a:latin typeface="Arial" charset="0"/>
                        <a:ea typeface="全真粗黑體" pitchFamily="49" charset="-120"/>
                      </a:endParaRPr>
                    </a:p>
                  </a:txBody>
                  <a:tcPr marL="182754" marR="182754" marT="91371" marB="91371" horzOverflow="overflow">
                    <a:lnL>
                      <a:noFill/>
                    </a:lnL>
                    <a:lnR>
                      <a:noFill/>
                    </a:lnR>
                    <a:lnT w="12700" cap="flat" cmpd="sng" algn="ctr">
                      <a:solidFill>
                        <a:schemeClr val="bg2"/>
                      </a:solidFill>
                      <a:prstDash val="sysDash"/>
                      <a:round/>
                      <a:headEnd type="none" w="med" len="med"/>
                      <a:tailEnd type="none" w="med" len="med"/>
                    </a:lnT>
                    <a:lnB w="12700" cap="flat" cmpd="sng" algn="ctr">
                      <a:solidFill>
                        <a:schemeClr val="bg2"/>
                      </a:solidFill>
                      <a:prstDash val="sysDash"/>
                      <a:round/>
                      <a:headEnd type="none" w="med" len="med"/>
                      <a:tailEnd type="none" w="med" len="med"/>
                    </a:lnB>
                    <a:lnTlToBr>
                      <a:noFill/>
                    </a:lnTlToBr>
                    <a:lnBlToTr>
                      <a:noFill/>
                    </a:lnBlToTr>
                    <a:noFill/>
                  </a:tcPr>
                </a:tc>
              </a:tr>
              <a:tr h="2057400">
                <a:tc>
                  <a:txBody>
                    <a:bodyPr/>
                    <a:lstStyle>
                      <a:lvl1pPr>
                        <a:spcBef>
                          <a:spcPct val="20000"/>
                        </a:spcBef>
                        <a:defRPr kumimoji="1" sz="5800">
                          <a:solidFill>
                            <a:schemeClr val="tx1"/>
                          </a:solidFill>
                          <a:latin typeface="Arial" charset="0"/>
                          <a:ea typeface="新細明體" charset="-120"/>
                        </a:defRPr>
                      </a:lvl1pPr>
                      <a:lvl2pPr marL="742950" indent="-285750">
                        <a:spcBef>
                          <a:spcPct val="20000"/>
                        </a:spcBef>
                        <a:defRPr kumimoji="1" sz="5000">
                          <a:solidFill>
                            <a:schemeClr val="tx1"/>
                          </a:solidFill>
                          <a:latin typeface="Arial" charset="0"/>
                          <a:ea typeface="新細明體" charset="-120"/>
                        </a:defRPr>
                      </a:lvl2pPr>
                      <a:lvl3pPr marL="1143000" indent="-228600">
                        <a:spcBef>
                          <a:spcPct val="20000"/>
                        </a:spcBef>
                        <a:defRPr kumimoji="1" sz="4400">
                          <a:solidFill>
                            <a:schemeClr val="tx1"/>
                          </a:solidFill>
                          <a:latin typeface="Arial" charset="0"/>
                          <a:ea typeface="新細明體" charset="-120"/>
                        </a:defRPr>
                      </a:lvl3pPr>
                      <a:lvl4pPr marL="1600200" indent="-228600">
                        <a:spcBef>
                          <a:spcPct val="20000"/>
                        </a:spcBef>
                        <a:defRPr kumimoji="1" sz="3600">
                          <a:solidFill>
                            <a:schemeClr val="tx1"/>
                          </a:solidFill>
                          <a:latin typeface="Arial" charset="0"/>
                          <a:ea typeface="新細明體" charset="-120"/>
                        </a:defRPr>
                      </a:lvl4pPr>
                      <a:lvl5pPr marL="2057400" indent="-228600">
                        <a:spcBef>
                          <a:spcPct val="20000"/>
                        </a:spcBef>
                        <a:defRPr kumimoji="1" sz="3600">
                          <a:solidFill>
                            <a:schemeClr val="tx1"/>
                          </a:solidFill>
                          <a:latin typeface="Arial" charset="0"/>
                          <a:ea typeface="新細明體" charset="-120"/>
                        </a:defRPr>
                      </a:lvl5pPr>
                      <a:lvl6pPr marL="2514600" indent="-228600" fontAlgn="base">
                        <a:spcBef>
                          <a:spcPct val="20000"/>
                        </a:spcBef>
                        <a:spcAft>
                          <a:spcPct val="0"/>
                        </a:spcAft>
                        <a:defRPr kumimoji="1" sz="3600">
                          <a:solidFill>
                            <a:schemeClr val="tx1"/>
                          </a:solidFill>
                          <a:latin typeface="Arial" charset="0"/>
                          <a:ea typeface="新細明體" charset="-120"/>
                        </a:defRPr>
                      </a:lvl6pPr>
                      <a:lvl7pPr marL="2971800" indent="-228600" fontAlgn="base">
                        <a:spcBef>
                          <a:spcPct val="20000"/>
                        </a:spcBef>
                        <a:spcAft>
                          <a:spcPct val="0"/>
                        </a:spcAft>
                        <a:defRPr kumimoji="1" sz="3600">
                          <a:solidFill>
                            <a:schemeClr val="tx1"/>
                          </a:solidFill>
                          <a:latin typeface="Arial" charset="0"/>
                          <a:ea typeface="新細明體" charset="-120"/>
                        </a:defRPr>
                      </a:lvl7pPr>
                      <a:lvl8pPr marL="3429000" indent="-228600" fontAlgn="base">
                        <a:spcBef>
                          <a:spcPct val="20000"/>
                        </a:spcBef>
                        <a:spcAft>
                          <a:spcPct val="0"/>
                        </a:spcAft>
                        <a:defRPr kumimoji="1" sz="3600">
                          <a:solidFill>
                            <a:schemeClr val="tx1"/>
                          </a:solidFill>
                          <a:latin typeface="Arial" charset="0"/>
                          <a:ea typeface="新細明體" charset="-120"/>
                        </a:defRPr>
                      </a:lvl8pPr>
                      <a:lvl9pPr marL="3886200" indent="-228600" fontAlgn="base">
                        <a:spcBef>
                          <a:spcPct val="20000"/>
                        </a:spcBef>
                        <a:spcAft>
                          <a:spcPct val="0"/>
                        </a:spcAft>
                        <a:defRPr kumimoji="1" sz="3600">
                          <a:solidFill>
                            <a:schemeClr val="tx1"/>
                          </a:solidFill>
                          <a:latin typeface="Arial" charset="0"/>
                          <a:ea typeface="新細明體" charset="-12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zh-TW" altLang="en-US" sz="1800" b="0" i="0" u="none" strike="noStrike" cap="none" normalizeH="0" baseline="0">
                          <a:ln>
                            <a:noFill/>
                          </a:ln>
                          <a:solidFill>
                            <a:schemeClr val="tx1"/>
                          </a:solidFill>
                          <a:effectLst/>
                          <a:latin typeface="Arial" charset="0"/>
                          <a:ea typeface="全真粗黑體" pitchFamily="49" charset="-120"/>
                        </a:rPr>
                        <a:t>第三章　擬訂、公告、變更及實施</a:t>
                      </a:r>
                    </a:p>
                  </a:txBody>
                  <a:tcPr marL="182754" marR="182754" marT="91371" marB="91371" vert="eaVert" anchor="ctr" horzOverflow="overflow">
                    <a:lnL>
                      <a:noFill/>
                    </a:lnL>
                    <a:lnR>
                      <a:noFill/>
                    </a:lnR>
                    <a:lnT w="12700" cap="flat" cmpd="sng" algn="ctr">
                      <a:solidFill>
                        <a:schemeClr val="bg2"/>
                      </a:solidFill>
                      <a:prstDash val="sysDash"/>
                      <a:round/>
                      <a:headEnd type="none" w="med" len="med"/>
                      <a:tailEnd type="none" w="med" len="med"/>
                    </a:lnT>
                    <a:lnB w="12700" cap="flat" cmpd="sng" algn="ctr">
                      <a:solidFill>
                        <a:schemeClr val="bg2"/>
                      </a:solidFill>
                      <a:prstDash val="sysDash"/>
                      <a:round/>
                      <a:headEnd type="none" w="med" len="med"/>
                      <a:tailEnd type="none" w="med" len="med"/>
                    </a:lnB>
                    <a:lnTlToBr>
                      <a:noFill/>
                    </a:lnTlToBr>
                    <a:lnBlToTr>
                      <a:noFill/>
                    </a:lnBlToTr>
                    <a:noFill/>
                  </a:tcPr>
                </a:tc>
                <a:tc>
                  <a:txBody>
                    <a:bodyPr/>
                    <a:lstStyle>
                      <a:lvl1pPr>
                        <a:spcBef>
                          <a:spcPct val="20000"/>
                        </a:spcBef>
                        <a:defRPr kumimoji="1" sz="5800">
                          <a:solidFill>
                            <a:schemeClr val="tx1"/>
                          </a:solidFill>
                          <a:latin typeface="Arial" charset="0"/>
                          <a:ea typeface="新細明體" charset="-120"/>
                        </a:defRPr>
                      </a:lvl1pPr>
                      <a:lvl2pPr marL="742950" indent="-285750">
                        <a:spcBef>
                          <a:spcPct val="20000"/>
                        </a:spcBef>
                        <a:defRPr kumimoji="1" sz="5000">
                          <a:solidFill>
                            <a:schemeClr val="tx1"/>
                          </a:solidFill>
                          <a:latin typeface="Arial" charset="0"/>
                          <a:ea typeface="新細明體" charset="-120"/>
                        </a:defRPr>
                      </a:lvl2pPr>
                      <a:lvl3pPr marL="1143000" indent="-228600">
                        <a:spcBef>
                          <a:spcPct val="20000"/>
                        </a:spcBef>
                        <a:defRPr kumimoji="1" sz="4400">
                          <a:solidFill>
                            <a:schemeClr val="tx1"/>
                          </a:solidFill>
                          <a:latin typeface="Arial" charset="0"/>
                          <a:ea typeface="新細明體" charset="-120"/>
                        </a:defRPr>
                      </a:lvl3pPr>
                      <a:lvl4pPr marL="1600200" indent="-228600">
                        <a:spcBef>
                          <a:spcPct val="20000"/>
                        </a:spcBef>
                        <a:defRPr kumimoji="1" sz="3600">
                          <a:solidFill>
                            <a:schemeClr val="tx1"/>
                          </a:solidFill>
                          <a:latin typeface="Arial" charset="0"/>
                          <a:ea typeface="新細明體" charset="-120"/>
                        </a:defRPr>
                      </a:lvl4pPr>
                      <a:lvl5pPr marL="2057400" indent="-228600">
                        <a:spcBef>
                          <a:spcPct val="20000"/>
                        </a:spcBef>
                        <a:defRPr kumimoji="1" sz="3600">
                          <a:solidFill>
                            <a:schemeClr val="tx1"/>
                          </a:solidFill>
                          <a:latin typeface="Arial" charset="0"/>
                          <a:ea typeface="新細明體" charset="-120"/>
                        </a:defRPr>
                      </a:lvl5pPr>
                      <a:lvl6pPr marL="2514600" indent="-228600" fontAlgn="base">
                        <a:spcBef>
                          <a:spcPct val="20000"/>
                        </a:spcBef>
                        <a:spcAft>
                          <a:spcPct val="0"/>
                        </a:spcAft>
                        <a:defRPr kumimoji="1" sz="3600">
                          <a:solidFill>
                            <a:schemeClr val="tx1"/>
                          </a:solidFill>
                          <a:latin typeface="Arial" charset="0"/>
                          <a:ea typeface="新細明體" charset="-120"/>
                        </a:defRPr>
                      </a:lvl6pPr>
                      <a:lvl7pPr marL="2971800" indent="-228600" fontAlgn="base">
                        <a:spcBef>
                          <a:spcPct val="20000"/>
                        </a:spcBef>
                        <a:spcAft>
                          <a:spcPct val="0"/>
                        </a:spcAft>
                        <a:defRPr kumimoji="1" sz="3600">
                          <a:solidFill>
                            <a:schemeClr val="tx1"/>
                          </a:solidFill>
                          <a:latin typeface="Arial" charset="0"/>
                          <a:ea typeface="新細明體" charset="-120"/>
                        </a:defRPr>
                      </a:lvl7pPr>
                      <a:lvl8pPr marL="3429000" indent="-228600" fontAlgn="base">
                        <a:spcBef>
                          <a:spcPct val="20000"/>
                        </a:spcBef>
                        <a:spcAft>
                          <a:spcPct val="0"/>
                        </a:spcAft>
                        <a:defRPr kumimoji="1" sz="3600">
                          <a:solidFill>
                            <a:schemeClr val="tx1"/>
                          </a:solidFill>
                          <a:latin typeface="Arial" charset="0"/>
                          <a:ea typeface="新細明體" charset="-120"/>
                        </a:defRPr>
                      </a:lvl8pPr>
                      <a:lvl9pPr marL="3886200" indent="-228600" fontAlgn="base">
                        <a:spcBef>
                          <a:spcPct val="20000"/>
                        </a:spcBef>
                        <a:spcAft>
                          <a:spcPct val="0"/>
                        </a:spcAft>
                        <a:defRPr kumimoji="1" sz="3600">
                          <a:solidFill>
                            <a:schemeClr val="tx1"/>
                          </a:solidFill>
                          <a:latin typeface="Arial" charset="0"/>
                          <a:ea typeface="新細明體" charset="-12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zh-TW" altLang="zh-TW" sz="5200" b="0" i="0" u="none" strike="noStrike" cap="none" normalizeH="0" baseline="0">
                        <a:ln>
                          <a:noFill/>
                        </a:ln>
                        <a:solidFill>
                          <a:schemeClr val="tx1"/>
                        </a:solidFill>
                        <a:effectLst/>
                        <a:latin typeface="Arial" charset="0"/>
                        <a:ea typeface="全真粗黑體" pitchFamily="49" charset="-120"/>
                      </a:endParaRPr>
                    </a:p>
                  </a:txBody>
                  <a:tcPr marL="182754" marR="182754" marT="91371" marB="91371" horzOverflow="overflow">
                    <a:lnL>
                      <a:noFill/>
                    </a:lnL>
                    <a:lnR>
                      <a:noFill/>
                    </a:lnR>
                    <a:lnT w="12700" cap="flat" cmpd="sng" algn="ctr">
                      <a:solidFill>
                        <a:schemeClr val="bg2"/>
                      </a:solidFill>
                      <a:prstDash val="sysDash"/>
                      <a:round/>
                      <a:headEnd type="none" w="med" len="med"/>
                      <a:tailEnd type="none" w="med" len="med"/>
                    </a:lnT>
                    <a:lnB w="12700" cap="flat" cmpd="sng" algn="ctr">
                      <a:solidFill>
                        <a:schemeClr val="bg2"/>
                      </a:solidFill>
                      <a:prstDash val="sysDash"/>
                      <a:round/>
                      <a:headEnd type="none" w="med" len="med"/>
                      <a:tailEnd type="none" w="med" len="med"/>
                    </a:lnB>
                    <a:lnTlToBr>
                      <a:noFill/>
                    </a:lnTlToBr>
                    <a:lnBlToTr>
                      <a:noFill/>
                    </a:lnBlToTr>
                    <a:noFill/>
                  </a:tcPr>
                </a:tc>
              </a:tr>
              <a:tr h="2379663">
                <a:tc>
                  <a:txBody>
                    <a:bodyPr/>
                    <a:lstStyle>
                      <a:lvl1pPr>
                        <a:spcBef>
                          <a:spcPct val="20000"/>
                        </a:spcBef>
                        <a:defRPr kumimoji="1" sz="5800">
                          <a:solidFill>
                            <a:schemeClr val="tx1"/>
                          </a:solidFill>
                          <a:latin typeface="Arial" charset="0"/>
                          <a:ea typeface="新細明體" charset="-120"/>
                        </a:defRPr>
                      </a:lvl1pPr>
                      <a:lvl2pPr marL="742950" indent="-285750">
                        <a:spcBef>
                          <a:spcPct val="20000"/>
                        </a:spcBef>
                        <a:defRPr kumimoji="1" sz="5000">
                          <a:solidFill>
                            <a:schemeClr val="tx1"/>
                          </a:solidFill>
                          <a:latin typeface="Arial" charset="0"/>
                          <a:ea typeface="新細明體" charset="-120"/>
                        </a:defRPr>
                      </a:lvl2pPr>
                      <a:lvl3pPr marL="1143000" indent="-228600">
                        <a:spcBef>
                          <a:spcPct val="20000"/>
                        </a:spcBef>
                        <a:defRPr kumimoji="1" sz="4400">
                          <a:solidFill>
                            <a:schemeClr val="tx1"/>
                          </a:solidFill>
                          <a:latin typeface="Arial" charset="0"/>
                          <a:ea typeface="新細明體" charset="-120"/>
                        </a:defRPr>
                      </a:lvl3pPr>
                      <a:lvl4pPr marL="1600200" indent="-228600">
                        <a:spcBef>
                          <a:spcPct val="20000"/>
                        </a:spcBef>
                        <a:defRPr kumimoji="1" sz="3600">
                          <a:solidFill>
                            <a:schemeClr val="tx1"/>
                          </a:solidFill>
                          <a:latin typeface="Arial" charset="0"/>
                          <a:ea typeface="新細明體" charset="-120"/>
                        </a:defRPr>
                      </a:lvl4pPr>
                      <a:lvl5pPr marL="2057400" indent="-228600">
                        <a:spcBef>
                          <a:spcPct val="20000"/>
                        </a:spcBef>
                        <a:defRPr kumimoji="1" sz="3600">
                          <a:solidFill>
                            <a:schemeClr val="tx1"/>
                          </a:solidFill>
                          <a:latin typeface="Arial" charset="0"/>
                          <a:ea typeface="新細明體" charset="-120"/>
                        </a:defRPr>
                      </a:lvl5pPr>
                      <a:lvl6pPr marL="2514600" indent="-228600" fontAlgn="base">
                        <a:spcBef>
                          <a:spcPct val="20000"/>
                        </a:spcBef>
                        <a:spcAft>
                          <a:spcPct val="0"/>
                        </a:spcAft>
                        <a:defRPr kumimoji="1" sz="3600">
                          <a:solidFill>
                            <a:schemeClr val="tx1"/>
                          </a:solidFill>
                          <a:latin typeface="Arial" charset="0"/>
                          <a:ea typeface="新細明體" charset="-120"/>
                        </a:defRPr>
                      </a:lvl6pPr>
                      <a:lvl7pPr marL="2971800" indent="-228600" fontAlgn="base">
                        <a:spcBef>
                          <a:spcPct val="20000"/>
                        </a:spcBef>
                        <a:spcAft>
                          <a:spcPct val="0"/>
                        </a:spcAft>
                        <a:defRPr kumimoji="1" sz="3600">
                          <a:solidFill>
                            <a:schemeClr val="tx1"/>
                          </a:solidFill>
                          <a:latin typeface="Arial" charset="0"/>
                          <a:ea typeface="新細明體" charset="-120"/>
                        </a:defRPr>
                      </a:lvl7pPr>
                      <a:lvl8pPr marL="3429000" indent="-228600" fontAlgn="base">
                        <a:spcBef>
                          <a:spcPct val="20000"/>
                        </a:spcBef>
                        <a:spcAft>
                          <a:spcPct val="0"/>
                        </a:spcAft>
                        <a:defRPr kumimoji="1" sz="3600">
                          <a:solidFill>
                            <a:schemeClr val="tx1"/>
                          </a:solidFill>
                          <a:latin typeface="Arial" charset="0"/>
                          <a:ea typeface="新細明體" charset="-120"/>
                        </a:defRPr>
                      </a:lvl8pPr>
                      <a:lvl9pPr marL="3886200" indent="-228600" fontAlgn="base">
                        <a:spcBef>
                          <a:spcPct val="20000"/>
                        </a:spcBef>
                        <a:spcAft>
                          <a:spcPct val="0"/>
                        </a:spcAft>
                        <a:defRPr kumimoji="1" sz="3600">
                          <a:solidFill>
                            <a:schemeClr val="tx1"/>
                          </a:solidFill>
                          <a:latin typeface="Arial" charset="0"/>
                          <a:ea typeface="新細明體" charset="-12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zh-TW" altLang="en-US" sz="1800" b="0" i="0" u="none" strike="noStrike" cap="none" normalizeH="0" baseline="0">
                          <a:ln>
                            <a:noFill/>
                          </a:ln>
                          <a:solidFill>
                            <a:schemeClr val="tx1"/>
                          </a:solidFill>
                          <a:effectLst/>
                          <a:latin typeface="Arial" charset="0"/>
                          <a:ea typeface="全真粗黑體" pitchFamily="49" charset="-120"/>
                        </a:rPr>
                        <a:t>第四章　國土功能分區之劃設及土地使用管制</a:t>
                      </a:r>
                    </a:p>
                  </a:txBody>
                  <a:tcPr marL="182754" marR="182754" marT="91371" marB="91371" vert="eaVert" anchor="ctr" horzOverflow="overflow">
                    <a:lnL>
                      <a:noFill/>
                    </a:lnL>
                    <a:lnR>
                      <a:noFill/>
                    </a:lnR>
                    <a:lnT w="12700" cap="flat" cmpd="sng" algn="ctr">
                      <a:solidFill>
                        <a:schemeClr val="bg2"/>
                      </a:solidFill>
                      <a:prstDash val="sysDash"/>
                      <a:round/>
                      <a:headEnd type="none" w="med" len="med"/>
                      <a:tailEnd type="none" w="med" len="med"/>
                    </a:lnT>
                    <a:lnB w="12700" cap="flat" cmpd="sng" algn="ctr">
                      <a:solidFill>
                        <a:schemeClr val="bg2"/>
                      </a:solidFill>
                      <a:prstDash val="sysDash"/>
                      <a:round/>
                      <a:headEnd type="none" w="med" len="med"/>
                      <a:tailEnd type="none" w="med" len="med"/>
                    </a:lnB>
                    <a:lnTlToBr>
                      <a:noFill/>
                    </a:lnTlToBr>
                    <a:lnBlToTr>
                      <a:noFill/>
                    </a:lnBlToTr>
                    <a:noFill/>
                  </a:tcPr>
                </a:tc>
                <a:tc>
                  <a:txBody>
                    <a:bodyPr/>
                    <a:lstStyle>
                      <a:lvl1pPr>
                        <a:spcBef>
                          <a:spcPct val="20000"/>
                        </a:spcBef>
                        <a:defRPr kumimoji="1" sz="5800">
                          <a:solidFill>
                            <a:schemeClr val="tx1"/>
                          </a:solidFill>
                          <a:latin typeface="Arial" charset="0"/>
                          <a:ea typeface="新細明體" charset="-120"/>
                        </a:defRPr>
                      </a:lvl1pPr>
                      <a:lvl2pPr marL="742950" indent="-285750">
                        <a:spcBef>
                          <a:spcPct val="20000"/>
                        </a:spcBef>
                        <a:defRPr kumimoji="1" sz="5000">
                          <a:solidFill>
                            <a:schemeClr val="tx1"/>
                          </a:solidFill>
                          <a:latin typeface="Arial" charset="0"/>
                          <a:ea typeface="新細明體" charset="-120"/>
                        </a:defRPr>
                      </a:lvl2pPr>
                      <a:lvl3pPr marL="1143000" indent="-228600">
                        <a:spcBef>
                          <a:spcPct val="20000"/>
                        </a:spcBef>
                        <a:defRPr kumimoji="1" sz="4400">
                          <a:solidFill>
                            <a:schemeClr val="tx1"/>
                          </a:solidFill>
                          <a:latin typeface="Arial" charset="0"/>
                          <a:ea typeface="新細明體" charset="-120"/>
                        </a:defRPr>
                      </a:lvl3pPr>
                      <a:lvl4pPr marL="1600200" indent="-228600">
                        <a:spcBef>
                          <a:spcPct val="20000"/>
                        </a:spcBef>
                        <a:defRPr kumimoji="1" sz="3600">
                          <a:solidFill>
                            <a:schemeClr val="tx1"/>
                          </a:solidFill>
                          <a:latin typeface="Arial" charset="0"/>
                          <a:ea typeface="新細明體" charset="-120"/>
                        </a:defRPr>
                      </a:lvl4pPr>
                      <a:lvl5pPr marL="2057400" indent="-228600">
                        <a:spcBef>
                          <a:spcPct val="20000"/>
                        </a:spcBef>
                        <a:defRPr kumimoji="1" sz="3600">
                          <a:solidFill>
                            <a:schemeClr val="tx1"/>
                          </a:solidFill>
                          <a:latin typeface="Arial" charset="0"/>
                          <a:ea typeface="新細明體" charset="-120"/>
                        </a:defRPr>
                      </a:lvl5pPr>
                      <a:lvl6pPr marL="2514600" indent="-228600" fontAlgn="base">
                        <a:spcBef>
                          <a:spcPct val="20000"/>
                        </a:spcBef>
                        <a:spcAft>
                          <a:spcPct val="0"/>
                        </a:spcAft>
                        <a:defRPr kumimoji="1" sz="3600">
                          <a:solidFill>
                            <a:schemeClr val="tx1"/>
                          </a:solidFill>
                          <a:latin typeface="Arial" charset="0"/>
                          <a:ea typeface="新細明體" charset="-120"/>
                        </a:defRPr>
                      </a:lvl6pPr>
                      <a:lvl7pPr marL="2971800" indent="-228600" fontAlgn="base">
                        <a:spcBef>
                          <a:spcPct val="20000"/>
                        </a:spcBef>
                        <a:spcAft>
                          <a:spcPct val="0"/>
                        </a:spcAft>
                        <a:defRPr kumimoji="1" sz="3600">
                          <a:solidFill>
                            <a:schemeClr val="tx1"/>
                          </a:solidFill>
                          <a:latin typeface="Arial" charset="0"/>
                          <a:ea typeface="新細明體" charset="-120"/>
                        </a:defRPr>
                      </a:lvl7pPr>
                      <a:lvl8pPr marL="3429000" indent="-228600" fontAlgn="base">
                        <a:spcBef>
                          <a:spcPct val="20000"/>
                        </a:spcBef>
                        <a:spcAft>
                          <a:spcPct val="0"/>
                        </a:spcAft>
                        <a:defRPr kumimoji="1" sz="3600">
                          <a:solidFill>
                            <a:schemeClr val="tx1"/>
                          </a:solidFill>
                          <a:latin typeface="Arial" charset="0"/>
                          <a:ea typeface="新細明體" charset="-120"/>
                        </a:defRPr>
                      </a:lvl8pPr>
                      <a:lvl9pPr marL="3886200" indent="-228600" fontAlgn="base">
                        <a:spcBef>
                          <a:spcPct val="20000"/>
                        </a:spcBef>
                        <a:spcAft>
                          <a:spcPct val="0"/>
                        </a:spcAft>
                        <a:defRPr kumimoji="1" sz="3600">
                          <a:solidFill>
                            <a:schemeClr val="tx1"/>
                          </a:solidFill>
                          <a:latin typeface="Arial" charset="0"/>
                          <a:ea typeface="新細明體" charset="-12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zh-TW" altLang="zh-TW" sz="5200" b="0" i="0" u="none" strike="noStrike" cap="none" normalizeH="0" baseline="0">
                        <a:ln>
                          <a:noFill/>
                        </a:ln>
                        <a:solidFill>
                          <a:schemeClr val="tx1"/>
                        </a:solidFill>
                        <a:effectLst/>
                        <a:latin typeface="Arial" charset="0"/>
                        <a:ea typeface="全真粗黑體" pitchFamily="49" charset="-120"/>
                      </a:endParaRPr>
                    </a:p>
                  </a:txBody>
                  <a:tcPr marL="182754" marR="182754" marT="91371" marB="91371" horzOverflow="overflow">
                    <a:lnL>
                      <a:noFill/>
                    </a:lnL>
                    <a:lnR>
                      <a:noFill/>
                    </a:lnR>
                    <a:lnT w="12700" cap="flat" cmpd="sng" algn="ctr">
                      <a:solidFill>
                        <a:schemeClr val="bg2"/>
                      </a:solidFill>
                      <a:prstDash val="sysDash"/>
                      <a:round/>
                      <a:headEnd type="none" w="med" len="med"/>
                      <a:tailEnd type="none" w="med" len="med"/>
                    </a:lnT>
                    <a:lnB w="12700" cap="flat" cmpd="sng" algn="ctr">
                      <a:solidFill>
                        <a:schemeClr val="bg2"/>
                      </a:solidFill>
                      <a:prstDash val="sysDash"/>
                      <a:round/>
                      <a:headEnd type="none" w="med" len="med"/>
                      <a:tailEnd type="none" w="med" len="med"/>
                    </a:lnB>
                    <a:lnTlToBr>
                      <a:noFill/>
                    </a:lnTlToBr>
                    <a:lnBlToTr>
                      <a:noFill/>
                    </a:lnBlToTr>
                    <a:noFill/>
                  </a:tcPr>
                </a:tc>
              </a:tr>
              <a:tr h="1584325">
                <a:tc>
                  <a:txBody>
                    <a:bodyPr/>
                    <a:lstStyle>
                      <a:lvl1pPr>
                        <a:spcBef>
                          <a:spcPct val="20000"/>
                        </a:spcBef>
                        <a:defRPr kumimoji="1" sz="5800">
                          <a:solidFill>
                            <a:schemeClr val="tx1"/>
                          </a:solidFill>
                          <a:latin typeface="Arial" charset="0"/>
                          <a:ea typeface="新細明體" charset="-120"/>
                        </a:defRPr>
                      </a:lvl1pPr>
                      <a:lvl2pPr marL="742950" indent="-285750">
                        <a:spcBef>
                          <a:spcPct val="20000"/>
                        </a:spcBef>
                        <a:defRPr kumimoji="1" sz="5000">
                          <a:solidFill>
                            <a:schemeClr val="tx1"/>
                          </a:solidFill>
                          <a:latin typeface="Arial" charset="0"/>
                          <a:ea typeface="新細明體" charset="-120"/>
                        </a:defRPr>
                      </a:lvl2pPr>
                      <a:lvl3pPr marL="1143000" indent="-228600">
                        <a:spcBef>
                          <a:spcPct val="20000"/>
                        </a:spcBef>
                        <a:defRPr kumimoji="1" sz="4400">
                          <a:solidFill>
                            <a:schemeClr val="tx1"/>
                          </a:solidFill>
                          <a:latin typeface="Arial" charset="0"/>
                          <a:ea typeface="新細明體" charset="-120"/>
                        </a:defRPr>
                      </a:lvl3pPr>
                      <a:lvl4pPr marL="1600200" indent="-228600">
                        <a:spcBef>
                          <a:spcPct val="20000"/>
                        </a:spcBef>
                        <a:defRPr kumimoji="1" sz="3600">
                          <a:solidFill>
                            <a:schemeClr val="tx1"/>
                          </a:solidFill>
                          <a:latin typeface="Arial" charset="0"/>
                          <a:ea typeface="新細明體" charset="-120"/>
                        </a:defRPr>
                      </a:lvl4pPr>
                      <a:lvl5pPr marL="2057400" indent="-228600">
                        <a:spcBef>
                          <a:spcPct val="20000"/>
                        </a:spcBef>
                        <a:defRPr kumimoji="1" sz="3600">
                          <a:solidFill>
                            <a:schemeClr val="tx1"/>
                          </a:solidFill>
                          <a:latin typeface="Arial" charset="0"/>
                          <a:ea typeface="新細明體" charset="-120"/>
                        </a:defRPr>
                      </a:lvl5pPr>
                      <a:lvl6pPr marL="2514600" indent="-228600" fontAlgn="base">
                        <a:spcBef>
                          <a:spcPct val="20000"/>
                        </a:spcBef>
                        <a:spcAft>
                          <a:spcPct val="0"/>
                        </a:spcAft>
                        <a:defRPr kumimoji="1" sz="3600">
                          <a:solidFill>
                            <a:schemeClr val="tx1"/>
                          </a:solidFill>
                          <a:latin typeface="Arial" charset="0"/>
                          <a:ea typeface="新細明體" charset="-120"/>
                        </a:defRPr>
                      </a:lvl6pPr>
                      <a:lvl7pPr marL="2971800" indent="-228600" fontAlgn="base">
                        <a:spcBef>
                          <a:spcPct val="20000"/>
                        </a:spcBef>
                        <a:spcAft>
                          <a:spcPct val="0"/>
                        </a:spcAft>
                        <a:defRPr kumimoji="1" sz="3600">
                          <a:solidFill>
                            <a:schemeClr val="tx1"/>
                          </a:solidFill>
                          <a:latin typeface="Arial" charset="0"/>
                          <a:ea typeface="新細明體" charset="-120"/>
                        </a:defRPr>
                      </a:lvl7pPr>
                      <a:lvl8pPr marL="3429000" indent="-228600" fontAlgn="base">
                        <a:spcBef>
                          <a:spcPct val="20000"/>
                        </a:spcBef>
                        <a:spcAft>
                          <a:spcPct val="0"/>
                        </a:spcAft>
                        <a:defRPr kumimoji="1" sz="3600">
                          <a:solidFill>
                            <a:schemeClr val="tx1"/>
                          </a:solidFill>
                          <a:latin typeface="Arial" charset="0"/>
                          <a:ea typeface="新細明體" charset="-120"/>
                        </a:defRPr>
                      </a:lvl8pPr>
                      <a:lvl9pPr marL="3886200" indent="-228600" fontAlgn="base">
                        <a:spcBef>
                          <a:spcPct val="20000"/>
                        </a:spcBef>
                        <a:spcAft>
                          <a:spcPct val="0"/>
                        </a:spcAft>
                        <a:defRPr kumimoji="1" sz="3600">
                          <a:solidFill>
                            <a:schemeClr val="tx1"/>
                          </a:solidFill>
                          <a:latin typeface="Arial" charset="0"/>
                          <a:ea typeface="新細明體" charset="-12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zh-TW" altLang="en-US" sz="1800" b="0" i="0" u="none" strike="noStrike" cap="none" normalizeH="0" baseline="0">
                          <a:ln>
                            <a:noFill/>
                          </a:ln>
                          <a:solidFill>
                            <a:schemeClr val="tx1"/>
                          </a:solidFill>
                          <a:effectLst/>
                          <a:latin typeface="Arial" charset="0"/>
                          <a:ea typeface="全真粗黑體" pitchFamily="49" charset="-120"/>
                        </a:rPr>
                        <a:t>第五章</a:t>
                      </a:r>
                    </a:p>
                    <a:p>
                      <a:pPr marL="0" marR="0" lvl="0" indent="0" algn="ctr" defTabSz="914400" rtl="0" eaLnBrk="1" fontAlgn="base" latinLnBrk="0" hangingPunct="1">
                        <a:lnSpc>
                          <a:spcPct val="100000"/>
                        </a:lnSpc>
                        <a:spcBef>
                          <a:spcPct val="20000"/>
                        </a:spcBef>
                        <a:spcAft>
                          <a:spcPct val="0"/>
                        </a:spcAft>
                        <a:buClrTx/>
                        <a:buSzTx/>
                        <a:buFontTx/>
                        <a:buNone/>
                        <a:tabLst/>
                      </a:pPr>
                      <a:r>
                        <a:rPr kumimoji="1" lang="zh-TW" altLang="en-US" sz="1800" b="0" i="0" u="none" strike="noStrike" cap="none" normalizeH="0" baseline="0">
                          <a:ln>
                            <a:noFill/>
                          </a:ln>
                          <a:solidFill>
                            <a:schemeClr val="tx1"/>
                          </a:solidFill>
                          <a:effectLst/>
                          <a:latin typeface="Arial" charset="0"/>
                          <a:ea typeface="全真粗黑體" pitchFamily="49" charset="-120"/>
                        </a:rPr>
                        <a:t> 國土復育</a:t>
                      </a:r>
                    </a:p>
                  </a:txBody>
                  <a:tcPr marL="182754" marR="182754" marT="91371" marB="91371" vert="eaVert" anchor="ctr" horzOverflow="overflow">
                    <a:lnL>
                      <a:noFill/>
                    </a:lnL>
                    <a:lnR>
                      <a:noFill/>
                    </a:lnR>
                    <a:lnT w="12700" cap="flat" cmpd="sng" algn="ctr">
                      <a:solidFill>
                        <a:schemeClr val="bg2"/>
                      </a:solidFill>
                      <a:prstDash val="sysDash"/>
                      <a:round/>
                      <a:headEnd type="none" w="med" len="med"/>
                      <a:tailEnd type="none" w="med" len="med"/>
                    </a:lnT>
                    <a:lnB w="12700" cap="flat" cmpd="sng" algn="ctr">
                      <a:solidFill>
                        <a:schemeClr val="bg2"/>
                      </a:solidFill>
                      <a:prstDash val="sysDash"/>
                      <a:round/>
                      <a:headEnd type="none" w="med" len="med"/>
                      <a:tailEnd type="none" w="med" len="med"/>
                    </a:lnB>
                    <a:lnTlToBr>
                      <a:noFill/>
                    </a:lnTlToBr>
                    <a:lnBlToTr>
                      <a:noFill/>
                    </a:lnBlToTr>
                    <a:noFill/>
                  </a:tcPr>
                </a:tc>
                <a:tc>
                  <a:txBody>
                    <a:bodyPr/>
                    <a:lstStyle>
                      <a:lvl1pPr>
                        <a:spcBef>
                          <a:spcPct val="20000"/>
                        </a:spcBef>
                        <a:defRPr kumimoji="1" sz="5800">
                          <a:solidFill>
                            <a:schemeClr val="tx1"/>
                          </a:solidFill>
                          <a:latin typeface="Arial" charset="0"/>
                          <a:ea typeface="新細明體" charset="-120"/>
                        </a:defRPr>
                      </a:lvl1pPr>
                      <a:lvl2pPr marL="742950" indent="-285750">
                        <a:spcBef>
                          <a:spcPct val="20000"/>
                        </a:spcBef>
                        <a:defRPr kumimoji="1" sz="5000">
                          <a:solidFill>
                            <a:schemeClr val="tx1"/>
                          </a:solidFill>
                          <a:latin typeface="Arial" charset="0"/>
                          <a:ea typeface="新細明體" charset="-120"/>
                        </a:defRPr>
                      </a:lvl2pPr>
                      <a:lvl3pPr marL="1143000" indent="-228600">
                        <a:spcBef>
                          <a:spcPct val="20000"/>
                        </a:spcBef>
                        <a:defRPr kumimoji="1" sz="4400">
                          <a:solidFill>
                            <a:schemeClr val="tx1"/>
                          </a:solidFill>
                          <a:latin typeface="Arial" charset="0"/>
                          <a:ea typeface="新細明體" charset="-120"/>
                        </a:defRPr>
                      </a:lvl3pPr>
                      <a:lvl4pPr marL="1600200" indent="-228600">
                        <a:spcBef>
                          <a:spcPct val="20000"/>
                        </a:spcBef>
                        <a:defRPr kumimoji="1" sz="3600">
                          <a:solidFill>
                            <a:schemeClr val="tx1"/>
                          </a:solidFill>
                          <a:latin typeface="Arial" charset="0"/>
                          <a:ea typeface="新細明體" charset="-120"/>
                        </a:defRPr>
                      </a:lvl4pPr>
                      <a:lvl5pPr marL="2057400" indent="-228600">
                        <a:spcBef>
                          <a:spcPct val="20000"/>
                        </a:spcBef>
                        <a:defRPr kumimoji="1" sz="3600">
                          <a:solidFill>
                            <a:schemeClr val="tx1"/>
                          </a:solidFill>
                          <a:latin typeface="Arial" charset="0"/>
                          <a:ea typeface="新細明體" charset="-120"/>
                        </a:defRPr>
                      </a:lvl5pPr>
                      <a:lvl6pPr marL="2514600" indent="-228600" fontAlgn="base">
                        <a:spcBef>
                          <a:spcPct val="20000"/>
                        </a:spcBef>
                        <a:spcAft>
                          <a:spcPct val="0"/>
                        </a:spcAft>
                        <a:defRPr kumimoji="1" sz="3600">
                          <a:solidFill>
                            <a:schemeClr val="tx1"/>
                          </a:solidFill>
                          <a:latin typeface="Arial" charset="0"/>
                          <a:ea typeface="新細明體" charset="-120"/>
                        </a:defRPr>
                      </a:lvl6pPr>
                      <a:lvl7pPr marL="2971800" indent="-228600" fontAlgn="base">
                        <a:spcBef>
                          <a:spcPct val="20000"/>
                        </a:spcBef>
                        <a:spcAft>
                          <a:spcPct val="0"/>
                        </a:spcAft>
                        <a:defRPr kumimoji="1" sz="3600">
                          <a:solidFill>
                            <a:schemeClr val="tx1"/>
                          </a:solidFill>
                          <a:latin typeface="Arial" charset="0"/>
                          <a:ea typeface="新細明體" charset="-120"/>
                        </a:defRPr>
                      </a:lvl7pPr>
                      <a:lvl8pPr marL="3429000" indent="-228600" fontAlgn="base">
                        <a:spcBef>
                          <a:spcPct val="20000"/>
                        </a:spcBef>
                        <a:spcAft>
                          <a:spcPct val="0"/>
                        </a:spcAft>
                        <a:defRPr kumimoji="1" sz="3600">
                          <a:solidFill>
                            <a:schemeClr val="tx1"/>
                          </a:solidFill>
                          <a:latin typeface="Arial" charset="0"/>
                          <a:ea typeface="新細明體" charset="-120"/>
                        </a:defRPr>
                      </a:lvl8pPr>
                      <a:lvl9pPr marL="3886200" indent="-228600" fontAlgn="base">
                        <a:spcBef>
                          <a:spcPct val="20000"/>
                        </a:spcBef>
                        <a:spcAft>
                          <a:spcPct val="0"/>
                        </a:spcAft>
                        <a:defRPr kumimoji="1" sz="3600">
                          <a:solidFill>
                            <a:schemeClr val="tx1"/>
                          </a:solidFill>
                          <a:latin typeface="Arial" charset="0"/>
                          <a:ea typeface="新細明體" charset="-12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zh-TW" altLang="zh-TW" sz="5200" b="0" i="0" u="none" strike="noStrike" cap="none" normalizeH="0" baseline="0">
                        <a:ln>
                          <a:noFill/>
                        </a:ln>
                        <a:solidFill>
                          <a:schemeClr val="tx1"/>
                        </a:solidFill>
                        <a:effectLst/>
                        <a:latin typeface="Arial" charset="0"/>
                        <a:ea typeface="全真粗黑體" pitchFamily="49" charset="-120"/>
                      </a:endParaRPr>
                    </a:p>
                  </a:txBody>
                  <a:tcPr marL="182754" marR="182754" marT="91371" marB="91371" horzOverflow="overflow">
                    <a:lnL>
                      <a:noFill/>
                    </a:lnL>
                    <a:lnR>
                      <a:noFill/>
                    </a:lnR>
                    <a:lnT w="12700" cap="flat" cmpd="sng" algn="ctr">
                      <a:solidFill>
                        <a:schemeClr val="bg2"/>
                      </a:solidFill>
                      <a:prstDash val="sysDash"/>
                      <a:round/>
                      <a:headEnd type="none" w="med" len="med"/>
                      <a:tailEnd type="none" w="med" len="med"/>
                    </a:lnT>
                    <a:lnB w="12700" cap="flat" cmpd="sng" algn="ctr">
                      <a:solidFill>
                        <a:schemeClr val="bg2"/>
                      </a:solidFill>
                      <a:prstDash val="sysDash"/>
                      <a:round/>
                      <a:headEnd type="none" w="med" len="med"/>
                      <a:tailEnd type="none" w="med" len="med"/>
                    </a:lnB>
                    <a:lnTlToBr>
                      <a:noFill/>
                    </a:lnTlToBr>
                    <a:lnBlToTr>
                      <a:noFill/>
                    </a:lnBlToTr>
                    <a:noFill/>
                  </a:tcPr>
                </a:tc>
              </a:tr>
              <a:tr h="1438275">
                <a:tc>
                  <a:txBody>
                    <a:bodyPr/>
                    <a:lstStyle>
                      <a:lvl1pPr>
                        <a:spcBef>
                          <a:spcPct val="20000"/>
                        </a:spcBef>
                        <a:defRPr kumimoji="1" sz="5800">
                          <a:solidFill>
                            <a:schemeClr val="tx1"/>
                          </a:solidFill>
                          <a:latin typeface="Arial" charset="0"/>
                          <a:ea typeface="新細明體" charset="-120"/>
                        </a:defRPr>
                      </a:lvl1pPr>
                      <a:lvl2pPr marL="742950" indent="-285750">
                        <a:spcBef>
                          <a:spcPct val="20000"/>
                        </a:spcBef>
                        <a:defRPr kumimoji="1" sz="5000">
                          <a:solidFill>
                            <a:schemeClr val="tx1"/>
                          </a:solidFill>
                          <a:latin typeface="Arial" charset="0"/>
                          <a:ea typeface="新細明體" charset="-120"/>
                        </a:defRPr>
                      </a:lvl2pPr>
                      <a:lvl3pPr marL="1143000" indent="-228600">
                        <a:spcBef>
                          <a:spcPct val="20000"/>
                        </a:spcBef>
                        <a:defRPr kumimoji="1" sz="4400">
                          <a:solidFill>
                            <a:schemeClr val="tx1"/>
                          </a:solidFill>
                          <a:latin typeface="Arial" charset="0"/>
                          <a:ea typeface="新細明體" charset="-120"/>
                        </a:defRPr>
                      </a:lvl3pPr>
                      <a:lvl4pPr marL="1600200" indent="-228600">
                        <a:spcBef>
                          <a:spcPct val="20000"/>
                        </a:spcBef>
                        <a:defRPr kumimoji="1" sz="3600">
                          <a:solidFill>
                            <a:schemeClr val="tx1"/>
                          </a:solidFill>
                          <a:latin typeface="Arial" charset="0"/>
                          <a:ea typeface="新細明體" charset="-120"/>
                        </a:defRPr>
                      </a:lvl4pPr>
                      <a:lvl5pPr marL="2057400" indent="-228600">
                        <a:spcBef>
                          <a:spcPct val="20000"/>
                        </a:spcBef>
                        <a:defRPr kumimoji="1" sz="3600">
                          <a:solidFill>
                            <a:schemeClr val="tx1"/>
                          </a:solidFill>
                          <a:latin typeface="Arial" charset="0"/>
                          <a:ea typeface="新細明體" charset="-120"/>
                        </a:defRPr>
                      </a:lvl5pPr>
                      <a:lvl6pPr marL="2514600" indent="-228600" fontAlgn="base">
                        <a:spcBef>
                          <a:spcPct val="20000"/>
                        </a:spcBef>
                        <a:spcAft>
                          <a:spcPct val="0"/>
                        </a:spcAft>
                        <a:defRPr kumimoji="1" sz="3600">
                          <a:solidFill>
                            <a:schemeClr val="tx1"/>
                          </a:solidFill>
                          <a:latin typeface="Arial" charset="0"/>
                          <a:ea typeface="新細明體" charset="-120"/>
                        </a:defRPr>
                      </a:lvl6pPr>
                      <a:lvl7pPr marL="2971800" indent="-228600" fontAlgn="base">
                        <a:spcBef>
                          <a:spcPct val="20000"/>
                        </a:spcBef>
                        <a:spcAft>
                          <a:spcPct val="0"/>
                        </a:spcAft>
                        <a:defRPr kumimoji="1" sz="3600">
                          <a:solidFill>
                            <a:schemeClr val="tx1"/>
                          </a:solidFill>
                          <a:latin typeface="Arial" charset="0"/>
                          <a:ea typeface="新細明體" charset="-120"/>
                        </a:defRPr>
                      </a:lvl7pPr>
                      <a:lvl8pPr marL="3429000" indent="-228600" fontAlgn="base">
                        <a:spcBef>
                          <a:spcPct val="20000"/>
                        </a:spcBef>
                        <a:spcAft>
                          <a:spcPct val="0"/>
                        </a:spcAft>
                        <a:defRPr kumimoji="1" sz="3600">
                          <a:solidFill>
                            <a:schemeClr val="tx1"/>
                          </a:solidFill>
                          <a:latin typeface="Arial" charset="0"/>
                          <a:ea typeface="新細明體" charset="-120"/>
                        </a:defRPr>
                      </a:lvl8pPr>
                      <a:lvl9pPr marL="3886200" indent="-228600" fontAlgn="base">
                        <a:spcBef>
                          <a:spcPct val="20000"/>
                        </a:spcBef>
                        <a:spcAft>
                          <a:spcPct val="0"/>
                        </a:spcAft>
                        <a:defRPr kumimoji="1" sz="3600">
                          <a:solidFill>
                            <a:schemeClr val="tx1"/>
                          </a:solidFill>
                          <a:latin typeface="Arial" charset="0"/>
                          <a:ea typeface="新細明體" charset="-12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zh-TW" altLang="en-US" sz="1800" b="0" i="0" u="none" strike="noStrike" cap="none" normalizeH="0" baseline="0">
                          <a:ln>
                            <a:noFill/>
                          </a:ln>
                          <a:solidFill>
                            <a:schemeClr val="tx1"/>
                          </a:solidFill>
                          <a:effectLst/>
                          <a:latin typeface="Arial" charset="0"/>
                          <a:ea typeface="全真粗黑體" pitchFamily="49" charset="-120"/>
                        </a:rPr>
                        <a:t>第六章</a:t>
                      </a:r>
                    </a:p>
                    <a:p>
                      <a:pPr marL="0" marR="0" lvl="0" indent="0" algn="ctr" defTabSz="914400" rtl="0" eaLnBrk="1" fontAlgn="base" latinLnBrk="0" hangingPunct="1">
                        <a:lnSpc>
                          <a:spcPct val="100000"/>
                        </a:lnSpc>
                        <a:spcBef>
                          <a:spcPct val="20000"/>
                        </a:spcBef>
                        <a:spcAft>
                          <a:spcPct val="0"/>
                        </a:spcAft>
                        <a:buClrTx/>
                        <a:buSzTx/>
                        <a:buFontTx/>
                        <a:buNone/>
                        <a:tabLst/>
                      </a:pPr>
                      <a:r>
                        <a:rPr kumimoji="1" lang="zh-TW" altLang="en-US" sz="1800" b="0" i="0" u="none" strike="noStrike" cap="none" normalizeH="0" baseline="0">
                          <a:ln>
                            <a:noFill/>
                          </a:ln>
                          <a:solidFill>
                            <a:schemeClr val="tx1"/>
                          </a:solidFill>
                          <a:effectLst/>
                          <a:latin typeface="Arial" charset="0"/>
                          <a:ea typeface="全真粗黑體" pitchFamily="49" charset="-120"/>
                        </a:rPr>
                        <a:t>罰則</a:t>
                      </a:r>
                    </a:p>
                  </a:txBody>
                  <a:tcPr marL="182754" marR="182754" marT="91371" marB="91371" vert="eaVert" anchor="ctr" horzOverflow="overflow">
                    <a:lnL>
                      <a:noFill/>
                    </a:lnL>
                    <a:lnR>
                      <a:noFill/>
                    </a:lnR>
                    <a:lnT w="12700" cap="flat" cmpd="sng" algn="ctr">
                      <a:solidFill>
                        <a:schemeClr val="bg2"/>
                      </a:solidFill>
                      <a:prstDash val="sysDash"/>
                      <a:round/>
                      <a:headEnd type="none" w="med" len="med"/>
                      <a:tailEnd type="none" w="med" len="med"/>
                    </a:lnT>
                    <a:lnB w="12700" cap="flat" cmpd="sng" algn="ctr">
                      <a:solidFill>
                        <a:schemeClr val="bg2"/>
                      </a:solidFill>
                      <a:prstDash val="sysDash"/>
                      <a:round/>
                      <a:headEnd type="none" w="med" len="med"/>
                      <a:tailEnd type="none" w="med" len="med"/>
                    </a:lnB>
                    <a:lnTlToBr>
                      <a:noFill/>
                    </a:lnTlToBr>
                    <a:lnBlToTr>
                      <a:noFill/>
                    </a:lnBlToTr>
                    <a:noFill/>
                  </a:tcPr>
                </a:tc>
                <a:tc>
                  <a:txBody>
                    <a:bodyPr/>
                    <a:lstStyle>
                      <a:lvl1pPr>
                        <a:spcBef>
                          <a:spcPct val="20000"/>
                        </a:spcBef>
                        <a:defRPr kumimoji="1" sz="5800">
                          <a:solidFill>
                            <a:schemeClr val="tx1"/>
                          </a:solidFill>
                          <a:latin typeface="Arial" charset="0"/>
                          <a:ea typeface="新細明體" charset="-120"/>
                        </a:defRPr>
                      </a:lvl1pPr>
                      <a:lvl2pPr marL="742950" indent="-285750">
                        <a:spcBef>
                          <a:spcPct val="20000"/>
                        </a:spcBef>
                        <a:defRPr kumimoji="1" sz="5000">
                          <a:solidFill>
                            <a:schemeClr val="tx1"/>
                          </a:solidFill>
                          <a:latin typeface="Arial" charset="0"/>
                          <a:ea typeface="新細明體" charset="-120"/>
                        </a:defRPr>
                      </a:lvl2pPr>
                      <a:lvl3pPr marL="1143000" indent="-228600">
                        <a:spcBef>
                          <a:spcPct val="20000"/>
                        </a:spcBef>
                        <a:defRPr kumimoji="1" sz="4400">
                          <a:solidFill>
                            <a:schemeClr val="tx1"/>
                          </a:solidFill>
                          <a:latin typeface="Arial" charset="0"/>
                          <a:ea typeface="新細明體" charset="-120"/>
                        </a:defRPr>
                      </a:lvl3pPr>
                      <a:lvl4pPr marL="1600200" indent="-228600">
                        <a:spcBef>
                          <a:spcPct val="20000"/>
                        </a:spcBef>
                        <a:defRPr kumimoji="1" sz="3600">
                          <a:solidFill>
                            <a:schemeClr val="tx1"/>
                          </a:solidFill>
                          <a:latin typeface="Arial" charset="0"/>
                          <a:ea typeface="新細明體" charset="-120"/>
                        </a:defRPr>
                      </a:lvl4pPr>
                      <a:lvl5pPr marL="2057400" indent="-228600">
                        <a:spcBef>
                          <a:spcPct val="20000"/>
                        </a:spcBef>
                        <a:defRPr kumimoji="1" sz="3600">
                          <a:solidFill>
                            <a:schemeClr val="tx1"/>
                          </a:solidFill>
                          <a:latin typeface="Arial" charset="0"/>
                          <a:ea typeface="新細明體" charset="-120"/>
                        </a:defRPr>
                      </a:lvl5pPr>
                      <a:lvl6pPr marL="2514600" indent="-228600" fontAlgn="base">
                        <a:spcBef>
                          <a:spcPct val="20000"/>
                        </a:spcBef>
                        <a:spcAft>
                          <a:spcPct val="0"/>
                        </a:spcAft>
                        <a:defRPr kumimoji="1" sz="3600">
                          <a:solidFill>
                            <a:schemeClr val="tx1"/>
                          </a:solidFill>
                          <a:latin typeface="Arial" charset="0"/>
                          <a:ea typeface="新細明體" charset="-120"/>
                        </a:defRPr>
                      </a:lvl6pPr>
                      <a:lvl7pPr marL="2971800" indent="-228600" fontAlgn="base">
                        <a:spcBef>
                          <a:spcPct val="20000"/>
                        </a:spcBef>
                        <a:spcAft>
                          <a:spcPct val="0"/>
                        </a:spcAft>
                        <a:defRPr kumimoji="1" sz="3600">
                          <a:solidFill>
                            <a:schemeClr val="tx1"/>
                          </a:solidFill>
                          <a:latin typeface="Arial" charset="0"/>
                          <a:ea typeface="新細明體" charset="-120"/>
                        </a:defRPr>
                      </a:lvl7pPr>
                      <a:lvl8pPr marL="3429000" indent="-228600" fontAlgn="base">
                        <a:spcBef>
                          <a:spcPct val="20000"/>
                        </a:spcBef>
                        <a:spcAft>
                          <a:spcPct val="0"/>
                        </a:spcAft>
                        <a:defRPr kumimoji="1" sz="3600">
                          <a:solidFill>
                            <a:schemeClr val="tx1"/>
                          </a:solidFill>
                          <a:latin typeface="Arial" charset="0"/>
                          <a:ea typeface="新細明體" charset="-120"/>
                        </a:defRPr>
                      </a:lvl8pPr>
                      <a:lvl9pPr marL="3886200" indent="-228600" fontAlgn="base">
                        <a:spcBef>
                          <a:spcPct val="20000"/>
                        </a:spcBef>
                        <a:spcAft>
                          <a:spcPct val="0"/>
                        </a:spcAft>
                        <a:defRPr kumimoji="1" sz="3600">
                          <a:solidFill>
                            <a:schemeClr val="tx1"/>
                          </a:solidFill>
                          <a:latin typeface="Arial" charset="0"/>
                          <a:ea typeface="新細明體" charset="-12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zh-TW" altLang="zh-TW" sz="5200" b="0" i="0" u="none" strike="noStrike" cap="none" normalizeH="0" baseline="0">
                        <a:ln>
                          <a:noFill/>
                        </a:ln>
                        <a:solidFill>
                          <a:schemeClr val="tx1"/>
                        </a:solidFill>
                        <a:effectLst/>
                        <a:latin typeface="Arial" charset="0"/>
                        <a:ea typeface="全真粗黑體" pitchFamily="49" charset="-120"/>
                      </a:endParaRPr>
                    </a:p>
                  </a:txBody>
                  <a:tcPr marL="182754" marR="182754" marT="91371" marB="91371" horzOverflow="overflow">
                    <a:lnL>
                      <a:noFill/>
                    </a:lnL>
                    <a:lnR>
                      <a:noFill/>
                    </a:lnR>
                    <a:lnT w="12700" cap="flat" cmpd="sng" algn="ctr">
                      <a:solidFill>
                        <a:schemeClr val="bg2"/>
                      </a:solidFill>
                      <a:prstDash val="sysDash"/>
                      <a:round/>
                      <a:headEnd type="none" w="med" len="med"/>
                      <a:tailEnd type="none" w="med" len="med"/>
                    </a:lnT>
                    <a:lnB w="12700" cap="flat" cmpd="sng" algn="ctr">
                      <a:solidFill>
                        <a:schemeClr val="bg2"/>
                      </a:solidFill>
                      <a:prstDash val="sysDash"/>
                      <a:round/>
                      <a:headEnd type="none" w="med" len="med"/>
                      <a:tailEnd type="none" w="med" len="med"/>
                    </a:lnB>
                    <a:lnTlToBr>
                      <a:noFill/>
                    </a:lnTlToBr>
                    <a:lnBlToTr>
                      <a:noFill/>
                    </a:lnBlToTr>
                    <a:noFill/>
                  </a:tcPr>
                </a:tc>
              </a:tr>
              <a:tr h="1758950">
                <a:tc>
                  <a:txBody>
                    <a:bodyPr/>
                    <a:lstStyle>
                      <a:lvl1pPr>
                        <a:spcBef>
                          <a:spcPct val="20000"/>
                        </a:spcBef>
                        <a:defRPr kumimoji="1" sz="5800">
                          <a:solidFill>
                            <a:schemeClr val="tx1"/>
                          </a:solidFill>
                          <a:latin typeface="Arial" charset="0"/>
                          <a:ea typeface="新細明體" charset="-120"/>
                        </a:defRPr>
                      </a:lvl1pPr>
                      <a:lvl2pPr marL="742950" indent="-285750">
                        <a:spcBef>
                          <a:spcPct val="20000"/>
                        </a:spcBef>
                        <a:defRPr kumimoji="1" sz="5000">
                          <a:solidFill>
                            <a:schemeClr val="tx1"/>
                          </a:solidFill>
                          <a:latin typeface="Arial" charset="0"/>
                          <a:ea typeface="新細明體" charset="-120"/>
                        </a:defRPr>
                      </a:lvl2pPr>
                      <a:lvl3pPr marL="1143000" indent="-228600">
                        <a:spcBef>
                          <a:spcPct val="20000"/>
                        </a:spcBef>
                        <a:defRPr kumimoji="1" sz="4400">
                          <a:solidFill>
                            <a:schemeClr val="tx1"/>
                          </a:solidFill>
                          <a:latin typeface="Arial" charset="0"/>
                          <a:ea typeface="新細明體" charset="-120"/>
                        </a:defRPr>
                      </a:lvl3pPr>
                      <a:lvl4pPr marL="1600200" indent="-228600">
                        <a:spcBef>
                          <a:spcPct val="20000"/>
                        </a:spcBef>
                        <a:defRPr kumimoji="1" sz="3600">
                          <a:solidFill>
                            <a:schemeClr val="tx1"/>
                          </a:solidFill>
                          <a:latin typeface="Arial" charset="0"/>
                          <a:ea typeface="新細明體" charset="-120"/>
                        </a:defRPr>
                      </a:lvl4pPr>
                      <a:lvl5pPr marL="2057400" indent="-228600">
                        <a:spcBef>
                          <a:spcPct val="20000"/>
                        </a:spcBef>
                        <a:defRPr kumimoji="1" sz="3600">
                          <a:solidFill>
                            <a:schemeClr val="tx1"/>
                          </a:solidFill>
                          <a:latin typeface="Arial" charset="0"/>
                          <a:ea typeface="新細明體" charset="-120"/>
                        </a:defRPr>
                      </a:lvl5pPr>
                      <a:lvl6pPr marL="2514600" indent="-228600" fontAlgn="base">
                        <a:spcBef>
                          <a:spcPct val="20000"/>
                        </a:spcBef>
                        <a:spcAft>
                          <a:spcPct val="0"/>
                        </a:spcAft>
                        <a:defRPr kumimoji="1" sz="3600">
                          <a:solidFill>
                            <a:schemeClr val="tx1"/>
                          </a:solidFill>
                          <a:latin typeface="Arial" charset="0"/>
                          <a:ea typeface="新細明體" charset="-120"/>
                        </a:defRPr>
                      </a:lvl6pPr>
                      <a:lvl7pPr marL="2971800" indent="-228600" fontAlgn="base">
                        <a:spcBef>
                          <a:spcPct val="20000"/>
                        </a:spcBef>
                        <a:spcAft>
                          <a:spcPct val="0"/>
                        </a:spcAft>
                        <a:defRPr kumimoji="1" sz="3600">
                          <a:solidFill>
                            <a:schemeClr val="tx1"/>
                          </a:solidFill>
                          <a:latin typeface="Arial" charset="0"/>
                          <a:ea typeface="新細明體" charset="-120"/>
                        </a:defRPr>
                      </a:lvl7pPr>
                      <a:lvl8pPr marL="3429000" indent="-228600" fontAlgn="base">
                        <a:spcBef>
                          <a:spcPct val="20000"/>
                        </a:spcBef>
                        <a:spcAft>
                          <a:spcPct val="0"/>
                        </a:spcAft>
                        <a:defRPr kumimoji="1" sz="3600">
                          <a:solidFill>
                            <a:schemeClr val="tx1"/>
                          </a:solidFill>
                          <a:latin typeface="Arial" charset="0"/>
                          <a:ea typeface="新細明體" charset="-120"/>
                        </a:defRPr>
                      </a:lvl8pPr>
                      <a:lvl9pPr marL="3886200" indent="-228600" fontAlgn="base">
                        <a:spcBef>
                          <a:spcPct val="20000"/>
                        </a:spcBef>
                        <a:spcAft>
                          <a:spcPct val="0"/>
                        </a:spcAft>
                        <a:defRPr kumimoji="1" sz="3600">
                          <a:solidFill>
                            <a:schemeClr val="tx1"/>
                          </a:solidFill>
                          <a:latin typeface="Arial" charset="0"/>
                          <a:ea typeface="新細明體" charset="-12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zh-TW" altLang="en-US" sz="1800" b="0" i="0" u="none" strike="noStrike" cap="none" normalizeH="0" baseline="0">
                          <a:ln>
                            <a:noFill/>
                          </a:ln>
                          <a:solidFill>
                            <a:schemeClr val="tx1"/>
                          </a:solidFill>
                          <a:effectLst/>
                          <a:latin typeface="Arial" charset="0"/>
                          <a:ea typeface="全真粗黑體" pitchFamily="49" charset="-120"/>
                        </a:rPr>
                        <a:t>第七章　附則</a:t>
                      </a:r>
                    </a:p>
                  </a:txBody>
                  <a:tcPr marL="182754" marR="182754" marT="91371" marB="91371" vert="eaVert" anchor="ctr" horzOverflow="overflow">
                    <a:lnL>
                      <a:noFill/>
                    </a:lnL>
                    <a:lnR>
                      <a:noFill/>
                    </a:lnR>
                    <a:lnT w="12700" cap="flat" cmpd="sng" algn="ctr">
                      <a:solidFill>
                        <a:schemeClr val="bg2"/>
                      </a:solidFill>
                      <a:prstDash val="sysDash"/>
                      <a:round/>
                      <a:headEnd type="none" w="med" len="med"/>
                      <a:tailEnd type="none" w="med" len="med"/>
                    </a:lnT>
                    <a:lnB>
                      <a:noFill/>
                    </a:lnB>
                    <a:lnTlToBr>
                      <a:noFill/>
                    </a:lnTlToBr>
                    <a:lnBlToTr>
                      <a:noFill/>
                    </a:lnBlToTr>
                    <a:noFill/>
                  </a:tcPr>
                </a:tc>
                <a:tc>
                  <a:txBody>
                    <a:bodyPr/>
                    <a:lstStyle>
                      <a:lvl1pPr>
                        <a:spcBef>
                          <a:spcPct val="20000"/>
                        </a:spcBef>
                        <a:defRPr kumimoji="1" sz="5800">
                          <a:solidFill>
                            <a:schemeClr val="tx1"/>
                          </a:solidFill>
                          <a:latin typeface="Arial" charset="0"/>
                          <a:ea typeface="新細明體" charset="-120"/>
                        </a:defRPr>
                      </a:lvl1pPr>
                      <a:lvl2pPr marL="742950" indent="-285750">
                        <a:spcBef>
                          <a:spcPct val="20000"/>
                        </a:spcBef>
                        <a:defRPr kumimoji="1" sz="5000">
                          <a:solidFill>
                            <a:schemeClr val="tx1"/>
                          </a:solidFill>
                          <a:latin typeface="Arial" charset="0"/>
                          <a:ea typeface="新細明體" charset="-120"/>
                        </a:defRPr>
                      </a:lvl2pPr>
                      <a:lvl3pPr marL="1143000" indent="-228600">
                        <a:spcBef>
                          <a:spcPct val="20000"/>
                        </a:spcBef>
                        <a:defRPr kumimoji="1" sz="4400">
                          <a:solidFill>
                            <a:schemeClr val="tx1"/>
                          </a:solidFill>
                          <a:latin typeface="Arial" charset="0"/>
                          <a:ea typeface="新細明體" charset="-120"/>
                        </a:defRPr>
                      </a:lvl3pPr>
                      <a:lvl4pPr marL="1600200" indent="-228600">
                        <a:spcBef>
                          <a:spcPct val="20000"/>
                        </a:spcBef>
                        <a:defRPr kumimoji="1" sz="3600">
                          <a:solidFill>
                            <a:schemeClr val="tx1"/>
                          </a:solidFill>
                          <a:latin typeface="Arial" charset="0"/>
                          <a:ea typeface="新細明體" charset="-120"/>
                        </a:defRPr>
                      </a:lvl4pPr>
                      <a:lvl5pPr marL="2057400" indent="-228600">
                        <a:spcBef>
                          <a:spcPct val="20000"/>
                        </a:spcBef>
                        <a:defRPr kumimoji="1" sz="3600">
                          <a:solidFill>
                            <a:schemeClr val="tx1"/>
                          </a:solidFill>
                          <a:latin typeface="Arial" charset="0"/>
                          <a:ea typeface="新細明體" charset="-120"/>
                        </a:defRPr>
                      </a:lvl5pPr>
                      <a:lvl6pPr marL="2514600" indent="-228600" fontAlgn="base">
                        <a:spcBef>
                          <a:spcPct val="20000"/>
                        </a:spcBef>
                        <a:spcAft>
                          <a:spcPct val="0"/>
                        </a:spcAft>
                        <a:defRPr kumimoji="1" sz="3600">
                          <a:solidFill>
                            <a:schemeClr val="tx1"/>
                          </a:solidFill>
                          <a:latin typeface="Arial" charset="0"/>
                          <a:ea typeface="新細明體" charset="-120"/>
                        </a:defRPr>
                      </a:lvl6pPr>
                      <a:lvl7pPr marL="2971800" indent="-228600" fontAlgn="base">
                        <a:spcBef>
                          <a:spcPct val="20000"/>
                        </a:spcBef>
                        <a:spcAft>
                          <a:spcPct val="0"/>
                        </a:spcAft>
                        <a:defRPr kumimoji="1" sz="3600">
                          <a:solidFill>
                            <a:schemeClr val="tx1"/>
                          </a:solidFill>
                          <a:latin typeface="Arial" charset="0"/>
                          <a:ea typeface="新細明體" charset="-120"/>
                        </a:defRPr>
                      </a:lvl7pPr>
                      <a:lvl8pPr marL="3429000" indent="-228600" fontAlgn="base">
                        <a:spcBef>
                          <a:spcPct val="20000"/>
                        </a:spcBef>
                        <a:spcAft>
                          <a:spcPct val="0"/>
                        </a:spcAft>
                        <a:defRPr kumimoji="1" sz="3600">
                          <a:solidFill>
                            <a:schemeClr val="tx1"/>
                          </a:solidFill>
                          <a:latin typeface="Arial" charset="0"/>
                          <a:ea typeface="新細明體" charset="-120"/>
                        </a:defRPr>
                      </a:lvl8pPr>
                      <a:lvl9pPr marL="3886200" indent="-228600" fontAlgn="base">
                        <a:spcBef>
                          <a:spcPct val="20000"/>
                        </a:spcBef>
                        <a:spcAft>
                          <a:spcPct val="0"/>
                        </a:spcAft>
                        <a:defRPr kumimoji="1" sz="3600">
                          <a:solidFill>
                            <a:schemeClr val="tx1"/>
                          </a:solidFill>
                          <a:latin typeface="Arial" charset="0"/>
                          <a:ea typeface="新細明體" charset="-12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zh-TW" altLang="zh-TW" sz="5200" b="0" i="0" u="none" strike="noStrike" cap="none" normalizeH="0" baseline="0" dirty="0">
                        <a:ln>
                          <a:noFill/>
                        </a:ln>
                        <a:solidFill>
                          <a:schemeClr val="tx1"/>
                        </a:solidFill>
                        <a:effectLst/>
                        <a:latin typeface="Arial" charset="0"/>
                        <a:ea typeface="全真粗黑體" pitchFamily="49" charset="-120"/>
                      </a:endParaRPr>
                    </a:p>
                  </a:txBody>
                  <a:tcPr marL="182754" marR="182754" marT="91371" marB="91371" horzOverflow="overflow">
                    <a:lnL>
                      <a:noFill/>
                    </a:lnL>
                    <a:lnR>
                      <a:noFill/>
                    </a:lnR>
                    <a:lnT w="12700" cap="flat" cmpd="sng" algn="ctr">
                      <a:solidFill>
                        <a:schemeClr val="bg2"/>
                      </a:solidFill>
                      <a:prstDash val="sysDash"/>
                      <a:round/>
                      <a:headEnd type="none" w="med" len="med"/>
                      <a:tailEnd type="none" w="med" len="med"/>
                    </a:lnT>
                    <a:lnB>
                      <a:noFill/>
                    </a:lnB>
                    <a:lnTlToBr>
                      <a:noFill/>
                    </a:lnTlToBr>
                    <a:lnBlToTr>
                      <a:noFill/>
                    </a:lnBlToTr>
                    <a:noFill/>
                  </a:tcPr>
                </a:tc>
              </a:tr>
            </a:tbl>
          </a:graphicData>
        </a:graphic>
      </p:graphicFrame>
      <p:sp>
        <p:nvSpPr>
          <p:cNvPr id="18457" name="Text Box 129"/>
          <p:cNvSpPr txBox="1">
            <a:spLocks noChangeArrowheads="1"/>
          </p:cNvSpPr>
          <p:nvPr/>
        </p:nvSpPr>
        <p:spPr bwMode="auto">
          <a:xfrm>
            <a:off x="1511300" y="666750"/>
            <a:ext cx="2159000" cy="1438275"/>
          </a:xfrm>
          <a:prstGeom prst="rect">
            <a:avLst/>
          </a:prstGeom>
          <a:solidFill>
            <a:schemeClr val="bg1">
              <a:alpha val="50195"/>
            </a:schemeClr>
          </a:solidFill>
          <a:ln w="9525">
            <a:solidFill>
              <a:schemeClr val="bg2"/>
            </a:solidFill>
            <a:miter lim="800000"/>
            <a:headEnd/>
            <a:tailEnd/>
          </a:ln>
        </p:spPr>
        <p:txBody>
          <a:bodyPr lIns="182538" tIns="91249" rIns="182538" bIns="91249" anchor="ctr"/>
          <a:lstStyle>
            <a:lvl1pPr defTabSz="1828800">
              <a:spcBef>
                <a:spcPct val="20000"/>
              </a:spcBef>
              <a:buChar char="•"/>
              <a:defRPr kumimoji="1" sz="6400">
                <a:solidFill>
                  <a:schemeClr val="tx1"/>
                </a:solidFill>
                <a:latin typeface="Arial" pitchFamily="34" charset="0"/>
                <a:ea typeface="新細明體" pitchFamily="18" charset="-120"/>
              </a:defRPr>
            </a:lvl1pPr>
            <a:lvl2pPr marL="1485900" indent="-571500" defTabSz="1828800">
              <a:spcBef>
                <a:spcPct val="20000"/>
              </a:spcBef>
              <a:buChar char="–"/>
              <a:defRPr kumimoji="1" sz="5600">
                <a:solidFill>
                  <a:schemeClr val="tx1"/>
                </a:solidFill>
                <a:latin typeface="Arial" pitchFamily="34" charset="0"/>
                <a:ea typeface="新細明體" pitchFamily="18" charset="-120"/>
              </a:defRPr>
            </a:lvl2pPr>
            <a:lvl3pPr marL="2286000" indent="-457200" defTabSz="1828800">
              <a:spcBef>
                <a:spcPct val="20000"/>
              </a:spcBef>
              <a:buChar char="•"/>
              <a:defRPr kumimoji="1" sz="4800">
                <a:solidFill>
                  <a:schemeClr val="tx1"/>
                </a:solidFill>
                <a:latin typeface="Arial" pitchFamily="34" charset="0"/>
                <a:ea typeface="新細明體" pitchFamily="18" charset="-120"/>
              </a:defRPr>
            </a:lvl3pPr>
            <a:lvl4pPr marL="3200400" indent="-457200" defTabSz="1828800">
              <a:spcBef>
                <a:spcPct val="20000"/>
              </a:spcBef>
              <a:buChar char="–"/>
              <a:defRPr kumimoji="1" sz="4000">
                <a:solidFill>
                  <a:schemeClr val="tx1"/>
                </a:solidFill>
                <a:latin typeface="Arial" pitchFamily="34" charset="0"/>
                <a:ea typeface="新細明體" pitchFamily="18" charset="-120"/>
              </a:defRPr>
            </a:lvl4pPr>
            <a:lvl5pPr marL="4114800" indent="-457200" defTabSz="1828800">
              <a:spcBef>
                <a:spcPct val="20000"/>
              </a:spcBef>
              <a:buChar char="»"/>
              <a:defRPr kumimoji="1" sz="4000">
                <a:solidFill>
                  <a:schemeClr val="tx1"/>
                </a:solidFill>
                <a:latin typeface="Arial" pitchFamily="34" charset="0"/>
                <a:ea typeface="新細明體" pitchFamily="18" charset="-120"/>
              </a:defRPr>
            </a:lvl5pPr>
            <a:lvl6pPr marL="4572000" indent="-457200" defTabSz="1828800" eaLnBrk="0" fontAlgn="base" hangingPunct="0">
              <a:spcBef>
                <a:spcPct val="20000"/>
              </a:spcBef>
              <a:spcAft>
                <a:spcPct val="0"/>
              </a:spcAft>
              <a:buChar char="»"/>
              <a:defRPr kumimoji="1" sz="4000">
                <a:solidFill>
                  <a:schemeClr val="tx1"/>
                </a:solidFill>
                <a:latin typeface="Arial" pitchFamily="34" charset="0"/>
                <a:ea typeface="新細明體" pitchFamily="18" charset="-120"/>
              </a:defRPr>
            </a:lvl6pPr>
            <a:lvl7pPr marL="5029200" indent="-457200" defTabSz="1828800" eaLnBrk="0" fontAlgn="base" hangingPunct="0">
              <a:spcBef>
                <a:spcPct val="20000"/>
              </a:spcBef>
              <a:spcAft>
                <a:spcPct val="0"/>
              </a:spcAft>
              <a:buChar char="»"/>
              <a:defRPr kumimoji="1" sz="4000">
                <a:solidFill>
                  <a:schemeClr val="tx1"/>
                </a:solidFill>
                <a:latin typeface="Arial" pitchFamily="34" charset="0"/>
                <a:ea typeface="新細明體" pitchFamily="18" charset="-120"/>
              </a:defRPr>
            </a:lvl7pPr>
            <a:lvl8pPr marL="5486400" indent="-457200" defTabSz="1828800" eaLnBrk="0" fontAlgn="base" hangingPunct="0">
              <a:spcBef>
                <a:spcPct val="20000"/>
              </a:spcBef>
              <a:spcAft>
                <a:spcPct val="0"/>
              </a:spcAft>
              <a:buChar char="»"/>
              <a:defRPr kumimoji="1" sz="4000">
                <a:solidFill>
                  <a:schemeClr val="tx1"/>
                </a:solidFill>
                <a:latin typeface="Arial" pitchFamily="34" charset="0"/>
                <a:ea typeface="新細明體" pitchFamily="18" charset="-120"/>
              </a:defRPr>
            </a:lvl8pPr>
            <a:lvl9pPr marL="5943600" indent="-457200" defTabSz="1828800" eaLnBrk="0" fontAlgn="base" hangingPunct="0">
              <a:spcBef>
                <a:spcPct val="20000"/>
              </a:spcBef>
              <a:spcAft>
                <a:spcPct val="0"/>
              </a:spcAft>
              <a:buChar char="»"/>
              <a:defRPr kumimoji="1" sz="4000">
                <a:solidFill>
                  <a:schemeClr val="tx1"/>
                </a:solidFill>
                <a:latin typeface="Arial" pitchFamily="34" charset="0"/>
                <a:ea typeface="新細明體" pitchFamily="18" charset="-120"/>
              </a:defRPr>
            </a:lvl9pPr>
          </a:lstStyle>
          <a:p>
            <a:pPr algn="ctr" eaLnBrk="1" hangingPunct="1">
              <a:spcBef>
                <a:spcPct val="0"/>
              </a:spcBef>
              <a:buFontTx/>
              <a:buNone/>
            </a:pPr>
            <a:r>
              <a:rPr lang="zh-TW" altLang="en-US" sz="2800">
                <a:ea typeface="全真粗黑體" pitchFamily="49" charset="-120"/>
              </a:rPr>
              <a:t>立法目的</a:t>
            </a:r>
          </a:p>
          <a:p>
            <a:pPr algn="ctr" eaLnBrk="1" hangingPunct="1">
              <a:spcBef>
                <a:spcPct val="0"/>
              </a:spcBef>
              <a:buFontTx/>
              <a:buNone/>
            </a:pPr>
            <a:r>
              <a:rPr lang="en-US" altLang="zh-TW" sz="2800">
                <a:ea typeface="全真粗黑體" pitchFamily="49" charset="-120"/>
              </a:rPr>
              <a:t>(1)</a:t>
            </a:r>
          </a:p>
        </p:txBody>
      </p:sp>
      <p:sp>
        <p:nvSpPr>
          <p:cNvPr id="18458" name="Text Box 130"/>
          <p:cNvSpPr txBox="1">
            <a:spLocks noChangeArrowheads="1"/>
          </p:cNvSpPr>
          <p:nvPr/>
        </p:nvSpPr>
        <p:spPr bwMode="auto">
          <a:xfrm>
            <a:off x="3813175" y="666750"/>
            <a:ext cx="2160588" cy="1438275"/>
          </a:xfrm>
          <a:prstGeom prst="rect">
            <a:avLst/>
          </a:prstGeom>
          <a:solidFill>
            <a:schemeClr val="bg1">
              <a:alpha val="50195"/>
            </a:schemeClr>
          </a:solidFill>
          <a:ln w="9525">
            <a:solidFill>
              <a:schemeClr val="bg2"/>
            </a:solidFill>
            <a:miter lim="800000"/>
            <a:headEnd/>
            <a:tailEnd/>
          </a:ln>
        </p:spPr>
        <p:txBody>
          <a:bodyPr lIns="182538" tIns="91249" rIns="182538" bIns="91249" anchor="ctr"/>
          <a:lstStyle>
            <a:lvl1pPr defTabSz="1828800">
              <a:spcBef>
                <a:spcPct val="20000"/>
              </a:spcBef>
              <a:buChar char="•"/>
              <a:defRPr kumimoji="1" sz="6400">
                <a:solidFill>
                  <a:schemeClr val="tx1"/>
                </a:solidFill>
                <a:latin typeface="Arial" pitchFamily="34" charset="0"/>
                <a:ea typeface="新細明體" pitchFamily="18" charset="-120"/>
              </a:defRPr>
            </a:lvl1pPr>
            <a:lvl2pPr marL="1485900" indent="-571500" defTabSz="1828800">
              <a:spcBef>
                <a:spcPct val="20000"/>
              </a:spcBef>
              <a:buChar char="–"/>
              <a:defRPr kumimoji="1" sz="5600">
                <a:solidFill>
                  <a:schemeClr val="tx1"/>
                </a:solidFill>
                <a:latin typeface="Arial" pitchFamily="34" charset="0"/>
                <a:ea typeface="新細明體" pitchFamily="18" charset="-120"/>
              </a:defRPr>
            </a:lvl2pPr>
            <a:lvl3pPr marL="2286000" indent="-457200" defTabSz="1828800">
              <a:spcBef>
                <a:spcPct val="20000"/>
              </a:spcBef>
              <a:buChar char="•"/>
              <a:defRPr kumimoji="1" sz="4800">
                <a:solidFill>
                  <a:schemeClr val="tx1"/>
                </a:solidFill>
                <a:latin typeface="Arial" pitchFamily="34" charset="0"/>
                <a:ea typeface="新細明體" pitchFamily="18" charset="-120"/>
              </a:defRPr>
            </a:lvl3pPr>
            <a:lvl4pPr marL="3200400" indent="-457200" defTabSz="1828800">
              <a:spcBef>
                <a:spcPct val="20000"/>
              </a:spcBef>
              <a:buChar char="–"/>
              <a:defRPr kumimoji="1" sz="4000">
                <a:solidFill>
                  <a:schemeClr val="tx1"/>
                </a:solidFill>
                <a:latin typeface="Arial" pitchFamily="34" charset="0"/>
                <a:ea typeface="新細明體" pitchFamily="18" charset="-120"/>
              </a:defRPr>
            </a:lvl4pPr>
            <a:lvl5pPr marL="4114800" indent="-457200" defTabSz="1828800">
              <a:spcBef>
                <a:spcPct val="20000"/>
              </a:spcBef>
              <a:buChar char="»"/>
              <a:defRPr kumimoji="1" sz="4000">
                <a:solidFill>
                  <a:schemeClr val="tx1"/>
                </a:solidFill>
                <a:latin typeface="Arial" pitchFamily="34" charset="0"/>
                <a:ea typeface="新細明體" pitchFamily="18" charset="-120"/>
              </a:defRPr>
            </a:lvl5pPr>
            <a:lvl6pPr marL="4572000" indent="-457200" defTabSz="1828800" eaLnBrk="0" fontAlgn="base" hangingPunct="0">
              <a:spcBef>
                <a:spcPct val="20000"/>
              </a:spcBef>
              <a:spcAft>
                <a:spcPct val="0"/>
              </a:spcAft>
              <a:buChar char="»"/>
              <a:defRPr kumimoji="1" sz="4000">
                <a:solidFill>
                  <a:schemeClr val="tx1"/>
                </a:solidFill>
                <a:latin typeface="Arial" pitchFamily="34" charset="0"/>
                <a:ea typeface="新細明體" pitchFamily="18" charset="-120"/>
              </a:defRPr>
            </a:lvl6pPr>
            <a:lvl7pPr marL="5029200" indent="-457200" defTabSz="1828800" eaLnBrk="0" fontAlgn="base" hangingPunct="0">
              <a:spcBef>
                <a:spcPct val="20000"/>
              </a:spcBef>
              <a:spcAft>
                <a:spcPct val="0"/>
              </a:spcAft>
              <a:buChar char="»"/>
              <a:defRPr kumimoji="1" sz="4000">
                <a:solidFill>
                  <a:schemeClr val="tx1"/>
                </a:solidFill>
                <a:latin typeface="Arial" pitchFamily="34" charset="0"/>
                <a:ea typeface="新細明體" pitchFamily="18" charset="-120"/>
              </a:defRPr>
            </a:lvl7pPr>
            <a:lvl8pPr marL="5486400" indent="-457200" defTabSz="1828800" eaLnBrk="0" fontAlgn="base" hangingPunct="0">
              <a:spcBef>
                <a:spcPct val="20000"/>
              </a:spcBef>
              <a:spcAft>
                <a:spcPct val="0"/>
              </a:spcAft>
              <a:buChar char="»"/>
              <a:defRPr kumimoji="1" sz="4000">
                <a:solidFill>
                  <a:schemeClr val="tx1"/>
                </a:solidFill>
                <a:latin typeface="Arial" pitchFamily="34" charset="0"/>
                <a:ea typeface="新細明體" pitchFamily="18" charset="-120"/>
              </a:defRPr>
            </a:lvl8pPr>
            <a:lvl9pPr marL="5943600" indent="-457200" defTabSz="1828800" eaLnBrk="0" fontAlgn="base" hangingPunct="0">
              <a:spcBef>
                <a:spcPct val="20000"/>
              </a:spcBef>
              <a:spcAft>
                <a:spcPct val="0"/>
              </a:spcAft>
              <a:buChar char="»"/>
              <a:defRPr kumimoji="1" sz="4000">
                <a:solidFill>
                  <a:schemeClr val="tx1"/>
                </a:solidFill>
                <a:latin typeface="Arial" pitchFamily="34" charset="0"/>
                <a:ea typeface="新細明體" pitchFamily="18" charset="-120"/>
              </a:defRPr>
            </a:lvl9pPr>
          </a:lstStyle>
          <a:p>
            <a:pPr algn="ctr" eaLnBrk="1" hangingPunct="1">
              <a:spcBef>
                <a:spcPct val="0"/>
              </a:spcBef>
              <a:buFontTx/>
              <a:buNone/>
            </a:pPr>
            <a:r>
              <a:rPr lang="zh-TW" altLang="en-US" sz="2800">
                <a:ea typeface="全真粗黑體" pitchFamily="49" charset="-120"/>
              </a:rPr>
              <a:t>主管機關</a:t>
            </a:r>
          </a:p>
          <a:p>
            <a:pPr algn="ctr" eaLnBrk="1" hangingPunct="1">
              <a:spcBef>
                <a:spcPct val="0"/>
              </a:spcBef>
              <a:buFontTx/>
              <a:buNone/>
            </a:pPr>
            <a:r>
              <a:rPr lang="en-US" altLang="zh-TW" sz="2800">
                <a:ea typeface="全真粗黑體" pitchFamily="49" charset="-120"/>
              </a:rPr>
              <a:t>(2)</a:t>
            </a:r>
          </a:p>
        </p:txBody>
      </p:sp>
      <p:sp>
        <p:nvSpPr>
          <p:cNvPr id="18459" name="Text Box 131"/>
          <p:cNvSpPr txBox="1">
            <a:spLocks noChangeArrowheads="1"/>
          </p:cNvSpPr>
          <p:nvPr/>
        </p:nvSpPr>
        <p:spPr bwMode="auto">
          <a:xfrm>
            <a:off x="6119813" y="666750"/>
            <a:ext cx="2159000" cy="1438275"/>
          </a:xfrm>
          <a:prstGeom prst="rect">
            <a:avLst/>
          </a:prstGeom>
          <a:solidFill>
            <a:schemeClr val="bg1">
              <a:alpha val="50195"/>
            </a:schemeClr>
          </a:solidFill>
          <a:ln w="9525">
            <a:solidFill>
              <a:schemeClr val="bg2"/>
            </a:solidFill>
            <a:miter lim="800000"/>
            <a:headEnd/>
            <a:tailEnd/>
          </a:ln>
        </p:spPr>
        <p:txBody>
          <a:bodyPr lIns="182538" tIns="91249" rIns="182538" bIns="91249" anchor="ctr"/>
          <a:lstStyle>
            <a:lvl1pPr defTabSz="1828800">
              <a:spcBef>
                <a:spcPct val="20000"/>
              </a:spcBef>
              <a:buChar char="•"/>
              <a:defRPr kumimoji="1" sz="6400">
                <a:solidFill>
                  <a:schemeClr val="tx1"/>
                </a:solidFill>
                <a:latin typeface="Arial" pitchFamily="34" charset="0"/>
                <a:ea typeface="新細明體" pitchFamily="18" charset="-120"/>
              </a:defRPr>
            </a:lvl1pPr>
            <a:lvl2pPr marL="1485900" indent="-571500" defTabSz="1828800">
              <a:spcBef>
                <a:spcPct val="20000"/>
              </a:spcBef>
              <a:buChar char="–"/>
              <a:defRPr kumimoji="1" sz="5600">
                <a:solidFill>
                  <a:schemeClr val="tx1"/>
                </a:solidFill>
                <a:latin typeface="Arial" pitchFamily="34" charset="0"/>
                <a:ea typeface="新細明體" pitchFamily="18" charset="-120"/>
              </a:defRPr>
            </a:lvl2pPr>
            <a:lvl3pPr marL="2286000" indent="-457200" defTabSz="1828800">
              <a:spcBef>
                <a:spcPct val="20000"/>
              </a:spcBef>
              <a:buChar char="•"/>
              <a:defRPr kumimoji="1" sz="4800">
                <a:solidFill>
                  <a:schemeClr val="tx1"/>
                </a:solidFill>
                <a:latin typeface="Arial" pitchFamily="34" charset="0"/>
                <a:ea typeface="新細明體" pitchFamily="18" charset="-120"/>
              </a:defRPr>
            </a:lvl3pPr>
            <a:lvl4pPr marL="3200400" indent="-457200" defTabSz="1828800">
              <a:spcBef>
                <a:spcPct val="20000"/>
              </a:spcBef>
              <a:buChar char="–"/>
              <a:defRPr kumimoji="1" sz="4000">
                <a:solidFill>
                  <a:schemeClr val="tx1"/>
                </a:solidFill>
                <a:latin typeface="Arial" pitchFamily="34" charset="0"/>
                <a:ea typeface="新細明體" pitchFamily="18" charset="-120"/>
              </a:defRPr>
            </a:lvl4pPr>
            <a:lvl5pPr marL="4114800" indent="-457200" defTabSz="1828800">
              <a:spcBef>
                <a:spcPct val="20000"/>
              </a:spcBef>
              <a:buChar char="»"/>
              <a:defRPr kumimoji="1" sz="4000">
                <a:solidFill>
                  <a:schemeClr val="tx1"/>
                </a:solidFill>
                <a:latin typeface="Arial" pitchFamily="34" charset="0"/>
                <a:ea typeface="新細明體" pitchFamily="18" charset="-120"/>
              </a:defRPr>
            </a:lvl5pPr>
            <a:lvl6pPr marL="4572000" indent="-457200" defTabSz="1828800" eaLnBrk="0" fontAlgn="base" hangingPunct="0">
              <a:spcBef>
                <a:spcPct val="20000"/>
              </a:spcBef>
              <a:spcAft>
                <a:spcPct val="0"/>
              </a:spcAft>
              <a:buChar char="»"/>
              <a:defRPr kumimoji="1" sz="4000">
                <a:solidFill>
                  <a:schemeClr val="tx1"/>
                </a:solidFill>
                <a:latin typeface="Arial" pitchFamily="34" charset="0"/>
                <a:ea typeface="新細明體" pitchFamily="18" charset="-120"/>
              </a:defRPr>
            </a:lvl6pPr>
            <a:lvl7pPr marL="5029200" indent="-457200" defTabSz="1828800" eaLnBrk="0" fontAlgn="base" hangingPunct="0">
              <a:spcBef>
                <a:spcPct val="20000"/>
              </a:spcBef>
              <a:spcAft>
                <a:spcPct val="0"/>
              </a:spcAft>
              <a:buChar char="»"/>
              <a:defRPr kumimoji="1" sz="4000">
                <a:solidFill>
                  <a:schemeClr val="tx1"/>
                </a:solidFill>
                <a:latin typeface="Arial" pitchFamily="34" charset="0"/>
                <a:ea typeface="新細明體" pitchFamily="18" charset="-120"/>
              </a:defRPr>
            </a:lvl7pPr>
            <a:lvl8pPr marL="5486400" indent="-457200" defTabSz="1828800" eaLnBrk="0" fontAlgn="base" hangingPunct="0">
              <a:spcBef>
                <a:spcPct val="20000"/>
              </a:spcBef>
              <a:spcAft>
                <a:spcPct val="0"/>
              </a:spcAft>
              <a:buChar char="»"/>
              <a:defRPr kumimoji="1" sz="4000">
                <a:solidFill>
                  <a:schemeClr val="tx1"/>
                </a:solidFill>
                <a:latin typeface="Arial" pitchFamily="34" charset="0"/>
                <a:ea typeface="新細明體" pitchFamily="18" charset="-120"/>
              </a:defRPr>
            </a:lvl8pPr>
            <a:lvl9pPr marL="5943600" indent="-457200" defTabSz="1828800" eaLnBrk="0" fontAlgn="base" hangingPunct="0">
              <a:spcBef>
                <a:spcPct val="20000"/>
              </a:spcBef>
              <a:spcAft>
                <a:spcPct val="0"/>
              </a:spcAft>
              <a:buChar char="»"/>
              <a:defRPr kumimoji="1" sz="4000">
                <a:solidFill>
                  <a:schemeClr val="tx1"/>
                </a:solidFill>
                <a:latin typeface="Arial" pitchFamily="34" charset="0"/>
                <a:ea typeface="新細明體" pitchFamily="18" charset="-120"/>
              </a:defRPr>
            </a:lvl9pPr>
          </a:lstStyle>
          <a:p>
            <a:pPr algn="ctr" eaLnBrk="1" hangingPunct="1">
              <a:spcBef>
                <a:spcPct val="0"/>
              </a:spcBef>
              <a:buFontTx/>
              <a:buNone/>
            </a:pPr>
            <a:r>
              <a:rPr lang="zh-TW" altLang="en-US" sz="2800">
                <a:ea typeface="全真粗黑體" pitchFamily="49" charset="-120"/>
              </a:rPr>
              <a:t>用語定義</a:t>
            </a:r>
          </a:p>
          <a:p>
            <a:pPr algn="ctr" eaLnBrk="1" hangingPunct="1">
              <a:spcBef>
                <a:spcPct val="0"/>
              </a:spcBef>
              <a:buFontTx/>
              <a:buNone/>
            </a:pPr>
            <a:r>
              <a:rPr lang="en-US" altLang="zh-TW" sz="2800">
                <a:ea typeface="全真粗黑體" pitchFamily="49" charset="-120"/>
              </a:rPr>
              <a:t>(3)</a:t>
            </a:r>
          </a:p>
        </p:txBody>
      </p:sp>
      <p:sp>
        <p:nvSpPr>
          <p:cNvPr id="18460" name="Text Box 132"/>
          <p:cNvSpPr txBox="1">
            <a:spLocks noChangeArrowheads="1"/>
          </p:cNvSpPr>
          <p:nvPr/>
        </p:nvSpPr>
        <p:spPr bwMode="auto">
          <a:xfrm>
            <a:off x="8424863" y="666750"/>
            <a:ext cx="2159000" cy="1438275"/>
          </a:xfrm>
          <a:prstGeom prst="rect">
            <a:avLst/>
          </a:prstGeom>
          <a:solidFill>
            <a:schemeClr val="bg1">
              <a:alpha val="50195"/>
            </a:schemeClr>
          </a:solidFill>
          <a:ln w="9525" algn="ctr">
            <a:solidFill>
              <a:schemeClr val="bg2"/>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2538" tIns="91249" rIns="182538" bIns="91249" anchor="ctr"/>
          <a:lstStyle>
            <a:lvl1pPr defTabSz="1828800">
              <a:spcBef>
                <a:spcPct val="20000"/>
              </a:spcBef>
              <a:buChar char="•"/>
              <a:defRPr kumimoji="1" sz="6400">
                <a:solidFill>
                  <a:schemeClr val="tx1"/>
                </a:solidFill>
                <a:latin typeface="Arial" pitchFamily="34" charset="0"/>
                <a:ea typeface="新細明體" pitchFamily="18" charset="-120"/>
              </a:defRPr>
            </a:lvl1pPr>
            <a:lvl2pPr marL="1485900" indent="-571500" defTabSz="1828800">
              <a:spcBef>
                <a:spcPct val="20000"/>
              </a:spcBef>
              <a:buChar char="–"/>
              <a:defRPr kumimoji="1" sz="5600">
                <a:solidFill>
                  <a:schemeClr val="tx1"/>
                </a:solidFill>
                <a:latin typeface="Arial" pitchFamily="34" charset="0"/>
                <a:ea typeface="新細明體" pitchFamily="18" charset="-120"/>
              </a:defRPr>
            </a:lvl2pPr>
            <a:lvl3pPr marL="2286000" indent="-457200" defTabSz="1828800">
              <a:spcBef>
                <a:spcPct val="20000"/>
              </a:spcBef>
              <a:buChar char="•"/>
              <a:defRPr kumimoji="1" sz="4800">
                <a:solidFill>
                  <a:schemeClr val="tx1"/>
                </a:solidFill>
                <a:latin typeface="Arial" pitchFamily="34" charset="0"/>
                <a:ea typeface="新細明體" pitchFamily="18" charset="-120"/>
              </a:defRPr>
            </a:lvl3pPr>
            <a:lvl4pPr marL="3200400" indent="-457200" defTabSz="1828800">
              <a:spcBef>
                <a:spcPct val="20000"/>
              </a:spcBef>
              <a:buChar char="–"/>
              <a:defRPr kumimoji="1" sz="4000">
                <a:solidFill>
                  <a:schemeClr val="tx1"/>
                </a:solidFill>
                <a:latin typeface="Arial" pitchFamily="34" charset="0"/>
                <a:ea typeface="新細明體" pitchFamily="18" charset="-120"/>
              </a:defRPr>
            </a:lvl4pPr>
            <a:lvl5pPr marL="4114800" indent="-457200" defTabSz="1828800">
              <a:spcBef>
                <a:spcPct val="20000"/>
              </a:spcBef>
              <a:buChar char="»"/>
              <a:defRPr kumimoji="1" sz="4000">
                <a:solidFill>
                  <a:schemeClr val="tx1"/>
                </a:solidFill>
                <a:latin typeface="Arial" pitchFamily="34" charset="0"/>
                <a:ea typeface="新細明體" pitchFamily="18" charset="-120"/>
              </a:defRPr>
            </a:lvl5pPr>
            <a:lvl6pPr marL="4572000" indent="-457200" defTabSz="1828800" eaLnBrk="0" fontAlgn="base" hangingPunct="0">
              <a:spcBef>
                <a:spcPct val="20000"/>
              </a:spcBef>
              <a:spcAft>
                <a:spcPct val="0"/>
              </a:spcAft>
              <a:buChar char="»"/>
              <a:defRPr kumimoji="1" sz="4000">
                <a:solidFill>
                  <a:schemeClr val="tx1"/>
                </a:solidFill>
                <a:latin typeface="Arial" pitchFamily="34" charset="0"/>
                <a:ea typeface="新細明體" pitchFamily="18" charset="-120"/>
              </a:defRPr>
            </a:lvl6pPr>
            <a:lvl7pPr marL="5029200" indent="-457200" defTabSz="1828800" eaLnBrk="0" fontAlgn="base" hangingPunct="0">
              <a:spcBef>
                <a:spcPct val="20000"/>
              </a:spcBef>
              <a:spcAft>
                <a:spcPct val="0"/>
              </a:spcAft>
              <a:buChar char="»"/>
              <a:defRPr kumimoji="1" sz="4000">
                <a:solidFill>
                  <a:schemeClr val="tx1"/>
                </a:solidFill>
                <a:latin typeface="Arial" pitchFamily="34" charset="0"/>
                <a:ea typeface="新細明體" pitchFamily="18" charset="-120"/>
              </a:defRPr>
            </a:lvl7pPr>
            <a:lvl8pPr marL="5486400" indent="-457200" defTabSz="1828800" eaLnBrk="0" fontAlgn="base" hangingPunct="0">
              <a:spcBef>
                <a:spcPct val="20000"/>
              </a:spcBef>
              <a:spcAft>
                <a:spcPct val="0"/>
              </a:spcAft>
              <a:buChar char="»"/>
              <a:defRPr kumimoji="1" sz="4000">
                <a:solidFill>
                  <a:schemeClr val="tx1"/>
                </a:solidFill>
                <a:latin typeface="Arial" pitchFamily="34" charset="0"/>
                <a:ea typeface="新細明體" pitchFamily="18" charset="-120"/>
              </a:defRPr>
            </a:lvl8pPr>
            <a:lvl9pPr marL="5943600" indent="-457200" defTabSz="1828800" eaLnBrk="0" fontAlgn="base" hangingPunct="0">
              <a:spcBef>
                <a:spcPct val="20000"/>
              </a:spcBef>
              <a:spcAft>
                <a:spcPct val="0"/>
              </a:spcAft>
              <a:buChar char="»"/>
              <a:defRPr kumimoji="1" sz="4000">
                <a:solidFill>
                  <a:schemeClr val="tx1"/>
                </a:solidFill>
                <a:latin typeface="Arial" pitchFamily="34" charset="0"/>
                <a:ea typeface="新細明體" pitchFamily="18" charset="-120"/>
              </a:defRPr>
            </a:lvl9pPr>
          </a:lstStyle>
          <a:p>
            <a:pPr algn="ctr" eaLnBrk="1" hangingPunct="1">
              <a:spcBef>
                <a:spcPct val="0"/>
              </a:spcBef>
              <a:buFontTx/>
              <a:buNone/>
            </a:pPr>
            <a:r>
              <a:rPr lang="zh-TW" altLang="en-US" sz="2800">
                <a:ea typeface="全真粗黑體" pitchFamily="49" charset="-120"/>
              </a:rPr>
              <a:t>中央</a:t>
            </a:r>
            <a:r>
              <a:rPr lang="en-US" altLang="zh-TW" sz="2800">
                <a:ea typeface="全真粗黑體" pitchFamily="49" charset="-120"/>
              </a:rPr>
              <a:t>/</a:t>
            </a:r>
            <a:r>
              <a:rPr lang="zh-TW" altLang="en-US" sz="2800">
                <a:ea typeface="全真粗黑體" pitchFamily="49" charset="-120"/>
              </a:rPr>
              <a:t>地方分工</a:t>
            </a:r>
            <a:r>
              <a:rPr lang="en-US" altLang="zh-TW" sz="2800">
                <a:ea typeface="全真粗黑體" pitchFamily="49" charset="-120"/>
              </a:rPr>
              <a:t>(4)</a:t>
            </a:r>
          </a:p>
        </p:txBody>
      </p:sp>
      <p:sp>
        <p:nvSpPr>
          <p:cNvPr id="18461" name="Text Box 133"/>
          <p:cNvSpPr txBox="1">
            <a:spLocks noChangeArrowheads="1"/>
          </p:cNvSpPr>
          <p:nvPr/>
        </p:nvSpPr>
        <p:spPr bwMode="auto">
          <a:xfrm>
            <a:off x="13031788" y="666750"/>
            <a:ext cx="2160587" cy="1438275"/>
          </a:xfrm>
          <a:prstGeom prst="rect">
            <a:avLst/>
          </a:prstGeom>
          <a:solidFill>
            <a:schemeClr val="bg1">
              <a:alpha val="50195"/>
            </a:schemeClr>
          </a:solidFill>
          <a:ln w="9525">
            <a:solidFill>
              <a:schemeClr val="bg2"/>
            </a:solidFill>
            <a:miter lim="800000"/>
            <a:headEnd/>
            <a:tailEnd/>
          </a:ln>
        </p:spPr>
        <p:txBody>
          <a:bodyPr lIns="182538" tIns="91249" rIns="182538" bIns="91249" anchor="ctr"/>
          <a:lstStyle>
            <a:lvl1pPr defTabSz="1828800">
              <a:spcBef>
                <a:spcPct val="20000"/>
              </a:spcBef>
              <a:buChar char="•"/>
              <a:defRPr kumimoji="1" sz="6400">
                <a:solidFill>
                  <a:schemeClr val="tx1"/>
                </a:solidFill>
                <a:latin typeface="Arial" pitchFamily="34" charset="0"/>
                <a:ea typeface="新細明體" pitchFamily="18" charset="-120"/>
              </a:defRPr>
            </a:lvl1pPr>
            <a:lvl2pPr marL="1485900" indent="-571500" defTabSz="1828800">
              <a:spcBef>
                <a:spcPct val="20000"/>
              </a:spcBef>
              <a:buChar char="–"/>
              <a:defRPr kumimoji="1" sz="5600">
                <a:solidFill>
                  <a:schemeClr val="tx1"/>
                </a:solidFill>
                <a:latin typeface="Arial" pitchFamily="34" charset="0"/>
                <a:ea typeface="新細明體" pitchFamily="18" charset="-120"/>
              </a:defRPr>
            </a:lvl2pPr>
            <a:lvl3pPr marL="2286000" indent="-457200" defTabSz="1828800">
              <a:spcBef>
                <a:spcPct val="20000"/>
              </a:spcBef>
              <a:buChar char="•"/>
              <a:defRPr kumimoji="1" sz="4800">
                <a:solidFill>
                  <a:schemeClr val="tx1"/>
                </a:solidFill>
                <a:latin typeface="Arial" pitchFamily="34" charset="0"/>
                <a:ea typeface="新細明體" pitchFamily="18" charset="-120"/>
              </a:defRPr>
            </a:lvl3pPr>
            <a:lvl4pPr marL="3200400" indent="-457200" defTabSz="1828800">
              <a:spcBef>
                <a:spcPct val="20000"/>
              </a:spcBef>
              <a:buChar char="–"/>
              <a:defRPr kumimoji="1" sz="4000">
                <a:solidFill>
                  <a:schemeClr val="tx1"/>
                </a:solidFill>
                <a:latin typeface="Arial" pitchFamily="34" charset="0"/>
                <a:ea typeface="新細明體" pitchFamily="18" charset="-120"/>
              </a:defRPr>
            </a:lvl4pPr>
            <a:lvl5pPr marL="4114800" indent="-457200" defTabSz="1828800">
              <a:spcBef>
                <a:spcPct val="20000"/>
              </a:spcBef>
              <a:buChar char="»"/>
              <a:defRPr kumimoji="1" sz="4000">
                <a:solidFill>
                  <a:schemeClr val="tx1"/>
                </a:solidFill>
                <a:latin typeface="Arial" pitchFamily="34" charset="0"/>
                <a:ea typeface="新細明體" pitchFamily="18" charset="-120"/>
              </a:defRPr>
            </a:lvl5pPr>
            <a:lvl6pPr marL="4572000" indent="-457200" defTabSz="1828800" eaLnBrk="0" fontAlgn="base" hangingPunct="0">
              <a:spcBef>
                <a:spcPct val="20000"/>
              </a:spcBef>
              <a:spcAft>
                <a:spcPct val="0"/>
              </a:spcAft>
              <a:buChar char="»"/>
              <a:defRPr kumimoji="1" sz="4000">
                <a:solidFill>
                  <a:schemeClr val="tx1"/>
                </a:solidFill>
                <a:latin typeface="Arial" pitchFamily="34" charset="0"/>
                <a:ea typeface="新細明體" pitchFamily="18" charset="-120"/>
              </a:defRPr>
            </a:lvl6pPr>
            <a:lvl7pPr marL="5029200" indent="-457200" defTabSz="1828800" eaLnBrk="0" fontAlgn="base" hangingPunct="0">
              <a:spcBef>
                <a:spcPct val="20000"/>
              </a:spcBef>
              <a:spcAft>
                <a:spcPct val="0"/>
              </a:spcAft>
              <a:buChar char="»"/>
              <a:defRPr kumimoji="1" sz="4000">
                <a:solidFill>
                  <a:schemeClr val="tx1"/>
                </a:solidFill>
                <a:latin typeface="Arial" pitchFamily="34" charset="0"/>
                <a:ea typeface="新細明體" pitchFamily="18" charset="-120"/>
              </a:defRPr>
            </a:lvl7pPr>
            <a:lvl8pPr marL="5486400" indent="-457200" defTabSz="1828800" eaLnBrk="0" fontAlgn="base" hangingPunct="0">
              <a:spcBef>
                <a:spcPct val="20000"/>
              </a:spcBef>
              <a:spcAft>
                <a:spcPct val="0"/>
              </a:spcAft>
              <a:buChar char="»"/>
              <a:defRPr kumimoji="1" sz="4000">
                <a:solidFill>
                  <a:schemeClr val="tx1"/>
                </a:solidFill>
                <a:latin typeface="Arial" pitchFamily="34" charset="0"/>
                <a:ea typeface="新細明體" pitchFamily="18" charset="-120"/>
              </a:defRPr>
            </a:lvl8pPr>
            <a:lvl9pPr marL="5943600" indent="-457200" defTabSz="1828800" eaLnBrk="0" fontAlgn="base" hangingPunct="0">
              <a:spcBef>
                <a:spcPct val="20000"/>
              </a:spcBef>
              <a:spcAft>
                <a:spcPct val="0"/>
              </a:spcAft>
              <a:buChar char="»"/>
              <a:defRPr kumimoji="1" sz="4000">
                <a:solidFill>
                  <a:schemeClr val="tx1"/>
                </a:solidFill>
                <a:latin typeface="Arial" pitchFamily="34" charset="0"/>
                <a:ea typeface="新細明體" pitchFamily="18" charset="-120"/>
              </a:defRPr>
            </a:lvl9pPr>
          </a:lstStyle>
          <a:p>
            <a:pPr algn="ctr" eaLnBrk="1" hangingPunct="1">
              <a:spcBef>
                <a:spcPct val="0"/>
              </a:spcBef>
              <a:buFontTx/>
              <a:buNone/>
            </a:pPr>
            <a:r>
              <a:rPr lang="zh-TW" altLang="en-US" sz="2800">
                <a:ea typeface="全真粗黑體" pitchFamily="49" charset="-120"/>
              </a:rPr>
              <a:t>國土規劃基本原則</a:t>
            </a:r>
            <a:r>
              <a:rPr lang="en-US" altLang="zh-TW" sz="2800">
                <a:ea typeface="全真粗黑體" pitchFamily="49" charset="-120"/>
              </a:rPr>
              <a:t>(6)</a:t>
            </a:r>
          </a:p>
        </p:txBody>
      </p:sp>
      <p:sp>
        <p:nvSpPr>
          <p:cNvPr id="18462" name="Text Box 134"/>
          <p:cNvSpPr txBox="1">
            <a:spLocks noChangeArrowheads="1"/>
          </p:cNvSpPr>
          <p:nvPr/>
        </p:nvSpPr>
        <p:spPr bwMode="auto">
          <a:xfrm>
            <a:off x="15338425" y="666750"/>
            <a:ext cx="2159000" cy="1438275"/>
          </a:xfrm>
          <a:prstGeom prst="rect">
            <a:avLst/>
          </a:prstGeom>
          <a:solidFill>
            <a:schemeClr val="bg1">
              <a:alpha val="50195"/>
            </a:schemeClr>
          </a:solidFill>
          <a:ln w="9525" algn="ctr">
            <a:solidFill>
              <a:schemeClr val="bg2"/>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2538" tIns="91249" rIns="182538" bIns="91249" anchor="ctr"/>
          <a:lstStyle>
            <a:lvl1pPr defTabSz="1828800">
              <a:spcBef>
                <a:spcPct val="20000"/>
              </a:spcBef>
              <a:buChar char="•"/>
              <a:defRPr kumimoji="1" sz="6400">
                <a:solidFill>
                  <a:schemeClr val="tx1"/>
                </a:solidFill>
                <a:latin typeface="Arial" pitchFamily="34" charset="0"/>
                <a:ea typeface="新細明體" pitchFamily="18" charset="-120"/>
              </a:defRPr>
            </a:lvl1pPr>
            <a:lvl2pPr marL="1485900" indent="-571500" defTabSz="1828800">
              <a:spcBef>
                <a:spcPct val="20000"/>
              </a:spcBef>
              <a:buChar char="–"/>
              <a:defRPr kumimoji="1" sz="5600">
                <a:solidFill>
                  <a:schemeClr val="tx1"/>
                </a:solidFill>
                <a:latin typeface="Arial" pitchFamily="34" charset="0"/>
                <a:ea typeface="新細明體" pitchFamily="18" charset="-120"/>
              </a:defRPr>
            </a:lvl2pPr>
            <a:lvl3pPr marL="2286000" indent="-457200" defTabSz="1828800">
              <a:spcBef>
                <a:spcPct val="20000"/>
              </a:spcBef>
              <a:buChar char="•"/>
              <a:defRPr kumimoji="1" sz="4800">
                <a:solidFill>
                  <a:schemeClr val="tx1"/>
                </a:solidFill>
                <a:latin typeface="Arial" pitchFamily="34" charset="0"/>
                <a:ea typeface="新細明體" pitchFamily="18" charset="-120"/>
              </a:defRPr>
            </a:lvl3pPr>
            <a:lvl4pPr marL="3200400" indent="-457200" defTabSz="1828800">
              <a:spcBef>
                <a:spcPct val="20000"/>
              </a:spcBef>
              <a:buChar char="–"/>
              <a:defRPr kumimoji="1" sz="4000">
                <a:solidFill>
                  <a:schemeClr val="tx1"/>
                </a:solidFill>
                <a:latin typeface="Arial" pitchFamily="34" charset="0"/>
                <a:ea typeface="新細明體" pitchFamily="18" charset="-120"/>
              </a:defRPr>
            </a:lvl4pPr>
            <a:lvl5pPr marL="4114800" indent="-457200" defTabSz="1828800">
              <a:spcBef>
                <a:spcPct val="20000"/>
              </a:spcBef>
              <a:buChar char="»"/>
              <a:defRPr kumimoji="1" sz="4000">
                <a:solidFill>
                  <a:schemeClr val="tx1"/>
                </a:solidFill>
                <a:latin typeface="Arial" pitchFamily="34" charset="0"/>
                <a:ea typeface="新細明體" pitchFamily="18" charset="-120"/>
              </a:defRPr>
            </a:lvl5pPr>
            <a:lvl6pPr marL="4572000" indent="-457200" defTabSz="1828800" eaLnBrk="0" fontAlgn="base" hangingPunct="0">
              <a:spcBef>
                <a:spcPct val="20000"/>
              </a:spcBef>
              <a:spcAft>
                <a:spcPct val="0"/>
              </a:spcAft>
              <a:buChar char="»"/>
              <a:defRPr kumimoji="1" sz="4000">
                <a:solidFill>
                  <a:schemeClr val="tx1"/>
                </a:solidFill>
                <a:latin typeface="Arial" pitchFamily="34" charset="0"/>
                <a:ea typeface="新細明體" pitchFamily="18" charset="-120"/>
              </a:defRPr>
            </a:lvl6pPr>
            <a:lvl7pPr marL="5029200" indent="-457200" defTabSz="1828800" eaLnBrk="0" fontAlgn="base" hangingPunct="0">
              <a:spcBef>
                <a:spcPct val="20000"/>
              </a:spcBef>
              <a:spcAft>
                <a:spcPct val="0"/>
              </a:spcAft>
              <a:buChar char="»"/>
              <a:defRPr kumimoji="1" sz="4000">
                <a:solidFill>
                  <a:schemeClr val="tx1"/>
                </a:solidFill>
                <a:latin typeface="Arial" pitchFamily="34" charset="0"/>
                <a:ea typeface="新細明體" pitchFamily="18" charset="-120"/>
              </a:defRPr>
            </a:lvl7pPr>
            <a:lvl8pPr marL="5486400" indent="-457200" defTabSz="1828800" eaLnBrk="0" fontAlgn="base" hangingPunct="0">
              <a:spcBef>
                <a:spcPct val="20000"/>
              </a:spcBef>
              <a:spcAft>
                <a:spcPct val="0"/>
              </a:spcAft>
              <a:buChar char="»"/>
              <a:defRPr kumimoji="1" sz="4000">
                <a:solidFill>
                  <a:schemeClr val="tx1"/>
                </a:solidFill>
                <a:latin typeface="Arial" pitchFamily="34" charset="0"/>
                <a:ea typeface="新細明體" pitchFamily="18" charset="-120"/>
              </a:defRPr>
            </a:lvl8pPr>
            <a:lvl9pPr marL="5943600" indent="-457200" defTabSz="1828800" eaLnBrk="0" fontAlgn="base" hangingPunct="0">
              <a:spcBef>
                <a:spcPct val="20000"/>
              </a:spcBef>
              <a:spcAft>
                <a:spcPct val="0"/>
              </a:spcAft>
              <a:buChar char="»"/>
              <a:defRPr kumimoji="1" sz="4000">
                <a:solidFill>
                  <a:schemeClr val="tx1"/>
                </a:solidFill>
                <a:latin typeface="Arial" pitchFamily="34" charset="0"/>
                <a:ea typeface="新細明體" pitchFamily="18" charset="-120"/>
              </a:defRPr>
            </a:lvl9pPr>
          </a:lstStyle>
          <a:p>
            <a:pPr algn="ctr" eaLnBrk="1" hangingPunct="1">
              <a:spcBef>
                <a:spcPct val="0"/>
              </a:spcBef>
              <a:buFontTx/>
              <a:buNone/>
            </a:pPr>
            <a:r>
              <a:rPr lang="zh-TW" altLang="en-US" sz="2800">
                <a:ea typeface="全真粗黑體" pitchFamily="49" charset="-120"/>
              </a:rPr>
              <a:t>審議機制</a:t>
            </a:r>
            <a:r>
              <a:rPr lang="en-US" altLang="zh-TW" sz="2800">
                <a:ea typeface="全真粗黑體" pitchFamily="49" charset="-120"/>
              </a:rPr>
              <a:t>(7)</a:t>
            </a:r>
          </a:p>
        </p:txBody>
      </p:sp>
      <p:sp>
        <p:nvSpPr>
          <p:cNvPr id="18463" name="Text Box 135"/>
          <p:cNvSpPr txBox="1">
            <a:spLocks noChangeArrowheads="1"/>
          </p:cNvSpPr>
          <p:nvPr/>
        </p:nvSpPr>
        <p:spPr bwMode="auto">
          <a:xfrm>
            <a:off x="5976938" y="2393950"/>
            <a:ext cx="3295650" cy="1362075"/>
          </a:xfrm>
          <a:prstGeom prst="rect">
            <a:avLst/>
          </a:prstGeom>
          <a:solidFill>
            <a:schemeClr val="bg1">
              <a:alpha val="50195"/>
            </a:schemeClr>
          </a:solidFill>
          <a:ln w="9525">
            <a:solidFill>
              <a:schemeClr val="bg2"/>
            </a:solidFill>
            <a:miter lim="800000"/>
            <a:headEnd/>
            <a:tailEnd/>
          </a:ln>
        </p:spPr>
        <p:txBody>
          <a:bodyPr lIns="182538" tIns="91249" rIns="182538" bIns="91249" anchor="ctr"/>
          <a:lstStyle>
            <a:lvl1pPr defTabSz="1828800">
              <a:spcBef>
                <a:spcPct val="20000"/>
              </a:spcBef>
              <a:buChar char="•"/>
              <a:defRPr kumimoji="1" sz="6400">
                <a:solidFill>
                  <a:schemeClr val="tx1"/>
                </a:solidFill>
                <a:latin typeface="Arial" pitchFamily="34" charset="0"/>
                <a:ea typeface="新細明體" pitchFamily="18" charset="-120"/>
              </a:defRPr>
            </a:lvl1pPr>
            <a:lvl2pPr marL="1485900" indent="-571500" defTabSz="1828800">
              <a:spcBef>
                <a:spcPct val="20000"/>
              </a:spcBef>
              <a:buChar char="–"/>
              <a:defRPr kumimoji="1" sz="5600">
                <a:solidFill>
                  <a:schemeClr val="tx1"/>
                </a:solidFill>
                <a:latin typeface="Arial" pitchFamily="34" charset="0"/>
                <a:ea typeface="新細明體" pitchFamily="18" charset="-120"/>
              </a:defRPr>
            </a:lvl2pPr>
            <a:lvl3pPr marL="2286000" indent="-457200" defTabSz="1828800">
              <a:spcBef>
                <a:spcPct val="20000"/>
              </a:spcBef>
              <a:buChar char="•"/>
              <a:defRPr kumimoji="1" sz="4800">
                <a:solidFill>
                  <a:schemeClr val="tx1"/>
                </a:solidFill>
                <a:latin typeface="Arial" pitchFamily="34" charset="0"/>
                <a:ea typeface="新細明體" pitchFamily="18" charset="-120"/>
              </a:defRPr>
            </a:lvl3pPr>
            <a:lvl4pPr marL="3200400" indent="-457200" defTabSz="1828800">
              <a:spcBef>
                <a:spcPct val="20000"/>
              </a:spcBef>
              <a:buChar char="–"/>
              <a:defRPr kumimoji="1" sz="4000">
                <a:solidFill>
                  <a:schemeClr val="tx1"/>
                </a:solidFill>
                <a:latin typeface="Arial" pitchFamily="34" charset="0"/>
                <a:ea typeface="新細明體" pitchFamily="18" charset="-120"/>
              </a:defRPr>
            </a:lvl4pPr>
            <a:lvl5pPr marL="4114800" indent="-457200" defTabSz="1828800">
              <a:spcBef>
                <a:spcPct val="20000"/>
              </a:spcBef>
              <a:buChar char="»"/>
              <a:defRPr kumimoji="1" sz="4000">
                <a:solidFill>
                  <a:schemeClr val="tx1"/>
                </a:solidFill>
                <a:latin typeface="Arial" pitchFamily="34" charset="0"/>
                <a:ea typeface="新細明體" pitchFamily="18" charset="-120"/>
              </a:defRPr>
            </a:lvl5pPr>
            <a:lvl6pPr marL="4572000" indent="-457200" defTabSz="1828800" eaLnBrk="0" fontAlgn="base" hangingPunct="0">
              <a:spcBef>
                <a:spcPct val="20000"/>
              </a:spcBef>
              <a:spcAft>
                <a:spcPct val="0"/>
              </a:spcAft>
              <a:buChar char="»"/>
              <a:defRPr kumimoji="1" sz="4000">
                <a:solidFill>
                  <a:schemeClr val="tx1"/>
                </a:solidFill>
                <a:latin typeface="Arial" pitchFamily="34" charset="0"/>
                <a:ea typeface="新細明體" pitchFamily="18" charset="-120"/>
              </a:defRPr>
            </a:lvl6pPr>
            <a:lvl7pPr marL="5029200" indent="-457200" defTabSz="1828800" eaLnBrk="0" fontAlgn="base" hangingPunct="0">
              <a:spcBef>
                <a:spcPct val="20000"/>
              </a:spcBef>
              <a:spcAft>
                <a:spcPct val="0"/>
              </a:spcAft>
              <a:buChar char="»"/>
              <a:defRPr kumimoji="1" sz="4000">
                <a:solidFill>
                  <a:schemeClr val="tx1"/>
                </a:solidFill>
                <a:latin typeface="Arial" pitchFamily="34" charset="0"/>
                <a:ea typeface="新細明體" pitchFamily="18" charset="-120"/>
              </a:defRPr>
            </a:lvl7pPr>
            <a:lvl8pPr marL="5486400" indent="-457200" defTabSz="1828800" eaLnBrk="0" fontAlgn="base" hangingPunct="0">
              <a:spcBef>
                <a:spcPct val="20000"/>
              </a:spcBef>
              <a:spcAft>
                <a:spcPct val="0"/>
              </a:spcAft>
              <a:buChar char="»"/>
              <a:defRPr kumimoji="1" sz="4000">
                <a:solidFill>
                  <a:schemeClr val="tx1"/>
                </a:solidFill>
                <a:latin typeface="Arial" pitchFamily="34" charset="0"/>
                <a:ea typeface="新細明體" pitchFamily="18" charset="-120"/>
              </a:defRPr>
            </a:lvl8pPr>
            <a:lvl9pPr marL="5943600" indent="-457200" defTabSz="1828800" eaLnBrk="0" fontAlgn="base" hangingPunct="0">
              <a:spcBef>
                <a:spcPct val="20000"/>
              </a:spcBef>
              <a:spcAft>
                <a:spcPct val="0"/>
              </a:spcAft>
              <a:buChar char="»"/>
              <a:defRPr kumimoji="1" sz="4000">
                <a:solidFill>
                  <a:schemeClr val="tx1"/>
                </a:solidFill>
                <a:latin typeface="Arial" pitchFamily="34" charset="0"/>
                <a:ea typeface="新細明體" pitchFamily="18" charset="-120"/>
              </a:defRPr>
            </a:lvl9pPr>
          </a:lstStyle>
          <a:p>
            <a:pPr algn="ctr" eaLnBrk="1" hangingPunct="1">
              <a:spcBef>
                <a:spcPct val="0"/>
              </a:spcBef>
              <a:buFontTx/>
              <a:buNone/>
            </a:pPr>
            <a:r>
              <a:rPr lang="zh-TW" altLang="en-US" sz="2800">
                <a:ea typeface="全真粗黑體" pitchFamily="49" charset="-120"/>
              </a:rPr>
              <a:t>國土計畫種類</a:t>
            </a:r>
          </a:p>
          <a:p>
            <a:pPr algn="ctr" eaLnBrk="1" hangingPunct="1">
              <a:spcBef>
                <a:spcPct val="0"/>
              </a:spcBef>
              <a:buFontTx/>
              <a:buNone/>
            </a:pPr>
            <a:r>
              <a:rPr lang="en-US" altLang="zh-TW" sz="2800">
                <a:ea typeface="全真粗黑體" pitchFamily="49" charset="-120"/>
              </a:rPr>
              <a:t>(8)</a:t>
            </a:r>
          </a:p>
        </p:txBody>
      </p:sp>
      <p:sp>
        <p:nvSpPr>
          <p:cNvPr id="18464" name="Text Box 136"/>
          <p:cNvSpPr txBox="1">
            <a:spLocks noChangeArrowheads="1"/>
          </p:cNvSpPr>
          <p:nvPr/>
        </p:nvSpPr>
        <p:spPr bwMode="auto">
          <a:xfrm>
            <a:off x="9593263" y="2393950"/>
            <a:ext cx="3295650" cy="1362075"/>
          </a:xfrm>
          <a:prstGeom prst="rect">
            <a:avLst/>
          </a:prstGeom>
          <a:solidFill>
            <a:schemeClr val="bg1">
              <a:alpha val="50195"/>
            </a:schemeClr>
          </a:solidFill>
          <a:ln w="9525">
            <a:solidFill>
              <a:schemeClr val="bg2"/>
            </a:solidFill>
            <a:miter lim="800000"/>
            <a:headEnd/>
            <a:tailEnd/>
          </a:ln>
        </p:spPr>
        <p:txBody>
          <a:bodyPr lIns="182538" tIns="91249" rIns="182538" bIns="91249" anchor="ctr"/>
          <a:lstStyle>
            <a:lvl1pPr defTabSz="1828800">
              <a:spcBef>
                <a:spcPct val="20000"/>
              </a:spcBef>
              <a:buChar char="•"/>
              <a:defRPr kumimoji="1" sz="6400">
                <a:solidFill>
                  <a:schemeClr val="tx1"/>
                </a:solidFill>
                <a:latin typeface="Arial" pitchFamily="34" charset="0"/>
                <a:ea typeface="新細明體" pitchFamily="18" charset="-120"/>
              </a:defRPr>
            </a:lvl1pPr>
            <a:lvl2pPr marL="1485900" indent="-571500" defTabSz="1828800">
              <a:spcBef>
                <a:spcPct val="20000"/>
              </a:spcBef>
              <a:buChar char="–"/>
              <a:defRPr kumimoji="1" sz="5600">
                <a:solidFill>
                  <a:schemeClr val="tx1"/>
                </a:solidFill>
                <a:latin typeface="Arial" pitchFamily="34" charset="0"/>
                <a:ea typeface="新細明體" pitchFamily="18" charset="-120"/>
              </a:defRPr>
            </a:lvl2pPr>
            <a:lvl3pPr marL="2286000" indent="-457200" defTabSz="1828800">
              <a:spcBef>
                <a:spcPct val="20000"/>
              </a:spcBef>
              <a:buChar char="•"/>
              <a:defRPr kumimoji="1" sz="4800">
                <a:solidFill>
                  <a:schemeClr val="tx1"/>
                </a:solidFill>
                <a:latin typeface="Arial" pitchFamily="34" charset="0"/>
                <a:ea typeface="新細明體" pitchFamily="18" charset="-120"/>
              </a:defRPr>
            </a:lvl3pPr>
            <a:lvl4pPr marL="3200400" indent="-457200" defTabSz="1828800">
              <a:spcBef>
                <a:spcPct val="20000"/>
              </a:spcBef>
              <a:buChar char="–"/>
              <a:defRPr kumimoji="1" sz="4000">
                <a:solidFill>
                  <a:schemeClr val="tx1"/>
                </a:solidFill>
                <a:latin typeface="Arial" pitchFamily="34" charset="0"/>
                <a:ea typeface="新細明體" pitchFamily="18" charset="-120"/>
              </a:defRPr>
            </a:lvl4pPr>
            <a:lvl5pPr marL="4114800" indent="-457200" defTabSz="1828800">
              <a:spcBef>
                <a:spcPct val="20000"/>
              </a:spcBef>
              <a:buChar char="»"/>
              <a:defRPr kumimoji="1" sz="4000">
                <a:solidFill>
                  <a:schemeClr val="tx1"/>
                </a:solidFill>
                <a:latin typeface="Arial" pitchFamily="34" charset="0"/>
                <a:ea typeface="新細明體" pitchFamily="18" charset="-120"/>
              </a:defRPr>
            </a:lvl5pPr>
            <a:lvl6pPr marL="4572000" indent="-457200" defTabSz="1828800" eaLnBrk="0" fontAlgn="base" hangingPunct="0">
              <a:spcBef>
                <a:spcPct val="20000"/>
              </a:spcBef>
              <a:spcAft>
                <a:spcPct val="0"/>
              </a:spcAft>
              <a:buChar char="»"/>
              <a:defRPr kumimoji="1" sz="4000">
                <a:solidFill>
                  <a:schemeClr val="tx1"/>
                </a:solidFill>
                <a:latin typeface="Arial" pitchFamily="34" charset="0"/>
                <a:ea typeface="新細明體" pitchFamily="18" charset="-120"/>
              </a:defRPr>
            </a:lvl6pPr>
            <a:lvl7pPr marL="5029200" indent="-457200" defTabSz="1828800" eaLnBrk="0" fontAlgn="base" hangingPunct="0">
              <a:spcBef>
                <a:spcPct val="20000"/>
              </a:spcBef>
              <a:spcAft>
                <a:spcPct val="0"/>
              </a:spcAft>
              <a:buChar char="»"/>
              <a:defRPr kumimoji="1" sz="4000">
                <a:solidFill>
                  <a:schemeClr val="tx1"/>
                </a:solidFill>
                <a:latin typeface="Arial" pitchFamily="34" charset="0"/>
                <a:ea typeface="新細明體" pitchFamily="18" charset="-120"/>
              </a:defRPr>
            </a:lvl7pPr>
            <a:lvl8pPr marL="5486400" indent="-457200" defTabSz="1828800" eaLnBrk="0" fontAlgn="base" hangingPunct="0">
              <a:spcBef>
                <a:spcPct val="20000"/>
              </a:spcBef>
              <a:spcAft>
                <a:spcPct val="0"/>
              </a:spcAft>
              <a:buChar char="»"/>
              <a:defRPr kumimoji="1" sz="4000">
                <a:solidFill>
                  <a:schemeClr val="tx1"/>
                </a:solidFill>
                <a:latin typeface="Arial" pitchFamily="34" charset="0"/>
                <a:ea typeface="新細明體" pitchFamily="18" charset="-120"/>
              </a:defRPr>
            </a:lvl8pPr>
            <a:lvl9pPr marL="5943600" indent="-457200" defTabSz="1828800" eaLnBrk="0" fontAlgn="base" hangingPunct="0">
              <a:spcBef>
                <a:spcPct val="20000"/>
              </a:spcBef>
              <a:spcAft>
                <a:spcPct val="0"/>
              </a:spcAft>
              <a:buChar char="»"/>
              <a:defRPr kumimoji="1" sz="4000">
                <a:solidFill>
                  <a:schemeClr val="tx1"/>
                </a:solidFill>
                <a:latin typeface="Arial" pitchFamily="34" charset="0"/>
                <a:ea typeface="新細明體" pitchFamily="18" charset="-120"/>
              </a:defRPr>
            </a:lvl9pPr>
          </a:lstStyle>
          <a:p>
            <a:pPr algn="ctr" eaLnBrk="1" hangingPunct="1">
              <a:spcBef>
                <a:spcPct val="0"/>
              </a:spcBef>
              <a:buFontTx/>
              <a:buNone/>
            </a:pPr>
            <a:r>
              <a:rPr lang="zh-TW" altLang="en-US" sz="2800">
                <a:ea typeface="全真粗黑體" pitchFamily="49" charset="-120"/>
              </a:rPr>
              <a:t>國土計畫載明事項</a:t>
            </a:r>
          </a:p>
          <a:p>
            <a:pPr algn="ctr" eaLnBrk="1" hangingPunct="1">
              <a:spcBef>
                <a:spcPct val="0"/>
              </a:spcBef>
              <a:buFontTx/>
              <a:buNone/>
            </a:pPr>
            <a:r>
              <a:rPr lang="en-US" altLang="zh-TW" sz="2800">
                <a:ea typeface="全真粗黑體" pitchFamily="49" charset="-120"/>
              </a:rPr>
              <a:t>(9)(10)</a:t>
            </a:r>
          </a:p>
        </p:txBody>
      </p:sp>
      <p:sp>
        <p:nvSpPr>
          <p:cNvPr id="18465" name="Text Box 141"/>
          <p:cNvSpPr txBox="1">
            <a:spLocks noChangeArrowheads="1"/>
          </p:cNvSpPr>
          <p:nvPr/>
        </p:nvSpPr>
        <p:spPr bwMode="auto">
          <a:xfrm>
            <a:off x="1511300" y="4152900"/>
            <a:ext cx="1870075" cy="1727200"/>
          </a:xfrm>
          <a:prstGeom prst="rect">
            <a:avLst/>
          </a:prstGeom>
          <a:solidFill>
            <a:schemeClr val="bg1">
              <a:alpha val="50195"/>
            </a:schemeClr>
          </a:solidFill>
          <a:ln w="9525" algn="ctr">
            <a:solidFill>
              <a:schemeClr val="bg2"/>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2538" tIns="91249" rIns="182538" bIns="91249" anchor="ctr"/>
          <a:lstStyle>
            <a:lvl1pPr defTabSz="1828800">
              <a:spcBef>
                <a:spcPct val="20000"/>
              </a:spcBef>
              <a:buChar char="•"/>
              <a:defRPr kumimoji="1" sz="6400">
                <a:solidFill>
                  <a:schemeClr val="tx1"/>
                </a:solidFill>
                <a:latin typeface="Arial" pitchFamily="34" charset="0"/>
                <a:ea typeface="新細明體" pitchFamily="18" charset="-120"/>
              </a:defRPr>
            </a:lvl1pPr>
            <a:lvl2pPr marL="1485900" indent="-571500" defTabSz="1828800">
              <a:spcBef>
                <a:spcPct val="20000"/>
              </a:spcBef>
              <a:buChar char="–"/>
              <a:defRPr kumimoji="1" sz="5600">
                <a:solidFill>
                  <a:schemeClr val="tx1"/>
                </a:solidFill>
                <a:latin typeface="Arial" pitchFamily="34" charset="0"/>
                <a:ea typeface="新細明體" pitchFamily="18" charset="-120"/>
              </a:defRPr>
            </a:lvl2pPr>
            <a:lvl3pPr marL="2286000" indent="-457200" defTabSz="1828800">
              <a:spcBef>
                <a:spcPct val="20000"/>
              </a:spcBef>
              <a:buChar char="•"/>
              <a:defRPr kumimoji="1" sz="4800">
                <a:solidFill>
                  <a:schemeClr val="tx1"/>
                </a:solidFill>
                <a:latin typeface="Arial" pitchFamily="34" charset="0"/>
                <a:ea typeface="新細明體" pitchFamily="18" charset="-120"/>
              </a:defRPr>
            </a:lvl3pPr>
            <a:lvl4pPr marL="3200400" indent="-457200" defTabSz="1828800">
              <a:spcBef>
                <a:spcPct val="20000"/>
              </a:spcBef>
              <a:buChar char="–"/>
              <a:defRPr kumimoji="1" sz="4000">
                <a:solidFill>
                  <a:schemeClr val="tx1"/>
                </a:solidFill>
                <a:latin typeface="Arial" pitchFamily="34" charset="0"/>
                <a:ea typeface="新細明體" pitchFamily="18" charset="-120"/>
              </a:defRPr>
            </a:lvl4pPr>
            <a:lvl5pPr marL="4114800" indent="-457200" defTabSz="1828800">
              <a:spcBef>
                <a:spcPct val="20000"/>
              </a:spcBef>
              <a:buChar char="»"/>
              <a:defRPr kumimoji="1" sz="4000">
                <a:solidFill>
                  <a:schemeClr val="tx1"/>
                </a:solidFill>
                <a:latin typeface="Arial" pitchFamily="34" charset="0"/>
                <a:ea typeface="新細明體" pitchFamily="18" charset="-120"/>
              </a:defRPr>
            </a:lvl5pPr>
            <a:lvl6pPr marL="4572000" indent="-457200" defTabSz="1828800" eaLnBrk="0" fontAlgn="base" hangingPunct="0">
              <a:spcBef>
                <a:spcPct val="20000"/>
              </a:spcBef>
              <a:spcAft>
                <a:spcPct val="0"/>
              </a:spcAft>
              <a:buChar char="»"/>
              <a:defRPr kumimoji="1" sz="4000">
                <a:solidFill>
                  <a:schemeClr val="tx1"/>
                </a:solidFill>
                <a:latin typeface="Arial" pitchFamily="34" charset="0"/>
                <a:ea typeface="新細明體" pitchFamily="18" charset="-120"/>
              </a:defRPr>
            </a:lvl6pPr>
            <a:lvl7pPr marL="5029200" indent="-457200" defTabSz="1828800" eaLnBrk="0" fontAlgn="base" hangingPunct="0">
              <a:spcBef>
                <a:spcPct val="20000"/>
              </a:spcBef>
              <a:spcAft>
                <a:spcPct val="0"/>
              </a:spcAft>
              <a:buChar char="»"/>
              <a:defRPr kumimoji="1" sz="4000">
                <a:solidFill>
                  <a:schemeClr val="tx1"/>
                </a:solidFill>
                <a:latin typeface="Arial" pitchFamily="34" charset="0"/>
                <a:ea typeface="新細明體" pitchFamily="18" charset="-120"/>
              </a:defRPr>
            </a:lvl7pPr>
            <a:lvl8pPr marL="5486400" indent="-457200" defTabSz="1828800" eaLnBrk="0" fontAlgn="base" hangingPunct="0">
              <a:spcBef>
                <a:spcPct val="20000"/>
              </a:spcBef>
              <a:spcAft>
                <a:spcPct val="0"/>
              </a:spcAft>
              <a:buChar char="»"/>
              <a:defRPr kumimoji="1" sz="4000">
                <a:solidFill>
                  <a:schemeClr val="tx1"/>
                </a:solidFill>
                <a:latin typeface="Arial" pitchFamily="34" charset="0"/>
                <a:ea typeface="新細明體" pitchFamily="18" charset="-120"/>
              </a:defRPr>
            </a:lvl8pPr>
            <a:lvl9pPr marL="5943600" indent="-457200" defTabSz="1828800" eaLnBrk="0" fontAlgn="base" hangingPunct="0">
              <a:spcBef>
                <a:spcPct val="20000"/>
              </a:spcBef>
              <a:spcAft>
                <a:spcPct val="0"/>
              </a:spcAft>
              <a:buChar char="»"/>
              <a:defRPr kumimoji="1" sz="4000">
                <a:solidFill>
                  <a:schemeClr val="tx1"/>
                </a:solidFill>
                <a:latin typeface="Arial" pitchFamily="34" charset="0"/>
                <a:ea typeface="新細明體" pitchFamily="18" charset="-120"/>
              </a:defRPr>
            </a:lvl9pPr>
          </a:lstStyle>
          <a:p>
            <a:pPr algn="ctr" eaLnBrk="1" hangingPunct="1">
              <a:spcBef>
                <a:spcPct val="0"/>
              </a:spcBef>
              <a:buFontTx/>
              <a:buNone/>
            </a:pPr>
            <a:r>
              <a:rPr kumimoji="0" lang="zh-TW" altLang="en-US" sz="2800">
                <a:ea typeface="全真粗黑體" pitchFamily="49" charset="-120"/>
              </a:rPr>
              <a:t>擬定審議核定機關</a:t>
            </a:r>
          </a:p>
          <a:p>
            <a:pPr algn="ctr" eaLnBrk="1" hangingPunct="1">
              <a:spcBef>
                <a:spcPct val="0"/>
              </a:spcBef>
              <a:buFontTx/>
              <a:buNone/>
            </a:pPr>
            <a:r>
              <a:rPr kumimoji="0" lang="en-US" altLang="zh-TW" sz="2800">
                <a:ea typeface="全真粗黑體" pitchFamily="49" charset="-120"/>
              </a:rPr>
              <a:t>(11)</a:t>
            </a:r>
          </a:p>
        </p:txBody>
      </p:sp>
      <p:sp>
        <p:nvSpPr>
          <p:cNvPr id="18466" name="Text Box 142"/>
          <p:cNvSpPr txBox="1">
            <a:spLocks noChangeArrowheads="1"/>
          </p:cNvSpPr>
          <p:nvPr/>
        </p:nvSpPr>
        <p:spPr bwMode="auto">
          <a:xfrm>
            <a:off x="3527425" y="4152900"/>
            <a:ext cx="1871663" cy="1727200"/>
          </a:xfrm>
          <a:prstGeom prst="rect">
            <a:avLst/>
          </a:prstGeom>
          <a:solidFill>
            <a:schemeClr val="bg1">
              <a:alpha val="50195"/>
            </a:schemeClr>
          </a:solidFill>
          <a:ln w="9525">
            <a:solidFill>
              <a:schemeClr val="bg2"/>
            </a:solidFill>
            <a:miter lim="800000"/>
            <a:headEnd/>
            <a:tailEnd/>
          </a:ln>
        </p:spPr>
        <p:txBody>
          <a:bodyPr lIns="182538" tIns="91249" rIns="182538" bIns="91249" anchor="ctr"/>
          <a:lstStyle>
            <a:lvl1pPr defTabSz="1828800">
              <a:spcBef>
                <a:spcPct val="20000"/>
              </a:spcBef>
              <a:buChar char="•"/>
              <a:defRPr kumimoji="1" sz="6400">
                <a:solidFill>
                  <a:schemeClr val="tx1"/>
                </a:solidFill>
                <a:latin typeface="Arial" pitchFamily="34" charset="0"/>
                <a:ea typeface="新細明體" pitchFamily="18" charset="-120"/>
              </a:defRPr>
            </a:lvl1pPr>
            <a:lvl2pPr marL="1485900" indent="-571500" defTabSz="1828800">
              <a:spcBef>
                <a:spcPct val="20000"/>
              </a:spcBef>
              <a:buChar char="–"/>
              <a:defRPr kumimoji="1" sz="5600">
                <a:solidFill>
                  <a:schemeClr val="tx1"/>
                </a:solidFill>
                <a:latin typeface="Arial" pitchFamily="34" charset="0"/>
                <a:ea typeface="新細明體" pitchFamily="18" charset="-120"/>
              </a:defRPr>
            </a:lvl2pPr>
            <a:lvl3pPr marL="2286000" indent="-457200" defTabSz="1828800">
              <a:spcBef>
                <a:spcPct val="20000"/>
              </a:spcBef>
              <a:buChar char="•"/>
              <a:defRPr kumimoji="1" sz="4800">
                <a:solidFill>
                  <a:schemeClr val="tx1"/>
                </a:solidFill>
                <a:latin typeface="Arial" pitchFamily="34" charset="0"/>
                <a:ea typeface="新細明體" pitchFamily="18" charset="-120"/>
              </a:defRPr>
            </a:lvl3pPr>
            <a:lvl4pPr marL="3200400" indent="-457200" defTabSz="1828800">
              <a:spcBef>
                <a:spcPct val="20000"/>
              </a:spcBef>
              <a:buChar char="–"/>
              <a:defRPr kumimoji="1" sz="4000">
                <a:solidFill>
                  <a:schemeClr val="tx1"/>
                </a:solidFill>
                <a:latin typeface="Arial" pitchFamily="34" charset="0"/>
                <a:ea typeface="新細明體" pitchFamily="18" charset="-120"/>
              </a:defRPr>
            </a:lvl4pPr>
            <a:lvl5pPr marL="4114800" indent="-457200" defTabSz="1828800">
              <a:spcBef>
                <a:spcPct val="20000"/>
              </a:spcBef>
              <a:buChar char="»"/>
              <a:defRPr kumimoji="1" sz="4000">
                <a:solidFill>
                  <a:schemeClr val="tx1"/>
                </a:solidFill>
                <a:latin typeface="Arial" pitchFamily="34" charset="0"/>
                <a:ea typeface="新細明體" pitchFamily="18" charset="-120"/>
              </a:defRPr>
            </a:lvl5pPr>
            <a:lvl6pPr marL="4572000" indent="-457200" defTabSz="1828800" eaLnBrk="0" fontAlgn="base" hangingPunct="0">
              <a:spcBef>
                <a:spcPct val="20000"/>
              </a:spcBef>
              <a:spcAft>
                <a:spcPct val="0"/>
              </a:spcAft>
              <a:buChar char="»"/>
              <a:defRPr kumimoji="1" sz="4000">
                <a:solidFill>
                  <a:schemeClr val="tx1"/>
                </a:solidFill>
                <a:latin typeface="Arial" pitchFamily="34" charset="0"/>
                <a:ea typeface="新細明體" pitchFamily="18" charset="-120"/>
              </a:defRPr>
            </a:lvl6pPr>
            <a:lvl7pPr marL="5029200" indent="-457200" defTabSz="1828800" eaLnBrk="0" fontAlgn="base" hangingPunct="0">
              <a:spcBef>
                <a:spcPct val="20000"/>
              </a:spcBef>
              <a:spcAft>
                <a:spcPct val="0"/>
              </a:spcAft>
              <a:buChar char="»"/>
              <a:defRPr kumimoji="1" sz="4000">
                <a:solidFill>
                  <a:schemeClr val="tx1"/>
                </a:solidFill>
                <a:latin typeface="Arial" pitchFamily="34" charset="0"/>
                <a:ea typeface="新細明體" pitchFamily="18" charset="-120"/>
              </a:defRPr>
            </a:lvl7pPr>
            <a:lvl8pPr marL="5486400" indent="-457200" defTabSz="1828800" eaLnBrk="0" fontAlgn="base" hangingPunct="0">
              <a:spcBef>
                <a:spcPct val="20000"/>
              </a:spcBef>
              <a:spcAft>
                <a:spcPct val="0"/>
              </a:spcAft>
              <a:buChar char="»"/>
              <a:defRPr kumimoji="1" sz="4000">
                <a:solidFill>
                  <a:schemeClr val="tx1"/>
                </a:solidFill>
                <a:latin typeface="Arial" pitchFamily="34" charset="0"/>
                <a:ea typeface="新細明體" pitchFamily="18" charset="-120"/>
              </a:defRPr>
            </a:lvl8pPr>
            <a:lvl9pPr marL="5943600" indent="-457200" defTabSz="1828800" eaLnBrk="0" fontAlgn="base" hangingPunct="0">
              <a:spcBef>
                <a:spcPct val="20000"/>
              </a:spcBef>
              <a:spcAft>
                <a:spcPct val="0"/>
              </a:spcAft>
              <a:buChar char="»"/>
              <a:defRPr kumimoji="1" sz="4000">
                <a:solidFill>
                  <a:schemeClr val="tx1"/>
                </a:solidFill>
                <a:latin typeface="Arial" pitchFamily="34" charset="0"/>
                <a:ea typeface="新細明體" pitchFamily="18" charset="-120"/>
              </a:defRPr>
            </a:lvl9pPr>
          </a:lstStyle>
          <a:p>
            <a:pPr algn="ctr" eaLnBrk="1" hangingPunct="1">
              <a:spcBef>
                <a:spcPct val="0"/>
              </a:spcBef>
              <a:buFontTx/>
              <a:buNone/>
            </a:pPr>
            <a:r>
              <a:rPr kumimoji="0" lang="zh-TW" altLang="en-US" sz="2800">
                <a:ea typeface="全真粗黑體" pitchFamily="49" charset="-120"/>
              </a:rPr>
              <a:t>民</a:t>
            </a:r>
            <a:r>
              <a:rPr lang="zh-TW" altLang="en-US" sz="2800">
                <a:ea typeface="全真粗黑體" pitchFamily="49" charset="-120"/>
              </a:rPr>
              <a:t>眾參與 </a:t>
            </a:r>
            <a:r>
              <a:rPr lang="en-US" altLang="zh-TW" sz="2800">
                <a:ea typeface="全真粗黑體" pitchFamily="49" charset="-120"/>
              </a:rPr>
              <a:t>(12)(13)</a:t>
            </a:r>
          </a:p>
        </p:txBody>
      </p:sp>
      <p:sp>
        <p:nvSpPr>
          <p:cNvPr id="18467" name="Text Box 143"/>
          <p:cNvSpPr txBox="1">
            <a:spLocks noChangeArrowheads="1"/>
          </p:cNvSpPr>
          <p:nvPr/>
        </p:nvSpPr>
        <p:spPr bwMode="auto">
          <a:xfrm>
            <a:off x="5545138" y="4152900"/>
            <a:ext cx="1870075" cy="1727200"/>
          </a:xfrm>
          <a:prstGeom prst="rect">
            <a:avLst/>
          </a:prstGeom>
          <a:solidFill>
            <a:schemeClr val="bg1">
              <a:alpha val="50195"/>
            </a:schemeClr>
          </a:solidFill>
          <a:ln w="9525">
            <a:solidFill>
              <a:schemeClr val="bg2"/>
            </a:solidFill>
            <a:miter lim="800000"/>
            <a:headEnd/>
            <a:tailEnd/>
          </a:ln>
        </p:spPr>
        <p:txBody>
          <a:bodyPr lIns="182538" tIns="91249" rIns="182538" bIns="91249" anchor="ctr"/>
          <a:lstStyle>
            <a:lvl1pPr defTabSz="1828800">
              <a:spcBef>
                <a:spcPct val="20000"/>
              </a:spcBef>
              <a:buChar char="•"/>
              <a:defRPr kumimoji="1" sz="6400">
                <a:solidFill>
                  <a:schemeClr val="tx1"/>
                </a:solidFill>
                <a:latin typeface="Arial" pitchFamily="34" charset="0"/>
                <a:ea typeface="新細明體" pitchFamily="18" charset="-120"/>
              </a:defRPr>
            </a:lvl1pPr>
            <a:lvl2pPr marL="1485900" indent="-571500" defTabSz="1828800">
              <a:spcBef>
                <a:spcPct val="20000"/>
              </a:spcBef>
              <a:buChar char="–"/>
              <a:defRPr kumimoji="1" sz="5600">
                <a:solidFill>
                  <a:schemeClr val="tx1"/>
                </a:solidFill>
                <a:latin typeface="Arial" pitchFamily="34" charset="0"/>
                <a:ea typeface="新細明體" pitchFamily="18" charset="-120"/>
              </a:defRPr>
            </a:lvl2pPr>
            <a:lvl3pPr marL="2286000" indent="-457200" defTabSz="1828800">
              <a:spcBef>
                <a:spcPct val="20000"/>
              </a:spcBef>
              <a:buChar char="•"/>
              <a:defRPr kumimoji="1" sz="4800">
                <a:solidFill>
                  <a:schemeClr val="tx1"/>
                </a:solidFill>
                <a:latin typeface="Arial" pitchFamily="34" charset="0"/>
                <a:ea typeface="新細明體" pitchFamily="18" charset="-120"/>
              </a:defRPr>
            </a:lvl3pPr>
            <a:lvl4pPr marL="3200400" indent="-457200" defTabSz="1828800">
              <a:spcBef>
                <a:spcPct val="20000"/>
              </a:spcBef>
              <a:buChar char="–"/>
              <a:defRPr kumimoji="1" sz="4000">
                <a:solidFill>
                  <a:schemeClr val="tx1"/>
                </a:solidFill>
                <a:latin typeface="Arial" pitchFamily="34" charset="0"/>
                <a:ea typeface="新細明體" pitchFamily="18" charset="-120"/>
              </a:defRPr>
            </a:lvl4pPr>
            <a:lvl5pPr marL="4114800" indent="-457200" defTabSz="1828800">
              <a:spcBef>
                <a:spcPct val="20000"/>
              </a:spcBef>
              <a:buChar char="»"/>
              <a:defRPr kumimoji="1" sz="4000">
                <a:solidFill>
                  <a:schemeClr val="tx1"/>
                </a:solidFill>
                <a:latin typeface="Arial" pitchFamily="34" charset="0"/>
                <a:ea typeface="新細明體" pitchFamily="18" charset="-120"/>
              </a:defRPr>
            </a:lvl5pPr>
            <a:lvl6pPr marL="4572000" indent="-457200" defTabSz="1828800" eaLnBrk="0" fontAlgn="base" hangingPunct="0">
              <a:spcBef>
                <a:spcPct val="20000"/>
              </a:spcBef>
              <a:spcAft>
                <a:spcPct val="0"/>
              </a:spcAft>
              <a:buChar char="»"/>
              <a:defRPr kumimoji="1" sz="4000">
                <a:solidFill>
                  <a:schemeClr val="tx1"/>
                </a:solidFill>
                <a:latin typeface="Arial" pitchFamily="34" charset="0"/>
                <a:ea typeface="新細明體" pitchFamily="18" charset="-120"/>
              </a:defRPr>
            </a:lvl6pPr>
            <a:lvl7pPr marL="5029200" indent="-457200" defTabSz="1828800" eaLnBrk="0" fontAlgn="base" hangingPunct="0">
              <a:spcBef>
                <a:spcPct val="20000"/>
              </a:spcBef>
              <a:spcAft>
                <a:spcPct val="0"/>
              </a:spcAft>
              <a:buChar char="»"/>
              <a:defRPr kumimoji="1" sz="4000">
                <a:solidFill>
                  <a:schemeClr val="tx1"/>
                </a:solidFill>
                <a:latin typeface="Arial" pitchFamily="34" charset="0"/>
                <a:ea typeface="新細明體" pitchFamily="18" charset="-120"/>
              </a:defRPr>
            </a:lvl7pPr>
            <a:lvl8pPr marL="5486400" indent="-457200" defTabSz="1828800" eaLnBrk="0" fontAlgn="base" hangingPunct="0">
              <a:spcBef>
                <a:spcPct val="20000"/>
              </a:spcBef>
              <a:spcAft>
                <a:spcPct val="0"/>
              </a:spcAft>
              <a:buChar char="»"/>
              <a:defRPr kumimoji="1" sz="4000">
                <a:solidFill>
                  <a:schemeClr val="tx1"/>
                </a:solidFill>
                <a:latin typeface="Arial" pitchFamily="34" charset="0"/>
                <a:ea typeface="新細明體" pitchFamily="18" charset="-120"/>
              </a:defRPr>
            </a:lvl8pPr>
            <a:lvl9pPr marL="5943600" indent="-457200" defTabSz="1828800" eaLnBrk="0" fontAlgn="base" hangingPunct="0">
              <a:spcBef>
                <a:spcPct val="20000"/>
              </a:spcBef>
              <a:spcAft>
                <a:spcPct val="0"/>
              </a:spcAft>
              <a:buChar char="»"/>
              <a:defRPr kumimoji="1" sz="4000">
                <a:solidFill>
                  <a:schemeClr val="tx1"/>
                </a:solidFill>
                <a:latin typeface="Arial" pitchFamily="34" charset="0"/>
                <a:ea typeface="新細明體" pitchFamily="18" charset="-120"/>
              </a:defRPr>
            </a:lvl9pPr>
          </a:lstStyle>
          <a:p>
            <a:pPr algn="ctr" eaLnBrk="1" hangingPunct="1">
              <a:spcBef>
                <a:spcPct val="0"/>
              </a:spcBef>
              <a:buFontTx/>
              <a:buNone/>
            </a:pPr>
            <a:r>
              <a:rPr lang="zh-TW" altLang="en-US" sz="2800">
                <a:ea typeface="全真粗黑體" pitchFamily="49" charset="-120"/>
              </a:rPr>
              <a:t>復議</a:t>
            </a:r>
            <a:r>
              <a:rPr lang="en-US" altLang="zh-TW" sz="2800">
                <a:ea typeface="全真粗黑體" pitchFamily="49" charset="-120"/>
              </a:rPr>
              <a:t>(14)</a:t>
            </a:r>
          </a:p>
        </p:txBody>
      </p:sp>
      <p:sp>
        <p:nvSpPr>
          <p:cNvPr id="18468" name="Text Box 144"/>
          <p:cNvSpPr txBox="1">
            <a:spLocks noChangeArrowheads="1"/>
          </p:cNvSpPr>
          <p:nvPr/>
        </p:nvSpPr>
        <p:spPr bwMode="auto">
          <a:xfrm>
            <a:off x="7561263" y="4152900"/>
            <a:ext cx="1870075" cy="1727200"/>
          </a:xfrm>
          <a:prstGeom prst="rect">
            <a:avLst/>
          </a:prstGeom>
          <a:solidFill>
            <a:schemeClr val="bg1">
              <a:alpha val="50195"/>
            </a:schemeClr>
          </a:solidFill>
          <a:ln w="9525">
            <a:solidFill>
              <a:schemeClr val="bg2"/>
            </a:solidFill>
            <a:miter lim="800000"/>
            <a:headEnd/>
            <a:tailEnd/>
          </a:ln>
        </p:spPr>
        <p:txBody>
          <a:bodyPr lIns="182538" tIns="91249" rIns="182538" bIns="91249" anchor="ctr"/>
          <a:lstStyle>
            <a:lvl1pPr defTabSz="1828800">
              <a:spcBef>
                <a:spcPct val="20000"/>
              </a:spcBef>
              <a:buChar char="•"/>
              <a:defRPr kumimoji="1" sz="6400">
                <a:solidFill>
                  <a:schemeClr val="tx1"/>
                </a:solidFill>
                <a:latin typeface="Arial" pitchFamily="34" charset="0"/>
                <a:ea typeface="新細明體" pitchFamily="18" charset="-120"/>
              </a:defRPr>
            </a:lvl1pPr>
            <a:lvl2pPr marL="1485900" indent="-571500" defTabSz="1828800">
              <a:spcBef>
                <a:spcPct val="20000"/>
              </a:spcBef>
              <a:buChar char="–"/>
              <a:defRPr kumimoji="1" sz="5600">
                <a:solidFill>
                  <a:schemeClr val="tx1"/>
                </a:solidFill>
                <a:latin typeface="Arial" pitchFamily="34" charset="0"/>
                <a:ea typeface="新細明體" pitchFamily="18" charset="-120"/>
              </a:defRPr>
            </a:lvl2pPr>
            <a:lvl3pPr marL="2286000" indent="-457200" defTabSz="1828800">
              <a:spcBef>
                <a:spcPct val="20000"/>
              </a:spcBef>
              <a:buChar char="•"/>
              <a:defRPr kumimoji="1" sz="4800">
                <a:solidFill>
                  <a:schemeClr val="tx1"/>
                </a:solidFill>
                <a:latin typeface="Arial" pitchFamily="34" charset="0"/>
                <a:ea typeface="新細明體" pitchFamily="18" charset="-120"/>
              </a:defRPr>
            </a:lvl3pPr>
            <a:lvl4pPr marL="3200400" indent="-457200" defTabSz="1828800">
              <a:spcBef>
                <a:spcPct val="20000"/>
              </a:spcBef>
              <a:buChar char="–"/>
              <a:defRPr kumimoji="1" sz="4000">
                <a:solidFill>
                  <a:schemeClr val="tx1"/>
                </a:solidFill>
                <a:latin typeface="Arial" pitchFamily="34" charset="0"/>
                <a:ea typeface="新細明體" pitchFamily="18" charset="-120"/>
              </a:defRPr>
            </a:lvl4pPr>
            <a:lvl5pPr marL="4114800" indent="-457200" defTabSz="1828800">
              <a:spcBef>
                <a:spcPct val="20000"/>
              </a:spcBef>
              <a:buChar char="»"/>
              <a:defRPr kumimoji="1" sz="4000">
                <a:solidFill>
                  <a:schemeClr val="tx1"/>
                </a:solidFill>
                <a:latin typeface="Arial" pitchFamily="34" charset="0"/>
                <a:ea typeface="新細明體" pitchFamily="18" charset="-120"/>
              </a:defRPr>
            </a:lvl5pPr>
            <a:lvl6pPr marL="4572000" indent="-457200" defTabSz="1828800" eaLnBrk="0" fontAlgn="base" hangingPunct="0">
              <a:spcBef>
                <a:spcPct val="20000"/>
              </a:spcBef>
              <a:spcAft>
                <a:spcPct val="0"/>
              </a:spcAft>
              <a:buChar char="»"/>
              <a:defRPr kumimoji="1" sz="4000">
                <a:solidFill>
                  <a:schemeClr val="tx1"/>
                </a:solidFill>
                <a:latin typeface="Arial" pitchFamily="34" charset="0"/>
                <a:ea typeface="新細明體" pitchFamily="18" charset="-120"/>
              </a:defRPr>
            </a:lvl6pPr>
            <a:lvl7pPr marL="5029200" indent="-457200" defTabSz="1828800" eaLnBrk="0" fontAlgn="base" hangingPunct="0">
              <a:spcBef>
                <a:spcPct val="20000"/>
              </a:spcBef>
              <a:spcAft>
                <a:spcPct val="0"/>
              </a:spcAft>
              <a:buChar char="»"/>
              <a:defRPr kumimoji="1" sz="4000">
                <a:solidFill>
                  <a:schemeClr val="tx1"/>
                </a:solidFill>
                <a:latin typeface="Arial" pitchFamily="34" charset="0"/>
                <a:ea typeface="新細明體" pitchFamily="18" charset="-120"/>
              </a:defRPr>
            </a:lvl7pPr>
            <a:lvl8pPr marL="5486400" indent="-457200" defTabSz="1828800" eaLnBrk="0" fontAlgn="base" hangingPunct="0">
              <a:spcBef>
                <a:spcPct val="20000"/>
              </a:spcBef>
              <a:spcAft>
                <a:spcPct val="0"/>
              </a:spcAft>
              <a:buChar char="»"/>
              <a:defRPr kumimoji="1" sz="4000">
                <a:solidFill>
                  <a:schemeClr val="tx1"/>
                </a:solidFill>
                <a:latin typeface="Arial" pitchFamily="34" charset="0"/>
                <a:ea typeface="新細明體" pitchFamily="18" charset="-120"/>
              </a:defRPr>
            </a:lvl8pPr>
            <a:lvl9pPr marL="5943600" indent="-457200" defTabSz="1828800" eaLnBrk="0" fontAlgn="base" hangingPunct="0">
              <a:spcBef>
                <a:spcPct val="20000"/>
              </a:spcBef>
              <a:spcAft>
                <a:spcPct val="0"/>
              </a:spcAft>
              <a:buChar char="»"/>
              <a:defRPr kumimoji="1" sz="4000">
                <a:solidFill>
                  <a:schemeClr val="tx1"/>
                </a:solidFill>
                <a:latin typeface="Arial" pitchFamily="34" charset="0"/>
                <a:ea typeface="新細明體" pitchFamily="18" charset="-120"/>
              </a:defRPr>
            </a:lvl9pPr>
          </a:lstStyle>
          <a:p>
            <a:pPr algn="ctr" eaLnBrk="1" hangingPunct="1">
              <a:spcBef>
                <a:spcPct val="0"/>
              </a:spcBef>
              <a:buFontTx/>
              <a:buNone/>
            </a:pPr>
            <a:r>
              <a:rPr lang="zh-TW" altLang="en-US" sz="2800">
                <a:ea typeface="全真粗黑體" pitchFamily="49" charset="-120"/>
              </a:rPr>
              <a:t>通盤檢討</a:t>
            </a:r>
            <a:r>
              <a:rPr lang="en-US" altLang="zh-TW" sz="2800">
                <a:ea typeface="全真粗黑體" pitchFamily="49" charset="-120"/>
              </a:rPr>
              <a:t>/</a:t>
            </a:r>
            <a:r>
              <a:rPr lang="zh-TW" altLang="en-US" sz="2800">
                <a:ea typeface="全真粗黑體" pitchFamily="49" charset="-120"/>
              </a:rPr>
              <a:t>適時檢討</a:t>
            </a:r>
            <a:r>
              <a:rPr lang="en-US" altLang="zh-TW" sz="2800">
                <a:ea typeface="全真粗黑體" pitchFamily="49" charset="-120"/>
              </a:rPr>
              <a:t>(15)</a:t>
            </a:r>
          </a:p>
        </p:txBody>
      </p:sp>
      <p:sp>
        <p:nvSpPr>
          <p:cNvPr id="18469" name="Text Box 145"/>
          <p:cNvSpPr txBox="1">
            <a:spLocks noChangeArrowheads="1"/>
          </p:cNvSpPr>
          <p:nvPr/>
        </p:nvSpPr>
        <p:spPr bwMode="auto">
          <a:xfrm>
            <a:off x="9577388" y="4152900"/>
            <a:ext cx="1870075" cy="1727200"/>
          </a:xfrm>
          <a:prstGeom prst="rect">
            <a:avLst/>
          </a:prstGeom>
          <a:solidFill>
            <a:schemeClr val="bg1">
              <a:alpha val="50195"/>
            </a:schemeClr>
          </a:solidFill>
          <a:ln w="9525">
            <a:solidFill>
              <a:schemeClr val="bg2"/>
            </a:solidFill>
            <a:miter lim="800000"/>
            <a:headEnd/>
            <a:tailEnd/>
          </a:ln>
        </p:spPr>
        <p:txBody>
          <a:bodyPr lIns="182538" tIns="91249" rIns="182538" bIns="91249" anchor="ctr"/>
          <a:lstStyle>
            <a:lvl1pPr defTabSz="1828800">
              <a:spcBef>
                <a:spcPct val="20000"/>
              </a:spcBef>
              <a:buChar char="•"/>
              <a:defRPr kumimoji="1" sz="6400">
                <a:solidFill>
                  <a:schemeClr val="tx1"/>
                </a:solidFill>
                <a:latin typeface="Arial" pitchFamily="34" charset="0"/>
                <a:ea typeface="新細明體" pitchFamily="18" charset="-120"/>
              </a:defRPr>
            </a:lvl1pPr>
            <a:lvl2pPr marL="1485900" indent="-571500" defTabSz="1828800">
              <a:spcBef>
                <a:spcPct val="20000"/>
              </a:spcBef>
              <a:buChar char="–"/>
              <a:defRPr kumimoji="1" sz="5600">
                <a:solidFill>
                  <a:schemeClr val="tx1"/>
                </a:solidFill>
                <a:latin typeface="Arial" pitchFamily="34" charset="0"/>
                <a:ea typeface="新細明體" pitchFamily="18" charset="-120"/>
              </a:defRPr>
            </a:lvl2pPr>
            <a:lvl3pPr marL="2286000" indent="-457200" defTabSz="1828800">
              <a:spcBef>
                <a:spcPct val="20000"/>
              </a:spcBef>
              <a:buChar char="•"/>
              <a:defRPr kumimoji="1" sz="4800">
                <a:solidFill>
                  <a:schemeClr val="tx1"/>
                </a:solidFill>
                <a:latin typeface="Arial" pitchFamily="34" charset="0"/>
                <a:ea typeface="新細明體" pitchFamily="18" charset="-120"/>
              </a:defRPr>
            </a:lvl3pPr>
            <a:lvl4pPr marL="3200400" indent="-457200" defTabSz="1828800">
              <a:spcBef>
                <a:spcPct val="20000"/>
              </a:spcBef>
              <a:buChar char="–"/>
              <a:defRPr kumimoji="1" sz="4000">
                <a:solidFill>
                  <a:schemeClr val="tx1"/>
                </a:solidFill>
                <a:latin typeface="Arial" pitchFamily="34" charset="0"/>
                <a:ea typeface="新細明體" pitchFamily="18" charset="-120"/>
              </a:defRPr>
            </a:lvl4pPr>
            <a:lvl5pPr marL="4114800" indent="-457200" defTabSz="1828800">
              <a:spcBef>
                <a:spcPct val="20000"/>
              </a:spcBef>
              <a:buChar char="»"/>
              <a:defRPr kumimoji="1" sz="4000">
                <a:solidFill>
                  <a:schemeClr val="tx1"/>
                </a:solidFill>
                <a:latin typeface="Arial" pitchFamily="34" charset="0"/>
                <a:ea typeface="新細明體" pitchFamily="18" charset="-120"/>
              </a:defRPr>
            </a:lvl5pPr>
            <a:lvl6pPr marL="4572000" indent="-457200" defTabSz="1828800" eaLnBrk="0" fontAlgn="base" hangingPunct="0">
              <a:spcBef>
                <a:spcPct val="20000"/>
              </a:spcBef>
              <a:spcAft>
                <a:spcPct val="0"/>
              </a:spcAft>
              <a:buChar char="»"/>
              <a:defRPr kumimoji="1" sz="4000">
                <a:solidFill>
                  <a:schemeClr val="tx1"/>
                </a:solidFill>
                <a:latin typeface="Arial" pitchFamily="34" charset="0"/>
                <a:ea typeface="新細明體" pitchFamily="18" charset="-120"/>
              </a:defRPr>
            </a:lvl6pPr>
            <a:lvl7pPr marL="5029200" indent="-457200" defTabSz="1828800" eaLnBrk="0" fontAlgn="base" hangingPunct="0">
              <a:spcBef>
                <a:spcPct val="20000"/>
              </a:spcBef>
              <a:spcAft>
                <a:spcPct val="0"/>
              </a:spcAft>
              <a:buChar char="»"/>
              <a:defRPr kumimoji="1" sz="4000">
                <a:solidFill>
                  <a:schemeClr val="tx1"/>
                </a:solidFill>
                <a:latin typeface="Arial" pitchFamily="34" charset="0"/>
                <a:ea typeface="新細明體" pitchFamily="18" charset="-120"/>
              </a:defRPr>
            </a:lvl7pPr>
            <a:lvl8pPr marL="5486400" indent="-457200" defTabSz="1828800" eaLnBrk="0" fontAlgn="base" hangingPunct="0">
              <a:spcBef>
                <a:spcPct val="20000"/>
              </a:spcBef>
              <a:spcAft>
                <a:spcPct val="0"/>
              </a:spcAft>
              <a:buChar char="»"/>
              <a:defRPr kumimoji="1" sz="4000">
                <a:solidFill>
                  <a:schemeClr val="tx1"/>
                </a:solidFill>
                <a:latin typeface="Arial" pitchFamily="34" charset="0"/>
                <a:ea typeface="新細明體" pitchFamily="18" charset="-120"/>
              </a:defRPr>
            </a:lvl8pPr>
            <a:lvl9pPr marL="5943600" indent="-457200" defTabSz="1828800" eaLnBrk="0" fontAlgn="base" hangingPunct="0">
              <a:spcBef>
                <a:spcPct val="20000"/>
              </a:spcBef>
              <a:spcAft>
                <a:spcPct val="0"/>
              </a:spcAft>
              <a:buChar char="»"/>
              <a:defRPr kumimoji="1" sz="4000">
                <a:solidFill>
                  <a:schemeClr val="tx1"/>
                </a:solidFill>
                <a:latin typeface="Arial" pitchFamily="34" charset="0"/>
                <a:ea typeface="新細明體" pitchFamily="18" charset="-120"/>
              </a:defRPr>
            </a:lvl9pPr>
          </a:lstStyle>
          <a:p>
            <a:pPr algn="ctr" eaLnBrk="1" hangingPunct="1">
              <a:spcBef>
                <a:spcPct val="0"/>
              </a:spcBef>
              <a:buFontTx/>
              <a:buNone/>
            </a:pPr>
            <a:r>
              <a:rPr kumimoji="0" lang="zh-TW" altLang="en-US" sz="2800">
                <a:ea typeface="全真粗黑體" pitchFamily="49" charset="-120"/>
              </a:rPr>
              <a:t>指導都市計畫</a:t>
            </a:r>
            <a:r>
              <a:rPr kumimoji="0" lang="en-US" altLang="zh-TW" sz="2800">
                <a:ea typeface="全真粗黑體" pitchFamily="49" charset="-120"/>
              </a:rPr>
              <a:t>(16)</a:t>
            </a:r>
            <a:endParaRPr lang="en-US" altLang="zh-TW" sz="2800">
              <a:ea typeface="全真粗黑體" pitchFamily="49" charset="-120"/>
            </a:endParaRPr>
          </a:p>
        </p:txBody>
      </p:sp>
      <p:sp>
        <p:nvSpPr>
          <p:cNvPr id="18470" name="Text Box 146"/>
          <p:cNvSpPr txBox="1">
            <a:spLocks noChangeArrowheads="1"/>
          </p:cNvSpPr>
          <p:nvPr/>
        </p:nvSpPr>
        <p:spPr bwMode="auto">
          <a:xfrm>
            <a:off x="11593513" y="4146550"/>
            <a:ext cx="1870075" cy="1727200"/>
          </a:xfrm>
          <a:prstGeom prst="rect">
            <a:avLst/>
          </a:prstGeom>
          <a:solidFill>
            <a:schemeClr val="bg1">
              <a:alpha val="50195"/>
            </a:schemeClr>
          </a:solidFill>
          <a:ln w="9525">
            <a:solidFill>
              <a:schemeClr val="bg2"/>
            </a:solidFill>
            <a:miter lim="800000"/>
            <a:headEnd/>
            <a:tailEnd/>
          </a:ln>
        </p:spPr>
        <p:txBody>
          <a:bodyPr lIns="182538" tIns="91249" rIns="182538" bIns="91249" anchor="ctr"/>
          <a:lstStyle>
            <a:lvl1pPr defTabSz="1828800">
              <a:spcBef>
                <a:spcPct val="20000"/>
              </a:spcBef>
              <a:buChar char="•"/>
              <a:defRPr kumimoji="1" sz="6400">
                <a:solidFill>
                  <a:schemeClr val="tx1"/>
                </a:solidFill>
                <a:latin typeface="Arial" pitchFamily="34" charset="0"/>
                <a:ea typeface="新細明體" pitchFamily="18" charset="-120"/>
              </a:defRPr>
            </a:lvl1pPr>
            <a:lvl2pPr marL="1485900" indent="-571500" defTabSz="1828800">
              <a:spcBef>
                <a:spcPct val="20000"/>
              </a:spcBef>
              <a:buChar char="–"/>
              <a:defRPr kumimoji="1" sz="5600">
                <a:solidFill>
                  <a:schemeClr val="tx1"/>
                </a:solidFill>
                <a:latin typeface="Arial" pitchFamily="34" charset="0"/>
                <a:ea typeface="新細明體" pitchFamily="18" charset="-120"/>
              </a:defRPr>
            </a:lvl2pPr>
            <a:lvl3pPr marL="2286000" indent="-457200" defTabSz="1828800">
              <a:spcBef>
                <a:spcPct val="20000"/>
              </a:spcBef>
              <a:buChar char="•"/>
              <a:defRPr kumimoji="1" sz="4800">
                <a:solidFill>
                  <a:schemeClr val="tx1"/>
                </a:solidFill>
                <a:latin typeface="Arial" pitchFamily="34" charset="0"/>
                <a:ea typeface="新細明體" pitchFamily="18" charset="-120"/>
              </a:defRPr>
            </a:lvl3pPr>
            <a:lvl4pPr marL="3200400" indent="-457200" defTabSz="1828800">
              <a:spcBef>
                <a:spcPct val="20000"/>
              </a:spcBef>
              <a:buChar char="–"/>
              <a:defRPr kumimoji="1" sz="4000">
                <a:solidFill>
                  <a:schemeClr val="tx1"/>
                </a:solidFill>
                <a:latin typeface="Arial" pitchFamily="34" charset="0"/>
                <a:ea typeface="新細明體" pitchFamily="18" charset="-120"/>
              </a:defRPr>
            </a:lvl4pPr>
            <a:lvl5pPr marL="4114800" indent="-457200" defTabSz="1828800">
              <a:spcBef>
                <a:spcPct val="20000"/>
              </a:spcBef>
              <a:buChar char="»"/>
              <a:defRPr kumimoji="1" sz="4000">
                <a:solidFill>
                  <a:schemeClr val="tx1"/>
                </a:solidFill>
                <a:latin typeface="Arial" pitchFamily="34" charset="0"/>
                <a:ea typeface="新細明體" pitchFamily="18" charset="-120"/>
              </a:defRPr>
            </a:lvl5pPr>
            <a:lvl6pPr marL="4572000" indent="-457200" defTabSz="1828800" eaLnBrk="0" fontAlgn="base" hangingPunct="0">
              <a:spcBef>
                <a:spcPct val="20000"/>
              </a:spcBef>
              <a:spcAft>
                <a:spcPct val="0"/>
              </a:spcAft>
              <a:buChar char="»"/>
              <a:defRPr kumimoji="1" sz="4000">
                <a:solidFill>
                  <a:schemeClr val="tx1"/>
                </a:solidFill>
                <a:latin typeface="Arial" pitchFamily="34" charset="0"/>
                <a:ea typeface="新細明體" pitchFamily="18" charset="-120"/>
              </a:defRPr>
            </a:lvl6pPr>
            <a:lvl7pPr marL="5029200" indent="-457200" defTabSz="1828800" eaLnBrk="0" fontAlgn="base" hangingPunct="0">
              <a:spcBef>
                <a:spcPct val="20000"/>
              </a:spcBef>
              <a:spcAft>
                <a:spcPct val="0"/>
              </a:spcAft>
              <a:buChar char="»"/>
              <a:defRPr kumimoji="1" sz="4000">
                <a:solidFill>
                  <a:schemeClr val="tx1"/>
                </a:solidFill>
                <a:latin typeface="Arial" pitchFamily="34" charset="0"/>
                <a:ea typeface="新細明體" pitchFamily="18" charset="-120"/>
              </a:defRPr>
            </a:lvl7pPr>
            <a:lvl8pPr marL="5486400" indent="-457200" defTabSz="1828800" eaLnBrk="0" fontAlgn="base" hangingPunct="0">
              <a:spcBef>
                <a:spcPct val="20000"/>
              </a:spcBef>
              <a:spcAft>
                <a:spcPct val="0"/>
              </a:spcAft>
              <a:buChar char="»"/>
              <a:defRPr kumimoji="1" sz="4000">
                <a:solidFill>
                  <a:schemeClr val="tx1"/>
                </a:solidFill>
                <a:latin typeface="Arial" pitchFamily="34" charset="0"/>
                <a:ea typeface="新細明體" pitchFamily="18" charset="-120"/>
              </a:defRPr>
            </a:lvl8pPr>
            <a:lvl9pPr marL="5943600" indent="-457200" defTabSz="1828800" eaLnBrk="0" fontAlgn="base" hangingPunct="0">
              <a:spcBef>
                <a:spcPct val="20000"/>
              </a:spcBef>
              <a:spcAft>
                <a:spcPct val="0"/>
              </a:spcAft>
              <a:buChar char="»"/>
              <a:defRPr kumimoji="1" sz="4000">
                <a:solidFill>
                  <a:schemeClr val="tx1"/>
                </a:solidFill>
                <a:latin typeface="Arial" pitchFamily="34" charset="0"/>
                <a:ea typeface="新細明體" pitchFamily="18" charset="-120"/>
              </a:defRPr>
            </a:lvl9pPr>
          </a:lstStyle>
          <a:p>
            <a:pPr algn="ctr" eaLnBrk="1" hangingPunct="1">
              <a:spcBef>
                <a:spcPct val="0"/>
              </a:spcBef>
              <a:buFontTx/>
              <a:buNone/>
            </a:pPr>
            <a:r>
              <a:rPr lang="zh-TW" altLang="en-US" sz="2800">
                <a:ea typeface="全真粗黑體" pitchFamily="49" charset="-120"/>
              </a:rPr>
              <a:t>協調部門計畫</a:t>
            </a:r>
            <a:r>
              <a:rPr lang="en-US" altLang="zh-TW" sz="2800">
                <a:ea typeface="全真粗黑體" pitchFamily="49" charset="-120"/>
              </a:rPr>
              <a:t>(17)</a:t>
            </a:r>
          </a:p>
        </p:txBody>
      </p:sp>
      <p:sp>
        <p:nvSpPr>
          <p:cNvPr id="18471" name="Text Box 151"/>
          <p:cNvSpPr txBox="1">
            <a:spLocks noChangeArrowheads="1"/>
          </p:cNvSpPr>
          <p:nvPr/>
        </p:nvSpPr>
        <p:spPr bwMode="auto">
          <a:xfrm>
            <a:off x="13609638" y="4127500"/>
            <a:ext cx="1871662" cy="1727200"/>
          </a:xfrm>
          <a:prstGeom prst="rect">
            <a:avLst/>
          </a:prstGeom>
          <a:solidFill>
            <a:schemeClr val="bg1">
              <a:alpha val="50195"/>
            </a:schemeClr>
          </a:solidFill>
          <a:ln w="9525">
            <a:solidFill>
              <a:schemeClr val="bg2"/>
            </a:solidFill>
            <a:miter lim="800000"/>
            <a:headEnd/>
            <a:tailEnd/>
          </a:ln>
        </p:spPr>
        <p:txBody>
          <a:bodyPr lIns="182538" tIns="91249" rIns="182538" bIns="91249" anchor="ctr"/>
          <a:lstStyle>
            <a:lvl1pPr defTabSz="1828800">
              <a:spcBef>
                <a:spcPct val="20000"/>
              </a:spcBef>
              <a:buChar char="•"/>
              <a:defRPr kumimoji="1" sz="6400">
                <a:solidFill>
                  <a:schemeClr val="tx1"/>
                </a:solidFill>
                <a:latin typeface="Arial" pitchFamily="34" charset="0"/>
                <a:ea typeface="新細明體" pitchFamily="18" charset="-120"/>
              </a:defRPr>
            </a:lvl1pPr>
            <a:lvl2pPr marL="1485900" indent="-571500" defTabSz="1828800">
              <a:spcBef>
                <a:spcPct val="20000"/>
              </a:spcBef>
              <a:buChar char="–"/>
              <a:defRPr kumimoji="1" sz="5600">
                <a:solidFill>
                  <a:schemeClr val="tx1"/>
                </a:solidFill>
                <a:latin typeface="Arial" pitchFamily="34" charset="0"/>
                <a:ea typeface="新細明體" pitchFamily="18" charset="-120"/>
              </a:defRPr>
            </a:lvl2pPr>
            <a:lvl3pPr marL="2286000" indent="-457200" defTabSz="1828800">
              <a:spcBef>
                <a:spcPct val="20000"/>
              </a:spcBef>
              <a:buChar char="•"/>
              <a:defRPr kumimoji="1" sz="4800">
                <a:solidFill>
                  <a:schemeClr val="tx1"/>
                </a:solidFill>
                <a:latin typeface="Arial" pitchFamily="34" charset="0"/>
                <a:ea typeface="新細明體" pitchFamily="18" charset="-120"/>
              </a:defRPr>
            </a:lvl3pPr>
            <a:lvl4pPr marL="3200400" indent="-457200" defTabSz="1828800">
              <a:spcBef>
                <a:spcPct val="20000"/>
              </a:spcBef>
              <a:buChar char="–"/>
              <a:defRPr kumimoji="1" sz="4000">
                <a:solidFill>
                  <a:schemeClr val="tx1"/>
                </a:solidFill>
                <a:latin typeface="Arial" pitchFamily="34" charset="0"/>
                <a:ea typeface="新細明體" pitchFamily="18" charset="-120"/>
              </a:defRPr>
            </a:lvl4pPr>
            <a:lvl5pPr marL="4114800" indent="-457200" defTabSz="1828800">
              <a:spcBef>
                <a:spcPct val="20000"/>
              </a:spcBef>
              <a:buChar char="»"/>
              <a:defRPr kumimoji="1" sz="4000">
                <a:solidFill>
                  <a:schemeClr val="tx1"/>
                </a:solidFill>
                <a:latin typeface="Arial" pitchFamily="34" charset="0"/>
                <a:ea typeface="新細明體" pitchFamily="18" charset="-120"/>
              </a:defRPr>
            </a:lvl5pPr>
            <a:lvl6pPr marL="4572000" indent="-457200" defTabSz="1828800" eaLnBrk="0" fontAlgn="base" hangingPunct="0">
              <a:spcBef>
                <a:spcPct val="20000"/>
              </a:spcBef>
              <a:spcAft>
                <a:spcPct val="0"/>
              </a:spcAft>
              <a:buChar char="»"/>
              <a:defRPr kumimoji="1" sz="4000">
                <a:solidFill>
                  <a:schemeClr val="tx1"/>
                </a:solidFill>
                <a:latin typeface="Arial" pitchFamily="34" charset="0"/>
                <a:ea typeface="新細明體" pitchFamily="18" charset="-120"/>
              </a:defRPr>
            </a:lvl6pPr>
            <a:lvl7pPr marL="5029200" indent="-457200" defTabSz="1828800" eaLnBrk="0" fontAlgn="base" hangingPunct="0">
              <a:spcBef>
                <a:spcPct val="20000"/>
              </a:spcBef>
              <a:spcAft>
                <a:spcPct val="0"/>
              </a:spcAft>
              <a:buChar char="»"/>
              <a:defRPr kumimoji="1" sz="4000">
                <a:solidFill>
                  <a:schemeClr val="tx1"/>
                </a:solidFill>
                <a:latin typeface="Arial" pitchFamily="34" charset="0"/>
                <a:ea typeface="新細明體" pitchFamily="18" charset="-120"/>
              </a:defRPr>
            </a:lvl7pPr>
            <a:lvl8pPr marL="5486400" indent="-457200" defTabSz="1828800" eaLnBrk="0" fontAlgn="base" hangingPunct="0">
              <a:spcBef>
                <a:spcPct val="20000"/>
              </a:spcBef>
              <a:spcAft>
                <a:spcPct val="0"/>
              </a:spcAft>
              <a:buChar char="»"/>
              <a:defRPr kumimoji="1" sz="4000">
                <a:solidFill>
                  <a:schemeClr val="tx1"/>
                </a:solidFill>
                <a:latin typeface="Arial" pitchFamily="34" charset="0"/>
                <a:ea typeface="新細明體" pitchFamily="18" charset="-120"/>
              </a:defRPr>
            </a:lvl8pPr>
            <a:lvl9pPr marL="5943600" indent="-457200" defTabSz="1828800" eaLnBrk="0" fontAlgn="base" hangingPunct="0">
              <a:spcBef>
                <a:spcPct val="20000"/>
              </a:spcBef>
              <a:spcAft>
                <a:spcPct val="0"/>
              </a:spcAft>
              <a:buChar char="»"/>
              <a:defRPr kumimoji="1" sz="4000">
                <a:solidFill>
                  <a:schemeClr val="tx1"/>
                </a:solidFill>
                <a:latin typeface="Arial" pitchFamily="34" charset="0"/>
                <a:ea typeface="新細明體" pitchFamily="18" charset="-120"/>
              </a:defRPr>
            </a:lvl9pPr>
          </a:lstStyle>
          <a:p>
            <a:pPr algn="ctr" eaLnBrk="1" hangingPunct="1">
              <a:spcBef>
                <a:spcPct val="0"/>
              </a:spcBef>
              <a:buFontTx/>
              <a:buNone/>
            </a:pPr>
            <a:r>
              <a:rPr kumimoji="0" lang="zh-TW" altLang="en-US" sz="2800">
                <a:ea typeface="全真粗黑體" pitchFamily="49" charset="-120"/>
              </a:rPr>
              <a:t>調查</a:t>
            </a:r>
            <a:r>
              <a:rPr kumimoji="0" lang="en-US" altLang="zh-TW" sz="2800">
                <a:ea typeface="全真粗黑體" pitchFamily="49" charset="-120"/>
              </a:rPr>
              <a:t>/</a:t>
            </a:r>
            <a:r>
              <a:rPr kumimoji="0" lang="zh-TW" altLang="en-US" sz="2800">
                <a:ea typeface="全真粗黑體" pitchFamily="49" charset="-120"/>
              </a:rPr>
              <a:t>勘測</a:t>
            </a:r>
            <a:r>
              <a:rPr kumimoji="0" lang="en-US" altLang="zh-TW" sz="2800">
                <a:ea typeface="全真粗黑體" pitchFamily="49" charset="-120"/>
              </a:rPr>
              <a:t>(18)</a:t>
            </a:r>
            <a:endParaRPr lang="en-US" altLang="zh-TW" sz="2800">
              <a:ea typeface="全真粗黑體" pitchFamily="49" charset="-120"/>
            </a:endParaRPr>
          </a:p>
        </p:txBody>
      </p:sp>
      <p:sp>
        <p:nvSpPr>
          <p:cNvPr id="18472" name="Text Box 152"/>
          <p:cNvSpPr txBox="1">
            <a:spLocks noChangeArrowheads="1"/>
          </p:cNvSpPr>
          <p:nvPr/>
        </p:nvSpPr>
        <p:spPr bwMode="auto">
          <a:xfrm>
            <a:off x="15627350" y="4121150"/>
            <a:ext cx="1870075" cy="1727200"/>
          </a:xfrm>
          <a:prstGeom prst="rect">
            <a:avLst/>
          </a:prstGeom>
          <a:solidFill>
            <a:schemeClr val="bg1">
              <a:alpha val="50195"/>
            </a:schemeClr>
          </a:solidFill>
          <a:ln w="9525" algn="ctr">
            <a:solidFill>
              <a:schemeClr val="bg2"/>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2538" tIns="91249" rIns="182538" bIns="91249" anchor="ctr"/>
          <a:lstStyle>
            <a:lvl1pPr defTabSz="1828800">
              <a:spcBef>
                <a:spcPct val="20000"/>
              </a:spcBef>
              <a:buChar char="•"/>
              <a:defRPr kumimoji="1" sz="6400">
                <a:solidFill>
                  <a:schemeClr val="tx1"/>
                </a:solidFill>
                <a:latin typeface="Arial" pitchFamily="34" charset="0"/>
                <a:ea typeface="新細明體" pitchFamily="18" charset="-120"/>
              </a:defRPr>
            </a:lvl1pPr>
            <a:lvl2pPr marL="1485900" indent="-571500" defTabSz="1828800">
              <a:spcBef>
                <a:spcPct val="20000"/>
              </a:spcBef>
              <a:buChar char="–"/>
              <a:defRPr kumimoji="1" sz="5600">
                <a:solidFill>
                  <a:schemeClr val="tx1"/>
                </a:solidFill>
                <a:latin typeface="Arial" pitchFamily="34" charset="0"/>
                <a:ea typeface="新細明體" pitchFamily="18" charset="-120"/>
              </a:defRPr>
            </a:lvl2pPr>
            <a:lvl3pPr marL="2286000" indent="-457200" defTabSz="1828800">
              <a:spcBef>
                <a:spcPct val="20000"/>
              </a:spcBef>
              <a:buChar char="•"/>
              <a:defRPr kumimoji="1" sz="4800">
                <a:solidFill>
                  <a:schemeClr val="tx1"/>
                </a:solidFill>
                <a:latin typeface="Arial" pitchFamily="34" charset="0"/>
                <a:ea typeface="新細明體" pitchFamily="18" charset="-120"/>
              </a:defRPr>
            </a:lvl3pPr>
            <a:lvl4pPr marL="3200400" indent="-457200" defTabSz="1828800">
              <a:spcBef>
                <a:spcPct val="20000"/>
              </a:spcBef>
              <a:buChar char="–"/>
              <a:defRPr kumimoji="1" sz="4000">
                <a:solidFill>
                  <a:schemeClr val="tx1"/>
                </a:solidFill>
                <a:latin typeface="Arial" pitchFamily="34" charset="0"/>
                <a:ea typeface="新細明體" pitchFamily="18" charset="-120"/>
              </a:defRPr>
            </a:lvl4pPr>
            <a:lvl5pPr marL="4114800" indent="-457200" defTabSz="1828800">
              <a:spcBef>
                <a:spcPct val="20000"/>
              </a:spcBef>
              <a:buChar char="»"/>
              <a:defRPr kumimoji="1" sz="4000">
                <a:solidFill>
                  <a:schemeClr val="tx1"/>
                </a:solidFill>
                <a:latin typeface="Arial" pitchFamily="34" charset="0"/>
                <a:ea typeface="新細明體" pitchFamily="18" charset="-120"/>
              </a:defRPr>
            </a:lvl5pPr>
            <a:lvl6pPr marL="4572000" indent="-457200" defTabSz="1828800" eaLnBrk="0" fontAlgn="base" hangingPunct="0">
              <a:spcBef>
                <a:spcPct val="20000"/>
              </a:spcBef>
              <a:spcAft>
                <a:spcPct val="0"/>
              </a:spcAft>
              <a:buChar char="»"/>
              <a:defRPr kumimoji="1" sz="4000">
                <a:solidFill>
                  <a:schemeClr val="tx1"/>
                </a:solidFill>
                <a:latin typeface="Arial" pitchFamily="34" charset="0"/>
                <a:ea typeface="新細明體" pitchFamily="18" charset="-120"/>
              </a:defRPr>
            </a:lvl6pPr>
            <a:lvl7pPr marL="5029200" indent="-457200" defTabSz="1828800" eaLnBrk="0" fontAlgn="base" hangingPunct="0">
              <a:spcBef>
                <a:spcPct val="20000"/>
              </a:spcBef>
              <a:spcAft>
                <a:spcPct val="0"/>
              </a:spcAft>
              <a:buChar char="»"/>
              <a:defRPr kumimoji="1" sz="4000">
                <a:solidFill>
                  <a:schemeClr val="tx1"/>
                </a:solidFill>
                <a:latin typeface="Arial" pitchFamily="34" charset="0"/>
                <a:ea typeface="新細明體" pitchFamily="18" charset="-120"/>
              </a:defRPr>
            </a:lvl7pPr>
            <a:lvl8pPr marL="5486400" indent="-457200" defTabSz="1828800" eaLnBrk="0" fontAlgn="base" hangingPunct="0">
              <a:spcBef>
                <a:spcPct val="20000"/>
              </a:spcBef>
              <a:spcAft>
                <a:spcPct val="0"/>
              </a:spcAft>
              <a:buChar char="»"/>
              <a:defRPr kumimoji="1" sz="4000">
                <a:solidFill>
                  <a:schemeClr val="tx1"/>
                </a:solidFill>
                <a:latin typeface="Arial" pitchFamily="34" charset="0"/>
                <a:ea typeface="新細明體" pitchFamily="18" charset="-120"/>
              </a:defRPr>
            </a:lvl8pPr>
            <a:lvl9pPr marL="5943600" indent="-457200" defTabSz="1828800" eaLnBrk="0" fontAlgn="base" hangingPunct="0">
              <a:spcBef>
                <a:spcPct val="20000"/>
              </a:spcBef>
              <a:spcAft>
                <a:spcPct val="0"/>
              </a:spcAft>
              <a:buChar char="»"/>
              <a:defRPr kumimoji="1" sz="4000">
                <a:solidFill>
                  <a:schemeClr val="tx1"/>
                </a:solidFill>
                <a:latin typeface="Arial" pitchFamily="34" charset="0"/>
                <a:ea typeface="新細明體" pitchFamily="18" charset="-120"/>
              </a:defRPr>
            </a:lvl9pPr>
          </a:lstStyle>
          <a:p>
            <a:pPr algn="ctr" eaLnBrk="1" hangingPunct="1">
              <a:spcBef>
                <a:spcPct val="0"/>
              </a:spcBef>
              <a:buFontTx/>
              <a:buNone/>
            </a:pPr>
            <a:r>
              <a:rPr lang="zh-TW" altLang="en-US" sz="2800">
                <a:ea typeface="全真粗黑體" pitchFamily="49" charset="-120"/>
              </a:rPr>
              <a:t>國土規劃資訊系統</a:t>
            </a:r>
            <a:r>
              <a:rPr lang="en-US" altLang="zh-TW" sz="2800">
                <a:ea typeface="全真粗黑體" pitchFamily="49" charset="-120"/>
              </a:rPr>
              <a:t>/</a:t>
            </a:r>
            <a:r>
              <a:rPr lang="zh-TW" altLang="en-US" sz="2800">
                <a:ea typeface="全真粗黑體" pitchFamily="49" charset="-120"/>
              </a:rPr>
              <a:t>監測</a:t>
            </a:r>
            <a:r>
              <a:rPr lang="en-US" altLang="zh-TW" sz="2800">
                <a:ea typeface="全真粗黑體" pitchFamily="49" charset="-120"/>
              </a:rPr>
              <a:t>(19)</a:t>
            </a:r>
          </a:p>
        </p:txBody>
      </p:sp>
      <p:sp>
        <p:nvSpPr>
          <p:cNvPr id="18473" name="Text Box 153"/>
          <p:cNvSpPr txBox="1">
            <a:spLocks noChangeArrowheads="1"/>
          </p:cNvSpPr>
          <p:nvPr/>
        </p:nvSpPr>
        <p:spPr bwMode="auto">
          <a:xfrm>
            <a:off x="1368425" y="6315075"/>
            <a:ext cx="1584325" cy="1985963"/>
          </a:xfrm>
          <a:prstGeom prst="rect">
            <a:avLst/>
          </a:prstGeom>
          <a:solidFill>
            <a:schemeClr val="bg1">
              <a:alpha val="50195"/>
            </a:schemeClr>
          </a:solidFill>
          <a:ln w="9525">
            <a:solidFill>
              <a:schemeClr val="bg2"/>
            </a:solidFill>
            <a:miter lim="800000"/>
            <a:headEnd/>
            <a:tailEnd/>
          </a:ln>
        </p:spPr>
        <p:txBody>
          <a:bodyPr lIns="182538" tIns="91249" rIns="182538" bIns="91249" anchor="ctr"/>
          <a:lstStyle>
            <a:lvl1pPr defTabSz="1828800">
              <a:spcBef>
                <a:spcPct val="20000"/>
              </a:spcBef>
              <a:buChar char="•"/>
              <a:defRPr kumimoji="1" sz="6400">
                <a:solidFill>
                  <a:schemeClr val="tx1"/>
                </a:solidFill>
                <a:latin typeface="Arial" pitchFamily="34" charset="0"/>
                <a:ea typeface="新細明體" pitchFamily="18" charset="-120"/>
              </a:defRPr>
            </a:lvl1pPr>
            <a:lvl2pPr marL="1485900" indent="-571500" defTabSz="1828800">
              <a:spcBef>
                <a:spcPct val="20000"/>
              </a:spcBef>
              <a:buChar char="–"/>
              <a:defRPr kumimoji="1" sz="5600">
                <a:solidFill>
                  <a:schemeClr val="tx1"/>
                </a:solidFill>
                <a:latin typeface="Arial" pitchFamily="34" charset="0"/>
                <a:ea typeface="新細明體" pitchFamily="18" charset="-120"/>
              </a:defRPr>
            </a:lvl2pPr>
            <a:lvl3pPr marL="2286000" indent="-457200" defTabSz="1828800">
              <a:spcBef>
                <a:spcPct val="20000"/>
              </a:spcBef>
              <a:buChar char="•"/>
              <a:defRPr kumimoji="1" sz="4800">
                <a:solidFill>
                  <a:schemeClr val="tx1"/>
                </a:solidFill>
                <a:latin typeface="Arial" pitchFamily="34" charset="0"/>
                <a:ea typeface="新細明體" pitchFamily="18" charset="-120"/>
              </a:defRPr>
            </a:lvl3pPr>
            <a:lvl4pPr marL="3200400" indent="-457200" defTabSz="1828800">
              <a:spcBef>
                <a:spcPct val="20000"/>
              </a:spcBef>
              <a:buChar char="–"/>
              <a:defRPr kumimoji="1" sz="4000">
                <a:solidFill>
                  <a:schemeClr val="tx1"/>
                </a:solidFill>
                <a:latin typeface="Arial" pitchFamily="34" charset="0"/>
                <a:ea typeface="新細明體" pitchFamily="18" charset="-120"/>
              </a:defRPr>
            </a:lvl4pPr>
            <a:lvl5pPr marL="4114800" indent="-457200" defTabSz="1828800">
              <a:spcBef>
                <a:spcPct val="20000"/>
              </a:spcBef>
              <a:buChar char="»"/>
              <a:defRPr kumimoji="1" sz="4000">
                <a:solidFill>
                  <a:schemeClr val="tx1"/>
                </a:solidFill>
                <a:latin typeface="Arial" pitchFamily="34" charset="0"/>
                <a:ea typeface="新細明體" pitchFamily="18" charset="-120"/>
              </a:defRPr>
            </a:lvl5pPr>
            <a:lvl6pPr marL="4572000" indent="-457200" defTabSz="1828800" eaLnBrk="0" fontAlgn="base" hangingPunct="0">
              <a:spcBef>
                <a:spcPct val="20000"/>
              </a:spcBef>
              <a:spcAft>
                <a:spcPct val="0"/>
              </a:spcAft>
              <a:buChar char="»"/>
              <a:defRPr kumimoji="1" sz="4000">
                <a:solidFill>
                  <a:schemeClr val="tx1"/>
                </a:solidFill>
                <a:latin typeface="Arial" pitchFamily="34" charset="0"/>
                <a:ea typeface="新細明體" pitchFamily="18" charset="-120"/>
              </a:defRPr>
            </a:lvl6pPr>
            <a:lvl7pPr marL="5029200" indent="-457200" defTabSz="1828800" eaLnBrk="0" fontAlgn="base" hangingPunct="0">
              <a:spcBef>
                <a:spcPct val="20000"/>
              </a:spcBef>
              <a:spcAft>
                <a:spcPct val="0"/>
              </a:spcAft>
              <a:buChar char="»"/>
              <a:defRPr kumimoji="1" sz="4000">
                <a:solidFill>
                  <a:schemeClr val="tx1"/>
                </a:solidFill>
                <a:latin typeface="Arial" pitchFamily="34" charset="0"/>
                <a:ea typeface="新細明體" pitchFamily="18" charset="-120"/>
              </a:defRPr>
            </a:lvl7pPr>
            <a:lvl8pPr marL="5486400" indent="-457200" defTabSz="1828800" eaLnBrk="0" fontAlgn="base" hangingPunct="0">
              <a:spcBef>
                <a:spcPct val="20000"/>
              </a:spcBef>
              <a:spcAft>
                <a:spcPct val="0"/>
              </a:spcAft>
              <a:buChar char="»"/>
              <a:defRPr kumimoji="1" sz="4000">
                <a:solidFill>
                  <a:schemeClr val="tx1"/>
                </a:solidFill>
                <a:latin typeface="Arial" pitchFamily="34" charset="0"/>
                <a:ea typeface="新細明體" pitchFamily="18" charset="-120"/>
              </a:defRPr>
            </a:lvl8pPr>
            <a:lvl9pPr marL="5943600" indent="-457200" defTabSz="1828800" eaLnBrk="0" fontAlgn="base" hangingPunct="0">
              <a:spcBef>
                <a:spcPct val="20000"/>
              </a:spcBef>
              <a:spcAft>
                <a:spcPct val="0"/>
              </a:spcAft>
              <a:buChar char="»"/>
              <a:defRPr kumimoji="1" sz="4000">
                <a:solidFill>
                  <a:schemeClr val="tx1"/>
                </a:solidFill>
                <a:latin typeface="Arial" pitchFamily="34" charset="0"/>
                <a:ea typeface="新細明體" pitchFamily="18" charset="-120"/>
              </a:defRPr>
            </a:lvl9pPr>
          </a:lstStyle>
          <a:p>
            <a:pPr algn="ctr" eaLnBrk="1" hangingPunct="1">
              <a:spcBef>
                <a:spcPct val="0"/>
              </a:spcBef>
              <a:buFontTx/>
              <a:buNone/>
            </a:pPr>
            <a:r>
              <a:rPr lang="zh-TW" altLang="en-US" sz="2800">
                <a:ea typeface="全真粗黑體" pitchFamily="49" charset="-120"/>
              </a:rPr>
              <a:t>國土功能分區劃設原則</a:t>
            </a:r>
            <a:r>
              <a:rPr lang="en-US" altLang="zh-TW" sz="2800">
                <a:ea typeface="全真粗黑體" pitchFamily="49" charset="-120"/>
              </a:rPr>
              <a:t>(20)</a:t>
            </a:r>
          </a:p>
        </p:txBody>
      </p:sp>
      <p:sp>
        <p:nvSpPr>
          <p:cNvPr id="18474" name="Text Box 154"/>
          <p:cNvSpPr txBox="1">
            <a:spLocks noChangeArrowheads="1"/>
          </p:cNvSpPr>
          <p:nvPr/>
        </p:nvSpPr>
        <p:spPr bwMode="auto">
          <a:xfrm>
            <a:off x="3095625" y="6315075"/>
            <a:ext cx="1874838" cy="1985963"/>
          </a:xfrm>
          <a:prstGeom prst="rect">
            <a:avLst/>
          </a:prstGeom>
          <a:solidFill>
            <a:schemeClr val="bg1">
              <a:alpha val="50195"/>
            </a:schemeClr>
          </a:solidFill>
          <a:ln w="9525">
            <a:solidFill>
              <a:schemeClr val="bg2"/>
            </a:solidFill>
            <a:miter lim="800000"/>
            <a:headEnd/>
            <a:tailEnd/>
          </a:ln>
        </p:spPr>
        <p:txBody>
          <a:bodyPr lIns="182538" tIns="91249" rIns="182538" bIns="91249" anchor="ctr"/>
          <a:lstStyle>
            <a:lvl1pPr defTabSz="1828800">
              <a:spcBef>
                <a:spcPct val="20000"/>
              </a:spcBef>
              <a:buChar char="•"/>
              <a:defRPr kumimoji="1" sz="6400">
                <a:solidFill>
                  <a:schemeClr val="tx1"/>
                </a:solidFill>
                <a:latin typeface="Arial" pitchFamily="34" charset="0"/>
                <a:ea typeface="新細明體" pitchFamily="18" charset="-120"/>
              </a:defRPr>
            </a:lvl1pPr>
            <a:lvl2pPr marL="1485900" indent="-571500" defTabSz="1828800">
              <a:spcBef>
                <a:spcPct val="20000"/>
              </a:spcBef>
              <a:buChar char="–"/>
              <a:defRPr kumimoji="1" sz="5600">
                <a:solidFill>
                  <a:schemeClr val="tx1"/>
                </a:solidFill>
                <a:latin typeface="Arial" pitchFamily="34" charset="0"/>
                <a:ea typeface="新細明體" pitchFamily="18" charset="-120"/>
              </a:defRPr>
            </a:lvl2pPr>
            <a:lvl3pPr marL="2286000" indent="-457200" defTabSz="1828800">
              <a:spcBef>
                <a:spcPct val="20000"/>
              </a:spcBef>
              <a:buChar char="•"/>
              <a:defRPr kumimoji="1" sz="4800">
                <a:solidFill>
                  <a:schemeClr val="tx1"/>
                </a:solidFill>
                <a:latin typeface="Arial" pitchFamily="34" charset="0"/>
                <a:ea typeface="新細明體" pitchFamily="18" charset="-120"/>
              </a:defRPr>
            </a:lvl3pPr>
            <a:lvl4pPr marL="3200400" indent="-457200" defTabSz="1828800">
              <a:spcBef>
                <a:spcPct val="20000"/>
              </a:spcBef>
              <a:buChar char="–"/>
              <a:defRPr kumimoji="1" sz="4000">
                <a:solidFill>
                  <a:schemeClr val="tx1"/>
                </a:solidFill>
                <a:latin typeface="Arial" pitchFamily="34" charset="0"/>
                <a:ea typeface="新細明體" pitchFamily="18" charset="-120"/>
              </a:defRPr>
            </a:lvl4pPr>
            <a:lvl5pPr marL="4114800" indent="-457200" defTabSz="1828800">
              <a:spcBef>
                <a:spcPct val="20000"/>
              </a:spcBef>
              <a:buChar char="»"/>
              <a:defRPr kumimoji="1" sz="4000">
                <a:solidFill>
                  <a:schemeClr val="tx1"/>
                </a:solidFill>
                <a:latin typeface="Arial" pitchFamily="34" charset="0"/>
                <a:ea typeface="新細明體" pitchFamily="18" charset="-120"/>
              </a:defRPr>
            </a:lvl5pPr>
            <a:lvl6pPr marL="4572000" indent="-457200" defTabSz="1828800" eaLnBrk="0" fontAlgn="base" hangingPunct="0">
              <a:spcBef>
                <a:spcPct val="20000"/>
              </a:spcBef>
              <a:spcAft>
                <a:spcPct val="0"/>
              </a:spcAft>
              <a:buChar char="»"/>
              <a:defRPr kumimoji="1" sz="4000">
                <a:solidFill>
                  <a:schemeClr val="tx1"/>
                </a:solidFill>
                <a:latin typeface="Arial" pitchFamily="34" charset="0"/>
                <a:ea typeface="新細明體" pitchFamily="18" charset="-120"/>
              </a:defRPr>
            </a:lvl6pPr>
            <a:lvl7pPr marL="5029200" indent="-457200" defTabSz="1828800" eaLnBrk="0" fontAlgn="base" hangingPunct="0">
              <a:spcBef>
                <a:spcPct val="20000"/>
              </a:spcBef>
              <a:spcAft>
                <a:spcPct val="0"/>
              </a:spcAft>
              <a:buChar char="»"/>
              <a:defRPr kumimoji="1" sz="4000">
                <a:solidFill>
                  <a:schemeClr val="tx1"/>
                </a:solidFill>
                <a:latin typeface="Arial" pitchFamily="34" charset="0"/>
                <a:ea typeface="新細明體" pitchFamily="18" charset="-120"/>
              </a:defRPr>
            </a:lvl7pPr>
            <a:lvl8pPr marL="5486400" indent="-457200" defTabSz="1828800" eaLnBrk="0" fontAlgn="base" hangingPunct="0">
              <a:spcBef>
                <a:spcPct val="20000"/>
              </a:spcBef>
              <a:spcAft>
                <a:spcPct val="0"/>
              </a:spcAft>
              <a:buChar char="»"/>
              <a:defRPr kumimoji="1" sz="4000">
                <a:solidFill>
                  <a:schemeClr val="tx1"/>
                </a:solidFill>
                <a:latin typeface="Arial" pitchFamily="34" charset="0"/>
                <a:ea typeface="新細明體" pitchFamily="18" charset="-120"/>
              </a:defRPr>
            </a:lvl8pPr>
            <a:lvl9pPr marL="5943600" indent="-457200" defTabSz="1828800" eaLnBrk="0" fontAlgn="base" hangingPunct="0">
              <a:spcBef>
                <a:spcPct val="20000"/>
              </a:spcBef>
              <a:spcAft>
                <a:spcPct val="0"/>
              </a:spcAft>
              <a:buChar char="»"/>
              <a:defRPr kumimoji="1" sz="4000">
                <a:solidFill>
                  <a:schemeClr val="tx1"/>
                </a:solidFill>
                <a:latin typeface="Arial" pitchFamily="34" charset="0"/>
                <a:ea typeface="新細明體" pitchFamily="18" charset="-120"/>
              </a:defRPr>
            </a:lvl9pPr>
          </a:lstStyle>
          <a:p>
            <a:pPr algn="ctr" eaLnBrk="1" hangingPunct="1">
              <a:spcBef>
                <a:spcPct val="0"/>
              </a:spcBef>
              <a:buFontTx/>
              <a:buNone/>
            </a:pPr>
            <a:r>
              <a:rPr kumimoji="0" lang="zh-TW" altLang="en-US" sz="2800">
                <a:ea typeface="全真粗黑體" pitchFamily="49" charset="-120"/>
              </a:rPr>
              <a:t>國土功能分區使用管制</a:t>
            </a:r>
            <a:r>
              <a:rPr kumimoji="0" lang="en-US" altLang="zh-TW" sz="2800">
                <a:ea typeface="全真粗黑體" pitchFamily="49" charset="-120"/>
              </a:rPr>
              <a:t>(21)(23)</a:t>
            </a:r>
            <a:endParaRPr lang="en-US" altLang="zh-TW" sz="2800">
              <a:ea typeface="全真粗黑體" pitchFamily="49" charset="-120"/>
            </a:endParaRPr>
          </a:p>
        </p:txBody>
      </p:sp>
      <p:sp>
        <p:nvSpPr>
          <p:cNvPr id="18475" name="Text Box 155"/>
          <p:cNvSpPr txBox="1">
            <a:spLocks noChangeArrowheads="1"/>
          </p:cNvSpPr>
          <p:nvPr/>
        </p:nvSpPr>
        <p:spPr bwMode="auto">
          <a:xfrm>
            <a:off x="5113338" y="6315075"/>
            <a:ext cx="1584325" cy="1985963"/>
          </a:xfrm>
          <a:prstGeom prst="rect">
            <a:avLst/>
          </a:prstGeom>
          <a:solidFill>
            <a:schemeClr val="bg1">
              <a:alpha val="50195"/>
            </a:schemeClr>
          </a:solidFill>
          <a:ln w="9525">
            <a:solidFill>
              <a:schemeClr val="bg2"/>
            </a:solidFill>
            <a:miter lim="800000"/>
            <a:headEnd/>
            <a:tailEnd/>
          </a:ln>
        </p:spPr>
        <p:txBody>
          <a:bodyPr lIns="182538" tIns="91249" rIns="182538" bIns="91249" anchor="ctr"/>
          <a:lstStyle>
            <a:lvl1pPr defTabSz="1828800">
              <a:spcBef>
                <a:spcPct val="20000"/>
              </a:spcBef>
              <a:buChar char="•"/>
              <a:defRPr kumimoji="1" sz="6400">
                <a:solidFill>
                  <a:schemeClr val="tx1"/>
                </a:solidFill>
                <a:latin typeface="Arial" pitchFamily="34" charset="0"/>
                <a:ea typeface="新細明體" pitchFamily="18" charset="-120"/>
              </a:defRPr>
            </a:lvl1pPr>
            <a:lvl2pPr marL="1485900" indent="-571500" defTabSz="1828800">
              <a:spcBef>
                <a:spcPct val="20000"/>
              </a:spcBef>
              <a:buChar char="–"/>
              <a:defRPr kumimoji="1" sz="5600">
                <a:solidFill>
                  <a:schemeClr val="tx1"/>
                </a:solidFill>
                <a:latin typeface="Arial" pitchFamily="34" charset="0"/>
                <a:ea typeface="新細明體" pitchFamily="18" charset="-120"/>
              </a:defRPr>
            </a:lvl2pPr>
            <a:lvl3pPr marL="2286000" indent="-457200" defTabSz="1828800">
              <a:spcBef>
                <a:spcPct val="20000"/>
              </a:spcBef>
              <a:buChar char="•"/>
              <a:defRPr kumimoji="1" sz="4800">
                <a:solidFill>
                  <a:schemeClr val="tx1"/>
                </a:solidFill>
                <a:latin typeface="Arial" pitchFamily="34" charset="0"/>
                <a:ea typeface="新細明體" pitchFamily="18" charset="-120"/>
              </a:defRPr>
            </a:lvl3pPr>
            <a:lvl4pPr marL="3200400" indent="-457200" defTabSz="1828800">
              <a:spcBef>
                <a:spcPct val="20000"/>
              </a:spcBef>
              <a:buChar char="–"/>
              <a:defRPr kumimoji="1" sz="4000">
                <a:solidFill>
                  <a:schemeClr val="tx1"/>
                </a:solidFill>
                <a:latin typeface="Arial" pitchFamily="34" charset="0"/>
                <a:ea typeface="新細明體" pitchFamily="18" charset="-120"/>
              </a:defRPr>
            </a:lvl4pPr>
            <a:lvl5pPr marL="4114800" indent="-457200" defTabSz="1828800">
              <a:spcBef>
                <a:spcPct val="20000"/>
              </a:spcBef>
              <a:buChar char="»"/>
              <a:defRPr kumimoji="1" sz="4000">
                <a:solidFill>
                  <a:schemeClr val="tx1"/>
                </a:solidFill>
                <a:latin typeface="Arial" pitchFamily="34" charset="0"/>
                <a:ea typeface="新細明體" pitchFamily="18" charset="-120"/>
              </a:defRPr>
            </a:lvl5pPr>
            <a:lvl6pPr marL="4572000" indent="-457200" defTabSz="1828800" eaLnBrk="0" fontAlgn="base" hangingPunct="0">
              <a:spcBef>
                <a:spcPct val="20000"/>
              </a:spcBef>
              <a:spcAft>
                <a:spcPct val="0"/>
              </a:spcAft>
              <a:buChar char="»"/>
              <a:defRPr kumimoji="1" sz="4000">
                <a:solidFill>
                  <a:schemeClr val="tx1"/>
                </a:solidFill>
                <a:latin typeface="Arial" pitchFamily="34" charset="0"/>
                <a:ea typeface="新細明體" pitchFamily="18" charset="-120"/>
              </a:defRPr>
            </a:lvl6pPr>
            <a:lvl7pPr marL="5029200" indent="-457200" defTabSz="1828800" eaLnBrk="0" fontAlgn="base" hangingPunct="0">
              <a:spcBef>
                <a:spcPct val="20000"/>
              </a:spcBef>
              <a:spcAft>
                <a:spcPct val="0"/>
              </a:spcAft>
              <a:buChar char="»"/>
              <a:defRPr kumimoji="1" sz="4000">
                <a:solidFill>
                  <a:schemeClr val="tx1"/>
                </a:solidFill>
                <a:latin typeface="Arial" pitchFamily="34" charset="0"/>
                <a:ea typeface="新細明體" pitchFamily="18" charset="-120"/>
              </a:defRPr>
            </a:lvl7pPr>
            <a:lvl8pPr marL="5486400" indent="-457200" defTabSz="1828800" eaLnBrk="0" fontAlgn="base" hangingPunct="0">
              <a:spcBef>
                <a:spcPct val="20000"/>
              </a:spcBef>
              <a:spcAft>
                <a:spcPct val="0"/>
              </a:spcAft>
              <a:buChar char="»"/>
              <a:defRPr kumimoji="1" sz="4000">
                <a:solidFill>
                  <a:schemeClr val="tx1"/>
                </a:solidFill>
                <a:latin typeface="Arial" pitchFamily="34" charset="0"/>
                <a:ea typeface="新細明體" pitchFamily="18" charset="-120"/>
              </a:defRPr>
            </a:lvl8pPr>
            <a:lvl9pPr marL="5943600" indent="-457200" defTabSz="1828800" eaLnBrk="0" fontAlgn="base" hangingPunct="0">
              <a:spcBef>
                <a:spcPct val="20000"/>
              </a:spcBef>
              <a:spcAft>
                <a:spcPct val="0"/>
              </a:spcAft>
              <a:buChar char="»"/>
              <a:defRPr kumimoji="1" sz="4000">
                <a:solidFill>
                  <a:schemeClr val="tx1"/>
                </a:solidFill>
                <a:latin typeface="Arial" pitchFamily="34" charset="0"/>
                <a:ea typeface="新細明體" pitchFamily="18" charset="-120"/>
              </a:defRPr>
            </a:lvl9pPr>
          </a:lstStyle>
          <a:p>
            <a:pPr algn="ctr" eaLnBrk="1" hangingPunct="1">
              <a:spcBef>
                <a:spcPct val="0"/>
              </a:spcBef>
              <a:buFontTx/>
              <a:buNone/>
            </a:pPr>
            <a:r>
              <a:rPr lang="zh-TW" altLang="en-US" sz="2800">
                <a:ea typeface="全真粗黑體" pitchFamily="49" charset="-120"/>
              </a:rPr>
              <a:t>國土功能分區圖</a:t>
            </a:r>
            <a:r>
              <a:rPr lang="en-US" altLang="zh-TW" sz="2800">
                <a:ea typeface="全真粗黑體" pitchFamily="49" charset="-120"/>
              </a:rPr>
              <a:t>(22)</a:t>
            </a:r>
          </a:p>
        </p:txBody>
      </p:sp>
      <p:sp>
        <p:nvSpPr>
          <p:cNvPr id="18476" name="Text Box 156"/>
          <p:cNvSpPr txBox="1">
            <a:spLocks noChangeArrowheads="1"/>
          </p:cNvSpPr>
          <p:nvPr/>
        </p:nvSpPr>
        <p:spPr bwMode="auto">
          <a:xfrm>
            <a:off x="6840538" y="6315075"/>
            <a:ext cx="1584325" cy="1985963"/>
          </a:xfrm>
          <a:prstGeom prst="rect">
            <a:avLst/>
          </a:prstGeom>
          <a:solidFill>
            <a:schemeClr val="bg1">
              <a:alpha val="50195"/>
            </a:schemeClr>
          </a:solidFill>
          <a:ln w="9525">
            <a:solidFill>
              <a:schemeClr val="bg2"/>
            </a:solidFill>
            <a:miter lim="800000"/>
            <a:headEnd/>
            <a:tailEnd/>
          </a:ln>
        </p:spPr>
        <p:txBody>
          <a:bodyPr lIns="182538" tIns="91249" rIns="182538" bIns="91249" anchor="ctr"/>
          <a:lstStyle>
            <a:lvl1pPr defTabSz="1828800">
              <a:spcBef>
                <a:spcPct val="20000"/>
              </a:spcBef>
              <a:buChar char="•"/>
              <a:defRPr kumimoji="1" sz="6400">
                <a:solidFill>
                  <a:schemeClr val="tx1"/>
                </a:solidFill>
                <a:latin typeface="Arial" pitchFamily="34" charset="0"/>
                <a:ea typeface="新細明體" pitchFamily="18" charset="-120"/>
              </a:defRPr>
            </a:lvl1pPr>
            <a:lvl2pPr marL="1485900" indent="-571500" defTabSz="1828800">
              <a:spcBef>
                <a:spcPct val="20000"/>
              </a:spcBef>
              <a:buChar char="–"/>
              <a:defRPr kumimoji="1" sz="5600">
                <a:solidFill>
                  <a:schemeClr val="tx1"/>
                </a:solidFill>
                <a:latin typeface="Arial" pitchFamily="34" charset="0"/>
                <a:ea typeface="新細明體" pitchFamily="18" charset="-120"/>
              </a:defRPr>
            </a:lvl2pPr>
            <a:lvl3pPr marL="2286000" indent="-457200" defTabSz="1828800">
              <a:spcBef>
                <a:spcPct val="20000"/>
              </a:spcBef>
              <a:buChar char="•"/>
              <a:defRPr kumimoji="1" sz="4800">
                <a:solidFill>
                  <a:schemeClr val="tx1"/>
                </a:solidFill>
                <a:latin typeface="Arial" pitchFamily="34" charset="0"/>
                <a:ea typeface="新細明體" pitchFamily="18" charset="-120"/>
              </a:defRPr>
            </a:lvl3pPr>
            <a:lvl4pPr marL="3200400" indent="-457200" defTabSz="1828800">
              <a:spcBef>
                <a:spcPct val="20000"/>
              </a:spcBef>
              <a:buChar char="–"/>
              <a:defRPr kumimoji="1" sz="4000">
                <a:solidFill>
                  <a:schemeClr val="tx1"/>
                </a:solidFill>
                <a:latin typeface="Arial" pitchFamily="34" charset="0"/>
                <a:ea typeface="新細明體" pitchFamily="18" charset="-120"/>
              </a:defRPr>
            </a:lvl4pPr>
            <a:lvl5pPr marL="4114800" indent="-457200" defTabSz="1828800">
              <a:spcBef>
                <a:spcPct val="20000"/>
              </a:spcBef>
              <a:buChar char="»"/>
              <a:defRPr kumimoji="1" sz="4000">
                <a:solidFill>
                  <a:schemeClr val="tx1"/>
                </a:solidFill>
                <a:latin typeface="Arial" pitchFamily="34" charset="0"/>
                <a:ea typeface="新細明體" pitchFamily="18" charset="-120"/>
              </a:defRPr>
            </a:lvl5pPr>
            <a:lvl6pPr marL="4572000" indent="-457200" defTabSz="1828800" eaLnBrk="0" fontAlgn="base" hangingPunct="0">
              <a:spcBef>
                <a:spcPct val="20000"/>
              </a:spcBef>
              <a:spcAft>
                <a:spcPct val="0"/>
              </a:spcAft>
              <a:buChar char="»"/>
              <a:defRPr kumimoji="1" sz="4000">
                <a:solidFill>
                  <a:schemeClr val="tx1"/>
                </a:solidFill>
                <a:latin typeface="Arial" pitchFamily="34" charset="0"/>
                <a:ea typeface="新細明體" pitchFamily="18" charset="-120"/>
              </a:defRPr>
            </a:lvl6pPr>
            <a:lvl7pPr marL="5029200" indent="-457200" defTabSz="1828800" eaLnBrk="0" fontAlgn="base" hangingPunct="0">
              <a:spcBef>
                <a:spcPct val="20000"/>
              </a:spcBef>
              <a:spcAft>
                <a:spcPct val="0"/>
              </a:spcAft>
              <a:buChar char="»"/>
              <a:defRPr kumimoji="1" sz="4000">
                <a:solidFill>
                  <a:schemeClr val="tx1"/>
                </a:solidFill>
                <a:latin typeface="Arial" pitchFamily="34" charset="0"/>
                <a:ea typeface="新細明體" pitchFamily="18" charset="-120"/>
              </a:defRPr>
            </a:lvl7pPr>
            <a:lvl8pPr marL="5486400" indent="-457200" defTabSz="1828800" eaLnBrk="0" fontAlgn="base" hangingPunct="0">
              <a:spcBef>
                <a:spcPct val="20000"/>
              </a:spcBef>
              <a:spcAft>
                <a:spcPct val="0"/>
              </a:spcAft>
              <a:buChar char="»"/>
              <a:defRPr kumimoji="1" sz="4000">
                <a:solidFill>
                  <a:schemeClr val="tx1"/>
                </a:solidFill>
                <a:latin typeface="Arial" pitchFamily="34" charset="0"/>
                <a:ea typeface="新細明體" pitchFamily="18" charset="-120"/>
              </a:defRPr>
            </a:lvl8pPr>
            <a:lvl9pPr marL="5943600" indent="-457200" defTabSz="1828800" eaLnBrk="0" fontAlgn="base" hangingPunct="0">
              <a:spcBef>
                <a:spcPct val="20000"/>
              </a:spcBef>
              <a:spcAft>
                <a:spcPct val="0"/>
              </a:spcAft>
              <a:buChar char="»"/>
              <a:defRPr kumimoji="1" sz="4000">
                <a:solidFill>
                  <a:schemeClr val="tx1"/>
                </a:solidFill>
                <a:latin typeface="Arial" pitchFamily="34" charset="0"/>
                <a:ea typeface="新細明體" pitchFamily="18" charset="-120"/>
              </a:defRPr>
            </a:lvl9pPr>
          </a:lstStyle>
          <a:p>
            <a:pPr algn="ctr" eaLnBrk="1" hangingPunct="1">
              <a:spcBef>
                <a:spcPct val="0"/>
              </a:spcBef>
              <a:buFontTx/>
              <a:buNone/>
            </a:pPr>
            <a:r>
              <a:rPr kumimoji="0" lang="zh-TW" altLang="en-US" sz="2800">
                <a:ea typeface="全真粗黑體" pitchFamily="49" charset="-120"/>
              </a:rPr>
              <a:t>使用許可申請條件 </a:t>
            </a:r>
            <a:r>
              <a:rPr kumimoji="0" lang="en-US" altLang="zh-TW" sz="2800">
                <a:ea typeface="全真粗黑體" pitchFamily="49" charset="-120"/>
              </a:rPr>
              <a:t>(24)</a:t>
            </a:r>
          </a:p>
        </p:txBody>
      </p:sp>
      <p:sp>
        <p:nvSpPr>
          <p:cNvPr id="18477" name="Text Box 157"/>
          <p:cNvSpPr txBox="1">
            <a:spLocks noChangeArrowheads="1"/>
          </p:cNvSpPr>
          <p:nvPr/>
        </p:nvSpPr>
        <p:spPr bwMode="auto">
          <a:xfrm>
            <a:off x="8567738" y="6315075"/>
            <a:ext cx="1587500" cy="1985963"/>
          </a:xfrm>
          <a:prstGeom prst="rect">
            <a:avLst/>
          </a:prstGeom>
          <a:solidFill>
            <a:schemeClr val="bg1">
              <a:alpha val="50195"/>
            </a:schemeClr>
          </a:solidFill>
          <a:ln w="9525">
            <a:solidFill>
              <a:schemeClr val="bg2"/>
            </a:solidFill>
            <a:miter lim="800000"/>
            <a:headEnd/>
            <a:tailEnd/>
          </a:ln>
        </p:spPr>
        <p:txBody>
          <a:bodyPr lIns="182538" tIns="91249" rIns="182538" bIns="91249" anchor="ctr"/>
          <a:lstStyle>
            <a:lvl1pPr defTabSz="1828800">
              <a:spcBef>
                <a:spcPct val="20000"/>
              </a:spcBef>
              <a:buChar char="•"/>
              <a:defRPr kumimoji="1" sz="6400">
                <a:solidFill>
                  <a:schemeClr val="tx1"/>
                </a:solidFill>
                <a:latin typeface="Arial" pitchFamily="34" charset="0"/>
                <a:ea typeface="新細明體" pitchFamily="18" charset="-120"/>
              </a:defRPr>
            </a:lvl1pPr>
            <a:lvl2pPr marL="1485900" indent="-571500" defTabSz="1828800">
              <a:spcBef>
                <a:spcPct val="20000"/>
              </a:spcBef>
              <a:buChar char="–"/>
              <a:defRPr kumimoji="1" sz="5600">
                <a:solidFill>
                  <a:schemeClr val="tx1"/>
                </a:solidFill>
                <a:latin typeface="Arial" pitchFamily="34" charset="0"/>
                <a:ea typeface="新細明體" pitchFamily="18" charset="-120"/>
              </a:defRPr>
            </a:lvl2pPr>
            <a:lvl3pPr marL="2286000" indent="-457200" defTabSz="1828800">
              <a:spcBef>
                <a:spcPct val="20000"/>
              </a:spcBef>
              <a:buChar char="•"/>
              <a:defRPr kumimoji="1" sz="4800">
                <a:solidFill>
                  <a:schemeClr val="tx1"/>
                </a:solidFill>
                <a:latin typeface="Arial" pitchFamily="34" charset="0"/>
                <a:ea typeface="新細明體" pitchFamily="18" charset="-120"/>
              </a:defRPr>
            </a:lvl3pPr>
            <a:lvl4pPr marL="3200400" indent="-457200" defTabSz="1828800">
              <a:spcBef>
                <a:spcPct val="20000"/>
              </a:spcBef>
              <a:buChar char="–"/>
              <a:defRPr kumimoji="1" sz="4000">
                <a:solidFill>
                  <a:schemeClr val="tx1"/>
                </a:solidFill>
                <a:latin typeface="Arial" pitchFamily="34" charset="0"/>
                <a:ea typeface="新細明體" pitchFamily="18" charset="-120"/>
              </a:defRPr>
            </a:lvl4pPr>
            <a:lvl5pPr marL="4114800" indent="-457200" defTabSz="1828800">
              <a:spcBef>
                <a:spcPct val="20000"/>
              </a:spcBef>
              <a:buChar char="»"/>
              <a:defRPr kumimoji="1" sz="4000">
                <a:solidFill>
                  <a:schemeClr val="tx1"/>
                </a:solidFill>
                <a:latin typeface="Arial" pitchFamily="34" charset="0"/>
                <a:ea typeface="新細明體" pitchFamily="18" charset="-120"/>
              </a:defRPr>
            </a:lvl5pPr>
            <a:lvl6pPr marL="4572000" indent="-457200" defTabSz="1828800" eaLnBrk="0" fontAlgn="base" hangingPunct="0">
              <a:spcBef>
                <a:spcPct val="20000"/>
              </a:spcBef>
              <a:spcAft>
                <a:spcPct val="0"/>
              </a:spcAft>
              <a:buChar char="»"/>
              <a:defRPr kumimoji="1" sz="4000">
                <a:solidFill>
                  <a:schemeClr val="tx1"/>
                </a:solidFill>
                <a:latin typeface="Arial" pitchFamily="34" charset="0"/>
                <a:ea typeface="新細明體" pitchFamily="18" charset="-120"/>
              </a:defRPr>
            </a:lvl6pPr>
            <a:lvl7pPr marL="5029200" indent="-457200" defTabSz="1828800" eaLnBrk="0" fontAlgn="base" hangingPunct="0">
              <a:spcBef>
                <a:spcPct val="20000"/>
              </a:spcBef>
              <a:spcAft>
                <a:spcPct val="0"/>
              </a:spcAft>
              <a:buChar char="»"/>
              <a:defRPr kumimoji="1" sz="4000">
                <a:solidFill>
                  <a:schemeClr val="tx1"/>
                </a:solidFill>
                <a:latin typeface="Arial" pitchFamily="34" charset="0"/>
                <a:ea typeface="新細明體" pitchFamily="18" charset="-120"/>
              </a:defRPr>
            </a:lvl7pPr>
            <a:lvl8pPr marL="5486400" indent="-457200" defTabSz="1828800" eaLnBrk="0" fontAlgn="base" hangingPunct="0">
              <a:spcBef>
                <a:spcPct val="20000"/>
              </a:spcBef>
              <a:spcAft>
                <a:spcPct val="0"/>
              </a:spcAft>
              <a:buChar char="»"/>
              <a:defRPr kumimoji="1" sz="4000">
                <a:solidFill>
                  <a:schemeClr val="tx1"/>
                </a:solidFill>
                <a:latin typeface="Arial" pitchFamily="34" charset="0"/>
                <a:ea typeface="新細明體" pitchFamily="18" charset="-120"/>
              </a:defRPr>
            </a:lvl8pPr>
            <a:lvl9pPr marL="5943600" indent="-457200" defTabSz="1828800" eaLnBrk="0" fontAlgn="base" hangingPunct="0">
              <a:spcBef>
                <a:spcPct val="20000"/>
              </a:spcBef>
              <a:spcAft>
                <a:spcPct val="0"/>
              </a:spcAft>
              <a:buChar char="»"/>
              <a:defRPr kumimoji="1" sz="4000">
                <a:solidFill>
                  <a:schemeClr val="tx1"/>
                </a:solidFill>
                <a:latin typeface="Arial" pitchFamily="34" charset="0"/>
                <a:ea typeface="新細明體" pitchFamily="18" charset="-120"/>
              </a:defRPr>
            </a:lvl9pPr>
          </a:lstStyle>
          <a:p>
            <a:pPr algn="ctr" eaLnBrk="1" hangingPunct="1">
              <a:spcBef>
                <a:spcPct val="0"/>
              </a:spcBef>
              <a:buFontTx/>
              <a:buNone/>
            </a:pPr>
            <a:r>
              <a:rPr lang="zh-TW" altLang="en-US" sz="2800">
                <a:ea typeface="全真粗黑體" pitchFamily="49" charset="-120"/>
              </a:rPr>
              <a:t>使用許可民眾參與</a:t>
            </a:r>
            <a:r>
              <a:rPr lang="en-US" altLang="zh-TW" sz="2800">
                <a:ea typeface="全真粗黑體" pitchFamily="49" charset="-120"/>
              </a:rPr>
              <a:t>(25)(27)</a:t>
            </a:r>
          </a:p>
        </p:txBody>
      </p:sp>
      <p:sp>
        <p:nvSpPr>
          <p:cNvPr id="18478" name="Text Box 158"/>
          <p:cNvSpPr txBox="1">
            <a:spLocks noChangeArrowheads="1"/>
          </p:cNvSpPr>
          <p:nvPr/>
        </p:nvSpPr>
        <p:spPr bwMode="auto">
          <a:xfrm>
            <a:off x="10298113" y="6308725"/>
            <a:ext cx="1727200" cy="1985963"/>
          </a:xfrm>
          <a:prstGeom prst="rect">
            <a:avLst/>
          </a:prstGeom>
          <a:solidFill>
            <a:schemeClr val="bg1">
              <a:alpha val="50195"/>
            </a:schemeClr>
          </a:solidFill>
          <a:ln w="9525">
            <a:solidFill>
              <a:schemeClr val="bg2"/>
            </a:solidFill>
            <a:miter lim="800000"/>
            <a:headEnd/>
            <a:tailEnd/>
          </a:ln>
        </p:spPr>
        <p:txBody>
          <a:bodyPr lIns="182538" tIns="91249" rIns="182538" bIns="91249" anchor="ctr"/>
          <a:lstStyle>
            <a:lvl1pPr defTabSz="1828800">
              <a:spcBef>
                <a:spcPct val="20000"/>
              </a:spcBef>
              <a:buChar char="•"/>
              <a:defRPr kumimoji="1" sz="6400">
                <a:solidFill>
                  <a:schemeClr val="tx1"/>
                </a:solidFill>
                <a:latin typeface="Arial" pitchFamily="34" charset="0"/>
                <a:ea typeface="新細明體" pitchFamily="18" charset="-120"/>
              </a:defRPr>
            </a:lvl1pPr>
            <a:lvl2pPr marL="1485900" indent="-571500" defTabSz="1828800">
              <a:spcBef>
                <a:spcPct val="20000"/>
              </a:spcBef>
              <a:buChar char="–"/>
              <a:defRPr kumimoji="1" sz="5600">
                <a:solidFill>
                  <a:schemeClr val="tx1"/>
                </a:solidFill>
                <a:latin typeface="Arial" pitchFamily="34" charset="0"/>
                <a:ea typeface="新細明體" pitchFamily="18" charset="-120"/>
              </a:defRPr>
            </a:lvl2pPr>
            <a:lvl3pPr marL="2286000" indent="-457200" defTabSz="1828800">
              <a:spcBef>
                <a:spcPct val="20000"/>
              </a:spcBef>
              <a:buChar char="•"/>
              <a:defRPr kumimoji="1" sz="4800">
                <a:solidFill>
                  <a:schemeClr val="tx1"/>
                </a:solidFill>
                <a:latin typeface="Arial" pitchFamily="34" charset="0"/>
                <a:ea typeface="新細明體" pitchFamily="18" charset="-120"/>
              </a:defRPr>
            </a:lvl3pPr>
            <a:lvl4pPr marL="3200400" indent="-457200" defTabSz="1828800">
              <a:spcBef>
                <a:spcPct val="20000"/>
              </a:spcBef>
              <a:buChar char="–"/>
              <a:defRPr kumimoji="1" sz="4000">
                <a:solidFill>
                  <a:schemeClr val="tx1"/>
                </a:solidFill>
                <a:latin typeface="Arial" pitchFamily="34" charset="0"/>
                <a:ea typeface="新細明體" pitchFamily="18" charset="-120"/>
              </a:defRPr>
            </a:lvl4pPr>
            <a:lvl5pPr marL="4114800" indent="-457200" defTabSz="1828800">
              <a:spcBef>
                <a:spcPct val="20000"/>
              </a:spcBef>
              <a:buChar char="»"/>
              <a:defRPr kumimoji="1" sz="4000">
                <a:solidFill>
                  <a:schemeClr val="tx1"/>
                </a:solidFill>
                <a:latin typeface="Arial" pitchFamily="34" charset="0"/>
                <a:ea typeface="新細明體" pitchFamily="18" charset="-120"/>
              </a:defRPr>
            </a:lvl5pPr>
            <a:lvl6pPr marL="4572000" indent="-457200" defTabSz="1828800" eaLnBrk="0" fontAlgn="base" hangingPunct="0">
              <a:spcBef>
                <a:spcPct val="20000"/>
              </a:spcBef>
              <a:spcAft>
                <a:spcPct val="0"/>
              </a:spcAft>
              <a:buChar char="»"/>
              <a:defRPr kumimoji="1" sz="4000">
                <a:solidFill>
                  <a:schemeClr val="tx1"/>
                </a:solidFill>
                <a:latin typeface="Arial" pitchFamily="34" charset="0"/>
                <a:ea typeface="新細明體" pitchFamily="18" charset="-120"/>
              </a:defRPr>
            </a:lvl6pPr>
            <a:lvl7pPr marL="5029200" indent="-457200" defTabSz="1828800" eaLnBrk="0" fontAlgn="base" hangingPunct="0">
              <a:spcBef>
                <a:spcPct val="20000"/>
              </a:spcBef>
              <a:spcAft>
                <a:spcPct val="0"/>
              </a:spcAft>
              <a:buChar char="»"/>
              <a:defRPr kumimoji="1" sz="4000">
                <a:solidFill>
                  <a:schemeClr val="tx1"/>
                </a:solidFill>
                <a:latin typeface="Arial" pitchFamily="34" charset="0"/>
                <a:ea typeface="新細明體" pitchFamily="18" charset="-120"/>
              </a:defRPr>
            </a:lvl7pPr>
            <a:lvl8pPr marL="5486400" indent="-457200" defTabSz="1828800" eaLnBrk="0" fontAlgn="base" hangingPunct="0">
              <a:spcBef>
                <a:spcPct val="20000"/>
              </a:spcBef>
              <a:spcAft>
                <a:spcPct val="0"/>
              </a:spcAft>
              <a:buChar char="»"/>
              <a:defRPr kumimoji="1" sz="4000">
                <a:solidFill>
                  <a:schemeClr val="tx1"/>
                </a:solidFill>
                <a:latin typeface="Arial" pitchFamily="34" charset="0"/>
                <a:ea typeface="新細明體" pitchFamily="18" charset="-120"/>
              </a:defRPr>
            </a:lvl8pPr>
            <a:lvl9pPr marL="5943600" indent="-457200" defTabSz="1828800" eaLnBrk="0" fontAlgn="base" hangingPunct="0">
              <a:spcBef>
                <a:spcPct val="20000"/>
              </a:spcBef>
              <a:spcAft>
                <a:spcPct val="0"/>
              </a:spcAft>
              <a:buChar char="»"/>
              <a:defRPr kumimoji="1" sz="4000">
                <a:solidFill>
                  <a:schemeClr val="tx1"/>
                </a:solidFill>
                <a:latin typeface="Arial" pitchFamily="34" charset="0"/>
                <a:ea typeface="新細明體" pitchFamily="18" charset="-120"/>
              </a:defRPr>
            </a:lvl9pPr>
          </a:lstStyle>
          <a:p>
            <a:pPr algn="ctr" eaLnBrk="1" hangingPunct="1">
              <a:spcBef>
                <a:spcPct val="0"/>
              </a:spcBef>
              <a:buFontTx/>
              <a:buNone/>
            </a:pPr>
            <a:r>
              <a:rPr lang="zh-TW" altLang="en-US" sz="2800">
                <a:ea typeface="全真粗黑體" pitchFamily="49" charset="-120"/>
              </a:rPr>
              <a:t>影響費</a:t>
            </a:r>
            <a:r>
              <a:rPr lang="en-US" altLang="zh-TW" sz="2800">
                <a:ea typeface="全真粗黑體" pitchFamily="49" charset="-120"/>
              </a:rPr>
              <a:t>/</a:t>
            </a:r>
            <a:r>
              <a:rPr lang="zh-TW" altLang="en-US" sz="2800">
                <a:ea typeface="全真粗黑體" pitchFamily="49" charset="-120"/>
              </a:rPr>
              <a:t>國土保育費</a:t>
            </a:r>
            <a:r>
              <a:rPr lang="en-US" altLang="zh-TW" sz="2800">
                <a:ea typeface="全真粗黑體" pitchFamily="49" charset="-120"/>
              </a:rPr>
              <a:t>(28)</a:t>
            </a:r>
          </a:p>
        </p:txBody>
      </p:sp>
      <p:sp>
        <p:nvSpPr>
          <p:cNvPr id="18479" name="Text Box 159"/>
          <p:cNvSpPr txBox="1">
            <a:spLocks noChangeArrowheads="1"/>
          </p:cNvSpPr>
          <p:nvPr/>
        </p:nvSpPr>
        <p:spPr bwMode="auto">
          <a:xfrm>
            <a:off x="12171363" y="6289675"/>
            <a:ext cx="1871662" cy="1985963"/>
          </a:xfrm>
          <a:prstGeom prst="rect">
            <a:avLst/>
          </a:prstGeom>
          <a:solidFill>
            <a:schemeClr val="bg1">
              <a:alpha val="50195"/>
            </a:schemeClr>
          </a:solidFill>
          <a:ln w="9525">
            <a:solidFill>
              <a:schemeClr val="bg2"/>
            </a:solidFill>
            <a:miter lim="800000"/>
            <a:headEnd/>
            <a:tailEnd/>
          </a:ln>
        </p:spPr>
        <p:txBody>
          <a:bodyPr lIns="35932" tIns="91249" rIns="35932" bIns="91249" anchor="ctr"/>
          <a:lstStyle>
            <a:lvl1pPr defTabSz="1828800">
              <a:spcBef>
                <a:spcPct val="20000"/>
              </a:spcBef>
              <a:buChar char="•"/>
              <a:defRPr kumimoji="1" sz="6400">
                <a:solidFill>
                  <a:schemeClr val="tx1"/>
                </a:solidFill>
                <a:latin typeface="Arial" pitchFamily="34" charset="0"/>
                <a:ea typeface="新細明體" pitchFamily="18" charset="-120"/>
              </a:defRPr>
            </a:lvl1pPr>
            <a:lvl2pPr marL="1485900" indent="-571500" defTabSz="1828800">
              <a:spcBef>
                <a:spcPct val="20000"/>
              </a:spcBef>
              <a:buChar char="–"/>
              <a:defRPr kumimoji="1" sz="5600">
                <a:solidFill>
                  <a:schemeClr val="tx1"/>
                </a:solidFill>
                <a:latin typeface="Arial" pitchFamily="34" charset="0"/>
                <a:ea typeface="新細明體" pitchFamily="18" charset="-120"/>
              </a:defRPr>
            </a:lvl2pPr>
            <a:lvl3pPr marL="2286000" indent="-457200" defTabSz="1828800">
              <a:spcBef>
                <a:spcPct val="20000"/>
              </a:spcBef>
              <a:buChar char="•"/>
              <a:defRPr kumimoji="1" sz="4800">
                <a:solidFill>
                  <a:schemeClr val="tx1"/>
                </a:solidFill>
                <a:latin typeface="Arial" pitchFamily="34" charset="0"/>
                <a:ea typeface="新細明體" pitchFamily="18" charset="-120"/>
              </a:defRPr>
            </a:lvl3pPr>
            <a:lvl4pPr marL="3200400" indent="-457200" defTabSz="1828800">
              <a:spcBef>
                <a:spcPct val="20000"/>
              </a:spcBef>
              <a:buChar char="–"/>
              <a:defRPr kumimoji="1" sz="4000">
                <a:solidFill>
                  <a:schemeClr val="tx1"/>
                </a:solidFill>
                <a:latin typeface="Arial" pitchFamily="34" charset="0"/>
                <a:ea typeface="新細明體" pitchFamily="18" charset="-120"/>
              </a:defRPr>
            </a:lvl4pPr>
            <a:lvl5pPr marL="4114800" indent="-457200" defTabSz="1828800">
              <a:spcBef>
                <a:spcPct val="20000"/>
              </a:spcBef>
              <a:buChar char="»"/>
              <a:defRPr kumimoji="1" sz="4000">
                <a:solidFill>
                  <a:schemeClr val="tx1"/>
                </a:solidFill>
                <a:latin typeface="Arial" pitchFamily="34" charset="0"/>
                <a:ea typeface="新細明體" pitchFamily="18" charset="-120"/>
              </a:defRPr>
            </a:lvl5pPr>
            <a:lvl6pPr marL="4572000" indent="-457200" defTabSz="1828800" eaLnBrk="0" fontAlgn="base" hangingPunct="0">
              <a:spcBef>
                <a:spcPct val="20000"/>
              </a:spcBef>
              <a:spcAft>
                <a:spcPct val="0"/>
              </a:spcAft>
              <a:buChar char="»"/>
              <a:defRPr kumimoji="1" sz="4000">
                <a:solidFill>
                  <a:schemeClr val="tx1"/>
                </a:solidFill>
                <a:latin typeface="Arial" pitchFamily="34" charset="0"/>
                <a:ea typeface="新細明體" pitchFamily="18" charset="-120"/>
              </a:defRPr>
            </a:lvl6pPr>
            <a:lvl7pPr marL="5029200" indent="-457200" defTabSz="1828800" eaLnBrk="0" fontAlgn="base" hangingPunct="0">
              <a:spcBef>
                <a:spcPct val="20000"/>
              </a:spcBef>
              <a:spcAft>
                <a:spcPct val="0"/>
              </a:spcAft>
              <a:buChar char="»"/>
              <a:defRPr kumimoji="1" sz="4000">
                <a:solidFill>
                  <a:schemeClr val="tx1"/>
                </a:solidFill>
                <a:latin typeface="Arial" pitchFamily="34" charset="0"/>
                <a:ea typeface="新細明體" pitchFamily="18" charset="-120"/>
              </a:defRPr>
            </a:lvl7pPr>
            <a:lvl8pPr marL="5486400" indent="-457200" defTabSz="1828800" eaLnBrk="0" fontAlgn="base" hangingPunct="0">
              <a:spcBef>
                <a:spcPct val="20000"/>
              </a:spcBef>
              <a:spcAft>
                <a:spcPct val="0"/>
              </a:spcAft>
              <a:buChar char="»"/>
              <a:defRPr kumimoji="1" sz="4000">
                <a:solidFill>
                  <a:schemeClr val="tx1"/>
                </a:solidFill>
                <a:latin typeface="Arial" pitchFamily="34" charset="0"/>
                <a:ea typeface="新細明體" pitchFamily="18" charset="-120"/>
              </a:defRPr>
            </a:lvl8pPr>
            <a:lvl9pPr marL="5943600" indent="-457200" defTabSz="1828800" eaLnBrk="0" fontAlgn="base" hangingPunct="0">
              <a:spcBef>
                <a:spcPct val="20000"/>
              </a:spcBef>
              <a:spcAft>
                <a:spcPct val="0"/>
              </a:spcAft>
              <a:buChar char="»"/>
              <a:defRPr kumimoji="1" sz="4000">
                <a:solidFill>
                  <a:schemeClr val="tx1"/>
                </a:solidFill>
                <a:latin typeface="Arial" pitchFamily="34" charset="0"/>
                <a:ea typeface="新細明體" pitchFamily="18" charset="-120"/>
              </a:defRPr>
            </a:lvl9pPr>
          </a:lstStyle>
          <a:p>
            <a:pPr algn="ctr" eaLnBrk="1" hangingPunct="1">
              <a:spcBef>
                <a:spcPct val="0"/>
              </a:spcBef>
              <a:buFontTx/>
              <a:buNone/>
            </a:pPr>
            <a:r>
              <a:rPr kumimoji="0" lang="zh-TW" altLang="en-US" sz="2800">
                <a:ea typeface="全真粗黑體" pitchFamily="49" charset="-120"/>
              </a:rPr>
              <a:t>使用許可相關規定</a:t>
            </a:r>
          </a:p>
          <a:p>
            <a:pPr algn="ctr" eaLnBrk="1" hangingPunct="1">
              <a:spcBef>
                <a:spcPct val="0"/>
              </a:spcBef>
              <a:buFontTx/>
              <a:buNone/>
            </a:pPr>
            <a:r>
              <a:rPr kumimoji="0" lang="en-US" altLang="zh-TW" sz="2800">
                <a:ea typeface="全真粗黑體" pitchFamily="49" charset="-120"/>
              </a:rPr>
              <a:t>(26)</a:t>
            </a:r>
          </a:p>
          <a:p>
            <a:pPr algn="ctr" eaLnBrk="1" hangingPunct="1">
              <a:spcBef>
                <a:spcPct val="0"/>
              </a:spcBef>
              <a:buFontTx/>
              <a:buNone/>
            </a:pPr>
            <a:r>
              <a:rPr kumimoji="0" lang="en-US" altLang="zh-TW" sz="2800">
                <a:ea typeface="全真粗黑體" pitchFamily="49" charset="-120"/>
              </a:rPr>
              <a:t>(29)(30)(31)</a:t>
            </a:r>
            <a:endParaRPr lang="en-US" altLang="zh-TW" sz="2800">
              <a:ea typeface="全真粗黑體" pitchFamily="49" charset="-120"/>
            </a:endParaRPr>
          </a:p>
        </p:txBody>
      </p:sp>
      <p:sp>
        <p:nvSpPr>
          <p:cNvPr id="18480" name="Text Box 160"/>
          <p:cNvSpPr txBox="1">
            <a:spLocks noChangeArrowheads="1"/>
          </p:cNvSpPr>
          <p:nvPr/>
        </p:nvSpPr>
        <p:spPr bwMode="auto">
          <a:xfrm>
            <a:off x="14189075" y="6283325"/>
            <a:ext cx="1870075" cy="1985963"/>
          </a:xfrm>
          <a:prstGeom prst="rect">
            <a:avLst/>
          </a:prstGeom>
          <a:solidFill>
            <a:schemeClr val="bg1">
              <a:alpha val="50195"/>
            </a:schemeClr>
          </a:solidFill>
          <a:ln w="9525" algn="ctr">
            <a:solidFill>
              <a:schemeClr val="bg2"/>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2538" tIns="91249" rIns="182538" bIns="91249" anchor="ctr"/>
          <a:lstStyle>
            <a:lvl1pPr defTabSz="1828800">
              <a:spcBef>
                <a:spcPct val="20000"/>
              </a:spcBef>
              <a:buChar char="•"/>
              <a:defRPr kumimoji="1" sz="6400">
                <a:solidFill>
                  <a:schemeClr val="tx1"/>
                </a:solidFill>
                <a:latin typeface="Arial" pitchFamily="34" charset="0"/>
                <a:ea typeface="新細明體" pitchFamily="18" charset="-120"/>
              </a:defRPr>
            </a:lvl1pPr>
            <a:lvl2pPr marL="1485900" indent="-571500" defTabSz="1828800">
              <a:spcBef>
                <a:spcPct val="20000"/>
              </a:spcBef>
              <a:buChar char="–"/>
              <a:defRPr kumimoji="1" sz="5600">
                <a:solidFill>
                  <a:schemeClr val="tx1"/>
                </a:solidFill>
                <a:latin typeface="Arial" pitchFamily="34" charset="0"/>
                <a:ea typeface="新細明體" pitchFamily="18" charset="-120"/>
              </a:defRPr>
            </a:lvl2pPr>
            <a:lvl3pPr marL="2286000" indent="-457200" defTabSz="1828800">
              <a:spcBef>
                <a:spcPct val="20000"/>
              </a:spcBef>
              <a:buChar char="•"/>
              <a:defRPr kumimoji="1" sz="4800">
                <a:solidFill>
                  <a:schemeClr val="tx1"/>
                </a:solidFill>
                <a:latin typeface="Arial" pitchFamily="34" charset="0"/>
                <a:ea typeface="新細明體" pitchFamily="18" charset="-120"/>
              </a:defRPr>
            </a:lvl3pPr>
            <a:lvl4pPr marL="3200400" indent="-457200" defTabSz="1828800">
              <a:spcBef>
                <a:spcPct val="20000"/>
              </a:spcBef>
              <a:buChar char="–"/>
              <a:defRPr kumimoji="1" sz="4000">
                <a:solidFill>
                  <a:schemeClr val="tx1"/>
                </a:solidFill>
                <a:latin typeface="Arial" pitchFamily="34" charset="0"/>
                <a:ea typeface="新細明體" pitchFamily="18" charset="-120"/>
              </a:defRPr>
            </a:lvl4pPr>
            <a:lvl5pPr marL="4114800" indent="-457200" defTabSz="1828800">
              <a:spcBef>
                <a:spcPct val="20000"/>
              </a:spcBef>
              <a:buChar char="»"/>
              <a:defRPr kumimoji="1" sz="4000">
                <a:solidFill>
                  <a:schemeClr val="tx1"/>
                </a:solidFill>
                <a:latin typeface="Arial" pitchFamily="34" charset="0"/>
                <a:ea typeface="新細明體" pitchFamily="18" charset="-120"/>
              </a:defRPr>
            </a:lvl5pPr>
            <a:lvl6pPr marL="4572000" indent="-457200" defTabSz="1828800" eaLnBrk="0" fontAlgn="base" hangingPunct="0">
              <a:spcBef>
                <a:spcPct val="20000"/>
              </a:spcBef>
              <a:spcAft>
                <a:spcPct val="0"/>
              </a:spcAft>
              <a:buChar char="»"/>
              <a:defRPr kumimoji="1" sz="4000">
                <a:solidFill>
                  <a:schemeClr val="tx1"/>
                </a:solidFill>
                <a:latin typeface="Arial" pitchFamily="34" charset="0"/>
                <a:ea typeface="新細明體" pitchFamily="18" charset="-120"/>
              </a:defRPr>
            </a:lvl6pPr>
            <a:lvl7pPr marL="5029200" indent="-457200" defTabSz="1828800" eaLnBrk="0" fontAlgn="base" hangingPunct="0">
              <a:spcBef>
                <a:spcPct val="20000"/>
              </a:spcBef>
              <a:spcAft>
                <a:spcPct val="0"/>
              </a:spcAft>
              <a:buChar char="»"/>
              <a:defRPr kumimoji="1" sz="4000">
                <a:solidFill>
                  <a:schemeClr val="tx1"/>
                </a:solidFill>
                <a:latin typeface="Arial" pitchFamily="34" charset="0"/>
                <a:ea typeface="新細明體" pitchFamily="18" charset="-120"/>
              </a:defRPr>
            </a:lvl7pPr>
            <a:lvl8pPr marL="5486400" indent="-457200" defTabSz="1828800" eaLnBrk="0" fontAlgn="base" hangingPunct="0">
              <a:spcBef>
                <a:spcPct val="20000"/>
              </a:spcBef>
              <a:spcAft>
                <a:spcPct val="0"/>
              </a:spcAft>
              <a:buChar char="»"/>
              <a:defRPr kumimoji="1" sz="4000">
                <a:solidFill>
                  <a:schemeClr val="tx1"/>
                </a:solidFill>
                <a:latin typeface="Arial" pitchFamily="34" charset="0"/>
                <a:ea typeface="新細明體" pitchFamily="18" charset="-120"/>
              </a:defRPr>
            </a:lvl8pPr>
            <a:lvl9pPr marL="5943600" indent="-457200" defTabSz="1828800" eaLnBrk="0" fontAlgn="base" hangingPunct="0">
              <a:spcBef>
                <a:spcPct val="20000"/>
              </a:spcBef>
              <a:spcAft>
                <a:spcPct val="0"/>
              </a:spcAft>
              <a:buChar char="»"/>
              <a:defRPr kumimoji="1" sz="4000">
                <a:solidFill>
                  <a:schemeClr val="tx1"/>
                </a:solidFill>
                <a:latin typeface="Arial" pitchFamily="34" charset="0"/>
                <a:ea typeface="新細明體" pitchFamily="18" charset="-120"/>
              </a:defRPr>
            </a:lvl9pPr>
          </a:lstStyle>
          <a:p>
            <a:pPr algn="ctr" eaLnBrk="1" hangingPunct="1">
              <a:spcBef>
                <a:spcPct val="0"/>
              </a:spcBef>
              <a:buFontTx/>
              <a:buNone/>
            </a:pPr>
            <a:r>
              <a:rPr kumimoji="0" lang="zh-TW" altLang="en-US" sz="2800">
                <a:ea typeface="全真粗黑體" pitchFamily="49" charset="-120"/>
              </a:rPr>
              <a:t>補償或徵收</a:t>
            </a:r>
            <a:r>
              <a:rPr kumimoji="0" lang="en-US" altLang="zh-TW" sz="2800">
                <a:ea typeface="全真粗黑體" pitchFamily="49" charset="-120"/>
              </a:rPr>
              <a:t>(32)(33)</a:t>
            </a:r>
          </a:p>
        </p:txBody>
      </p:sp>
      <p:sp>
        <p:nvSpPr>
          <p:cNvPr id="18481" name="Text Box 161"/>
          <p:cNvSpPr txBox="1">
            <a:spLocks noChangeArrowheads="1"/>
          </p:cNvSpPr>
          <p:nvPr/>
        </p:nvSpPr>
        <p:spPr bwMode="auto">
          <a:xfrm>
            <a:off x="5688013" y="10174288"/>
            <a:ext cx="2768600" cy="1149350"/>
          </a:xfrm>
          <a:prstGeom prst="rect">
            <a:avLst/>
          </a:prstGeom>
          <a:solidFill>
            <a:schemeClr val="bg1">
              <a:alpha val="50195"/>
            </a:schemeClr>
          </a:solidFill>
          <a:ln w="9525">
            <a:solidFill>
              <a:schemeClr val="bg2"/>
            </a:solidFill>
            <a:miter lim="800000"/>
            <a:headEnd/>
            <a:tailEnd/>
          </a:ln>
        </p:spPr>
        <p:txBody>
          <a:bodyPr lIns="182538" tIns="91249" rIns="182538" bIns="91249" anchor="ctr"/>
          <a:lstStyle>
            <a:lvl1pPr defTabSz="1828800">
              <a:spcBef>
                <a:spcPct val="20000"/>
              </a:spcBef>
              <a:buChar char="•"/>
              <a:defRPr kumimoji="1" sz="6400">
                <a:solidFill>
                  <a:schemeClr val="tx1"/>
                </a:solidFill>
                <a:latin typeface="Arial" pitchFamily="34" charset="0"/>
                <a:ea typeface="新細明體" pitchFamily="18" charset="-120"/>
              </a:defRPr>
            </a:lvl1pPr>
            <a:lvl2pPr marL="1485900" indent="-571500" defTabSz="1828800">
              <a:spcBef>
                <a:spcPct val="20000"/>
              </a:spcBef>
              <a:buChar char="–"/>
              <a:defRPr kumimoji="1" sz="5600">
                <a:solidFill>
                  <a:schemeClr val="tx1"/>
                </a:solidFill>
                <a:latin typeface="Arial" pitchFamily="34" charset="0"/>
                <a:ea typeface="新細明體" pitchFamily="18" charset="-120"/>
              </a:defRPr>
            </a:lvl2pPr>
            <a:lvl3pPr marL="2286000" indent="-457200" defTabSz="1828800">
              <a:spcBef>
                <a:spcPct val="20000"/>
              </a:spcBef>
              <a:buChar char="•"/>
              <a:defRPr kumimoji="1" sz="4800">
                <a:solidFill>
                  <a:schemeClr val="tx1"/>
                </a:solidFill>
                <a:latin typeface="Arial" pitchFamily="34" charset="0"/>
                <a:ea typeface="新細明體" pitchFamily="18" charset="-120"/>
              </a:defRPr>
            </a:lvl3pPr>
            <a:lvl4pPr marL="3200400" indent="-457200" defTabSz="1828800">
              <a:spcBef>
                <a:spcPct val="20000"/>
              </a:spcBef>
              <a:buChar char="–"/>
              <a:defRPr kumimoji="1" sz="4000">
                <a:solidFill>
                  <a:schemeClr val="tx1"/>
                </a:solidFill>
                <a:latin typeface="Arial" pitchFamily="34" charset="0"/>
                <a:ea typeface="新細明體" pitchFamily="18" charset="-120"/>
              </a:defRPr>
            </a:lvl4pPr>
            <a:lvl5pPr marL="4114800" indent="-457200" defTabSz="1828800">
              <a:spcBef>
                <a:spcPct val="20000"/>
              </a:spcBef>
              <a:buChar char="»"/>
              <a:defRPr kumimoji="1" sz="4000">
                <a:solidFill>
                  <a:schemeClr val="tx1"/>
                </a:solidFill>
                <a:latin typeface="Arial" pitchFamily="34" charset="0"/>
                <a:ea typeface="新細明體" pitchFamily="18" charset="-120"/>
              </a:defRPr>
            </a:lvl5pPr>
            <a:lvl6pPr marL="4572000" indent="-457200" defTabSz="1828800" eaLnBrk="0" fontAlgn="base" hangingPunct="0">
              <a:spcBef>
                <a:spcPct val="20000"/>
              </a:spcBef>
              <a:spcAft>
                <a:spcPct val="0"/>
              </a:spcAft>
              <a:buChar char="»"/>
              <a:defRPr kumimoji="1" sz="4000">
                <a:solidFill>
                  <a:schemeClr val="tx1"/>
                </a:solidFill>
                <a:latin typeface="Arial" pitchFamily="34" charset="0"/>
                <a:ea typeface="新細明體" pitchFamily="18" charset="-120"/>
              </a:defRPr>
            </a:lvl6pPr>
            <a:lvl7pPr marL="5029200" indent="-457200" defTabSz="1828800" eaLnBrk="0" fontAlgn="base" hangingPunct="0">
              <a:spcBef>
                <a:spcPct val="20000"/>
              </a:spcBef>
              <a:spcAft>
                <a:spcPct val="0"/>
              </a:spcAft>
              <a:buChar char="»"/>
              <a:defRPr kumimoji="1" sz="4000">
                <a:solidFill>
                  <a:schemeClr val="tx1"/>
                </a:solidFill>
                <a:latin typeface="Arial" pitchFamily="34" charset="0"/>
                <a:ea typeface="新細明體" pitchFamily="18" charset="-120"/>
              </a:defRPr>
            </a:lvl7pPr>
            <a:lvl8pPr marL="5486400" indent="-457200" defTabSz="1828800" eaLnBrk="0" fontAlgn="base" hangingPunct="0">
              <a:spcBef>
                <a:spcPct val="20000"/>
              </a:spcBef>
              <a:spcAft>
                <a:spcPct val="0"/>
              </a:spcAft>
              <a:buChar char="»"/>
              <a:defRPr kumimoji="1" sz="4000">
                <a:solidFill>
                  <a:schemeClr val="tx1"/>
                </a:solidFill>
                <a:latin typeface="Arial" pitchFamily="34" charset="0"/>
                <a:ea typeface="新細明體" pitchFamily="18" charset="-120"/>
              </a:defRPr>
            </a:lvl8pPr>
            <a:lvl9pPr marL="5943600" indent="-457200" defTabSz="1828800" eaLnBrk="0" fontAlgn="base" hangingPunct="0">
              <a:spcBef>
                <a:spcPct val="20000"/>
              </a:spcBef>
              <a:spcAft>
                <a:spcPct val="0"/>
              </a:spcAft>
              <a:buChar char="»"/>
              <a:defRPr kumimoji="1" sz="4000">
                <a:solidFill>
                  <a:schemeClr val="tx1"/>
                </a:solidFill>
                <a:latin typeface="Arial" pitchFamily="34" charset="0"/>
                <a:ea typeface="新細明體" pitchFamily="18" charset="-120"/>
              </a:defRPr>
            </a:lvl9pPr>
          </a:lstStyle>
          <a:p>
            <a:pPr algn="ctr" eaLnBrk="1" hangingPunct="1">
              <a:spcBef>
                <a:spcPct val="0"/>
              </a:spcBef>
              <a:buFontTx/>
              <a:buNone/>
            </a:pPr>
            <a:r>
              <a:rPr kumimoji="0" lang="zh-TW" altLang="en-US" sz="2800">
                <a:ea typeface="全真粗黑體" pitchFamily="49" charset="-120"/>
              </a:rPr>
              <a:t>罰鍰</a:t>
            </a:r>
          </a:p>
          <a:p>
            <a:pPr algn="ctr" eaLnBrk="1" hangingPunct="1">
              <a:spcBef>
                <a:spcPct val="0"/>
              </a:spcBef>
              <a:buFontTx/>
              <a:buNone/>
            </a:pPr>
            <a:r>
              <a:rPr lang="en-US" altLang="zh-TW" sz="2800">
                <a:ea typeface="全真粗黑體" pitchFamily="49" charset="-120"/>
              </a:rPr>
              <a:t>(38)</a:t>
            </a:r>
          </a:p>
        </p:txBody>
      </p:sp>
      <p:sp>
        <p:nvSpPr>
          <p:cNvPr id="18482" name="Text Box 162"/>
          <p:cNvSpPr txBox="1">
            <a:spLocks noChangeArrowheads="1"/>
          </p:cNvSpPr>
          <p:nvPr/>
        </p:nvSpPr>
        <p:spPr bwMode="auto">
          <a:xfrm>
            <a:off x="8682038" y="10174288"/>
            <a:ext cx="2768600" cy="1149350"/>
          </a:xfrm>
          <a:prstGeom prst="rect">
            <a:avLst/>
          </a:prstGeom>
          <a:solidFill>
            <a:schemeClr val="bg1">
              <a:alpha val="50195"/>
            </a:schemeClr>
          </a:solidFill>
          <a:ln w="9525">
            <a:solidFill>
              <a:schemeClr val="bg2"/>
            </a:solidFill>
            <a:miter lim="800000"/>
            <a:headEnd/>
            <a:tailEnd/>
          </a:ln>
        </p:spPr>
        <p:txBody>
          <a:bodyPr lIns="182538" tIns="91249" rIns="182538" bIns="91249" anchor="ctr"/>
          <a:lstStyle>
            <a:lvl1pPr defTabSz="1828800">
              <a:spcBef>
                <a:spcPct val="20000"/>
              </a:spcBef>
              <a:buChar char="•"/>
              <a:defRPr kumimoji="1" sz="6400">
                <a:solidFill>
                  <a:schemeClr val="tx1"/>
                </a:solidFill>
                <a:latin typeface="Arial" pitchFamily="34" charset="0"/>
                <a:ea typeface="新細明體" pitchFamily="18" charset="-120"/>
              </a:defRPr>
            </a:lvl1pPr>
            <a:lvl2pPr marL="1485900" indent="-571500" defTabSz="1828800">
              <a:spcBef>
                <a:spcPct val="20000"/>
              </a:spcBef>
              <a:buChar char="–"/>
              <a:defRPr kumimoji="1" sz="5600">
                <a:solidFill>
                  <a:schemeClr val="tx1"/>
                </a:solidFill>
                <a:latin typeface="Arial" pitchFamily="34" charset="0"/>
                <a:ea typeface="新細明體" pitchFamily="18" charset="-120"/>
              </a:defRPr>
            </a:lvl2pPr>
            <a:lvl3pPr marL="2286000" indent="-457200" defTabSz="1828800">
              <a:spcBef>
                <a:spcPct val="20000"/>
              </a:spcBef>
              <a:buChar char="•"/>
              <a:defRPr kumimoji="1" sz="4800">
                <a:solidFill>
                  <a:schemeClr val="tx1"/>
                </a:solidFill>
                <a:latin typeface="Arial" pitchFamily="34" charset="0"/>
                <a:ea typeface="新細明體" pitchFamily="18" charset="-120"/>
              </a:defRPr>
            </a:lvl3pPr>
            <a:lvl4pPr marL="3200400" indent="-457200" defTabSz="1828800">
              <a:spcBef>
                <a:spcPct val="20000"/>
              </a:spcBef>
              <a:buChar char="–"/>
              <a:defRPr kumimoji="1" sz="4000">
                <a:solidFill>
                  <a:schemeClr val="tx1"/>
                </a:solidFill>
                <a:latin typeface="Arial" pitchFamily="34" charset="0"/>
                <a:ea typeface="新細明體" pitchFamily="18" charset="-120"/>
              </a:defRPr>
            </a:lvl4pPr>
            <a:lvl5pPr marL="4114800" indent="-457200" defTabSz="1828800">
              <a:spcBef>
                <a:spcPct val="20000"/>
              </a:spcBef>
              <a:buChar char="»"/>
              <a:defRPr kumimoji="1" sz="4000">
                <a:solidFill>
                  <a:schemeClr val="tx1"/>
                </a:solidFill>
                <a:latin typeface="Arial" pitchFamily="34" charset="0"/>
                <a:ea typeface="新細明體" pitchFamily="18" charset="-120"/>
              </a:defRPr>
            </a:lvl5pPr>
            <a:lvl6pPr marL="4572000" indent="-457200" defTabSz="1828800" eaLnBrk="0" fontAlgn="base" hangingPunct="0">
              <a:spcBef>
                <a:spcPct val="20000"/>
              </a:spcBef>
              <a:spcAft>
                <a:spcPct val="0"/>
              </a:spcAft>
              <a:buChar char="»"/>
              <a:defRPr kumimoji="1" sz="4000">
                <a:solidFill>
                  <a:schemeClr val="tx1"/>
                </a:solidFill>
                <a:latin typeface="Arial" pitchFamily="34" charset="0"/>
                <a:ea typeface="新細明體" pitchFamily="18" charset="-120"/>
              </a:defRPr>
            </a:lvl6pPr>
            <a:lvl7pPr marL="5029200" indent="-457200" defTabSz="1828800" eaLnBrk="0" fontAlgn="base" hangingPunct="0">
              <a:spcBef>
                <a:spcPct val="20000"/>
              </a:spcBef>
              <a:spcAft>
                <a:spcPct val="0"/>
              </a:spcAft>
              <a:buChar char="»"/>
              <a:defRPr kumimoji="1" sz="4000">
                <a:solidFill>
                  <a:schemeClr val="tx1"/>
                </a:solidFill>
                <a:latin typeface="Arial" pitchFamily="34" charset="0"/>
                <a:ea typeface="新細明體" pitchFamily="18" charset="-120"/>
              </a:defRPr>
            </a:lvl7pPr>
            <a:lvl8pPr marL="5486400" indent="-457200" defTabSz="1828800" eaLnBrk="0" fontAlgn="base" hangingPunct="0">
              <a:spcBef>
                <a:spcPct val="20000"/>
              </a:spcBef>
              <a:spcAft>
                <a:spcPct val="0"/>
              </a:spcAft>
              <a:buChar char="»"/>
              <a:defRPr kumimoji="1" sz="4000">
                <a:solidFill>
                  <a:schemeClr val="tx1"/>
                </a:solidFill>
                <a:latin typeface="Arial" pitchFamily="34" charset="0"/>
                <a:ea typeface="新細明體" pitchFamily="18" charset="-120"/>
              </a:defRPr>
            </a:lvl8pPr>
            <a:lvl9pPr marL="5943600" indent="-457200" defTabSz="1828800" eaLnBrk="0" fontAlgn="base" hangingPunct="0">
              <a:spcBef>
                <a:spcPct val="20000"/>
              </a:spcBef>
              <a:spcAft>
                <a:spcPct val="0"/>
              </a:spcAft>
              <a:buChar char="»"/>
              <a:defRPr kumimoji="1" sz="4000">
                <a:solidFill>
                  <a:schemeClr val="tx1"/>
                </a:solidFill>
                <a:latin typeface="Arial" pitchFamily="34" charset="0"/>
                <a:ea typeface="新細明體" pitchFamily="18" charset="-120"/>
              </a:defRPr>
            </a:lvl9pPr>
          </a:lstStyle>
          <a:p>
            <a:pPr algn="ctr" eaLnBrk="1" hangingPunct="1">
              <a:spcBef>
                <a:spcPct val="0"/>
              </a:spcBef>
              <a:buFontTx/>
              <a:buNone/>
            </a:pPr>
            <a:r>
              <a:rPr lang="zh-TW" altLang="en-US" sz="2800">
                <a:ea typeface="全真粗黑體" pitchFamily="49" charset="-120"/>
              </a:rPr>
              <a:t>刑罰</a:t>
            </a:r>
          </a:p>
          <a:p>
            <a:pPr algn="ctr" eaLnBrk="1" hangingPunct="1">
              <a:spcBef>
                <a:spcPct val="0"/>
              </a:spcBef>
              <a:buFontTx/>
              <a:buNone/>
            </a:pPr>
            <a:r>
              <a:rPr lang="en-US" altLang="zh-TW" sz="2800">
                <a:ea typeface="全真粗黑體" pitchFamily="49" charset="-120"/>
              </a:rPr>
              <a:t>(39)</a:t>
            </a:r>
          </a:p>
        </p:txBody>
      </p:sp>
      <p:sp>
        <p:nvSpPr>
          <p:cNvPr id="18483" name="Text Box 163"/>
          <p:cNvSpPr txBox="1">
            <a:spLocks noChangeArrowheads="1"/>
          </p:cNvSpPr>
          <p:nvPr/>
        </p:nvSpPr>
        <p:spPr bwMode="auto">
          <a:xfrm>
            <a:off x="1514475" y="11780838"/>
            <a:ext cx="2159000" cy="1295400"/>
          </a:xfrm>
          <a:prstGeom prst="rect">
            <a:avLst/>
          </a:prstGeom>
          <a:solidFill>
            <a:schemeClr val="bg1">
              <a:alpha val="50195"/>
            </a:schemeClr>
          </a:solidFill>
          <a:ln w="9525">
            <a:solidFill>
              <a:schemeClr val="bg2"/>
            </a:solidFill>
            <a:miter lim="800000"/>
            <a:headEnd/>
            <a:tailEnd/>
          </a:ln>
        </p:spPr>
        <p:txBody>
          <a:bodyPr lIns="182538" tIns="91249" rIns="182538" bIns="91249" anchor="ctr"/>
          <a:lstStyle>
            <a:lvl1pPr defTabSz="1828800">
              <a:spcBef>
                <a:spcPct val="20000"/>
              </a:spcBef>
              <a:buChar char="•"/>
              <a:defRPr kumimoji="1" sz="6400">
                <a:solidFill>
                  <a:schemeClr val="tx1"/>
                </a:solidFill>
                <a:latin typeface="Arial" pitchFamily="34" charset="0"/>
                <a:ea typeface="新細明體" pitchFamily="18" charset="-120"/>
              </a:defRPr>
            </a:lvl1pPr>
            <a:lvl2pPr marL="1485900" indent="-571500" defTabSz="1828800">
              <a:spcBef>
                <a:spcPct val="20000"/>
              </a:spcBef>
              <a:buChar char="–"/>
              <a:defRPr kumimoji="1" sz="5600">
                <a:solidFill>
                  <a:schemeClr val="tx1"/>
                </a:solidFill>
                <a:latin typeface="Arial" pitchFamily="34" charset="0"/>
                <a:ea typeface="新細明體" pitchFamily="18" charset="-120"/>
              </a:defRPr>
            </a:lvl2pPr>
            <a:lvl3pPr marL="2286000" indent="-457200" defTabSz="1828800">
              <a:spcBef>
                <a:spcPct val="20000"/>
              </a:spcBef>
              <a:buChar char="•"/>
              <a:defRPr kumimoji="1" sz="4800">
                <a:solidFill>
                  <a:schemeClr val="tx1"/>
                </a:solidFill>
                <a:latin typeface="Arial" pitchFamily="34" charset="0"/>
                <a:ea typeface="新細明體" pitchFamily="18" charset="-120"/>
              </a:defRPr>
            </a:lvl3pPr>
            <a:lvl4pPr marL="3200400" indent="-457200" defTabSz="1828800">
              <a:spcBef>
                <a:spcPct val="20000"/>
              </a:spcBef>
              <a:buChar char="–"/>
              <a:defRPr kumimoji="1" sz="4000">
                <a:solidFill>
                  <a:schemeClr val="tx1"/>
                </a:solidFill>
                <a:latin typeface="Arial" pitchFamily="34" charset="0"/>
                <a:ea typeface="新細明體" pitchFamily="18" charset="-120"/>
              </a:defRPr>
            </a:lvl4pPr>
            <a:lvl5pPr marL="4114800" indent="-457200" defTabSz="1828800">
              <a:spcBef>
                <a:spcPct val="20000"/>
              </a:spcBef>
              <a:buChar char="»"/>
              <a:defRPr kumimoji="1" sz="4000">
                <a:solidFill>
                  <a:schemeClr val="tx1"/>
                </a:solidFill>
                <a:latin typeface="Arial" pitchFamily="34" charset="0"/>
                <a:ea typeface="新細明體" pitchFamily="18" charset="-120"/>
              </a:defRPr>
            </a:lvl5pPr>
            <a:lvl6pPr marL="4572000" indent="-457200" defTabSz="1828800" eaLnBrk="0" fontAlgn="base" hangingPunct="0">
              <a:spcBef>
                <a:spcPct val="20000"/>
              </a:spcBef>
              <a:spcAft>
                <a:spcPct val="0"/>
              </a:spcAft>
              <a:buChar char="»"/>
              <a:defRPr kumimoji="1" sz="4000">
                <a:solidFill>
                  <a:schemeClr val="tx1"/>
                </a:solidFill>
                <a:latin typeface="Arial" pitchFamily="34" charset="0"/>
                <a:ea typeface="新細明體" pitchFamily="18" charset="-120"/>
              </a:defRPr>
            </a:lvl6pPr>
            <a:lvl7pPr marL="5029200" indent="-457200" defTabSz="1828800" eaLnBrk="0" fontAlgn="base" hangingPunct="0">
              <a:spcBef>
                <a:spcPct val="20000"/>
              </a:spcBef>
              <a:spcAft>
                <a:spcPct val="0"/>
              </a:spcAft>
              <a:buChar char="»"/>
              <a:defRPr kumimoji="1" sz="4000">
                <a:solidFill>
                  <a:schemeClr val="tx1"/>
                </a:solidFill>
                <a:latin typeface="Arial" pitchFamily="34" charset="0"/>
                <a:ea typeface="新細明體" pitchFamily="18" charset="-120"/>
              </a:defRPr>
            </a:lvl7pPr>
            <a:lvl8pPr marL="5486400" indent="-457200" defTabSz="1828800" eaLnBrk="0" fontAlgn="base" hangingPunct="0">
              <a:spcBef>
                <a:spcPct val="20000"/>
              </a:spcBef>
              <a:spcAft>
                <a:spcPct val="0"/>
              </a:spcAft>
              <a:buChar char="»"/>
              <a:defRPr kumimoji="1" sz="4000">
                <a:solidFill>
                  <a:schemeClr val="tx1"/>
                </a:solidFill>
                <a:latin typeface="Arial" pitchFamily="34" charset="0"/>
                <a:ea typeface="新細明體" pitchFamily="18" charset="-120"/>
              </a:defRPr>
            </a:lvl8pPr>
            <a:lvl9pPr marL="5943600" indent="-457200" defTabSz="1828800" eaLnBrk="0" fontAlgn="base" hangingPunct="0">
              <a:spcBef>
                <a:spcPct val="20000"/>
              </a:spcBef>
              <a:spcAft>
                <a:spcPct val="0"/>
              </a:spcAft>
              <a:buChar char="»"/>
              <a:defRPr kumimoji="1" sz="4000">
                <a:solidFill>
                  <a:schemeClr val="tx1"/>
                </a:solidFill>
                <a:latin typeface="Arial" pitchFamily="34" charset="0"/>
                <a:ea typeface="新細明體" pitchFamily="18" charset="-120"/>
              </a:defRPr>
            </a:lvl9pPr>
          </a:lstStyle>
          <a:p>
            <a:pPr algn="ctr" eaLnBrk="1" hangingPunct="1">
              <a:spcBef>
                <a:spcPct val="0"/>
              </a:spcBef>
              <a:buFontTx/>
              <a:buNone/>
            </a:pPr>
            <a:r>
              <a:rPr lang="zh-TW" altLang="en-US" sz="2800">
                <a:ea typeface="全真粗黑體" pitchFamily="49" charset="-120"/>
              </a:rPr>
              <a:t>海域範圍及管理</a:t>
            </a:r>
            <a:r>
              <a:rPr lang="en-US" altLang="zh-TW" sz="2800">
                <a:ea typeface="全真粗黑體" pitchFamily="49" charset="-120"/>
              </a:rPr>
              <a:t>(41)</a:t>
            </a:r>
          </a:p>
        </p:txBody>
      </p:sp>
      <p:sp>
        <p:nvSpPr>
          <p:cNvPr id="18484" name="Text Box 164"/>
          <p:cNvSpPr txBox="1">
            <a:spLocks noChangeArrowheads="1"/>
          </p:cNvSpPr>
          <p:nvPr/>
        </p:nvSpPr>
        <p:spPr bwMode="auto">
          <a:xfrm>
            <a:off x="3816350" y="11780838"/>
            <a:ext cx="2160588" cy="1295400"/>
          </a:xfrm>
          <a:prstGeom prst="rect">
            <a:avLst/>
          </a:prstGeom>
          <a:solidFill>
            <a:schemeClr val="bg1">
              <a:alpha val="50195"/>
            </a:schemeClr>
          </a:solidFill>
          <a:ln w="9525">
            <a:solidFill>
              <a:schemeClr val="bg2"/>
            </a:solidFill>
            <a:miter lim="800000"/>
            <a:headEnd/>
            <a:tailEnd/>
          </a:ln>
        </p:spPr>
        <p:txBody>
          <a:bodyPr lIns="182538" tIns="91249" rIns="182538" bIns="91249" anchor="ctr"/>
          <a:lstStyle>
            <a:lvl1pPr defTabSz="1828800">
              <a:spcBef>
                <a:spcPct val="20000"/>
              </a:spcBef>
              <a:buChar char="•"/>
              <a:defRPr kumimoji="1" sz="6400">
                <a:solidFill>
                  <a:schemeClr val="tx1"/>
                </a:solidFill>
                <a:latin typeface="Arial" pitchFamily="34" charset="0"/>
                <a:ea typeface="新細明體" pitchFamily="18" charset="-120"/>
              </a:defRPr>
            </a:lvl1pPr>
            <a:lvl2pPr marL="1485900" indent="-571500" defTabSz="1828800">
              <a:spcBef>
                <a:spcPct val="20000"/>
              </a:spcBef>
              <a:buChar char="–"/>
              <a:defRPr kumimoji="1" sz="5600">
                <a:solidFill>
                  <a:schemeClr val="tx1"/>
                </a:solidFill>
                <a:latin typeface="Arial" pitchFamily="34" charset="0"/>
                <a:ea typeface="新細明體" pitchFamily="18" charset="-120"/>
              </a:defRPr>
            </a:lvl2pPr>
            <a:lvl3pPr marL="2286000" indent="-457200" defTabSz="1828800">
              <a:spcBef>
                <a:spcPct val="20000"/>
              </a:spcBef>
              <a:buChar char="•"/>
              <a:defRPr kumimoji="1" sz="4800">
                <a:solidFill>
                  <a:schemeClr val="tx1"/>
                </a:solidFill>
                <a:latin typeface="Arial" pitchFamily="34" charset="0"/>
                <a:ea typeface="新細明體" pitchFamily="18" charset="-120"/>
              </a:defRPr>
            </a:lvl3pPr>
            <a:lvl4pPr marL="3200400" indent="-457200" defTabSz="1828800">
              <a:spcBef>
                <a:spcPct val="20000"/>
              </a:spcBef>
              <a:buChar char="–"/>
              <a:defRPr kumimoji="1" sz="4000">
                <a:solidFill>
                  <a:schemeClr val="tx1"/>
                </a:solidFill>
                <a:latin typeface="Arial" pitchFamily="34" charset="0"/>
                <a:ea typeface="新細明體" pitchFamily="18" charset="-120"/>
              </a:defRPr>
            </a:lvl4pPr>
            <a:lvl5pPr marL="4114800" indent="-457200" defTabSz="1828800">
              <a:spcBef>
                <a:spcPct val="20000"/>
              </a:spcBef>
              <a:buChar char="»"/>
              <a:defRPr kumimoji="1" sz="4000">
                <a:solidFill>
                  <a:schemeClr val="tx1"/>
                </a:solidFill>
                <a:latin typeface="Arial" pitchFamily="34" charset="0"/>
                <a:ea typeface="新細明體" pitchFamily="18" charset="-120"/>
              </a:defRPr>
            </a:lvl5pPr>
            <a:lvl6pPr marL="4572000" indent="-457200" defTabSz="1828800" eaLnBrk="0" fontAlgn="base" hangingPunct="0">
              <a:spcBef>
                <a:spcPct val="20000"/>
              </a:spcBef>
              <a:spcAft>
                <a:spcPct val="0"/>
              </a:spcAft>
              <a:buChar char="»"/>
              <a:defRPr kumimoji="1" sz="4000">
                <a:solidFill>
                  <a:schemeClr val="tx1"/>
                </a:solidFill>
                <a:latin typeface="Arial" pitchFamily="34" charset="0"/>
                <a:ea typeface="新細明體" pitchFamily="18" charset="-120"/>
              </a:defRPr>
            </a:lvl6pPr>
            <a:lvl7pPr marL="5029200" indent="-457200" defTabSz="1828800" eaLnBrk="0" fontAlgn="base" hangingPunct="0">
              <a:spcBef>
                <a:spcPct val="20000"/>
              </a:spcBef>
              <a:spcAft>
                <a:spcPct val="0"/>
              </a:spcAft>
              <a:buChar char="»"/>
              <a:defRPr kumimoji="1" sz="4000">
                <a:solidFill>
                  <a:schemeClr val="tx1"/>
                </a:solidFill>
                <a:latin typeface="Arial" pitchFamily="34" charset="0"/>
                <a:ea typeface="新細明體" pitchFamily="18" charset="-120"/>
              </a:defRPr>
            </a:lvl7pPr>
            <a:lvl8pPr marL="5486400" indent="-457200" defTabSz="1828800" eaLnBrk="0" fontAlgn="base" hangingPunct="0">
              <a:spcBef>
                <a:spcPct val="20000"/>
              </a:spcBef>
              <a:spcAft>
                <a:spcPct val="0"/>
              </a:spcAft>
              <a:buChar char="»"/>
              <a:defRPr kumimoji="1" sz="4000">
                <a:solidFill>
                  <a:schemeClr val="tx1"/>
                </a:solidFill>
                <a:latin typeface="Arial" pitchFamily="34" charset="0"/>
                <a:ea typeface="新細明體" pitchFamily="18" charset="-120"/>
              </a:defRPr>
            </a:lvl8pPr>
            <a:lvl9pPr marL="5943600" indent="-457200" defTabSz="1828800" eaLnBrk="0" fontAlgn="base" hangingPunct="0">
              <a:spcBef>
                <a:spcPct val="20000"/>
              </a:spcBef>
              <a:spcAft>
                <a:spcPct val="0"/>
              </a:spcAft>
              <a:buChar char="»"/>
              <a:defRPr kumimoji="1" sz="4000">
                <a:solidFill>
                  <a:schemeClr val="tx1"/>
                </a:solidFill>
                <a:latin typeface="Arial" pitchFamily="34" charset="0"/>
                <a:ea typeface="新細明體" pitchFamily="18" charset="-120"/>
              </a:defRPr>
            </a:lvl9pPr>
          </a:lstStyle>
          <a:p>
            <a:pPr algn="ctr" eaLnBrk="1" hangingPunct="1">
              <a:spcBef>
                <a:spcPct val="0"/>
              </a:spcBef>
              <a:buFontTx/>
              <a:buNone/>
            </a:pPr>
            <a:r>
              <a:rPr kumimoji="0" lang="zh-TW" altLang="en-US" sz="2800">
                <a:ea typeface="全真粗黑體" pitchFamily="49" charset="-120"/>
              </a:rPr>
              <a:t>重大共設施認定</a:t>
            </a:r>
            <a:r>
              <a:rPr kumimoji="0" lang="en-US" altLang="zh-TW" sz="2800">
                <a:ea typeface="全真粗黑體" pitchFamily="49" charset="-120"/>
              </a:rPr>
              <a:t>(42)</a:t>
            </a:r>
            <a:endParaRPr lang="en-US" altLang="zh-TW" sz="2800">
              <a:ea typeface="全真粗黑體" pitchFamily="49" charset="-120"/>
            </a:endParaRPr>
          </a:p>
        </p:txBody>
      </p:sp>
      <p:sp>
        <p:nvSpPr>
          <p:cNvPr id="18485" name="Text Box 165"/>
          <p:cNvSpPr txBox="1">
            <a:spLocks noChangeArrowheads="1"/>
          </p:cNvSpPr>
          <p:nvPr/>
        </p:nvSpPr>
        <p:spPr bwMode="auto">
          <a:xfrm>
            <a:off x="6122988" y="11780838"/>
            <a:ext cx="2159000" cy="1295400"/>
          </a:xfrm>
          <a:prstGeom prst="rect">
            <a:avLst/>
          </a:prstGeom>
          <a:solidFill>
            <a:schemeClr val="bg1">
              <a:alpha val="50195"/>
            </a:schemeClr>
          </a:solidFill>
          <a:ln w="9525">
            <a:solidFill>
              <a:schemeClr val="bg2"/>
            </a:solidFill>
            <a:miter lim="800000"/>
            <a:headEnd/>
            <a:tailEnd/>
          </a:ln>
        </p:spPr>
        <p:txBody>
          <a:bodyPr lIns="182538" tIns="91249" rIns="182538" bIns="91249" anchor="ctr"/>
          <a:lstStyle>
            <a:lvl1pPr defTabSz="1828800">
              <a:spcBef>
                <a:spcPct val="20000"/>
              </a:spcBef>
              <a:buChar char="•"/>
              <a:defRPr kumimoji="1" sz="6400">
                <a:solidFill>
                  <a:schemeClr val="tx1"/>
                </a:solidFill>
                <a:latin typeface="Arial" pitchFamily="34" charset="0"/>
                <a:ea typeface="新細明體" pitchFamily="18" charset="-120"/>
              </a:defRPr>
            </a:lvl1pPr>
            <a:lvl2pPr marL="1485900" indent="-571500" defTabSz="1828800">
              <a:spcBef>
                <a:spcPct val="20000"/>
              </a:spcBef>
              <a:buChar char="–"/>
              <a:defRPr kumimoji="1" sz="5600">
                <a:solidFill>
                  <a:schemeClr val="tx1"/>
                </a:solidFill>
                <a:latin typeface="Arial" pitchFamily="34" charset="0"/>
                <a:ea typeface="新細明體" pitchFamily="18" charset="-120"/>
              </a:defRPr>
            </a:lvl2pPr>
            <a:lvl3pPr marL="2286000" indent="-457200" defTabSz="1828800">
              <a:spcBef>
                <a:spcPct val="20000"/>
              </a:spcBef>
              <a:buChar char="•"/>
              <a:defRPr kumimoji="1" sz="4800">
                <a:solidFill>
                  <a:schemeClr val="tx1"/>
                </a:solidFill>
                <a:latin typeface="Arial" pitchFamily="34" charset="0"/>
                <a:ea typeface="新細明體" pitchFamily="18" charset="-120"/>
              </a:defRPr>
            </a:lvl3pPr>
            <a:lvl4pPr marL="3200400" indent="-457200" defTabSz="1828800">
              <a:spcBef>
                <a:spcPct val="20000"/>
              </a:spcBef>
              <a:buChar char="–"/>
              <a:defRPr kumimoji="1" sz="4000">
                <a:solidFill>
                  <a:schemeClr val="tx1"/>
                </a:solidFill>
                <a:latin typeface="Arial" pitchFamily="34" charset="0"/>
                <a:ea typeface="新細明體" pitchFamily="18" charset="-120"/>
              </a:defRPr>
            </a:lvl4pPr>
            <a:lvl5pPr marL="4114800" indent="-457200" defTabSz="1828800">
              <a:spcBef>
                <a:spcPct val="20000"/>
              </a:spcBef>
              <a:buChar char="»"/>
              <a:defRPr kumimoji="1" sz="4000">
                <a:solidFill>
                  <a:schemeClr val="tx1"/>
                </a:solidFill>
                <a:latin typeface="Arial" pitchFamily="34" charset="0"/>
                <a:ea typeface="新細明體" pitchFamily="18" charset="-120"/>
              </a:defRPr>
            </a:lvl5pPr>
            <a:lvl6pPr marL="4572000" indent="-457200" defTabSz="1828800" eaLnBrk="0" fontAlgn="base" hangingPunct="0">
              <a:spcBef>
                <a:spcPct val="20000"/>
              </a:spcBef>
              <a:spcAft>
                <a:spcPct val="0"/>
              </a:spcAft>
              <a:buChar char="»"/>
              <a:defRPr kumimoji="1" sz="4000">
                <a:solidFill>
                  <a:schemeClr val="tx1"/>
                </a:solidFill>
                <a:latin typeface="Arial" pitchFamily="34" charset="0"/>
                <a:ea typeface="新細明體" pitchFamily="18" charset="-120"/>
              </a:defRPr>
            </a:lvl6pPr>
            <a:lvl7pPr marL="5029200" indent="-457200" defTabSz="1828800" eaLnBrk="0" fontAlgn="base" hangingPunct="0">
              <a:spcBef>
                <a:spcPct val="20000"/>
              </a:spcBef>
              <a:spcAft>
                <a:spcPct val="0"/>
              </a:spcAft>
              <a:buChar char="»"/>
              <a:defRPr kumimoji="1" sz="4000">
                <a:solidFill>
                  <a:schemeClr val="tx1"/>
                </a:solidFill>
                <a:latin typeface="Arial" pitchFamily="34" charset="0"/>
                <a:ea typeface="新細明體" pitchFamily="18" charset="-120"/>
              </a:defRPr>
            </a:lvl7pPr>
            <a:lvl8pPr marL="5486400" indent="-457200" defTabSz="1828800" eaLnBrk="0" fontAlgn="base" hangingPunct="0">
              <a:spcBef>
                <a:spcPct val="20000"/>
              </a:spcBef>
              <a:spcAft>
                <a:spcPct val="0"/>
              </a:spcAft>
              <a:buChar char="»"/>
              <a:defRPr kumimoji="1" sz="4000">
                <a:solidFill>
                  <a:schemeClr val="tx1"/>
                </a:solidFill>
                <a:latin typeface="Arial" pitchFamily="34" charset="0"/>
                <a:ea typeface="新細明體" pitchFamily="18" charset="-120"/>
              </a:defRPr>
            </a:lvl8pPr>
            <a:lvl9pPr marL="5943600" indent="-457200" defTabSz="1828800" eaLnBrk="0" fontAlgn="base" hangingPunct="0">
              <a:spcBef>
                <a:spcPct val="20000"/>
              </a:spcBef>
              <a:spcAft>
                <a:spcPct val="0"/>
              </a:spcAft>
              <a:buChar char="»"/>
              <a:defRPr kumimoji="1" sz="4000">
                <a:solidFill>
                  <a:schemeClr val="tx1"/>
                </a:solidFill>
                <a:latin typeface="Arial" pitchFamily="34" charset="0"/>
                <a:ea typeface="新細明體" pitchFamily="18" charset="-120"/>
              </a:defRPr>
            </a:lvl9pPr>
          </a:lstStyle>
          <a:p>
            <a:pPr algn="ctr" eaLnBrk="1" hangingPunct="1">
              <a:spcBef>
                <a:spcPct val="0"/>
              </a:spcBef>
              <a:buFontTx/>
              <a:buNone/>
            </a:pPr>
            <a:r>
              <a:rPr kumimoji="0" lang="zh-TW" altLang="en-US" sz="2800">
                <a:ea typeface="全真粗黑體" pitchFamily="49" charset="-120"/>
              </a:rPr>
              <a:t>推動國土規劃研究</a:t>
            </a:r>
            <a:r>
              <a:rPr kumimoji="0" lang="en-US" altLang="zh-TW" sz="2800">
                <a:ea typeface="全真粗黑體" pitchFamily="49" charset="-120"/>
              </a:rPr>
              <a:t>(</a:t>
            </a:r>
            <a:r>
              <a:rPr lang="en-US" altLang="zh-TW" sz="2800">
                <a:ea typeface="全真粗黑體" pitchFamily="49" charset="-120"/>
              </a:rPr>
              <a:t>43)</a:t>
            </a:r>
          </a:p>
        </p:txBody>
      </p:sp>
      <p:sp>
        <p:nvSpPr>
          <p:cNvPr id="18486" name="Text Box 166"/>
          <p:cNvSpPr txBox="1">
            <a:spLocks noChangeArrowheads="1"/>
          </p:cNvSpPr>
          <p:nvPr/>
        </p:nvSpPr>
        <p:spPr bwMode="auto">
          <a:xfrm>
            <a:off x="8428038" y="11780838"/>
            <a:ext cx="2159000" cy="1295400"/>
          </a:xfrm>
          <a:prstGeom prst="rect">
            <a:avLst/>
          </a:prstGeom>
          <a:solidFill>
            <a:schemeClr val="bg1">
              <a:alpha val="50195"/>
            </a:schemeClr>
          </a:solidFill>
          <a:ln w="9525">
            <a:solidFill>
              <a:schemeClr val="bg2"/>
            </a:solidFill>
            <a:miter lim="800000"/>
            <a:headEnd/>
            <a:tailEnd/>
          </a:ln>
        </p:spPr>
        <p:txBody>
          <a:bodyPr lIns="182538" tIns="91249" rIns="182538" bIns="91249" anchor="ctr"/>
          <a:lstStyle>
            <a:lvl1pPr defTabSz="1828800">
              <a:spcBef>
                <a:spcPct val="20000"/>
              </a:spcBef>
              <a:buChar char="•"/>
              <a:defRPr kumimoji="1" sz="6400">
                <a:solidFill>
                  <a:schemeClr val="tx1"/>
                </a:solidFill>
                <a:latin typeface="Arial" pitchFamily="34" charset="0"/>
                <a:ea typeface="新細明體" pitchFamily="18" charset="-120"/>
              </a:defRPr>
            </a:lvl1pPr>
            <a:lvl2pPr marL="1485900" indent="-571500" defTabSz="1828800">
              <a:spcBef>
                <a:spcPct val="20000"/>
              </a:spcBef>
              <a:buChar char="–"/>
              <a:defRPr kumimoji="1" sz="5600">
                <a:solidFill>
                  <a:schemeClr val="tx1"/>
                </a:solidFill>
                <a:latin typeface="Arial" pitchFamily="34" charset="0"/>
                <a:ea typeface="新細明體" pitchFamily="18" charset="-120"/>
              </a:defRPr>
            </a:lvl2pPr>
            <a:lvl3pPr marL="2286000" indent="-457200" defTabSz="1828800">
              <a:spcBef>
                <a:spcPct val="20000"/>
              </a:spcBef>
              <a:buChar char="•"/>
              <a:defRPr kumimoji="1" sz="4800">
                <a:solidFill>
                  <a:schemeClr val="tx1"/>
                </a:solidFill>
                <a:latin typeface="Arial" pitchFamily="34" charset="0"/>
                <a:ea typeface="新細明體" pitchFamily="18" charset="-120"/>
              </a:defRPr>
            </a:lvl3pPr>
            <a:lvl4pPr marL="3200400" indent="-457200" defTabSz="1828800">
              <a:spcBef>
                <a:spcPct val="20000"/>
              </a:spcBef>
              <a:buChar char="–"/>
              <a:defRPr kumimoji="1" sz="4000">
                <a:solidFill>
                  <a:schemeClr val="tx1"/>
                </a:solidFill>
                <a:latin typeface="Arial" pitchFamily="34" charset="0"/>
                <a:ea typeface="新細明體" pitchFamily="18" charset="-120"/>
              </a:defRPr>
            </a:lvl4pPr>
            <a:lvl5pPr marL="4114800" indent="-457200" defTabSz="1828800">
              <a:spcBef>
                <a:spcPct val="20000"/>
              </a:spcBef>
              <a:buChar char="»"/>
              <a:defRPr kumimoji="1" sz="4000">
                <a:solidFill>
                  <a:schemeClr val="tx1"/>
                </a:solidFill>
                <a:latin typeface="Arial" pitchFamily="34" charset="0"/>
                <a:ea typeface="新細明體" pitchFamily="18" charset="-120"/>
              </a:defRPr>
            </a:lvl5pPr>
            <a:lvl6pPr marL="4572000" indent="-457200" defTabSz="1828800" eaLnBrk="0" fontAlgn="base" hangingPunct="0">
              <a:spcBef>
                <a:spcPct val="20000"/>
              </a:spcBef>
              <a:spcAft>
                <a:spcPct val="0"/>
              </a:spcAft>
              <a:buChar char="»"/>
              <a:defRPr kumimoji="1" sz="4000">
                <a:solidFill>
                  <a:schemeClr val="tx1"/>
                </a:solidFill>
                <a:latin typeface="Arial" pitchFamily="34" charset="0"/>
                <a:ea typeface="新細明體" pitchFamily="18" charset="-120"/>
              </a:defRPr>
            </a:lvl6pPr>
            <a:lvl7pPr marL="5029200" indent="-457200" defTabSz="1828800" eaLnBrk="0" fontAlgn="base" hangingPunct="0">
              <a:spcBef>
                <a:spcPct val="20000"/>
              </a:spcBef>
              <a:spcAft>
                <a:spcPct val="0"/>
              </a:spcAft>
              <a:buChar char="»"/>
              <a:defRPr kumimoji="1" sz="4000">
                <a:solidFill>
                  <a:schemeClr val="tx1"/>
                </a:solidFill>
                <a:latin typeface="Arial" pitchFamily="34" charset="0"/>
                <a:ea typeface="新細明體" pitchFamily="18" charset="-120"/>
              </a:defRPr>
            </a:lvl7pPr>
            <a:lvl8pPr marL="5486400" indent="-457200" defTabSz="1828800" eaLnBrk="0" fontAlgn="base" hangingPunct="0">
              <a:spcBef>
                <a:spcPct val="20000"/>
              </a:spcBef>
              <a:spcAft>
                <a:spcPct val="0"/>
              </a:spcAft>
              <a:buChar char="»"/>
              <a:defRPr kumimoji="1" sz="4000">
                <a:solidFill>
                  <a:schemeClr val="tx1"/>
                </a:solidFill>
                <a:latin typeface="Arial" pitchFamily="34" charset="0"/>
                <a:ea typeface="新細明體" pitchFamily="18" charset="-120"/>
              </a:defRPr>
            </a:lvl8pPr>
            <a:lvl9pPr marL="5943600" indent="-457200" defTabSz="1828800" eaLnBrk="0" fontAlgn="base" hangingPunct="0">
              <a:spcBef>
                <a:spcPct val="20000"/>
              </a:spcBef>
              <a:spcAft>
                <a:spcPct val="0"/>
              </a:spcAft>
              <a:buChar char="»"/>
              <a:defRPr kumimoji="1" sz="4000">
                <a:solidFill>
                  <a:schemeClr val="tx1"/>
                </a:solidFill>
                <a:latin typeface="Arial" pitchFamily="34" charset="0"/>
                <a:ea typeface="新細明體" pitchFamily="18" charset="-120"/>
              </a:defRPr>
            </a:lvl9pPr>
          </a:lstStyle>
          <a:p>
            <a:pPr algn="ctr" eaLnBrk="1" hangingPunct="1">
              <a:spcBef>
                <a:spcPct val="0"/>
              </a:spcBef>
              <a:buFontTx/>
              <a:buNone/>
            </a:pPr>
            <a:r>
              <a:rPr kumimoji="0" lang="zh-TW" altLang="en-US" sz="2800">
                <a:ea typeface="全真粗黑體" pitchFamily="49" charset="-120"/>
              </a:rPr>
              <a:t>國土永續發展基金</a:t>
            </a:r>
            <a:r>
              <a:rPr kumimoji="0" lang="en-US" altLang="zh-TW" sz="2800">
                <a:ea typeface="全真粗黑體" pitchFamily="49" charset="-120"/>
              </a:rPr>
              <a:t>(44)</a:t>
            </a:r>
          </a:p>
        </p:txBody>
      </p:sp>
      <p:sp>
        <p:nvSpPr>
          <p:cNvPr id="18487" name="Text Box 167"/>
          <p:cNvSpPr txBox="1">
            <a:spLocks noChangeArrowheads="1"/>
          </p:cNvSpPr>
          <p:nvPr/>
        </p:nvSpPr>
        <p:spPr bwMode="auto">
          <a:xfrm>
            <a:off x="10729913" y="11780838"/>
            <a:ext cx="2159000" cy="1295400"/>
          </a:xfrm>
          <a:prstGeom prst="rect">
            <a:avLst/>
          </a:prstGeom>
          <a:solidFill>
            <a:schemeClr val="bg1">
              <a:alpha val="50195"/>
            </a:schemeClr>
          </a:solidFill>
          <a:ln w="9525">
            <a:solidFill>
              <a:schemeClr val="bg2"/>
            </a:solidFill>
            <a:miter lim="800000"/>
            <a:headEnd/>
            <a:tailEnd/>
          </a:ln>
        </p:spPr>
        <p:txBody>
          <a:bodyPr lIns="182538" tIns="91249" rIns="182538" bIns="91249" anchor="ctr"/>
          <a:lstStyle>
            <a:lvl1pPr defTabSz="1828800">
              <a:spcBef>
                <a:spcPct val="20000"/>
              </a:spcBef>
              <a:buChar char="•"/>
              <a:defRPr kumimoji="1" sz="6400">
                <a:solidFill>
                  <a:schemeClr val="tx1"/>
                </a:solidFill>
                <a:latin typeface="Arial" pitchFamily="34" charset="0"/>
                <a:ea typeface="新細明體" pitchFamily="18" charset="-120"/>
              </a:defRPr>
            </a:lvl1pPr>
            <a:lvl2pPr marL="1485900" indent="-571500" defTabSz="1828800">
              <a:spcBef>
                <a:spcPct val="20000"/>
              </a:spcBef>
              <a:buChar char="–"/>
              <a:defRPr kumimoji="1" sz="5600">
                <a:solidFill>
                  <a:schemeClr val="tx1"/>
                </a:solidFill>
                <a:latin typeface="Arial" pitchFamily="34" charset="0"/>
                <a:ea typeface="新細明體" pitchFamily="18" charset="-120"/>
              </a:defRPr>
            </a:lvl2pPr>
            <a:lvl3pPr marL="2286000" indent="-457200" defTabSz="1828800">
              <a:spcBef>
                <a:spcPct val="20000"/>
              </a:spcBef>
              <a:buChar char="•"/>
              <a:defRPr kumimoji="1" sz="4800">
                <a:solidFill>
                  <a:schemeClr val="tx1"/>
                </a:solidFill>
                <a:latin typeface="Arial" pitchFamily="34" charset="0"/>
                <a:ea typeface="新細明體" pitchFamily="18" charset="-120"/>
              </a:defRPr>
            </a:lvl3pPr>
            <a:lvl4pPr marL="3200400" indent="-457200" defTabSz="1828800">
              <a:spcBef>
                <a:spcPct val="20000"/>
              </a:spcBef>
              <a:buChar char="–"/>
              <a:defRPr kumimoji="1" sz="4000">
                <a:solidFill>
                  <a:schemeClr val="tx1"/>
                </a:solidFill>
                <a:latin typeface="Arial" pitchFamily="34" charset="0"/>
                <a:ea typeface="新細明體" pitchFamily="18" charset="-120"/>
              </a:defRPr>
            </a:lvl4pPr>
            <a:lvl5pPr marL="4114800" indent="-457200" defTabSz="1828800">
              <a:spcBef>
                <a:spcPct val="20000"/>
              </a:spcBef>
              <a:buChar char="»"/>
              <a:defRPr kumimoji="1" sz="4000">
                <a:solidFill>
                  <a:schemeClr val="tx1"/>
                </a:solidFill>
                <a:latin typeface="Arial" pitchFamily="34" charset="0"/>
                <a:ea typeface="新細明體" pitchFamily="18" charset="-120"/>
              </a:defRPr>
            </a:lvl5pPr>
            <a:lvl6pPr marL="4572000" indent="-457200" defTabSz="1828800" eaLnBrk="0" fontAlgn="base" hangingPunct="0">
              <a:spcBef>
                <a:spcPct val="20000"/>
              </a:spcBef>
              <a:spcAft>
                <a:spcPct val="0"/>
              </a:spcAft>
              <a:buChar char="»"/>
              <a:defRPr kumimoji="1" sz="4000">
                <a:solidFill>
                  <a:schemeClr val="tx1"/>
                </a:solidFill>
                <a:latin typeface="Arial" pitchFamily="34" charset="0"/>
                <a:ea typeface="新細明體" pitchFamily="18" charset="-120"/>
              </a:defRPr>
            </a:lvl6pPr>
            <a:lvl7pPr marL="5029200" indent="-457200" defTabSz="1828800" eaLnBrk="0" fontAlgn="base" hangingPunct="0">
              <a:spcBef>
                <a:spcPct val="20000"/>
              </a:spcBef>
              <a:spcAft>
                <a:spcPct val="0"/>
              </a:spcAft>
              <a:buChar char="»"/>
              <a:defRPr kumimoji="1" sz="4000">
                <a:solidFill>
                  <a:schemeClr val="tx1"/>
                </a:solidFill>
                <a:latin typeface="Arial" pitchFamily="34" charset="0"/>
                <a:ea typeface="新細明體" pitchFamily="18" charset="-120"/>
              </a:defRPr>
            </a:lvl7pPr>
            <a:lvl8pPr marL="5486400" indent="-457200" defTabSz="1828800" eaLnBrk="0" fontAlgn="base" hangingPunct="0">
              <a:spcBef>
                <a:spcPct val="20000"/>
              </a:spcBef>
              <a:spcAft>
                <a:spcPct val="0"/>
              </a:spcAft>
              <a:buChar char="»"/>
              <a:defRPr kumimoji="1" sz="4000">
                <a:solidFill>
                  <a:schemeClr val="tx1"/>
                </a:solidFill>
                <a:latin typeface="Arial" pitchFamily="34" charset="0"/>
                <a:ea typeface="新細明體" pitchFamily="18" charset="-120"/>
              </a:defRPr>
            </a:lvl8pPr>
            <a:lvl9pPr marL="5943600" indent="-457200" defTabSz="1828800" eaLnBrk="0" fontAlgn="base" hangingPunct="0">
              <a:spcBef>
                <a:spcPct val="20000"/>
              </a:spcBef>
              <a:spcAft>
                <a:spcPct val="0"/>
              </a:spcAft>
              <a:buChar char="»"/>
              <a:defRPr kumimoji="1" sz="4000">
                <a:solidFill>
                  <a:schemeClr val="tx1"/>
                </a:solidFill>
                <a:latin typeface="Arial" pitchFamily="34" charset="0"/>
                <a:ea typeface="新細明體" pitchFamily="18" charset="-120"/>
              </a:defRPr>
            </a:lvl9pPr>
          </a:lstStyle>
          <a:p>
            <a:pPr algn="ctr" eaLnBrk="1" hangingPunct="1">
              <a:spcBef>
                <a:spcPct val="0"/>
              </a:spcBef>
              <a:buFontTx/>
              <a:buNone/>
            </a:pPr>
            <a:r>
              <a:rPr lang="zh-TW" altLang="en-US" sz="2800">
                <a:ea typeface="全真粗黑體" pitchFamily="49" charset="-120"/>
              </a:rPr>
              <a:t>國土計畫制定時程</a:t>
            </a:r>
            <a:r>
              <a:rPr lang="en-US" altLang="zh-TW" sz="2800">
                <a:ea typeface="全真粗黑體" pitchFamily="49" charset="-120"/>
              </a:rPr>
              <a:t>(45)</a:t>
            </a:r>
          </a:p>
        </p:txBody>
      </p:sp>
      <p:sp>
        <p:nvSpPr>
          <p:cNvPr id="18488" name="Text Box 168"/>
          <p:cNvSpPr txBox="1">
            <a:spLocks noChangeArrowheads="1"/>
          </p:cNvSpPr>
          <p:nvPr/>
        </p:nvSpPr>
        <p:spPr bwMode="auto">
          <a:xfrm>
            <a:off x="13034963" y="11774488"/>
            <a:ext cx="2160587" cy="1295400"/>
          </a:xfrm>
          <a:prstGeom prst="rect">
            <a:avLst/>
          </a:prstGeom>
          <a:solidFill>
            <a:schemeClr val="bg1">
              <a:alpha val="50195"/>
            </a:schemeClr>
          </a:solidFill>
          <a:ln w="9525">
            <a:solidFill>
              <a:schemeClr val="bg2"/>
            </a:solidFill>
            <a:miter lim="800000"/>
            <a:headEnd/>
            <a:tailEnd/>
          </a:ln>
        </p:spPr>
        <p:txBody>
          <a:bodyPr lIns="182538" tIns="91249" rIns="182538" bIns="91249" anchor="ctr"/>
          <a:lstStyle>
            <a:lvl1pPr defTabSz="1828800">
              <a:spcBef>
                <a:spcPct val="20000"/>
              </a:spcBef>
              <a:buChar char="•"/>
              <a:defRPr kumimoji="1" sz="6400">
                <a:solidFill>
                  <a:schemeClr val="tx1"/>
                </a:solidFill>
                <a:latin typeface="Arial" pitchFamily="34" charset="0"/>
                <a:ea typeface="新細明體" pitchFamily="18" charset="-120"/>
              </a:defRPr>
            </a:lvl1pPr>
            <a:lvl2pPr marL="1485900" indent="-571500" defTabSz="1828800">
              <a:spcBef>
                <a:spcPct val="20000"/>
              </a:spcBef>
              <a:buChar char="–"/>
              <a:defRPr kumimoji="1" sz="5600">
                <a:solidFill>
                  <a:schemeClr val="tx1"/>
                </a:solidFill>
                <a:latin typeface="Arial" pitchFamily="34" charset="0"/>
                <a:ea typeface="新細明體" pitchFamily="18" charset="-120"/>
              </a:defRPr>
            </a:lvl2pPr>
            <a:lvl3pPr marL="2286000" indent="-457200" defTabSz="1828800">
              <a:spcBef>
                <a:spcPct val="20000"/>
              </a:spcBef>
              <a:buChar char="•"/>
              <a:defRPr kumimoji="1" sz="4800">
                <a:solidFill>
                  <a:schemeClr val="tx1"/>
                </a:solidFill>
                <a:latin typeface="Arial" pitchFamily="34" charset="0"/>
                <a:ea typeface="新細明體" pitchFamily="18" charset="-120"/>
              </a:defRPr>
            </a:lvl3pPr>
            <a:lvl4pPr marL="3200400" indent="-457200" defTabSz="1828800">
              <a:spcBef>
                <a:spcPct val="20000"/>
              </a:spcBef>
              <a:buChar char="–"/>
              <a:defRPr kumimoji="1" sz="4000">
                <a:solidFill>
                  <a:schemeClr val="tx1"/>
                </a:solidFill>
                <a:latin typeface="Arial" pitchFamily="34" charset="0"/>
                <a:ea typeface="新細明體" pitchFamily="18" charset="-120"/>
              </a:defRPr>
            </a:lvl4pPr>
            <a:lvl5pPr marL="4114800" indent="-457200" defTabSz="1828800">
              <a:spcBef>
                <a:spcPct val="20000"/>
              </a:spcBef>
              <a:buChar char="»"/>
              <a:defRPr kumimoji="1" sz="4000">
                <a:solidFill>
                  <a:schemeClr val="tx1"/>
                </a:solidFill>
                <a:latin typeface="Arial" pitchFamily="34" charset="0"/>
                <a:ea typeface="新細明體" pitchFamily="18" charset="-120"/>
              </a:defRPr>
            </a:lvl5pPr>
            <a:lvl6pPr marL="4572000" indent="-457200" defTabSz="1828800" eaLnBrk="0" fontAlgn="base" hangingPunct="0">
              <a:spcBef>
                <a:spcPct val="20000"/>
              </a:spcBef>
              <a:spcAft>
                <a:spcPct val="0"/>
              </a:spcAft>
              <a:buChar char="»"/>
              <a:defRPr kumimoji="1" sz="4000">
                <a:solidFill>
                  <a:schemeClr val="tx1"/>
                </a:solidFill>
                <a:latin typeface="Arial" pitchFamily="34" charset="0"/>
                <a:ea typeface="新細明體" pitchFamily="18" charset="-120"/>
              </a:defRPr>
            </a:lvl6pPr>
            <a:lvl7pPr marL="5029200" indent="-457200" defTabSz="1828800" eaLnBrk="0" fontAlgn="base" hangingPunct="0">
              <a:spcBef>
                <a:spcPct val="20000"/>
              </a:spcBef>
              <a:spcAft>
                <a:spcPct val="0"/>
              </a:spcAft>
              <a:buChar char="»"/>
              <a:defRPr kumimoji="1" sz="4000">
                <a:solidFill>
                  <a:schemeClr val="tx1"/>
                </a:solidFill>
                <a:latin typeface="Arial" pitchFamily="34" charset="0"/>
                <a:ea typeface="新細明體" pitchFamily="18" charset="-120"/>
              </a:defRPr>
            </a:lvl7pPr>
            <a:lvl8pPr marL="5486400" indent="-457200" defTabSz="1828800" eaLnBrk="0" fontAlgn="base" hangingPunct="0">
              <a:spcBef>
                <a:spcPct val="20000"/>
              </a:spcBef>
              <a:spcAft>
                <a:spcPct val="0"/>
              </a:spcAft>
              <a:buChar char="»"/>
              <a:defRPr kumimoji="1" sz="4000">
                <a:solidFill>
                  <a:schemeClr val="tx1"/>
                </a:solidFill>
                <a:latin typeface="Arial" pitchFamily="34" charset="0"/>
                <a:ea typeface="新細明體" pitchFamily="18" charset="-120"/>
              </a:defRPr>
            </a:lvl8pPr>
            <a:lvl9pPr marL="5943600" indent="-457200" defTabSz="1828800" eaLnBrk="0" fontAlgn="base" hangingPunct="0">
              <a:spcBef>
                <a:spcPct val="20000"/>
              </a:spcBef>
              <a:spcAft>
                <a:spcPct val="0"/>
              </a:spcAft>
              <a:buChar char="»"/>
              <a:defRPr kumimoji="1" sz="4000">
                <a:solidFill>
                  <a:schemeClr val="tx1"/>
                </a:solidFill>
                <a:latin typeface="Arial" pitchFamily="34" charset="0"/>
                <a:ea typeface="新細明體" pitchFamily="18" charset="-120"/>
              </a:defRPr>
            </a:lvl9pPr>
          </a:lstStyle>
          <a:p>
            <a:pPr algn="ctr" eaLnBrk="1" hangingPunct="1">
              <a:spcBef>
                <a:spcPct val="0"/>
              </a:spcBef>
              <a:buFontTx/>
              <a:buNone/>
            </a:pPr>
            <a:r>
              <a:rPr lang="zh-TW" altLang="en-US" sz="2800">
                <a:ea typeface="全真粗黑體" pitchFamily="49" charset="-120"/>
              </a:rPr>
              <a:t>訂定施行細則</a:t>
            </a:r>
            <a:r>
              <a:rPr lang="en-US" altLang="zh-TW" sz="2800">
                <a:ea typeface="全真粗黑體" pitchFamily="49" charset="-120"/>
              </a:rPr>
              <a:t>(46)</a:t>
            </a:r>
          </a:p>
        </p:txBody>
      </p:sp>
      <p:sp>
        <p:nvSpPr>
          <p:cNvPr id="18489" name="Text Box 169"/>
          <p:cNvSpPr txBox="1">
            <a:spLocks noChangeArrowheads="1"/>
          </p:cNvSpPr>
          <p:nvPr/>
        </p:nvSpPr>
        <p:spPr bwMode="auto">
          <a:xfrm>
            <a:off x="15341600" y="11755438"/>
            <a:ext cx="2159000" cy="1295400"/>
          </a:xfrm>
          <a:prstGeom prst="rect">
            <a:avLst/>
          </a:prstGeom>
          <a:solidFill>
            <a:schemeClr val="bg1">
              <a:alpha val="50195"/>
            </a:schemeClr>
          </a:solidFill>
          <a:ln w="9525">
            <a:solidFill>
              <a:schemeClr val="bg2"/>
            </a:solidFill>
            <a:miter lim="800000"/>
            <a:headEnd/>
            <a:tailEnd/>
          </a:ln>
        </p:spPr>
        <p:txBody>
          <a:bodyPr lIns="182538" tIns="91249" rIns="182538" bIns="91249" anchor="ctr"/>
          <a:lstStyle>
            <a:lvl1pPr defTabSz="1828800">
              <a:spcBef>
                <a:spcPct val="20000"/>
              </a:spcBef>
              <a:buChar char="•"/>
              <a:defRPr kumimoji="1" sz="6400">
                <a:solidFill>
                  <a:schemeClr val="tx1"/>
                </a:solidFill>
                <a:latin typeface="Arial" pitchFamily="34" charset="0"/>
                <a:ea typeface="新細明體" pitchFamily="18" charset="-120"/>
              </a:defRPr>
            </a:lvl1pPr>
            <a:lvl2pPr marL="1485900" indent="-571500" defTabSz="1828800">
              <a:spcBef>
                <a:spcPct val="20000"/>
              </a:spcBef>
              <a:buChar char="–"/>
              <a:defRPr kumimoji="1" sz="5600">
                <a:solidFill>
                  <a:schemeClr val="tx1"/>
                </a:solidFill>
                <a:latin typeface="Arial" pitchFamily="34" charset="0"/>
                <a:ea typeface="新細明體" pitchFamily="18" charset="-120"/>
              </a:defRPr>
            </a:lvl2pPr>
            <a:lvl3pPr marL="2286000" indent="-457200" defTabSz="1828800">
              <a:spcBef>
                <a:spcPct val="20000"/>
              </a:spcBef>
              <a:buChar char="•"/>
              <a:defRPr kumimoji="1" sz="4800">
                <a:solidFill>
                  <a:schemeClr val="tx1"/>
                </a:solidFill>
                <a:latin typeface="Arial" pitchFamily="34" charset="0"/>
                <a:ea typeface="新細明體" pitchFamily="18" charset="-120"/>
              </a:defRPr>
            </a:lvl3pPr>
            <a:lvl4pPr marL="3200400" indent="-457200" defTabSz="1828800">
              <a:spcBef>
                <a:spcPct val="20000"/>
              </a:spcBef>
              <a:buChar char="–"/>
              <a:defRPr kumimoji="1" sz="4000">
                <a:solidFill>
                  <a:schemeClr val="tx1"/>
                </a:solidFill>
                <a:latin typeface="Arial" pitchFamily="34" charset="0"/>
                <a:ea typeface="新細明體" pitchFamily="18" charset="-120"/>
              </a:defRPr>
            </a:lvl4pPr>
            <a:lvl5pPr marL="4114800" indent="-457200" defTabSz="1828800">
              <a:spcBef>
                <a:spcPct val="20000"/>
              </a:spcBef>
              <a:buChar char="»"/>
              <a:defRPr kumimoji="1" sz="4000">
                <a:solidFill>
                  <a:schemeClr val="tx1"/>
                </a:solidFill>
                <a:latin typeface="Arial" pitchFamily="34" charset="0"/>
                <a:ea typeface="新細明體" pitchFamily="18" charset="-120"/>
              </a:defRPr>
            </a:lvl5pPr>
            <a:lvl6pPr marL="4572000" indent="-457200" defTabSz="1828800" eaLnBrk="0" fontAlgn="base" hangingPunct="0">
              <a:spcBef>
                <a:spcPct val="20000"/>
              </a:spcBef>
              <a:spcAft>
                <a:spcPct val="0"/>
              </a:spcAft>
              <a:buChar char="»"/>
              <a:defRPr kumimoji="1" sz="4000">
                <a:solidFill>
                  <a:schemeClr val="tx1"/>
                </a:solidFill>
                <a:latin typeface="Arial" pitchFamily="34" charset="0"/>
                <a:ea typeface="新細明體" pitchFamily="18" charset="-120"/>
              </a:defRPr>
            </a:lvl6pPr>
            <a:lvl7pPr marL="5029200" indent="-457200" defTabSz="1828800" eaLnBrk="0" fontAlgn="base" hangingPunct="0">
              <a:spcBef>
                <a:spcPct val="20000"/>
              </a:spcBef>
              <a:spcAft>
                <a:spcPct val="0"/>
              </a:spcAft>
              <a:buChar char="»"/>
              <a:defRPr kumimoji="1" sz="4000">
                <a:solidFill>
                  <a:schemeClr val="tx1"/>
                </a:solidFill>
                <a:latin typeface="Arial" pitchFamily="34" charset="0"/>
                <a:ea typeface="新細明體" pitchFamily="18" charset="-120"/>
              </a:defRPr>
            </a:lvl7pPr>
            <a:lvl8pPr marL="5486400" indent="-457200" defTabSz="1828800" eaLnBrk="0" fontAlgn="base" hangingPunct="0">
              <a:spcBef>
                <a:spcPct val="20000"/>
              </a:spcBef>
              <a:spcAft>
                <a:spcPct val="0"/>
              </a:spcAft>
              <a:buChar char="»"/>
              <a:defRPr kumimoji="1" sz="4000">
                <a:solidFill>
                  <a:schemeClr val="tx1"/>
                </a:solidFill>
                <a:latin typeface="Arial" pitchFamily="34" charset="0"/>
                <a:ea typeface="新細明體" pitchFamily="18" charset="-120"/>
              </a:defRPr>
            </a:lvl8pPr>
            <a:lvl9pPr marL="5943600" indent="-457200" defTabSz="1828800" eaLnBrk="0" fontAlgn="base" hangingPunct="0">
              <a:spcBef>
                <a:spcPct val="20000"/>
              </a:spcBef>
              <a:spcAft>
                <a:spcPct val="0"/>
              </a:spcAft>
              <a:buChar char="»"/>
              <a:defRPr kumimoji="1" sz="4000">
                <a:solidFill>
                  <a:schemeClr val="tx1"/>
                </a:solidFill>
                <a:latin typeface="Arial" pitchFamily="34" charset="0"/>
                <a:ea typeface="新細明體" pitchFamily="18" charset="-120"/>
              </a:defRPr>
            </a:lvl9pPr>
          </a:lstStyle>
          <a:p>
            <a:pPr algn="ctr" eaLnBrk="1" hangingPunct="1">
              <a:spcBef>
                <a:spcPct val="0"/>
              </a:spcBef>
              <a:buFontTx/>
              <a:buNone/>
            </a:pPr>
            <a:r>
              <a:rPr lang="zh-TW" altLang="en-US" sz="2800">
                <a:ea typeface="全真粗黑體" pitchFamily="49" charset="-120"/>
              </a:rPr>
              <a:t>施行日期</a:t>
            </a:r>
            <a:r>
              <a:rPr lang="en-US" altLang="zh-TW" sz="2800">
                <a:ea typeface="全真粗黑體" pitchFamily="49" charset="-120"/>
              </a:rPr>
              <a:t>(47)</a:t>
            </a:r>
          </a:p>
        </p:txBody>
      </p:sp>
      <p:sp>
        <p:nvSpPr>
          <p:cNvPr id="18490" name="Text Box 134"/>
          <p:cNvSpPr txBox="1">
            <a:spLocks noChangeArrowheads="1"/>
          </p:cNvSpPr>
          <p:nvPr/>
        </p:nvSpPr>
        <p:spPr bwMode="auto">
          <a:xfrm>
            <a:off x="10726738" y="666750"/>
            <a:ext cx="2159000" cy="1438275"/>
          </a:xfrm>
          <a:prstGeom prst="rect">
            <a:avLst/>
          </a:prstGeom>
          <a:solidFill>
            <a:schemeClr val="bg1">
              <a:alpha val="50195"/>
            </a:schemeClr>
          </a:solidFill>
          <a:ln w="9525" algn="ctr">
            <a:solidFill>
              <a:schemeClr val="bg2"/>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2538" tIns="91249" rIns="182538" bIns="91249" anchor="ctr"/>
          <a:lstStyle>
            <a:lvl1pPr defTabSz="1828800">
              <a:spcBef>
                <a:spcPct val="20000"/>
              </a:spcBef>
              <a:buChar char="•"/>
              <a:defRPr kumimoji="1" sz="6400">
                <a:solidFill>
                  <a:schemeClr val="tx1"/>
                </a:solidFill>
                <a:latin typeface="Arial" pitchFamily="34" charset="0"/>
                <a:ea typeface="新細明體" pitchFamily="18" charset="-120"/>
              </a:defRPr>
            </a:lvl1pPr>
            <a:lvl2pPr marL="1485900" indent="-571500" defTabSz="1828800">
              <a:spcBef>
                <a:spcPct val="20000"/>
              </a:spcBef>
              <a:buChar char="–"/>
              <a:defRPr kumimoji="1" sz="5600">
                <a:solidFill>
                  <a:schemeClr val="tx1"/>
                </a:solidFill>
                <a:latin typeface="Arial" pitchFamily="34" charset="0"/>
                <a:ea typeface="新細明體" pitchFamily="18" charset="-120"/>
              </a:defRPr>
            </a:lvl2pPr>
            <a:lvl3pPr marL="2286000" indent="-457200" defTabSz="1828800">
              <a:spcBef>
                <a:spcPct val="20000"/>
              </a:spcBef>
              <a:buChar char="•"/>
              <a:defRPr kumimoji="1" sz="4800">
                <a:solidFill>
                  <a:schemeClr val="tx1"/>
                </a:solidFill>
                <a:latin typeface="Arial" pitchFamily="34" charset="0"/>
                <a:ea typeface="新細明體" pitchFamily="18" charset="-120"/>
              </a:defRPr>
            </a:lvl3pPr>
            <a:lvl4pPr marL="3200400" indent="-457200" defTabSz="1828800">
              <a:spcBef>
                <a:spcPct val="20000"/>
              </a:spcBef>
              <a:buChar char="–"/>
              <a:defRPr kumimoji="1" sz="4000">
                <a:solidFill>
                  <a:schemeClr val="tx1"/>
                </a:solidFill>
                <a:latin typeface="Arial" pitchFamily="34" charset="0"/>
                <a:ea typeface="新細明體" pitchFamily="18" charset="-120"/>
              </a:defRPr>
            </a:lvl4pPr>
            <a:lvl5pPr marL="4114800" indent="-457200" defTabSz="1828800">
              <a:spcBef>
                <a:spcPct val="20000"/>
              </a:spcBef>
              <a:buChar char="»"/>
              <a:defRPr kumimoji="1" sz="4000">
                <a:solidFill>
                  <a:schemeClr val="tx1"/>
                </a:solidFill>
                <a:latin typeface="Arial" pitchFamily="34" charset="0"/>
                <a:ea typeface="新細明體" pitchFamily="18" charset="-120"/>
              </a:defRPr>
            </a:lvl5pPr>
            <a:lvl6pPr marL="4572000" indent="-457200" defTabSz="1828800" eaLnBrk="0" fontAlgn="base" hangingPunct="0">
              <a:spcBef>
                <a:spcPct val="20000"/>
              </a:spcBef>
              <a:spcAft>
                <a:spcPct val="0"/>
              </a:spcAft>
              <a:buChar char="»"/>
              <a:defRPr kumimoji="1" sz="4000">
                <a:solidFill>
                  <a:schemeClr val="tx1"/>
                </a:solidFill>
                <a:latin typeface="Arial" pitchFamily="34" charset="0"/>
                <a:ea typeface="新細明體" pitchFamily="18" charset="-120"/>
              </a:defRPr>
            </a:lvl6pPr>
            <a:lvl7pPr marL="5029200" indent="-457200" defTabSz="1828800" eaLnBrk="0" fontAlgn="base" hangingPunct="0">
              <a:spcBef>
                <a:spcPct val="20000"/>
              </a:spcBef>
              <a:spcAft>
                <a:spcPct val="0"/>
              </a:spcAft>
              <a:buChar char="»"/>
              <a:defRPr kumimoji="1" sz="4000">
                <a:solidFill>
                  <a:schemeClr val="tx1"/>
                </a:solidFill>
                <a:latin typeface="Arial" pitchFamily="34" charset="0"/>
                <a:ea typeface="新細明體" pitchFamily="18" charset="-120"/>
              </a:defRPr>
            </a:lvl7pPr>
            <a:lvl8pPr marL="5486400" indent="-457200" defTabSz="1828800" eaLnBrk="0" fontAlgn="base" hangingPunct="0">
              <a:spcBef>
                <a:spcPct val="20000"/>
              </a:spcBef>
              <a:spcAft>
                <a:spcPct val="0"/>
              </a:spcAft>
              <a:buChar char="»"/>
              <a:defRPr kumimoji="1" sz="4000">
                <a:solidFill>
                  <a:schemeClr val="tx1"/>
                </a:solidFill>
                <a:latin typeface="Arial" pitchFamily="34" charset="0"/>
                <a:ea typeface="新細明體" pitchFamily="18" charset="-120"/>
              </a:defRPr>
            </a:lvl8pPr>
            <a:lvl9pPr marL="5943600" indent="-457200" defTabSz="1828800" eaLnBrk="0" fontAlgn="base" hangingPunct="0">
              <a:spcBef>
                <a:spcPct val="20000"/>
              </a:spcBef>
              <a:spcAft>
                <a:spcPct val="0"/>
              </a:spcAft>
              <a:buChar char="»"/>
              <a:defRPr kumimoji="1" sz="4000">
                <a:solidFill>
                  <a:schemeClr val="tx1"/>
                </a:solidFill>
                <a:latin typeface="Arial" pitchFamily="34" charset="0"/>
                <a:ea typeface="新細明體" pitchFamily="18" charset="-120"/>
              </a:defRPr>
            </a:lvl9pPr>
          </a:lstStyle>
          <a:p>
            <a:pPr algn="ctr" eaLnBrk="1" hangingPunct="1">
              <a:spcBef>
                <a:spcPct val="0"/>
              </a:spcBef>
              <a:buFontTx/>
              <a:buNone/>
            </a:pPr>
            <a:r>
              <a:rPr lang="zh-TW" altLang="en-US" sz="2800">
                <a:ea typeface="全真粗黑體" pitchFamily="49" charset="-120"/>
              </a:rPr>
              <a:t>國土白皮書</a:t>
            </a:r>
            <a:r>
              <a:rPr lang="en-US" altLang="zh-TW" sz="2800">
                <a:ea typeface="全真粗黑體" pitchFamily="49" charset="-120"/>
              </a:rPr>
              <a:t>(5)</a:t>
            </a:r>
          </a:p>
        </p:txBody>
      </p:sp>
      <p:sp>
        <p:nvSpPr>
          <p:cNvPr id="18491" name="Text Box 161"/>
          <p:cNvSpPr txBox="1">
            <a:spLocks noChangeArrowheads="1"/>
          </p:cNvSpPr>
          <p:nvPr/>
        </p:nvSpPr>
        <p:spPr bwMode="auto">
          <a:xfrm>
            <a:off x="11561763" y="10171113"/>
            <a:ext cx="2770187" cy="1152525"/>
          </a:xfrm>
          <a:prstGeom prst="rect">
            <a:avLst/>
          </a:prstGeom>
          <a:solidFill>
            <a:schemeClr val="bg1">
              <a:alpha val="50195"/>
            </a:schemeClr>
          </a:solidFill>
          <a:ln w="9525">
            <a:solidFill>
              <a:schemeClr val="bg2"/>
            </a:solidFill>
            <a:miter lim="800000"/>
            <a:headEnd/>
            <a:tailEnd/>
          </a:ln>
        </p:spPr>
        <p:txBody>
          <a:bodyPr lIns="182538" tIns="91249" rIns="182538" bIns="91249" anchor="ctr"/>
          <a:lstStyle>
            <a:lvl1pPr defTabSz="1828800">
              <a:spcBef>
                <a:spcPct val="20000"/>
              </a:spcBef>
              <a:buChar char="•"/>
              <a:defRPr kumimoji="1" sz="6400">
                <a:solidFill>
                  <a:schemeClr val="tx1"/>
                </a:solidFill>
                <a:latin typeface="Arial" pitchFamily="34" charset="0"/>
                <a:ea typeface="新細明體" pitchFamily="18" charset="-120"/>
              </a:defRPr>
            </a:lvl1pPr>
            <a:lvl2pPr marL="1485900" indent="-571500" defTabSz="1828800">
              <a:spcBef>
                <a:spcPct val="20000"/>
              </a:spcBef>
              <a:buChar char="–"/>
              <a:defRPr kumimoji="1" sz="5600">
                <a:solidFill>
                  <a:schemeClr val="tx1"/>
                </a:solidFill>
                <a:latin typeface="Arial" pitchFamily="34" charset="0"/>
                <a:ea typeface="新細明體" pitchFamily="18" charset="-120"/>
              </a:defRPr>
            </a:lvl2pPr>
            <a:lvl3pPr marL="2286000" indent="-457200" defTabSz="1828800">
              <a:spcBef>
                <a:spcPct val="20000"/>
              </a:spcBef>
              <a:buChar char="•"/>
              <a:defRPr kumimoji="1" sz="4800">
                <a:solidFill>
                  <a:schemeClr val="tx1"/>
                </a:solidFill>
                <a:latin typeface="Arial" pitchFamily="34" charset="0"/>
                <a:ea typeface="新細明體" pitchFamily="18" charset="-120"/>
              </a:defRPr>
            </a:lvl3pPr>
            <a:lvl4pPr marL="3200400" indent="-457200" defTabSz="1828800">
              <a:spcBef>
                <a:spcPct val="20000"/>
              </a:spcBef>
              <a:buChar char="–"/>
              <a:defRPr kumimoji="1" sz="4000">
                <a:solidFill>
                  <a:schemeClr val="tx1"/>
                </a:solidFill>
                <a:latin typeface="Arial" pitchFamily="34" charset="0"/>
                <a:ea typeface="新細明體" pitchFamily="18" charset="-120"/>
              </a:defRPr>
            </a:lvl4pPr>
            <a:lvl5pPr marL="4114800" indent="-457200" defTabSz="1828800">
              <a:spcBef>
                <a:spcPct val="20000"/>
              </a:spcBef>
              <a:buChar char="»"/>
              <a:defRPr kumimoji="1" sz="4000">
                <a:solidFill>
                  <a:schemeClr val="tx1"/>
                </a:solidFill>
                <a:latin typeface="Arial" pitchFamily="34" charset="0"/>
                <a:ea typeface="新細明體" pitchFamily="18" charset="-120"/>
              </a:defRPr>
            </a:lvl5pPr>
            <a:lvl6pPr marL="4572000" indent="-457200" defTabSz="1828800" eaLnBrk="0" fontAlgn="base" hangingPunct="0">
              <a:spcBef>
                <a:spcPct val="20000"/>
              </a:spcBef>
              <a:spcAft>
                <a:spcPct val="0"/>
              </a:spcAft>
              <a:buChar char="»"/>
              <a:defRPr kumimoji="1" sz="4000">
                <a:solidFill>
                  <a:schemeClr val="tx1"/>
                </a:solidFill>
                <a:latin typeface="Arial" pitchFamily="34" charset="0"/>
                <a:ea typeface="新細明體" pitchFamily="18" charset="-120"/>
              </a:defRPr>
            </a:lvl6pPr>
            <a:lvl7pPr marL="5029200" indent="-457200" defTabSz="1828800" eaLnBrk="0" fontAlgn="base" hangingPunct="0">
              <a:spcBef>
                <a:spcPct val="20000"/>
              </a:spcBef>
              <a:spcAft>
                <a:spcPct val="0"/>
              </a:spcAft>
              <a:buChar char="»"/>
              <a:defRPr kumimoji="1" sz="4000">
                <a:solidFill>
                  <a:schemeClr val="tx1"/>
                </a:solidFill>
                <a:latin typeface="Arial" pitchFamily="34" charset="0"/>
                <a:ea typeface="新細明體" pitchFamily="18" charset="-120"/>
              </a:defRPr>
            </a:lvl7pPr>
            <a:lvl8pPr marL="5486400" indent="-457200" defTabSz="1828800" eaLnBrk="0" fontAlgn="base" hangingPunct="0">
              <a:spcBef>
                <a:spcPct val="20000"/>
              </a:spcBef>
              <a:spcAft>
                <a:spcPct val="0"/>
              </a:spcAft>
              <a:buChar char="»"/>
              <a:defRPr kumimoji="1" sz="4000">
                <a:solidFill>
                  <a:schemeClr val="tx1"/>
                </a:solidFill>
                <a:latin typeface="Arial" pitchFamily="34" charset="0"/>
                <a:ea typeface="新細明體" pitchFamily="18" charset="-120"/>
              </a:defRPr>
            </a:lvl8pPr>
            <a:lvl9pPr marL="5943600" indent="-457200" defTabSz="1828800" eaLnBrk="0" fontAlgn="base" hangingPunct="0">
              <a:spcBef>
                <a:spcPct val="20000"/>
              </a:spcBef>
              <a:spcAft>
                <a:spcPct val="0"/>
              </a:spcAft>
              <a:buChar char="»"/>
              <a:defRPr kumimoji="1" sz="4000">
                <a:solidFill>
                  <a:schemeClr val="tx1"/>
                </a:solidFill>
                <a:latin typeface="Arial" pitchFamily="34" charset="0"/>
                <a:ea typeface="新細明體" pitchFamily="18" charset="-120"/>
              </a:defRPr>
            </a:lvl9pPr>
          </a:lstStyle>
          <a:p>
            <a:pPr algn="ctr" eaLnBrk="1" hangingPunct="1">
              <a:spcBef>
                <a:spcPct val="0"/>
              </a:spcBef>
              <a:buFontTx/>
              <a:buNone/>
            </a:pPr>
            <a:r>
              <a:rPr kumimoji="0" lang="zh-TW" altLang="en-US" sz="2800">
                <a:ea typeface="全真粗黑體" pitchFamily="49" charset="-120"/>
              </a:rPr>
              <a:t>民眾檢舉規定</a:t>
            </a:r>
            <a:r>
              <a:rPr lang="en-US" altLang="zh-TW" sz="2800">
                <a:ea typeface="全真粗黑體" pitchFamily="49" charset="-120"/>
              </a:rPr>
              <a:t>(40)</a:t>
            </a:r>
          </a:p>
        </p:txBody>
      </p:sp>
      <p:sp>
        <p:nvSpPr>
          <p:cNvPr id="18492" name="Text Box 161"/>
          <p:cNvSpPr txBox="1">
            <a:spLocks noChangeArrowheads="1"/>
          </p:cNvSpPr>
          <p:nvPr/>
        </p:nvSpPr>
        <p:spPr bwMode="auto">
          <a:xfrm>
            <a:off x="6119813" y="8589963"/>
            <a:ext cx="2479675" cy="1295400"/>
          </a:xfrm>
          <a:prstGeom prst="rect">
            <a:avLst/>
          </a:prstGeom>
          <a:solidFill>
            <a:schemeClr val="bg1">
              <a:alpha val="50195"/>
            </a:schemeClr>
          </a:solidFill>
          <a:ln w="9525" algn="ctr">
            <a:solidFill>
              <a:schemeClr val="bg2"/>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2538" tIns="91249" rIns="182538" bIns="91249" anchor="ctr"/>
          <a:lstStyle>
            <a:lvl1pPr defTabSz="1828800">
              <a:spcBef>
                <a:spcPct val="20000"/>
              </a:spcBef>
              <a:buChar char="•"/>
              <a:defRPr kumimoji="1" sz="6400">
                <a:solidFill>
                  <a:schemeClr val="tx1"/>
                </a:solidFill>
                <a:latin typeface="Arial" pitchFamily="34" charset="0"/>
                <a:ea typeface="新細明體" pitchFamily="18" charset="-120"/>
              </a:defRPr>
            </a:lvl1pPr>
            <a:lvl2pPr marL="1485900" indent="-571500" defTabSz="1828800">
              <a:spcBef>
                <a:spcPct val="20000"/>
              </a:spcBef>
              <a:buChar char="–"/>
              <a:defRPr kumimoji="1" sz="5600">
                <a:solidFill>
                  <a:schemeClr val="tx1"/>
                </a:solidFill>
                <a:latin typeface="Arial" pitchFamily="34" charset="0"/>
                <a:ea typeface="新細明體" pitchFamily="18" charset="-120"/>
              </a:defRPr>
            </a:lvl2pPr>
            <a:lvl3pPr marL="2286000" indent="-457200" defTabSz="1828800">
              <a:spcBef>
                <a:spcPct val="20000"/>
              </a:spcBef>
              <a:buChar char="•"/>
              <a:defRPr kumimoji="1" sz="4800">
                <a:solidFill>
                  <a:schemeClr val="tx1"/>
                </a:solidFill>
                <a:latin typeface="Arial" pitchFamily="34" charset="0"/>
                <a:ea typeface="新細明體" pitchFamily="18" charset="-120"/>
              </a:defRPr>
            </a:lvl3pPr>
            <a:lvl4pPr marL="3200400" indent="-457200" defTabSz="1828800">
              <a:spcBef>
                <a:spcPct val="20000"/>
              </a:spcBef>
              <a:buChar char="–"/>
              <a:defRPr kumimoji="1" sz="4000">
                <a:solidFill>
                  <a:schemeClr val="tx1"/>
                </a:solidFill>
                <a:latin typeface="Arial" pitchFamily="34" charset="0"/>
                <a:ea typeface="新細明體" pitchFamily="18" charset="-120"/>
              </a:defRPr>
            </a:lvl4pPr>
            <a:lvl5pPr marL="4114800" indent="-457200" defTabSz="1828800">
              <a:spcBef>
                <a:spcPct val="20000"/>
              </a:spcBef>
              <a:buChar char="»"/>
              <a:defRPr kumimoji="1" sz="4000">
                <a:solidFill>
                  <a:schemeClr val="tx1"/>
                </a:solidFill>
                <a:latin typeface="Arial" pitchFamily="34" charset="0"/>
                <a:ea typeface="新細明體" pitchFamily="18" charset="-120"/>
              </a:defRPr>
            </a:lvl5pPr>
            <a:lvl6pPr marL="4572000" indent="-457200" defTabSz="1828800" eaLnBrk="0" fontAlgn="base" hangingPunct="0">
              <a:spcBef>
                <a:spcPct val="20000"/>
              </a:spcBef>
              <a:spcAft>
                <a:spcPct val="0"/>
              </a:spcAft>
              <a:buChar char="»"/>
              <a:defRPr kumimoji="1" sz="4000">
                <a:solidFill>
                  <a:schemeClr val="tx1"/>
                </a:solidFill>
                <a:latin typeface="Arial" pitchFamily="34" charset="0"/>
                <a:ea typeface="新細明體" pitchFamily="18" charset="-120"/>
              </a:defRPr>
            </a:lvl6pPr>
            <a:lvl7pPr marL="5029200" indent="-457200" defTabSz="1828800" eaLnBrk="0" fontAlgn="base" hangingPunct="0">
              <a:spcBef>
                <a:spcPct val="20000"/>
              </a:spcBef>
              <a:spcAft>
                <a:spcPct val="0"/>
              </a:spcAft>
              <a:buChar char="»"/>
              <a:defRPr kumimoji="1" sz="4000">
                <a:solidFill>
                  <a:schemeClr val="tx1"/>
                </a:solidFill>
                <a:latin typeface="Arial" pitchFamily="34" charset="0"/>
                <a:ea typeface="新細明體" pitchFamily="18" charset="-120"/>
              </a:defRPr>
            </a:lvl7pPr>
            <a:lvl8pPr marL="5486400" indent="-457200" defTabSz="1828800" eaLnBrk="0" fontAlgn="base" hangingPunct="0">
              <a:spcBef>
                <a:spcPct val="20000"/>
              </a:spcBef>
              <a:spcAft>
                <a:spcPct val="0"/>
              </a:spcAft>
              <a:buChar char="»"/>
              <a:defRPr kumimoji="1" sz="4000">
                <a:solidFill>
                  <a:schemeClr val="tx1"/>
                </a:solidFill>
                <a:latin typeface="Arial" pitchFamily="34" charset="0"/>
                <a:ea typeface="新細明體" pitchFamily="18" charset="-120"/>
              </a:defRPr>
            </a:lvl8pPr>
            <a:lvl9pPr marL="5943600" indent="-457200" defTabSz="1828800" eaLnBrk="0" fontAlgn="base" hangingPunct="0">
              <a:spcBef>
                <a:spcPct val="20000"/>
              </a:spcBef>
              <a:spcAft>
                <a:spcPct val="0"/>
              </a:spcAft>
              <a:buChar char="»"/>
              <a:defRPr kumimoji="1" sz="4000">
                <a:solidFill>
                  <a:schemeClr val="tx1"/>
                </a:solidFill>
                <a:latin typeface="Arial" pitchFamily="34" charset="0"/>
                <a:ea typeface="新細明體" pitchFamily="18" charset="-120"/>
              </a:defRPr>
            </a:lvl9pPr>
          </a:lstStyle>
          <a:p>
            <a:pPr algn="ctr" eaLnBrk="1" hangingPunct="1">
              <a:spcBef>
                <a:spcPct val="0"/>
              </a:spcBef>
              <a:buFontTx/>
              <a:buNone/>
            </a:pPr>
            <a:r>
              <a:rPr lang="zh-TW" altLang="en-US" sz="2800">
                <a:ea typeface="全真粗黑體" pitchFamily="49" charset="-120"/>
              </a:rPr>
              <a:t>劃定國土復</a:t>
            </a:r>
          </a:p>
          <a:p>
            <a:pPr algn="ctr" eaLnBrk="1" hangingPunct="1">
              <a:spcBef>
                <a:spcPct val="0"/>
              </a:spcBef>
              <a:buFontTx/>
              <a:buNone/>
            </a:pPr>
            <a:r>
              <a:rPr lang="zh-TW" altLang="en-US" sz="2800">
                <a:ea typeface="全真粗黑體" pitchFamily="49" charset="-120"/>
              </a:rPr>
              <a:t>育促進地區</a:t>
            </a:r>
            <a:r>
              <a:rPr lang="en-US" altLang="zh-TW" sz="2800">
                <a:ea typeface="全真粗黑體" pitchFamily="49" charset="-120"/>
              </a:rPr>
              <a:t>(35)</a:t>
            </a:r>
          </a:p>
        </p:txBody>
      </p:sp>
      <p:sp>
        <p:nvSpPr>
          <p:cNvPr id="18493" name="Text Box 162"/>
          <p:cNvSpPr txBox="1">
            <a:spLocks noChangeArrowheads="1"/>
          </p:cNvSpPr>
          <p:nvPr/>
        </p:nvSpPr>
        <p:spPr bwMode="auto">
          <a:xfrm>
            <a:off x="8824913" y="8589963"/>
            <a:ext cx="2479675" cy="1295400"/>
          </a:xfrm>
          <a:prstGeom prst="rect">
            <a:avLst/>
          </a:prstGeom>
          <a:solidFill>
            <a:schemeClr val="bg1">
              <a:alpha val="50195"/>
            </a:schemeClr>
          </a:solidFill>
          <a:ln w="9525" algn="ctr">
            <a:solidFill>
              <a:schemeClr val="bg2"/>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2538" tIns="91249" rIns="182538" bIns="91249" anchor="ctr"/>
          <a:lstStyle>
            <a:lvl1pPr defTabSz="1828800">
              <a:spcBef>
                <a:spcPct val="20000"/>
              </a:spcBef>
              <a:buChar char="•"/>
              <a:defRPr kumimoji="1" sz="6400">
                <a:solidFill>
                  <a:schemeClr val="tx1"/>
                </a:solidFill>
                <a:latin typeface="Arial" pitchFamily="34" charset="0"/>
                <a:ea typeface="新細明體" pitchFamily="18" charset="-120"/>
              </a:defRPr>
            </a:lvl1pPr>
            <a:lvl2pPr marL="1485900" indent="-571500" defTabSz="1828800">
              <a:spcBef>
                <a:spcPct val="20000"/>
              </a:spcBef>
              <a:buChar char="–"/>
              <a:defRPr kumimoji="1" sz="5600">
                <a:solidFill>
                  <a:schemeClr val="tx1"/>
                </a:solidFill>
                <a:latin typeface="Arial" pitchFamily="34" charset="0"/>
                <a:ea typeface="新細明體" pitchFamily="18" charset="-120"/>
              </a:defRPr>
            </a:lvl2pPr>
            <a:lvl3pPr marL="2286000" indent="-457200" defTabSz="1828800">
              <a:spcBef>
                <a:spcPct val="20000"/>
              </a:spcBef>
              <a:buChar char="•"/>
              <a:defRPr kumimoji="1" sz="4800">
                <a:solidFill>
                  <a:schemeClr val="tx1"/>
                </a:solidFill>
                <a:latin typeface="Arial" pitchFamily="34" charset="0"/>
                <a:ea typeface="新細明體" pitchFamily="18" charset="-120"/>
              </a:defRPr>
            </a:lvl3pPr>
            <a:lvl4pPr marL="3200400" indent="-457200" defTabSz="1828800">
              <a:spcBef>
                <a:spcPct val="20000"/>
              </a:spcBef>
              <a:buChar char="–"/>
              <a:defRPr kumimoji="1" sz="4000">
                <a:solidFill>
                  <a:schemeClr val="tx1"/>
                </a:solidFill>
                <a:latin typeface="Arial" pitchFamily="34" charset="0"/>
                <a:ea typeface="新細明體" pitchFamily="18" charset="-120"/>
              </a:defRPr>
            </a:lvl4pPr>
            <a:lvl5pPr marL="4114800" indent="-457200" defTabSz="1828800">
              <a:spcBef>
                <a:spcPct val="20000"/>
              </a:spcBef>
              <a:buChar char="»"/>
              <a:defRPr kumimoji="1" sz="4000">
                <a:solidFill>
                  <a:schemeClr val="tx1"/>
                </a:solidFill>
                <a:latin typeface="Arial" pitchFamily="34" charset="0"/>
                <a:ea typeface="新細明體" pitchFamily="18" charset="-120"/>
              </a:defRPr>
            </a:lvl5pPr>
            <a:lvl6pPr marL="4572000" indent="-457200" defTabSz="1828800" eaLnBrk="0" fontAlgn="base" hangingPunct="0">
              <a:spcBef>
                <a:spcPct val="20000"/>
              </a:spcBef>
              <a:spcAft>
                <a:spcPct val="0"/>
              </a:spcAft>
              <a:buChar char="»"/>
              <a:defRPr kumimoji="1" sz="4000">
                <a:solidFill>
                  <a:schemeClr val="tx1"/>
                </a:solidFill>
                <a:latin typeface="Arial" pitchFamily="34" charset="0"/>
                <a:ea typeface="新細明體" pitchFamily="18" charset="-120"/>
              </a:defRPr>
            </a:lvl6pPr>
            <a:lvl7pPr marL="5029200" indent="-457200" defTabSz="1828800" eaLnBrk="0" fontAlgn="base" hangingPunct="0">
              <a:spcBef>
                <a:spcPct val="20000"/>
              </a:spcBef>
              <a:spcAft>
                <a:spcPct val="0"/>
              </a:spcAft>
              <a:buChar char="»"/>
              <a:defRPr kumimoji="1" sz="4000">
                <a:solidFill>
                  <a:schemeClr val="tx1"/>
                </a:solidFill>
                <a:latin typeface="Arial" pitchFamily="34" charset="0"/>
                <a:ea typeface="新細明體" pitchFamily="18" charset="-120"/>
              </a:defRPr>
            </a:lvl7pPr>
            <a:lvl8pPr marL="5486400" indent="-457200" defTabSz="1828800" eaLnBrk="0" fontAlgn="base" hangingPunct="0">
              <a:spcBef>
                <a:spcPct val="20000"/>
              </a:spcBef>
              <a:spcAft>
                <a:spcPct val="0"/>
              </a:spcAft>
              <a:buChar char="»"/>
              <a:defRPr kumimoji="1" sz="4000">
                <a:solidFill>
                  <a:schemeClr val="tx1"/>
                </a:solidFill>
                <a:latin typeface="Arial" pitchFamily="34" charset="0"/>
                <a:ea typeface="新細明體" pitchFamily="18" charset="-120"/>
              </a:defRPr>
            </a:lvl8pPr>
            <a:lvl9pPr marL="5943600" indent="-457200" defTabSz="1828800" eaLnBrk="0" fontAlgn="base" hangingPunct="0">
              <a:spcBef>
                <a:spcPct val="20000"/>
              </a:spcBef>
              <a:spcAft>
                <a:spcPct val="0"/>
              </a:spcAft>
              <a:buChar char="»"/>
              <a:defRPr kumimoji="1" sz="4000">
                <a:solidFill>
                  <a:schemeClr val="tx1"/>
                </a:solidFill>
                <a:latin typeface="Arial" pitchFamily="34" charset="0"/>
                <a:ea typeface="新細明體" pitchFamily="18" charset="-120"/>
              </a:defRPr>
            </a:lvl9pPr>
          </a:lstStyle>
          <a:p>
            <a:pPr algn="ctr" eaLnBrk="1" hangingPunct="1">
              <a:spcBef>
                <a:spcPct val="0"/>
              </a:spcBef>
              <a:buFontTx/>
              <a:buNone/>
            </a:pPr>
            <a:r>
              <a:rPr lang="zh-TW" altLang="en-US" sz="2800">
                <a:ea typeface="全真粗黑體" pitchFamily="49" charset="-120"/>
              </a:rPr>
              <a:t>擬定復育計畫</a:t>
            </a:r>
          </a:p>
          <a:p>
            <a:pPr algn="ctr" eaLnBrk="1" hangingPunct="1">
              <a:spcBef>
                <a:spcPct val="0"/>
              </a:spcBef>
              <a:buFontTx/>
              <a:buNone/>
            </a:pPr>
            <a:r>
              <a:rPr lang="en-US" altLang="zh-TW" sz="2800">
                <a:ea typeface="全真粗黑體" pitchFamily="49" charset="-120"/>
              </a:rPr>
              <a:t>(36)</a:t>
            </a:r>
          </a:p>
        </p:txBody>
      </p:sp>
      <p:sp>
        <p:nvSpPr>
          <p:cNvPr id="18494" name="Text Box 161"/>
          <p:cNvSpPr txBox="1">
            <a:spLocks noChangeArrowheads="1"/>
          </p:cNvSpPr>
          <p:nvPr/>
        </p:nvSpPr>
        <p:spPr bwMode="auto">
          <a:xfrm>
            <a:off x="11561763" y="8586788"/>
            <a:ext cx="2481262" cy="1295400"/>
          </a:xfrm>
          <a:prstGeom prst="rect">
            <a:avLst/>
          </a:prstGeom>
          <a:solidFill>
            <a:schemeClr val="bg1">
              <a:alpha val="50195"/>
            </a:schemeClr>
          </a:solidFill>
          <a:ln w="9525">
            <a:solidFill>
              <a:schemeClr val="bg2"/>
            </a:solidFill>
            <a:miter lim="800000"/>
            <a:headEnd/>
            <a:tailEnd/>
          </a:ln>
        </p:spPr>
        <p:txBody>
          <a:bodyPr lIns="182538" tIns="91249" rIns="182538" bIns="91249" anchor="ctr"/>
          <a:lstStyle>
            <a:lvl1pPr defTabSz="1828800">
              <a:spcBef>
                <a:spcPct val="20000"/>
              </a:spcBef>
              <a:buChar char="•"/>
              <a:defRPr kumimoji="1" sz="6400">
                <a:solidFill>
                  <a:schemeClr val="tx1"/>
                </a:solidFill>
                <a:latin typeface="Arial" pitchFamily="34" charset="0"/>
                <a:ea typeface="新細明體" pitchFamily="18" charset="-120"/>
              </a:defRPr>
            </a:lvl1pPr>
            <a:lvl2pPr marL="1485900" indent="-571500" defTabSz="1828800">
              <a:spcBef>
                <a:spcPct val="20000"/>
              </a:spcBef>
              <a:buChar char="–"/>
              <a:defRPr kumimoji="1" sz="5600">
                <a:solidFill>
                  <a:schemeClr val="tx1"/>
                </a:solidFill>
                <a:latin typeface="Arial" pitchFamily="34" charset="0"/>
                <a:ea typeface="新細明體" pitchFamily="18" charset="-120"/>
              </a:defRPr>
            </a:lvl2pPr>
            <a:lvl3pPr marL="2286000" indent="-457200" defTabSz="1828800">
              <a:spcBef>
                <a:spcPct val="20000"/>
              </a:spcBef>
              <a:buChar char="•"/>
              <a:defRPr kumimoji="1" sz="4800">
                <a:solidFill>
                  <a:schemeClr val="tx1"/>
                </a:solidFill>
                <a:latin typeface="Arial" pitchFamily="34" charset="0"/>
                <a:ea typeface="新細明體" pitchFamily="18" charset="-120"/>
              </a:defRPr>
            </a:lvl3pPr>
            <a:lvl4pPr marL="3200400" indent="-457200" defTabSz="1828800">
              <a:spcBef>
                <a:spcPct val="20000"/>
              </a:spcBef>
              <a:buChar char="–"/>
              <a:defRPr kumimoji="1" sz="4000">
                <a:solidFill>
                  <a:schemeClr val="tx1"/>
                </a:solidFill>
                <a:latin typeface="Arial" pitchFamily="34" charset="0"/>
                <a:ea typeface="新細明體" pitchFamily="18" charset="-120"/>
              </a:defRPr>
            </a:lvl4pPr>
            <a:lvl5pPr marL="4114800" indent="-457200" defTabSz="1828800">
              <a:spcBef>
                <a:spcPct val="20000"/>
              </a:spcBef>
              <a:buChar char="»"/>
              <a:defRPr kumimoji="1" sz="4000">
                <a:solidFill>
                  <a:schemeClr val="tx1"/>
                </a:solidFill>
                <a:latin typeface="Arial" pitchFamily="34" charset="0"/>
                <a:ea typeface="新細明體" pitchFamily="18" charset="-120"/>
              </a:defRPr>
            </a:lvl5pPr>
            <a:lvl6pPr marL="4572000" indent="-457200" defTabSz="1828800" eaLnBrk="0" fontAlgn="base" hangingPunct="0">
              <a:spcBef>
                <a:spcPct val="20000"/>
              </a:spcBef>
              <a:spcAft>
                <a:spcPct val="0"/>
              </a:spcAft>
              <a:buChar char="»"/>
              <a:defRPr kumimoji="1" sz="4000">
                <a:solidFill>
                  <a:schemeClr val="tx1"/>
                </a:solidFill>
                <a:latin typeface="Arial" pitchFamily="34" charset="0"/>
                <a:ea typeface="新細明體" pitchFamily="18" charset="-120"/>
              </a:defRPr>
            </a:lvl6pPr>
            <a:lvl7pPr marL="5029200" indent="-457200" defTabSz="1828800" eaLnBrk="0" fontAlgn="base" hangingPunct="0">
              <a:spcBef>
                <a:spcPct val="20000"/>
              </a:spcBef>
              <a:spcAft>
                <a:spcPct val="0"/>
              </a:spcAft>
              <a:buChar char="»"/>
              <a:defRPr kumimoji="1" sz="4000">
                <a:solidFill>
                  <a:schemeClr val="tx1"/>
                </a:solidFill>
                <a:latin typeface="Arial" pitchFamily="34" charset="0"/>
                <a:ea typeface="新細明體" pitchFamily="18" charset="-120"/>
              </a:defRPr>
            </a:lvl7pPr>
            <a:lvl8pPr marL="5486400" indent="-457200" defTabSz="1828800" eaLnBrk="0" fontAlgn="base" hangingPunct="0">
              <a:spcBef>
                <a:spcPct val="20000"/>
              </a:spcBef>
              <a:spcAft>
                <a:spcPct val="0"/>
              </a:spcAft>
              <a:buChar char="»"/>
              <a:defRPr kumimoji="1" sz="4000">
                <a:solidFill>
                  <a:schemeClr val="tx1"/>
                </a:solidFill>
                <a:latin typeface="Arial" pitchFamily="34" charset="0"/>
                <a:ea typeface="新細明體" pitchFamily="18" charset="-120"/>
              </a:defRPr>
            </a:lvl8pPr>
            <a:lvl9pPr marL="5943600" indent="-457200" defTabSz="1828800" eaLnBrk="0" fontAlgn="base" hangingPunct="0">
              <a:spcBef>
                <a:spcPct val="20000"/>
              </a:spcBef>
              <a:spcAft>
                <a:spcPct val="0"/>
              </a:spcAft>
              <a:buChar char="»"/>
              <a:defRPr kumimoji="1" sz="4000">
                <a:solidFill>
                  <a:schemeClr val="tx1"/>
                </a:solidFill>
                <a:latin typeface="Arial" pitchFamily="34" charset="0"/>
                <a:ea typeface="新細明體" pitchFamily="18" charset="-120"/>
              </a:defRPr>
            </a:lvl9pPr>
          </a:lstStyle>
          <a:p>
            <a:pPr algn="ctr" eaLnBrk="1" hangingPunct="1">
              <a:spcBef>
                <a:spcPct val="0"/>
              </a:spcBef>
              <a:buFontTx/>
              <a:buNone/>
            </a:pPr>
            <a:r>
              <a:rPr kumimoji="0" lang="zh-TW" altLang="en-US" sz="2800">
                <a:ea typeface="全真粗黑體" pitchFamily="49" charset="-120"/>
              </a:rPr>
              <a:t>復育配套機制</a:t>
            </a:r>
          </a:p>
          <a:p>
            <a:pPr algn="ctr" eaLnBrk="1" hangingPunct="1">
              <a:spcBef>
                <a:spcPct val="0"/>
              </a:spcBef>
              <a:buFontTx/>
              <a:buNone/>
            </a:pPr>
            <a:r>
              <a:rPr lang="en-US" altLang="zh-TW" sz="2800">
                <a:ea typeface="全真粗黑體" pitchFamily="49" charset="-120"/>
              </a:rPr>
              <a:t>(37)</a:t>
            </a:r>
          </a:p>
        </p:txBody>
      </p:sp>
      <p:sp>
        <p:nvSpPr>
          <p:cNvPr id="18495" name="Text Box 160"/>
          <p:cNvSpPr txBox="1">
            <a:spLocks noChangeArrowheads="1"/>
          </p:cNvSpPr>
          <p:nvPr/>
        </p:nvSpPr>
        <p:spPr bwMode="auto">
          <a:xfrm>
            <a:off x="16202025" y="6283325"/>
            <a:ext cx="1587500" cy="1985963"/>
          </a:xfrm>
          <a:prstGeom prst="rect">
            <a:avLst/>
          </a:prstGeom>
          <a:solidFill>
            <a:schemeClr val="bg1">
              <a:alpha val="50195"/>
            </a:schemeClr>
          </a:solidFill>
          <a:ln w="9525" algn="ctr">
            <a:solidFill>
              <a:schemeClr val="bg2"/>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2538" tIns="91249" rIns="182538" bIns="91249" anchor="ctr"/>
          <a:lstStyle>
            <a:lvl1pPr defTabSz="1828800">
              <a:spcBef>
                <a:spcPct val="20000"/>
              </a:spcBef>
              <a:buChar char="•"/>
              <a:defRPr kumimoji="1" sz="6400">
                <a:solidFill>
                  <a:schemeClr val="tx1"/>
                </a:solidFill>
                <a:latin typeface="Arial" pitchFamily="34" charset="0"/>
                <a:ea typeface="新細明體" pitchFamily="18" charset="-120"/>
              </a:defRPr>
            </a:lvl1pPr>
            <a:lvl2pPr marL="1485900" indent="-571500" defTabSz="1828800">
              <a:spcBef>
                <a:spcPct val="20000"/>
              </a:spcBef>
              <a:buChar char="–"/>
              <a:defRPr kumimoji="1" sz="5600">
                <a:solidFill>
                  <a:schemeClr val="tx1"/>
                </a:solidFill>
                <a:latin typeface="Arial" pitchFamily="34" charset="0"/>
                <a:ea typeface="新細明體" pitchFamily="18" charset="-120"/>
              </a:defRPr>
            </a:lvl2pPr>
            <a:lvl3pPr marL="2286000" indent="-457200" defTabSz="1828800">
              <a:spcBef>
                <a:spcPct val="20000"/>
              </a:spcBef>
              <a:buChar char="•"/>
              <a:defRPr kumimoji="1" sz="4800">
                <a:solidFill>
                  <a:schemeClr val="tx1"/>
                </a:solidFill>
                <a:latin typeface="Arial" pitchFamily="34" charset="0"/>
                <a:ea typeface="新細明體" pitchFamily="18" charset="-120"/>
              </a:defRPr>
            </a:lvl3pPr>
            <a:lvl4pPr marL="3200400" indent="-457200" defTabSz="1828800">
              <a:spcBef>
                <a:spcPct val="20000"/>
              </a:spcBef>
              <a:buChar char="–"/>
              <a:defRPr kumimoji="1" sz="4000">
                <a:solidFill>
                  <a:schemeClr val="tx1"/>
                </a:solidFill>
                <a:latin typeface="Arial" pitchFamily="34" charset="0"/>
                <a:ea typeface="新細明體" pitchFamily="18" charset="-120"/>
              </a:defRPr>
            </a:lvl4pPr>
            <a:lvl5pPr marL="4114800" indent="-457200" defTabSz="1828800">
              <a:spcBef>
                <a:spcPct val="20000"/>
              </a:spcBef>
              <a:buChar char="»"/>
              <a:defRPr kumimoji="1" sz="4000">
                <a:solidFill>
                  <a:schemeClr val="tx1"/>
                </a:solidFill>
                <a:latin typeface="Arial" pitchFamily="34" charset="0"/>
                <a:ea typeface="新細明體" pitchFamily="18" charset="-120"/>
              </a:defRPr>
            </a:lvl5pPr>
            <a:lvl6pPr marL="4572000" indent="-457200" defTabSz="1828800" eaLnBrk="0" fontAlgn="base" hangingPunct="0">
              <a:spcBef>
                <a:spcPct val="20000"/>
              </a:spcBef>
              <a:spcAft>
                <a:spcPct val="0"/>
              </a:spcAft>
              <a:buChar char="»"/>
              <a:defRPr kumimoji="1" sz="4000">
                <a:solidFill>
                  <a:schemeClr val="tx1"/>
                </a:solidFill>
                <a:latin typeface="Arial" pitchFamily="34" charset="0"/>
                <a:ea typeface="新細明體" pitchFamily="18" charset="-120"/>
              </a:defRPr>
            </a:lvl6pPr>
            <a:lvl7pPr marL="5029200" indent="-457200" defTabSz="1828800" eaLnBrk="0" fontAlgn="base" hangingPunct="0">
              <a:spcBef>
                <a:spcPct val="20000"/>
              </a:spcBef>
              <a:spcAft>
                <a:spcPct val="0"/>
              </a:spcAft>
              <a:buChar char="»"/>
              <a:defRPr kumimoji="1" sz="4000">
                <a:solidFill>
                  <a:schemeClr val="tx1"/>
                </a:solidFill>
                <a:latin typeface="Arial" pitchFamily="34" charset="0"/>
                <a:ea typeface="新細明體" pitchFamily="18" charset="-120"/>
              </a:defRPr>
            </a:lvl7pPr>
            <a:lvl8pPr marL="5486400" indent="-457200" defTabSz="1828800" eaLnBrk="0" fontAlgn="base" hangingPunct="0">
              <a:spcBef>
                <a:spcPct val="20000"/>
              </a:spcBef>
              <a:spcAft>
                <a:spcPct val="0"/>
              </a:spcAft>
              <a:buChar char="»"/>
              <a:defRPr kumimoji="1" sz="4000">
                <a:solidFill>
                  <a:schemeClr val="tx1"/>
                </a:solidFill>
                <a:latin typeface="Arial" pitchFamily="34" charset="0"/>
                <a:ea typeface="新細明體" pitchFamily="18" charset="-120"/>
              </a:defRPr>
            </a:lvl8pPr>
            <a:lvl9pPr marL="5943600" indent="-457200" defTabSz="1828800" eaLnBrk="0" fontAlgn="base" hangingPunct="0">
              <a:spcBef>
                <a:spcPct val="20000"/>
              </a:spcBef>
              <a:spcAft>
                <a:spcPct val="0"/>
              </a:spcAft>
              <a:buChar char="»"/>
              <a:defRPr kumimoji="1" sz="4000">
                <a:solidFill>
                  <a:schemeClr val="tx1"/>
                </a:solidFill>
                <a:latin typeface="Arial" pitchFamily="34" charset="0"/>
                <a:ea typeface="新細明體" pitchFamily="18" charset="-120"/>
              </a:defRPr>
            </a:lvl9pPr>
          </a:lstStyle>
          <a:p>
            <a:pPr algn="ctr" eaLnBrk="1" hangingPunct="1">
              <a:spcBef>
                <a:spcPct val="0"/>
              </a:spcBef>
              <a:buFontTx/>
              <a:buNone/>
            </a:pPr>
            <a:r>
              <a:rPr lang="zh-TW" altLang="en-US" sz="2800">
                <a:ea typeface="全真粗黑體" pitchFamily="49" charset="-120"/>
              </a:rPr>
              <a:t>公民訴訟</a:t>
            </a:r>
            <a:r>
              <a:rPr lang="en-US" altLang="zh-TW" sz="2800">
                <a:ea typeface="全真粗黑體" pitchFamily="49" charset="-120"/>
              </a:rPr>
              <a:t>(34)</a:t>
            </a:r>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6322" name="Picture 4" descr="C:\Users\tingyi226\Downloads\城鄉發展地區2.png"/>
          <p:cNvPicPr>
            <a:picLocks noChangeAspect="1" noChangeArrowheads="1"/>
          </p:cNvPicPr>
          <p:nvPr/>
        </p:nvPicPr>
        <p:blipFill>
          <a:blip r:embed="rId2">
            <a:extLst>
              <a:ext uri="{28A0092B-C50C-407E-A947-70E740481C1C}">
                <a14:useLocalDpi xmlns:a14="http://schemas.microsoft.com/office/drawing/2010/main" val="0"/>
              </a:ext>
            </a:extLst>
          </a:blip>
          <a:srcRect l="30193" t="23747" r="15063" b="18597"/>
          <a:stretch>
            <a:fillRect/>
          </a:stretch>
        </p:blipFill>
        <p:spPr bwMode="auto">
          <a:xfrm>
            <a:off x="9505950" y="1889125"/>
            <a:ext cx="7899400" cy="11755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6323" name="投影片編號版面配置區 1"/>
          <p:cNvSpPr>
            <a:spLocks noGrp="1"/>
          </p:cNvSpPr>
          <p:nvPr>
            <p:ph type="sldNum" sz="quarter" idx="12"/>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1828800">
              <a:spcBef>
                <a:spcPct val="20000"/>
              </a:spcBef>
              <a:buChar char="•"/>
              <a:defRPr kumimoji="1" sz="6400">
                <a:solidFill>
                  <a:schemeClr val="tx1"/>
                </a:solidFill>
                <a:latin typeface="Arial" pitchFamily="34" charset="0"/>
                <a:ea typeface="新細明體" pitchFamily="18" charset="-120"/>
              </a:defRPr>
            </a:lvl1pPr>
            <a:lvl2pPr marL="742950" indent="-285750" defTabSz="1828800">
              <a:spcBef>
                <a:spcPct val="20000"/>
              </a:spcBef>
              <a:buChar char="–"/>
              <a:defRPr kumimoji="1" sz="5600">
                <a:solidFill>
                  <a:schemeClr val="tx1"/>
                </a:solidFill>
                <a:latin typeface="Arial" pitchFamily="34" charset="0"/>
                <a:ea typeface="新細明體" pitchFamily="18" charset="-120"/>
              </a:defRPr>
            </a:lvl2pPr>
            <a:lvl3pPr marL="1143000" indent="-228600" defTabSz="1828800">
              <a:spcBef>
                <a:spcPct val="20000"/>
              </a:spcBef>
              <a:buChar char="•"/>
              <a:defRPr kumimoji="1" sz="4800">
                <a:solidFill>
                  <a:schemeClr val="tx1"/>
                </a:solidFill>
                <a:latin typeface="Arial" pitchFamily="34" charset="0"/>
                <a:ea typeface="新細明體" pitchFamily="18" charset="-120"/>
              </a:defRPr>
            </a:lvl3pPr>
            <a:lvl4pPr marL="1600200" indent="-228600" defTabSz="1828800">
              <a:spcBef>
                <a:spcPct val="20000"/>
              </a:spcBef>
              <a:buChar char="–"/>
              <a:defRPr kumimoji="1" sz="4000">
                <a:solidFill>
                  <a:schemeClr val="tx1"/>
                </a:solidFill>
                <a:latin typeface="Arial" pitchFamily="34" charset="0"/>
                <a:ea typeface="新細明體" pitchFamily="18" charset="-120"/>
              </a:defRPr>
            </a:lvl4pPr>
            <a:lvl5pPr marL="2057400" indent="-228600" defTabSz="1828800">
              <a:spcBef>
                <a:spcPct val="20000"/>
              </a:spcBef>
              <a:buChar char="»"/>
              <a:defRPr kumimoji="1" sz="4000">
                <a:solidFill>
                  <a:schemeClr val="tx1"/>
                </a:solidFill>
                <a:latin typeface="Arial" pitchFamily="34" charset="0"/>
                <a:ea typeface="新細明體" pitchFamily="18" charset="-120"/>
              </a:defRPr>
            </a:lvl5pPr>
            <a:lvl6pPr marL="2514600" indent="-228600" defTabSz="1828800" eaLnBrk="0" fontAlgn="base" hangingPunct="0">
              <a:spcBef>
                <a:spcPct val="20000"/>
              </a:spcBef>
              <a:spcAft>
                <a:spcPct val="0"/>
              </a:spcAft>
              <a:buChar char="»"/>
              <a:defRPr kumimoji="1" sz="4000">
                <a:solidFill>
                  <a:schemeClr val="tx1"/>
                </a:solidFill>
                <a:latin typeface="Arial" pitchFamily="34" charset="0"/>
                <a:ea typeface="新細明體" pitchFamily="18" charset="-120"/>
              </a:defRPr>
            </a:lvl6pPr>
            <a:lvl7pPr marL="2971800" indent="-228600" defTabSz="1828800" eaLnBrk="0" fontAlgn="base" hangingPunct="0">
              <a:spcBef>
                <a:spcPct val="20000"/>
              </a:spcBef>
              <a:spcAft>
                <a:spcPct val="0"/>
              </a:spcAft>
              <a:buChar char="»"/>
              <a:defRPr kumimoji="1" sz="4000">
                <a:solidFill>
                  <a:schemeClr val="tx1"/>
                </a:solidFill>
                <a:latin typeface="Arial" pitchFamily="34" charset="0"/>
                <a:ea typeface="新細明體" pitchFamily="18" charset="-120"/>
              </a:defRPr>
            </a:lvl7pPr>
            <a:lvl8pPr marL="3429000" indent="-228600" defTabSz="1828800" eaLnBrk="0" fontAlgn="base" hangingPunct="0">
              <a:spcBef>
                <a:spcPct val="20000"/>
              </a:spcBef>
              <a:spcAft>
                <a:spcPct val="0"/>
              </a:spcAft>
              <a:buChar char="»"/>
              <a:defRPr kumimoji="1" sz="4000">
                <a:solidFill>
                  <a:schemeClr val="tx1"/>
                </a:solidFill>
                <a:latin typeface="Arial" pitchFamily="34" charset="0"/>
                <a:ea typeface="新細明體" pitchFamily="18" charset="-120"/>
              </a:defRPr>
            </a:lvl8pPr>
            <a:lvl9pPr marL="3886200" indent="-228600" defTabSz="1828800" eaLnBrk="0" fontAlgn="base" hangingPunct="0">
              <a:spcBef>
                <a:spcPct val="20000"/>
              </a:spcBef>
              <a:spcAft>
                <a:spcPct val="0"/>
              </a:spcAft>
              <a:buChar char="»"/>
              <a:defRPr kumimoji="1" sz="4000">
                <a:solidFill>
                  <a:schemeClr val="tx1"/>
                </a:solidFill>
                <a:latin typeface="Arial" pitchFamily="34" charset="0"/>
                <a:ea typeface="新細明體" pitchFamily="18" charset="-120"/>
              </a:defRPr>
            </a:lvl9pPr>
          </a:lstStyle>
          <a:p>
            <a:pPr>
              <a:spcBef>
                <a:spcPct val="0"/>
              </a:spcBef>
              <a:buFontTx/>
              <a:buNone/>
            </a:pPr>
            <a:fld id="{C9AE2BA3-90F0-40A2-88F9-0DD0E91271E7}" type="slidenum">
              <a:rPr lang="en-US" altLang="zh-TW" sz="3200">
                <a:ea typeface="微軟正黑體" pitchFamily="34" charset="-120"/>
              </a:rPr>
              <a:pPr>
                <a:spcBef>
                  <a:spcPct val="0"/>
                </a:spcBef>
                <a:buFontTx/>
                <a:buNone/>
              </a:pPr>
              <a:t>40</a:t>
            </a:fld>
            <a:endParaRPr lang="en-US" altLang="zh-TW" sz="3200">
              <a:ea typeface="微軟正黑體" pitchFamily="34" charset="-120"/>
            </a:endParaRPr>
          </a:p>
        </p:txBody>
      </p:sp>
      <p:sp>
        <p:nvSpPr>
          <p:cNvPr id="6" name="手繪多邊形 5"/>
          <p:cNvSpPr/>
          <p:nvPr/>
        </p:nvSpPr>
        <p:spPr>
          <a:xfrm>
            <a:off x="0" y="857250"/>
            <a:ext cx="18291175" cy="1031875"/>
          </a:xfrm>
          <a:custGeom>
            <a:avLst/>
            <a:gdLst>
              <a:gd name="connsiteX0" fmla="*/ 0 w 3809173"/>
              <a:gd name="connsiteY0" fmla="*/ 0 h 2540718"/>
              <a:gd name="connsiteX1" fmla="*/ 3809173 w 3809173"/>
              <a:gd name="connsiteY1" fmla="*/ 0 h 2540718"/>
              <a:gd name="connsiteX2" fmla="*/ 3809173 w 3809173"/>
              <a:gd name="connsiteY2" fmla="*/ 2540718 h 2540718"/>
              <a:gd name="connsiteX3" fmla="*/ 0 w 3809173"/>
              <a:gd name="connsiteY3" fmla="*/ 2540718 h 2540718"/>
              <a:gd name="connsiteX4" fmla="*/ 0 w 3809173"/>
              <a:gd name="connsiteY4" fmla="*/ 0 h 25407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09173" h="2540718">
                <a:moveTo>
                  <a:pt x="0" y="0"/>
                </a:moveTo>
                <a:lnTo>
                  <a:pt x="3809173" y="0"/>
                </a:lnTo>
                <a:lnTo>
                  <a:pt x="3809173" y="2540718"/>
                </a:lnTo>
                <a:lnTo>
                  <a:pt x="0" y="2540718"/>
                </a:lnTo>
                <a:lnTo>
                  <a:pt x="0" y="0"/>
                </a:lnTo>
                <a:close/>
              </a:path>
            </a:pathLst>
          </a:custGeom>
        </p:spPr>
        <p:style>
          <a:lnRef idx="2">
            <a:schemeClr val="dk2">
              <a:alpha val="90000"/>
              <a:tint val="40000"/>
              <a:hueOff val="0"/>
              <a:satOff val="0"/>
              <a:lumOff val="0"/>
              <a:alphaOff val="0"/>
            </a:schemeClr>
          </a:lnRef>
          <a:fillRef idx="1">
            <a:schemeClr val="dk2">
              <a:alpha val="90000"/>
              <a:tint val="40000"/>
              <a:hueOff val="0"/>
              <a:satOff val="0"/>
              <a:lumOff val="0"/>
              <a:alphaOff val="0"/>
            </a:schemeClr>
          </a:fillRef>
          <a:effectRef idx="0">
            <a:schemeClr val="dk2">
              <a:alpha val="90000"/>
              <a:tint val="40000"/>
              <a:hueOff val="0"/>
              <a:satOff val="0"/>
              <a:lumOff val="0"/>
              <a:alphaOff val="0"/>
            </a:schemeClr>
          </a:effectRef>
          <a:fontRef idx="minor">
            <a:schemeClr val="dk1">
              <a:hueOff val="0"/>
              <a:satOff val="0"/>
              <a:lumOff val="0"/>
              <a:alphaOff val="0"/>
            </a:schemeClr>
          </a:fontRef>
        </p:style>
        <p:txBody>
          <a:bodyPr lIns="609468" tIns="405384" rIns="405384" bIns="405384" spcCol="1270" anchor="ctr"/>
          <a:lstStyle/>
          <a:p>
            <a:pPr defTabSz="2533650" eaLnBrk="1" hangingPunct="1">
              <a:lnSpc>
                <a:spcPct val="90000"/>
              </a:lnSpc>
              <a:spcAft>
                <a:spcPct val="35000"/>
              </a:spcAft>
              <a:defRPr/>
            </a:pPr>
            <a:r>
              <a:rPr lang="en-US" altLang="zh-TW" sz="4800" dirty="0">
                <a:latin typeface="微軟正黑體" panose="020B0604030504040204" pitchFamily="34" charset="-120"/>
                <a:ea typeface="微軟正黑體" panose="020B0604030504040204" pitchFamily="34" charset="-120"/>
              </a:rPr>
              <a:t>(</a:t>
            </a:r>
            <a:r>
              <a:rPr lang="zh-TW" altLang="en-US" sz="4800" dirty="0">
                <a:latin typeface="微軟正黑體" panose="020B0604030504040204" pitchFamily="34" charset="-120"/>
                <a:ea typeface="微軟正黑體" panose="020B0604030504040204" pitchFamily="34" charset="-120"/>
              </a:rPr>
              <a:t>二</a:t>
            </a:r>
            <a:r>
              <a:rPr lang="en-US" altLang="zh-TW" sz="4800" dirty="0">
                <a:latin typeface="微軟正黑體" panose="020B0604030504040204" pitchFamily="34" charset="-120"/>
                <a:ea typeface="微軟正黑體" panose="020B0604030504040204" pitchFamily="34" charset="-120"/>
              </a:rPr>
              <a:t>)</a:t>
            </a:r>
            <a:r>
              <a:rPr lang="zh-TW" altLang="en-US" sz="4800" dirty="0">
                <a:latin typeface="微軟正黑體" panose="020B0604030504040204" pitchFamily="34" charset="-120"/>
                <a:ea typeface="微軟正黑體" panose="020B0604030504040204" pitchFamily="34" charset="-120"/>
              </a:rPr>
              <a:t>城鄉發展地區及其分類</a:t>
            </a:r>
            <a:endParaRPr lang="en-US" altLang="zh-TW" sz="4800" dirty="0">
              <a:latin typeface="微軟正黑體" panose="020B0604030504040204" pitchFamily="34" charset="-120"/>
              <a:ea typeface="微軟正黑體" panose="020B0604030504040204" pitchFamily="34" charset="-120"/>
            </a:endParaRPr>
          </a:p>
        </p:txBody>
      </p:sp>
      <p:sp>
        <p:nvSpPr>
          <p:cNvPr id="15" name="圓角矩形 14"/>
          <p:cNvSpPr/>
          <p:nvPr/>
        </p:nvSpPr>
        <p:spPr>
          <a:xfrm>
            <a:off x="757238" y="2609850"/>
            <a:ext cx="8335962" cy="1755775"/>
          </a:xfrm>
          <a:prstGeom prst="roundRect">
            <a:avLst/>
          </a:prstGeom>
          <a:ln w="19050">
            <a:solidFill>
              <a:srgbClr val="FF99FF"/>
            </a:solidFill>
          </a:ln>
        </p:spPr>
        <p:style>
          <a:lnRef idx="2">
            <a:schemeClr val="accent3"/>
          </a:lnRef>
          <a:fillRef idx="1">
            <a:schemeClr val="lt1"/>
          </a:fillRef>
          <a:effectRef idx="0">
            <a:schemeClr val="accent3"/>
          </a:effectRef>
          <a:fontRef idx="minor">
            <a:schemeClr val="dk1"/>
          </a:fontRef>
        </p:style>
        <p:txBody>
          <a:bodyPr anchor="ctr"/>
          <a:lstStyle/>
          <a:p>
            <a:pPr algn="ctr" eaLnBrk="1" hangingPunct="1">
              <a:defRPr/>
            </a:pPr>
            <a:r>
              <a:rPr lang="zh-TW" altLang="en-US" sz="3000" b="1" dirty="0">
                <a:latin typeface="微軟正黑體" panose="020B0604030504040204" pitchFamily="34" charset="-120"/>
                <a:ea typeface="微軟正黑體" panose="020B0604030504040204" pitchFamily="34" charset="-120"/>
              </a:rPr>
              <a:t>城</a:t>
            </a:r>
            <a:r>
              <a:rPr lang="en-US" altLang="zh-TW" sz="3000" b="1" dirty="0">
                <a:latin typeface="微軟正黑體" panose="020B0604030504040204" pitchFamily="34" charset="-120"/>
                <a:ea typeface="微軟正黑體" panose="020B0604030504040204" pitchFamily="34" charset="-120"/>
              </a:rPr>
              <a:t>1</a:t>
            </a:r>
          </a:p>
          <a:p>
            <a:pPr algn="ctr" eaLnBrk="1" hangingPunct="1">
              <a:defRPr/>
            </a:pPr>
            <a:r>
              <a:rPr lang="zh-TW" altLang="en-US" sz="3000" dirty="0">
                <a:solidFill>
                  <a:schemeClr val="tx1"/>
                </a:solidFill>
                <a:latin typeface="微軟正黑體" panose="020B0604030504040204" pitchFamily="34" charset="-120"/>
                <a:ea typeface="微軟正黑體" panose="020B0604030504040204" pitchFamily="34" charset="-120"/>
              </a:rPr>
              <a:t>非屬國土保育地區第四類及農業發展地區第五類範圍之</a:t>
            </a:r>
            <a:r>
              <a:rPr lang="zh-TW" altLang="en-US" sz="3000" dirty="0">
                <a:solidFill>
                  <a:srgbClr val="FF0000"/>
                </a:solidFill>
                <a:latin typeface="微軟正黑體" panose="020B0604030504040204" pitchFamily="34" charset="-120"/>
                <a:ea typeface="微軟正黑體" panose="020B0604030504040204" pitchFamily="34" charset="-120"/>
              </a:rPr>
              <a:t>都市計畫土地</a:t>
            </a:r>
            <a:r>
              <a:rPr lang="zh-TW" altLang="en-US" sz="3000" dirty="0">
                <a:solidFill>
                  <a:schemeClr val="tx1"/>
                </a:solidFill>
                <a:latin typeface="微軟正黑體" panose="020B0604030504040204" pitchFamily="34" charset="-120"/>
                <a:ea typeface="微軟正黑體" panose="020B0604030504040204" pitchFamily="34" charset="-120"/>
              </a:rPr>
              <a:t>。</a:t>
            </a:r>
          </a:p>
        </p:txBody>
      </p:sp>
      <p:sp>
        <p:nvSpPr>
          <p:cNvPr id="16" name="圓角矩形 15"/>
          <p:cNvSpPr/>
          <p:nvPr/>
        </p:nvSpPr>
        <p:spPr>
          <a:xfrm>
            <a:off x="717550" y="4438650"/>
            <a:ext cx="8335963" cy="1679575"/>
          </a:xfrm>
          <a:prstGeom prst="roundRect">
            <a:avLst/>
          </a:prstGeom>
          <a:ln w="19050">
            <a:solidFill>
              <a:srgbClr val="FF33CC"/>
            </a:solidFill>
          </a:ln>
        </p:spPr>
        <p:style>
          <a:lnRef idx="2">
            <a:schemeClr val="accent3"/>
          </a:lnRef>
          <a:fillRef idx="1">
            <a:schemeClr val="lt1"/>
          </a:fillRef>
          <a:effectRef idx="0">
            <a:schemeClr val="accent3"/>
          </a:effectRef>
          <a:fontRef idx="minor">
            <a:schemeClr val="dk1"/>
          </a:fontRef>
        </p:style>
        <p:txBody>
          <a:bodyPr anchor="ctr"/>
          <a:lstStyle/>
          <a:p>
            <a:pPr algn="ctr" eaLnBrk="1" hangingPunct="1">
              <a:defRPr/>
            </a:pPr>
            <a:r>
              <a:rPr lang="zh-TW" altLang="en-US" sz="3000" b="1" dirty="0">
                <a:latin typeface="微軟正黑體" panose="020B0604030504040204" pitchFamily="34" charset="-120"/>
                <a:ea typeface="微軟正黑體" panose="020B0604030504040204" pitchFamily="34" charset="-120"/>
              </a:rPr>
              <a:t>城</a:t>
            </a:r>
            <a:r>
              <a:rPr lang="en-US" altLang="zh-TW" sz="3000" b="1" dirty="0">
                <a:latin typeface="微軟正黑體" panose="020B0604030504040204" pitchFamily="34" charset="-120"/>
                <a:ea typeface="微軟正黑體" panose="020B0604030504040204" pitchFamily="34" charset="-120"/>
              </a:rPr>
              <a:t>2-1</a:t>
            </a:r>
          </a:p>
          <a:p>
            <a:pPr algn="ctr" eaLnBrk="1" hangingPunct="1">
              <a:defRPr/>
            </a:pPr>
            <a:r>
              <a:rPr lang="zh-TW" altLang="en-US" sz="3000" dirty="0">
                <a:latin typeface="微軟正黑體" panose="020B0604030504040204" pitchFamily="34" charset="-120"/>
                <a:ea typeface="微軟正黑體" panose="020B0604030504040204" pitchFamily="34" charset="-120"/>
              </a:rPr>
              <a:t>原依區域計畫法劃定之</a:t>
            </a:r>
            <a:r>
              <a:rPr lang="zh-TW" altLang="en-US" sz="3000" dirty="0">
                <a:solidFill>
                  <a:srgbClr val="FF0000"/>
                </a:solidFill>
                <a:latin typeface="微軟正黑體" panose="020B0604030504040204" pitchFamily="34" charset="-120"/>
                <a:ea typeface="微軟正黑體" panose="020B0604030504040204" pitchFamily="34" charset="-120"/>
              </a:rPr>
              <a:t>工業區、鄉村區及特定專用區</a:t>
            </a:r>
            <a:r>
              <a:rPr lang="en-US" altLang="zh-TW" sz="3000" dirty="0">
                <a:latin typeface="微軟正黑體" panose="020B0604030504040204" pitchFamily="34" charset="-120"/>
                <a:ea typeface="微軟正黑體" panose="020B0604030504040204" pitchFamily="34" charset="-120"/>
              </a:rPr>
              <a:t>(</a:t>
            </a:r>
            <a:r>
              <a:rPr lang="zh-TW" altLang="en-US" sz="3000" dirty="0">
                <a:latin typeface="微軟正黑體" panose="020B0604030504040204" pitchFamily="34" charset="-120"/>
                <a:ea typeface="微軟正黑體" panose="020B0604030504040204" pitchFamily="34" charset="-120"/>
              </a:rPr>
              <a:t>具城鄉性質</a:t>
            </a:r>
            <a:r>
              <a:rPr lang="en-US" altLang="zh-TW" sz="3000" dirty="0">
                <a:latin typeface="微軟正黑體" panose="020B0604030504040204" pitchFamily="34" charset="-120"/>
                <a:ea typeface="微軟正黑體" panose="020B0604030504040204" pitchFamily="34" charset="-120"/>
              </a:rPr>
              <a:t>)</a:t>
            </a:r>
            <a:r>
              <a:rPr lang="zh-TW" altLang="en-US" sz="3000" dirty="0">
                <a:latin typeface="微軟正黑體" panose="020B0604030504040204" pitchFamily="34" charset="-120"/>
                <a:ea typeface="微軟正黑體" panose="020B0604030504040204" pitchFamily="34" charset="-120"/>
              </a:rPr>
              <a:t>。</a:t>
            </a:r>
          </a:p>
        </p:txBody>
      </p:sp>
      <p:sp>
        <p:nvSpPr>
          <p:cNvPr id="17" name="圓角矩形 16"/>
          <p:cNvSpPr/>
          <p:nvPr/>
        </p:nvSpPr>
        <p:spPr>
          <a:xfrm>
            <a:off x="738188" y="6238875"/>
            <a:ext cx="8335962" cy="2160588"/>
          </a:xfrm>
          <a:prstGeom prst="roundRect">
            <a:avLst/>
          </a:prstGeom>
          <a:ln w="19050">
            <a:solidFill>
              <a:srgbClr val="CC3399"/>
            </a:solidFill>
          </a:ln>
        </p:spPr>
        <p:style>
          <a:lnRef idx="2">
            <a:schemeClr val="accent3"/>
          </a:lnRef>
          <a:fillRef idx="1">
            <a:schemeClr val="lt1"/>
          </a:fillRef>
          <a:effectRef idx="0">
            <a:schemeClr val="accent3"/>
          </a:effectRef>
          <a:fontRef idx="minor">
            <a:schemeClr val="dk1"/>
          </a:fontRef>
        </p:style>
        <p:txBody>
          <a:bodyPr anchor="ctr"/>
          <a:lstStyle/>
          <a:p>
            <a:pPr algn="ctr" eaLnBrk="1" hangingPunct="1">
              <a:defRPr/>
            </a:pPr>
            <a:r>
              <a:rPr lang="zh-TW" altLang="en-US" sz="3000" b="1" dirty="0">
                <a:latin typeface="微軟正黑體" panose="020B0604030504040204" pitchFamily="34" charset="-120"/>
                <a:ea typeface="微軟正黑體" panose="020B0604030504040204" pitchFamily="34" charset="-120"/>
              </a:rPr>
              <a:t>城</a:t>
            </a:r>
            <a:r>
              <a:rPr lang="en-US" altLang="zh-TW" sz="3000" b="1" dirty="0">
                <a:latin typeface="微軟正黑體" panose="020B0604030504040204" pitchFamily="34" charset="-120"/>
                <a:ea typeface="微軟正黑體" panose="020B0604030504040204" pitchFamily="34" charset="-120"/>
              </a:rPr>
              <a:t>2-2</a:t>
            </a:r>
          </a:p>
          <a:p>
            <a:pPr algn="ctr" eaLnBrk="1" hangingPunct="1">
              <a:defRPr/>
            </a:pPr>
            <a:r>
              <a:rPr lang="zh-TW" altLang="en-US" sz="3000" dirty="0">
                <a:latin typeface="微軟正黑體" panose="020B0604030504040204" pitchFamily="34" charset="-120"/>
                <a:ea typeface="微軟正黑體" panose="020B0604030504040204" pitchFamily="34" charset="-120"/>
              </a:rPr>
              <a:t>核發</a:t>
            </a:r>
            <a:r>
              <a:rPr lang="zh-TW" altLang="en-US" sz="3000" dirty="0">
                <a:solidFill>
                  <a:srgbClr val="FF0000"/>
                </a:solidFill>
                <a:latin typeface="微軟正黑體" panose="020B0604030504040204" pitchFamily="34" charset="-120"/>
                <a:ea typeface="微軟正黑體" panose="020B0604030504040204" pitchFamily="34" charset="-120"/>
              </a:rPr>
              <a:t>開發許可地區</a:t>
            </a:r>
            <a:r>
              <a:rPr lang="zh-TW" altLang="en-US" sz="3000" dirty="0">
                <a:latin typeface="微軟正黑體" panose="020B0604030504040204" pitchFamily="34" charset="-120"/>
                <a:ea typeface="微軟正黑體" panose="020B0604030504040204" pitchFamily="34" charset="-120"/>
              </a:rPr>
              <a:t>（除鄉村區屬農村社區土地重劃案件者、特定專用區屬水資源設施案件者外）。</a:t>
            </a:r>
          </a:p>
        </p:txBody>
      </p:sp>
      <p:sp>
        <p:nvSpPr>
          <p:cNvPr id="18" name="圓角矩形 17"/>
          <p:cNvSpPr/>
          <p:nvPr/>
        </p:nvSpPr>
        <p:spPr>
          <a:xfrm>
            <a:off x="671513" y="8542338"/>
            <a:ext cx="8335962" cy="2016125"/>
          </a:xfrm>
          <a:prstGeom prst="roundRect">
            <a:avLst/>
          </a:prstGeom>
          <a:ln w="19050">
            <a:solidFill>
              <a:srgbClr val="FF33CC"/>
            </a:solidFill>
          </a:ln>
        </p:spPr>
        <p:style>
          <a:lnRef idx="2">
            <a:schemeClr val="accent3"/>
          </a:lnRef>
          <a:fillRef idx="1">
            <a:schemeClr val="lt1"/>
          </a:fillRef>
          <a:effectRef idx="0">
            <a:schemeClr val="accent3"/>
          </a:effectRef>
          <a:fontRef idx="minor">
            <a:schemeClr val="dk1"/>
          </a:fontRef>
        </p:style>
        <p:txBody>
          <a:bodyPr anchor="ctr"/>
          <a:lstStyle/>
          <a:p>
            <a:pPr algn="ctr" eaLnBrk="1" hangingPunct="1">
              <a:defRPr/>
            </a:pPr>
            <a:r>
              <a:rPr lang="zh-TW" altLang="en-US" sz="3000" b="1" dirty="0">
                <a:latin typeface="微軟正黑體" panose="020B0604030504040204" pitchFamily="34" charset="-120"/>
                <a:ea typeface="微軟正黑體" panose="020B0604030504040204" pitchFamily="34" charset="-120"/>
              </a:rPr>
              <a:t>城</a:t>
            </a:r>
            <a:r>
              <a:rPr lang="en-US" altLang="zh-TW" sz="3000" b="1" dirty="0">
                <a:latin typeface="微軟正黑體" panose="020B0604030504040204" pitchFamily="34" charset="-120"/>
                <a:ea typeface="微軟正黑體" panose="020B0604030504040204" pitchFamily="34" charset="-120"/>
              </a:rPr>
              <a:t>2-3</a:t>
            </a:r>
          </a:p>
          <a:p>
            <a:pPr eaLnBrk="1" hangingPunct="1">
              <a:defRPr/>
            </a:pPr>
            <a:r>
              <a:rPr lang="zh-TW" altLang="en-US" sz="3000" dirty="0">
                <a:latin typeface="微軟正黑體" panose="020B0604030504040204" pitchFamily="34" charset="-120"/>
                <a:ea typeface="微軟正黑體" panose="020B0604030504040204" pitchFamily="34" charset="-120"/>
              </a:rPr>
              <a:t>經</a:t>
            </a:r>
            <a:r>
              <a:rPr lang="zh-TW" altLang="en-US" sz="3000" dirty="0">
                <a:solidFill>
                  <a:srgbClr val="FF0000"/>
                </a:solidFill>
                <a:latin typeface="微軟正黑體" panose="020B0604030504040204" pitchFamily="34" charset="-120"/>
                <a:ea typeface="微軟正黑體" panose="020B0604030504040204" pitchFamily="34" charset="-120"/>
              </a:rPr>
              <a:t>核定重大建設計畫</a:t>
            </a:r>
            <a:r>
              <a:rPr lang="zh-TW" altLang="en-US" sz="3000" dirty="0">
                <a:latin typeface="微軟正黑體" panose="020B0604030504040204" pitchFamily="34" charset="-120"/>
                <a:ea typeface="微軟正黑體" panose="020B0604030504040204" pitchFamily="34" charset="-120"/>
              </a:rPr>
              <a:t>及其必要範圍或城鄉發展需求地區，且有具體規劃內容或可行財務計畫者。</a:t>
            </a:r>
          </a:p>
        </p:txBody>
      </p:sp>
      <p:sp>
        <p:nvSpPr>
          <p:cNvPr id="21" name="圓角矩形 20"/>
          <p:cNvSpPr/>
          <p:nvPr/>
        </p:nvSpPr>
        <p:spPr>
          <a:xfrm>
            <a:off x="757238" y="10602913"/>
            <a:ext cx="8335962" cy="2195512"/>
          </a:xfrm>
          <a:prstGeom prst="roundRect">
            <a:avLst/>
          </a:prstGeom>
          <a:noFill/>
          <a:ln w="19050">
            <a:solidFill>
              <a:srgbClr val="FF33CC"/>
            </a:solidFill>
          </a:ln>
        </p:spPr>
        <p:style>
          <a:lnRef idx="2">
            <a:schemeClr val="accent3"/>
          </a:lnRef>
          <a:fillRef idx="1">
            <a:schemeClr val="lt1"/>
          </a:fillRef>
          <a:effectRef idx="0">
            <a:schemeClr val="accent3"/>
          </a:effectRef>
          <a:fontRef idx="minor">
            <a:schemeClr val="dk1"/>
          </a:fontRef>
        </p:style>
        <p:txBody>
          <a:bodyPr anchor="ctr"/>
          <a:lstStyle/>
          <a:p>
            <a:pPr algn="ctr" eaLnBrk="1" hangingPunct="1">
              <a:defRPr/>
            </a:pPr>
            <a:r>
              <a:rPr lang="zh-TW" altLang="en-US" sz="3000" b="1" dirty="0">
                <a:latin typeface="微軟正黑體" panose="020B0604030504040204" pitchFamily="34" charset="-120"/>
                <a:ea typeface="微軟正黑體" panose="020B0604030504040204" pitchFamily="34" charset="-120"/>
              </a:rPr>
              <a:t>城</a:t>
            </a:r>
            <a:r>
              <a:rPr lang="en-US" altLang="zh-TW" sz="3000" b="1" dirty="0">
                <a:latin typeface="微軟正黑體" panose="020B0604030504040204" pitchFamily="34" charset="-120"/>
                <a:ea typeface="微軟正黑體" panose="020B0604030504040204" pitchFamily="34" charset="-120"/>
              </a:rPr>
              <a:t>3</a:t>
            </a:r>
          </a:p>
          <a:p>
            <a:pPr eaLnBrk="1" hangingPunct="1">
              <a:defRPr/>
            </a:pPr>
            <a:r>
              <a:rPr lang="zh-TW" altLang="en-US" sz="3000" dirty="0">
                <a:solidFill>
                  <a:srgbClr val="FF0000"/>
                </a:solidFill>
                <a:latin typeface="微軟正黑體" panose="020B0604030504040204" pitchFamily="34" charset="-120"/>
                <a:ea typeface="微軟正黑體" panose="020B0604030504040204" pitchFamily="34" charset="-120"/>
              </a:rPr>
              <a:t>原住民族土地</a:t>
            </a:r>
            <a:r>
              <a:rPr lang="zh-TW" altLang="en-US" sz="3000" dirty="0">
                <a:latin typeface="微軟正黑體" panose="020B0604030504040204" pitchFamily="34" charset="-120"/>
                <a:ea typeface="微軟正黑體" panose="020B0604030504040204" pitchFamily="34" charset="-120"/>
              </a:rPr>
              <a:t>範圍內原依區域計畫法劃定之</a:t>
            </a:r>
            <a:r>
              <a:rPr lang="zh-TW" altLang="en-US" sz="3000" dirty="0">
                <a:solidFill>
                  <a:srgbClr val="FF0000"/>
                </a:solidFill>
                <a:latin typeface="微軟正黑體" panose="020B0604030504040204" pitchFamily="34" charset="-120"/>
                <a:ea typeface="微軟正黑體" panose="020B0604030504040204" pitchFamily="34" charset="-120"/>
              </a:rPr>
              <a:t>鄉村區。</a:t>
            </a:r>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投影片編號版面配置區 1"/>
          <p:cNvSpPr>
            <a:spLocks noGrp="1"/>
          </p:cNvSpPr>
          <p:nvPr>
            <p:ph type="sldNum" sz="quarter" idx="12"/>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1828800">
              <a:spcBef>
                <a:spcPct val="20000"/>
              </a:spcBef>
              <a:buChar char="•"/>
              <a:defRPr kumimoji="1" sz="6400">
                <a:solidFill>
                  <a:schemeClr val="tx1"/>
                </a:solidFill>
                <a:latin typeface="Arial" pitchFamily="34" charset="0"/>
                <a:ea typeface="新細明體" pitchFamily="18" charset="-120"/>
              </a:defRPr>
            </a:lvl1pPr>
            <a:lvl2pPr marL="742950" indent="-285750" defTabSz="1828800">
              <a:spcBef>
                <a:spcPct val="20000"/>
              </a:spcBef>
              <a:buChar char="–"/>
              <a:defRPr kumimoji="1" sz="5600">
                <a:solidFill>
                  <a:schemeClr val="tx1"/>
                </a:solidFill>
                <a:latin typeface="Arial" pitchFamily="34" charset="0"/>
                <a:ea typeface="新細明體" pitchFamily="18" charset="-120"/>
              </a:defRPr>
            </a:lvl2pPr>
            <a:lvl3pPr marL="1143000" indent="-228600" defTabSz="1828800">
              <a:spcBef>
                <a:spcPct val="20000"/>
              </a:spcBef>
              <a:buChar char="•"/>
              <a:defRPr kumimoji="1" sz="4800">
                <a:solidFill>
                  <a:schemeClr val="tx1"/>
                </a:solidFill>
                <a:latin typeface="Arial" pitchFamily="34" charset="0"/>
                <a:ea typeface="新細明體" pitchFamily="18" charset="-120"/>
              </a:defRPr>
            </a:lvl3pPr>
            <a:lvl4pPr marL="1600200" indent="-228600" defTabSz="1828800">
              <a:spcBef>
                <a:spcPct val="20000"/>
              </a:spcBef>
              <a:buChar char="–"/>
              <a:defRPr kumimoji="1" sz="4000">
                <a:solidFill>
                  <a:schemeClr val="tx1"/>
                </a:solidFill>
                <a:latin typeface="Arial" pitchFamily="34" charset="0"/>
                <a:ea typeface="新細明體" pitchFamily="18" charset="-120"/>
              </a:defRPr>
            </a:lvl4pPr>
            <a:lvl5pPr marL="2057400" indent="-228600" defTabSz="1828800">
              <a:spcBef>
                <a:spcPct val="20000"/>
              </a:spcBef>
              <a:buChar char="»"/>
              <a:defRPr kumimoji="1" sz="4000">
                <a:solidFill>
                  <a:schemeClr val="tx1"/>
                </a:solidFill>
                <a:latin typeface="Arial" pitchFamily="34" charset="0"/>
                <a:ea typeface="新細明體" pitchFamily="18" charset="-120"/>
              </a:defRPr>
            </a:lvl5pPr>
            <a:lvl6pPr marL="2514600" indent="-228600" defTabSz="1828800" eaLnBrk="0" fontAlgn="base" hangingPunct="0">
              <a:spcBef>
                <a:spcPct val="20000"/>
              </a:spcBef>
              <a:spcAft>
                <a:spcPct val="0"/>
              </a:spcAft>
              <a:buChar char="»"/>
              <a:defRPr kumimoji="1" sz="4000">
                <a:solidFill>
                  <a:schemeClr val="tx1"/>
                </a:solidFill>
                <a:latin typeface="Arial" pitchFamily="34" charset="0"/>
                <a:ea typeface="新細明體" pitchFamily="18" charset="-120"/>
              </a:defRPr>
            </a:lvl6pPr>
            <a:lvl7pPr marL="2971800" indent="-228600" defTabSz="1828800" eaLnBrk="0" fontAlgn="base" hangingPunct="0">
              <a:spcBef>
                <a:spcPct val="20000"/>
              </a:spcBef>
              <a:spcAft>
                <a:spcPct val="0"/>
              </a:spcAft>
              <a:buChar char="»"/>
              <a:defRPr kumimoji="1" sz="4000">
                <a:solidFill>
                  <a:schemeClr val="tx1"/>
                </a:solidFill>
                <a:latin typeface="Arial" pitchFamily="34" charset="0"/>
                <a:ea typeface="新細明體" pitchFamily="18" charset="-120"/>
              </a:defRPr>
            </a:lvl7pPr>
            <a:lvl8pPr marL="3429000" indent="-228600" defTabSz="1828800" eaLnBrk="0" fontAlgn="base" hangingPunct="0">
              <a:spcBef>
                <a:spcPct val="20000"/>
              </a:spcBef>
              <a:spcAft>
                <a:spcPct val="0"/>
              </a:spcAft>
              <a:buChar char="»"/>
              <a:defRPr kumimoji="1" sz="4000">
                <a:solidFill>
                  <a:schemeClr val="tx1"/>
                </a:solidFill>
                <a:latin typeface="Arial" pitchFamily="34" charset="0"/>
                <a:ea typeface="新細明體" pitchFamily="18" charset="-120"/>
              </a:defRPr>
            </a:lvl8pPr>
            <a:lvl9pPr marL="3886200" indent="-228600" defTabSz="1828800" eaLnBrk="0" fontAlgn="base" hangingPunct="0">
              <a:spcBef>
                <a:spcPct val="20000"/>
              </a:spcBef>
              <a:spcAft>
                <a:spcPct val="0"/>
              </a:spcAft>
              <a:buChar char="»"/>
              <a:defRPr kumimoji="1" sz="4000">
                <a:solidFill>
                  <a:schemeClr val="tx1"/>
                </a:solidFill>
                <a:latin typeface="Arial" pitchFamily="34" charset="0"/>
                <a:ea typeface="新細明體" pitchFamily="18" charset="-120"/>
              </a:defRPr>
            </a:lvl9pPr>
          </a:lstStyle>
          <a:p>
            <a:pPr>
              <a:spcBef>
                <a:spcPct val="0"/>
              </a:spcBef>
              <a:buFontTx/>
              <a:buNone/>
            </a:pPr>
            <a:fld id="{05C7CD7F-35EB-4A05-AA76-64C288B24EF4}" type="slidenum">
              <a:rPr lang="en-US" altLang="zh-TW" sz="3200">
                <a:ea typeface="微軟正黑體" pitchFamily="34" charset="-120"/>
              </a:rPr>
              <a:pPr>
                <a:spcBef>
                  <a:spcPct val="0"/>
                </a:spcBef>
                <a:buFontTx/>
                <a:buNone/>
              </a:pPr>
              <a:t>41</a:t>
            </a:fld>
            <a:endParaRPr lang="en-US" altLang="zh-TW" sz="3200">
              <a:ea typeface="微軟正黑體" pitchFamily="34" charset="-120"/>
            </a:endParaRPr>
          </a:p>
        </p:txBody>
      </p:sp>
      <p:sp>
        <p:nvSpPr>
          <p:cNvPr id="57347" name="Text Box 10"/>
          <p:cNvSpPr txBox="1">
            <a:spLocks noChangeArrowheads="1"/>
          </p:cNvSpPr>
          <p:nvPr/>
        </p:nvSpPr>
        <p:spPr bwMode="auto">
          <a:xfrm>
            <a:off x="557213" y="2138363"/>
            <a:ext cx="16887825" cy="13223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42900" indent="-342900">
              <a:spcBef>
                <a:spcPct val="20000"/>
              </a:spcBef>
              <a:buChar char="•"/>
              <a:defRPr kumimoji="1" sz="6400">
                <a:solidFill>
                  <a:schemeClr val="tx1"/>
                </a:solidFill>
                <a:latin typeface="Arial" pitchFamily="34" charset="0"/>
                <a:ea typeface="新細明體" pitchFamily="18" charset="-120"/>
              </a:defRPr>
            </a:lvl1pPr>
            <a:lvl2pPr marL="863600" indent="-742950">
              <a:spcBef>
                <a:spcPct val="20000"/>
              </a:spcBef>
              <a:buChar char="–"/>
              <a:defRPr kumimoji="1" sz="5600">
                <a:solidFill>
                  <a:schemeClr val="tx1"/>
                </a:solidFill>
                <a:latin typeface="Arial" pitchFamily="34" charset="0"/>
                <a:ea typeface="新細明體" pitchFamily="18" charset="-120"/>
              </a:defRPr>
            </a:lvl2pPr>
            <a:lvl3pPr marL="1039813" indent="-220663">
              <a:spcBef>
                <a:spcPct val="20000"/>
              </a:spcBef>
              <a:buChar char="•"/>
              <a:defRPr kumimoji="1" sz="4800">
                <a:solidFill>
                  <a:schemeClr val="tx1"/>
                </a:solidFill>
                <a:latin typeface="Arial" pitchFamily="34" charset="0"/>
                <a:ea typeface="新細明體" pitchFamily="18" charset="-120"/>
              </a:defRPr>
            </a:lvl3pPr>
            <a:lvl4pPr marL="1600200" indent="-228600">
              <a:spcBef>
                <a:spcPct val="20000"/>
              </a:spcBef>
              <a:buChar char="–"/>
              <a:defRPr kumimoji="1" sz="4000">
                <a:solidFill>
                  <a:schemeClr val="tx1"/>
                </a:solidFill>
                <a:latin typeface="Arial" pitchFamily="34" charset="0"/>
                <a:ea typeface="新細明體" pitchFamily="18" charset="-120"/>
              </a:defRPr>
            </a:lvl4pPr>
            <a:lvl5pPr marL="2057400" indent="-228600">
              <a:spcBef>
                <a:spcPct val="20000"/>
              </a:spcBef>
              <a:buChar char="»"/>
              <a:defRPr kumimoji="1" sz="4000">
                <a:solidFill>
                  <a:schemeClr val="tx1"/>
                </a:solidFill>
                <a:latin typeface="Arial" pitchFamily="34" charset="0"/>
                <a:ea typeface="新細明體" pitchFamily="18" charset="-120"/>
              </a:defRPr>
            </a:lvl5pPr>
            <a:lvl6pPr marL="2514600" indent="-228600" eaLnBrk="0" fontAlgn="base" hangingPunct="0">
              <a:spcBef>
                <a:spcPct val="20000"/>
              </a:spcBef>
              <a:spcAft>
                <a:spcPct val="0"/>
              </a:spcAft>
              <a:buChar char="»"/>
              <a:defRPr kumimoji="1" sz="4000">
                <a:solidFill>
                  <a:schemeClr val="tx1"/>
                </a:solidFill>
                <a:latin typeface="Arial" pitchFamily="34" charset="0"/>
                <a:ea typeface="新細明體" pitchFamily="18" charset="-120"/>
              </a:defRPr>
            </a:lvl6pPr>
            <a:lvl7pPr marL="2971800" indent="-228600" eaLnBrk="0" fontAlgn="base" hangingPunct="0">
              <a:spcBef>
                <a:spcPct val="20000"/>
              </a:spcBef>
              <a:spcAft>
                <a:spcPct val="0"/>
              </a:spcAft>
              <a:buChar char="»"/>
              <a:defRPr kumimoji="1" sz="4000">
                <a:solidFill>
                  <a:schemeClr val="tx1"/>
                </a:solidFill>
                <a:latin typeface="Arial" pitchFamily="34" charset="0"/>
                <a:ea typeface="新細明體" pitchFamily="18" charset="-120"/>
              </a:defRPr>
            </a:lvl7pPr>
            <a:lvl8pPr marL="3429000" indent="-228600" eaLnBrk="0" fontAlgn="base" hangingPunct="0">
              <a:spcBef>
                <a:spcPct val="20000"/>
              </a:spcBef>
              <a:spcAft>
                <a:spcPct val="0"/>
              </a:spcAft>
              <a:buChar char="»"/>
              <a:defRPr kumimoji="1" sz="4000">
                <a:solidFill>
                  <a:schemeClr val="tx1"/>
                </a:solidFill>
                <a:latin typeface="Arial" pitchFamily="34" charset="0"/>
                <a:ea typeface="新細明體" pitchFamily="18" charset="-120"/>
              </a:defRPr>
            </a:lvl8pPr>
            <a:lvl9pPr marL="3886200" indent="-228600" eaLnBrk="0" fontAlgn="base" hangingPunct="0">
              <a:spcBef>
                <a:spcPct val="20000"/>
              </a:spcBef>
              <a:spcAft>
                <a:spcPct val="0"/>
              </a:spcAft>
              <a:buChar char="»"/>
              <a:defRPr kumimoji="1" sz="4000">
                <a:solidFill>
                  <a:schemeClr val="tx1"/>
                </a:solidFill>
                <a:latin typeface="Arial" pitchFamily="34" charset="0"/>
                <a:ea typeface="新細明體" pitchFamily="18" charset="-120"/>
              </a:defRPr>
            </a:lvl9pPr>
          </a:lstStyle>
          <a:p>
            <a:pPr lvl="1" algn="just" eaLnBrk="1" hangingPunct="1">
              <a:spcBef>
                <a:spcPts val="1200"/>
              </a:spcBef>
              <a:buFont typeface="Wingdings" pitchFamily="2" charset="2"/>
              <a:buChar char="n"/>
            </a:pPr>
            <a:r>
              <a:rPr kumimoji="0" lang="zh-TW" altLang="en-US" sz="4000">
                <a:solidFill>
                  <a:srgbClr val="000000"/>
                </a:solidFill>
                <a:ea typeface="微軟正黑體" pitchFamily="34" charset="-120"/>
              </a:rPr>
              <a:t>以集約發展、成長管理為原則，創造寧適和諧之生活環境及有效率之生產環境，確保完整之配套公共設施。</a:t>
            </a:r>
            <a:endParaRPr kumimoji="0" lang="en-US" altLang="zh-TW" sz="4000">
              <a:solidFill>
                <a:srgbClr val="000000"/>
              </a:solidFill>
              <a:ea typeface="微軟正黑體" pitchFamily="34" charset="-120"/>
            </a:endParaRPr>
          </a:p>
        </p:txBody>
      </p:sp>
      <p:sp>
        <p:nvSpPr>
          <p:cNvPr id="18" name="手繪多邊形 17"/>
          <p:cNvSpPr/>
          <p:nvPr/>
        </p:nvSpPr>
        <p:spPr>
          <a:xfrm>
            <a:off x="0" y="857250"/>
            <a:ext cx="18291175" cy="1031875"/>
          </a:xfrm>
          <a:custGeom>
            <a:avLst/>
            <a:gdLst>
              <a:gd name="connsiteX0" fmla="*/ 0 w 3809173"/>
              <a:gd name="connsiteY0" fmla="*/ 0 h 2540718"/>
              <a:gd name="connsiteX1" fmla="*/ 3809173 w 3809173"/>
              <a:gd name="connsiteY1" fmla="*/ 0 h 2540718"/>
              <a:gd name="connsiteX2" fmla="*/ 3809173 w 3809173"/>
              <a:gd name="connsiteY2" fmla="*/ 2540718 h 2540718"/>
              <a:gd name="connsiteX3" fmla="*/ 0 w 3809173"/>
              <a:gd name="connsiteY3" fmla="*/ 2540718 h 2540718"/>
              <a:gd name="connsiteX4" fmla="*/ 0 w 3809173"/>
              <a:gd name="connsiteY4" fmla="*/ 0 h 25407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09173" h="2540718">
                <a:moveTo>
                  <a:pt x="0" y="0"/>
                </a:moveTo>
                <a:lnTo>
                  <a:pt x="3809173" y="0"/>
                </a:lnTo>
                <a:lnTo>
                  <a:pt x="3809173" y="2540718"/>
                </a:lnTo>
                <a:lnTo>
                  <a:pt x="0" y="2540718"/>
                </a:lnTo>
                <a:lnTo>
                  <a:pt x="0" y="0"/>
                </a:lnTo>
                <a:close/>
              </a:path>
            </a:pathLst>
          </a:custGeom>
        </p:spPr>
        <p:style>
          <a:lnRef idx="2">
            <a:schemeClr val="dk2">
              <a:alpha val="90000"/>
              <a:tint val="40000"/>
              <a:hueOff val="0"/>
              <a:satOff val="0"/>
              <a:lumOff val="0"/>
              <a:alphaOff val="0"/>
            </a:schemeClr>
          </a:lnRef>
          <a:fillRef idx="1">
            <a:schemeClr val="dk2">
              <a:alpha val="90000"/>
              <a:tint val="40000"/>
              <a:hueOff val="0"/>
              <a:satOff val="0"/>
              <a:lumOff val="0"/>
              <a:alphaOff val="0"/>
            </a:schemeClr>
          </a:fillRef>
          <a:effectRef idx="0">
            <a:schemeClr val="dk2">
              <a:alpha val="90000"/>
              <a:tint val="40000"/>
              <a:hueOff val="0"/>
              <a:satOff val="0"/>
              <a:lumOff val="0"/>
              <a:alphaOff val="0"/>
            </a:schemeClr>
          </a:effectRef>
          <a:fontRef idx="minor">
            <a:schemeClr val="dk1">
              <a:hueOff val="0"/>
              <a:satOff val="0"/>
              <a:lumOff val="0"/>
              <a:alphaOff val="0"/>
            </a:schemeClr>
          </a:fontRef>
        </p:style>
        <p:txBody>
          <a:bodyPr lIns="609468" tIns="405384" rIns="405384" bIns="405384" spcCol="1270" anchor="ctr"/>
          <a:lstStyle/>
          <a:p>
            <a:pPr defTabSz="2533650" eaLnBrk="1" hangingPunct="1">
              <a:lnSpc>
                <a:spcPct val="90000"/>
              </a:lnSpc>
              <a:spcAft>
                <a:spcPct val="35000"/>
              </a:spcAft>
              <a:defRPr/>
            </a:pPr>
            <a:r>
              <a:rPr lang="en-US" altLang="zh-TW" sz="4800" dirty="0">
                <a:latin typeface="微軟正黑體" panose="020B0604030504040204" pitchFamily="34" charset="-120"/>
                <a:ea typeface="微軟正黑體" panose="020B0604030504040204" pitchFamily="34" charset="-120"/>
              </a:rPr>
              <a:t>(</a:t>
            </a:r>
            <a:r>
              <a:rPr lang="zh-TW" altLang="en-US" sz="4800" dirty="0">
                <a:latin typeface="微軟正黑體" panose="020B0604030504040204" pitchFamily="34" charset="-120"/>
                <a:ea typeface="微軟正黑體" panose="020B0604030504040204" pitchFamily="34" charset="-120"/>
              </a:rPr>
              <a:t>三</a:t>
            </a:r>
            <a:r>
              <a:rPr lang="en-US" altLang="zh-TW" sz="4800" dirty="0">
                <a:latin typeface="微軟正黑體" panose="020B0604030504040204" pitchFamily="34" charset="-120"/>
                <a:ea typeface="微軟正黑體" panose="020B0604030504040204" pitchFamily="34" charset="-120"/>
              </a:rPr>
              <a:t>)</a:t>
            </a:r>
            <a:r>
              <a:rPr lang="zh-TW" altLang="en-US" sz="4800" dirty="0">
                <a:latin typeface="微軟正黑體" panose="020B0604030504040204" pitchFamily="34" charset="-120"/>
                <a:ea typeface="微軟正黑體" panose="020B0604030504040204" pitchFamily="34" charset="-120"/>
              </a:rPr>
              <a:t>土地使用指導事項</a:t>
            </a:r>
            <a:r>
              <a:rPr lang="en-US" altLang="zh-TW" sz="4800" dirty="0">
                <a:latin typeface="微軟正黑體" panose="020B0604030504040204" pitchFamily="34" charset="-120"/>
                <a:ea typeface="微軟正黑體" panose="020B0604030504040204" pitchFamily="34" charset="-120"/>
              </a:rPr>
              <a:t>-</a:t>
            </a:r>
            <a:r>
              <a:rPr lang="zh-TW" altLang="en-US" sz="4800" dirty="0">
                <a:latin typeface="微軟正黑體" panose="020B0604030504040204" pitchFamily="34" charset="-120"/>
                <a:ea typeface="微軟正黑體" panose="020B0604030504040204" pitchFamily="34" charset="-120"/>
              </a:rPr>
              <a:t>基本原則</a:t>
            </a:r>
            <a:endParaRPr lang="en-US" altLang="zh-TW" sz="4800" dirty="0">
              <a:latin typeface="微軟正黑體" panose="020B0604030504040204" pitchFamily="34" charset="-120"/>
              <a:ea typeface="微軟正黑體" panose="020B0604030504040204" pitchFamily="34" charset="-120"/>
            </a:endParaRPr>
          </a:p>
        </p:txBody>
      </p:sp>
      <p:graphicFrame>
        <p:nvGraphicFramePr>
          <p:cNvPr id="5" name="表格 4"/>
          <p:cNvGraphicFramePr>
            <a:graphicFrameLocks noGrp="1"/>
          </p:cNvGraphicFramePr>
          <p:nvPr/>
        </p:nvGraphicFramePr>
        <p:xfrm>
          <a:off x="828675" y="3584575"/>
          <a:ext cx="16344900" cy="8656637"/>
        </p:xfrm>
        <a:graphic>
          <a:graphicData uri="http://schemas.openxmlformats.org/drawingml/2006/table">
            <a:tbl>
              <a:tblPr firstRow="1" bandRow="1">
                <a:tableStyleId>{5C22544A-7EE6-4342-B048-85BDC9FD1C3A}</a:tableStyleId>
              </a:tblPr>
              <a:tblGrid>
                <a:gridCol w="3423694"/>
                <a:gridCol w="12921206"/>
              </a:tblGrid>
              <a:tr h="701064">
                <a:tc>
                  <a:txBody>
                    <a:bodyPr/>
                    <a:lstStyle/>
                    <a:p>
                      <a:pPr algn="ctr"/>
                      <a:r>
                        <a:rPr lang="zh-TW" altLang="en-US" sz="4000" dirty="0">
                          <a:solidFill>
                            <a:schemeClr val="tx1"/>
                          </a:solidFill>
                          <a:latin typeface="微軟正黑體" panose="020B0604030504040204" pitchFamily="34" charset="-120"/>
                          <a:ea typeface="微軟正黑體" panose="020B0604030504040204" pitchFamily="34" charset="-120"/>
                        </a:rPr>
                        <a:t>城鄉發展地區</a:t>
                      </a:r>
                    </a:p>
                  </a:txBody>
                  <a:tcPr marL="91437" marR="91437" marT="45721" marB="4572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92D050"/>
                    </a:solidFill>
                  </a:tcPr>
                </a:tc>
                <a:tc>
                  <a:txBody>
                    <a:bodyPr/>
                    <a:lstStyle/>
                    <a:p>
                      <a:pPr algn="ctr"/>
                      <a:r>
                        <a:rPr lang="zh-TW" altLang="en-US" sz="4000" dirty="0">
                          <a:solidFill>
                            <a:schemeClr val="tx1"/>
                          </a:solidFill>
                          <a:latin typeface="微軟正黑體" panose="020B0604030504040204" pitchFamily="34" charset="-120"/>
                          <a:ea typeface="微軟正黑體" panose="020B0604030504040204" pitchFamily="34" charset="-120"/>
                        </a:rPr>
                        <a:t>指導事項</a:t>
                      </a:r>
                    </a:p>
                  </a:txBody>
                  <a:tcPr marL="91437" marR="91437" marT="45721" marB="4572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92D050"/>
                    </a:solidFill>
                  </a:tcPr>
                </a:tc>
              </a:tr>
              <a:tr h="1188763">
                <a:tc>
                  <a:txBody>
                    <a:bodyPr/>
                    <a:lstStyle/>
                    <a:p>
                      <a:pPr algn="ctr"/>
                      <a:r>
                        <a:rPr lang="zh-TW" altLang="en-US" sz="3600" dirty="0">
                          <a:solidFill>
                            <a:schemeClr val="tx1"/>
                          </a:solidFill>
                          <a:latin typeface="微軟正黑體" panose="020B0604030504040204" pitchFamily="34" charset="-120"/>
                          <a:ea typeface="微軟正黑體" panose="020B0604030504040204" pitchFamily="34" charset="-120"/>
                        </a:rPr>
                        <a:t>第</a:t>
                      </a:r>
                      <a:r>
                        <a:rPr lang="en-US" altLang="zh-TW" sz="3600" dirty="0">
                          <a:solidFill>
                            <a:schemeClr val="tx1"/>
                          </a:solidFill>
                          <a:latin typeface="微軟正黑體" panose="020B0604030504040204" pitchFamily="34" charset="-120"/>
                          <a:ea typeface="微軟正黑體" panose="020B0604030504040204" pitchFamily="34" charset="-120"/>
                        </a:rPr>
                        <a:t>1</a:t>
                      </a:r>
                      <a:r>
                        <a:rPr lang="zh-TW" altLang="en-US" sz="3600" dirty="0">
                          <a:solidFill>
                            <a:schemeClr val="tx1"/>
                          </a:solidFill>
                          <a:latin typeface="微軟正黑體" panose="020B0604030504040204" pitchFamily="34" charset="-120"/>
                          <a:ea typeface="微軟正黑體" panose="020B0604030504040204" pitchFamily="34" charset="-120"/>
                        </a:rPr>
                        <a:t>類</a:t>
                      </a:r>
                      <a:endParaRPr lang="en-US" altLang="zh-TW" sz="3600" dirty="0">
                        <a:solidFill>
                          <a:schemeClr val="tx1"/>
                        </a:solidFill>
                        <a:latin typeface="微軟正黑體" panose="020B0604030504040204" pitchFamily="34" charset="-120"/>
                        <a:ea typeface="微軟正黑體" panose="020B0604030504040204" pitchFamily="34" charset="-120"/>
                      </a:endParaRPr>
                    </a:p>
                  </a:txBody>
                  <a:tcPr marL="91437" marR="91437" marT="45721" marB="4572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571500" indent="-571500" algn="l" defTabSz="914400" rtl="0" eaLnBrk="1" latinLnBrk="0" hangingPunct="1">
                        <a:buFont typeface="Wingdings" panose="05000000000000000000" pitchFamily="2" charset="2"/>
                        <a:buChar char="n"/>
                      </a:pPr>
                      <a:r>
                        <a:rPr lang="zh-TW" altLang="en-US" sz="3600" kern="1200" dirty="0">
                          <a:solidFill>
                            <a:schemeClr val="tx1"/>
                          </a:solidFill>
                          <a:latin typeface="微軟正黑體" panose="020B0604030504040204" pitchFamily="34" charset="-120"/>
                          <a:ea typeface="微軟正黑體" panose="020B0604030504040204" pitchFamily="34" charset="-120"/>
                          <a:cs typeface="+mn-cs"/>
                        </a:rPr>
                        <a:t>本地區係實施都市計畫地區，依都市計畫法及其相關法規實施管制，並配合本計畫指導事項進行必要之檢討。</a:t>
                      </a:r>
                    </a:p>
                  </a:txBody>
                  <a:tcPr marL="91437" marR="91437" marT="45721" marB="4572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r>
              <a:tr h="3383405">
                <a:tc>
                  <a:txBody>
                    <a:bodyPr/>
                    <a:lstStyle/>
                    <a:p>
                      <a:pPr algn="ctr"/>
                      <a:r>
                        <a:rPr lang="zh-TW" altLang="en-US" sz="3600" dirty="0">
                          <a:solidFill>
                            <a:schemeClr val="tx1"/>
                          </a:solidFill>
                          <a:latin typeface="微軟正黑體" panose="020B0604030504040204" pitchFamily="34" charset="-120"/>
                          <a:ea typeface="微軟正黑體" panose="020B0604030504040204" pitchFamily="34" charset="-120"/>
                        </a:rPr>
                        <a:t>第</a:t>
                      </a:r>
                      <a:r>
                        <a:rPr lang="en-US" altLang="zh-TW" sz="3600" dirty="0">
                          <a:solidFill>
                            <a:schemeClr val="tx1"/>
                          </a:solidFill>
                          <a:latin typeface="微軟正黑體" panose="020B0604030504040204" pitchFamily="34" charset="-120"/>
                          <a:ea typeface="微軟正黑體" panose="020B0604030504040204" pitchFamily="34" charset="-120"/>
                        </a:rPr>
                        <a:t>2</a:t>
                      </a:r>
                      <a:r>
                        <a:rPr lang="zh-TW" altLang="en-US" sz="3600" dirty="0">
                          <a:solidFill>
                            <a:schemeClr val="tx1"/>
                          </a:solidFill>
                          <a:latin typeface="微軟正黑體" panose="020B0604030504040204" pitchFamily="34" charset="-120"/>
                          <a:ea typeface="微軟正黑體" panose="020B0604030504040204" pitchFamily="34" charset="-120"/>
                        </a:rPr>
                        <a:t>類之</a:t>
                      </a:r>
                      <a:r>
                        <a:rPr lang="en-US" altLang="zh-TW" sz="3600" dirty="0">
                          <a:solidFill>
                            <a:schemeClr val="tx1"/>
                          </a:solidFill>
                          <a:latin typeface="微軟正黑體" panose="020B0604030504040204" pitchFamily="34" charset="-120"/>
                          <a:ea typeface="微軟正黑體" panose="020B0604030504040204" pitchFamily="34" charset="-120"/>
                        </a:rPr>
                        <a:t>1</a:t>
                      </a:r>
                    </a:p>
                  </a:txBody>
                  <a:tcPr marL="91437" marR="91437" marT="45721" marB="4572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360363" indent="-360363" algn="l" defTabSz="914400" rtl="0" eaLnBrk="1" latinLnBrk="0" hangingPunct="1"/>
                      <a:r>
                        <a:rPr lang="en-US" altLang="zh-TW" sz="3600" kern="1200" dirty="0">
                          <a:solidFill>
                            <a:schemeClr val="tx1"/>
                          </a:solidFill>
                          <a:latin typeface="微軟正黑體" panose="020B0604030504040204" pitchFamily="34" charset="-120"/>
                          <a:ea typeface="微軟正黑體" panose="020B0604030504040204" pitchFamily="34" charset="-120"/>
                          <a:cs typeface="+mn-cs"/>
                        </a:rPr>
                        <a:t>(1)</a:t>
                      </a:r>
                      <a:r>
                        <a:rPr lang="zh-TW" altLang="en-US" sz="3600" kern="1200" dirty="0">
                          <a:solidFill>
                            <a:schemeClr val="tx1"/>
                          </a:solidFill>
                          <a:latin typeface="微軟正黑體" panose="020B0604030504040204" pitchFamily="34" charset="-120"/>
                          <a:ea typeface="微軟正黑體" panose="020B0604030504040204" pitchFamily="34" charset="-120"/>
                          <a:cs typeface="+mn-cs"/>
                        </a:rPr>
                        <a:t>為原依區域計畫法劃定之鄉村區、工業區及特定專用區，提供住宅、產業或特定活動之地區。</a:t>
                      </a:r>
                      <a:endParaRPr lang="en-US" altLang="zh-TW" sz="3600" kern="1200" dirty="0">
                        <a:solidFill>
                          <a:schemeClr val="tx1"/>
                        </a:solidFill>
                        <a:latin typeface="微軟正黑體" panose="020B0604030504040204" pitchFamily="34" charset="-120"/>
                        <a:ea typeface="微軟正黑體" panose="020B0604030504040204" pitchFamily="34" charset="-120"/>
                        <a:cs typeface="+mn-cs"/>
                      </a:endParaRPr>
                    </a:p>
                    <a:p>
                      <a:pPr marL="360363" indent="-360363" algn="l" defTabSz="914400" rtl="0" eaLnBrk="1" latinLnBrk="0" hangingPunct="1"/>
                      <a:r>
                        <a:rPr lang="en-US" altLang="zh-TW" sz="3600" kern="1200" dirty="0">
                          <a:solidFill>
                            <a:schemeClr val="tx1"/>
                          </a:solidFill>
                          <a:latin typeface="微軟正黑體" panose="020B0604030504040204" pitchFamily="34" charset="-120"/>
                          <a:ea typeface="微軟正黑體" panose="020B0604030504040204" pitchFamily="34" charset="-120"/>
                          <a:cs typeface="+mn-cs"/>
                        </a:rPr>
                        <a:t>(2)</a:t>
                      </a:r>
                      <a:r>
                        <a:rPr lang="zh-TW" altLang="en-US" sz="3600" kern="1200" dirty="0">
                          <a:solidFill>
                            <a:schemeClr val="tx1"/>
                          </a:solidFill>
                          <a:latin typeface="微軟正黑體" panose="020B0604030504040204" pitchFamily="34" charset="-120"/>
                          <a:ea typeface="微軟正黑體" panose="020B0604030504040204" pitchFamily="34" charset="-120"/>
                          <a:cs typeface="+mn-cs"/>
                        </a:rPr>
                        <a:t>既有</a:t>
                      </a:r>
                      <a:r>
                        <a:rPr lang="zh-TW" altLang="en-US" sz="3600" kern="1200" dirty="0">
                          <a:solidFill>
                            <a:srgbClr val="FF0000"/>
                          </a:solidFill>
                          <a:latin typeface="微軟正黑體" panose="020B0604030504040204" pitchFamily="34" charset="-120"/>
                          <a:ea typeface="微軟正黑體" panose="020B0604030504040204" pitchFamily="34" charset="-120"/>
                          <a:cs typeface="+mn-cs"/>
                        </a:rPr>
                        <a:t>特定專用區以提供其原申請事業項目有關使用</a:t>
                      </a:r>
                      <a:r>
                        <a:rPr lang="zh-TW" altLang="en-US" sz="3600" kern="1200" dirty="0">
                          <a:solidFill>
                            <a:schemeClr val="tx1"/>
                          </a:solidFill>
                          <a:latin typeface="微軟正黑體" panose="020B0604030504040204" pitchFamily="34" charset="-120"/>
                          <a:ea typeface="微軟正黑體" panose="020B0604030504040204" pitchFamily="34" charset="-120"/>
                          <a:cs typeface="+mn-cs"/>
                        </a:rPr>
                        <a:t>、必要公共設施及緩衝空間為主。</a:t>
                      </a:r>
                    </a:p>
                    <a:p>
                      <a:pPr marL="360363" indent="-360363" algn="l" defTabSz="914400" rtl="0" eaLnBrk="1" latinLnBrk="0" hangingPunct="1"/>
                      <a:r>
                        <a:rPr lang="en-US" altLang="zh-TW" sz="3600" kern="1200" dirty="0">
                          <a:solidFill>
                            <a:schemeClr val="tx1"/>
                          </a:solidFill>
                          <a:latin typeface="微軟正黑體" panose="020B0604030504040204" pitchFamily="34" charset="-120"/>
                          <a:ea typeface="微軟正黑體" panose="020B0604030504040204" pitchFamily="34" charset="-120"/>
                          <a:cs typeface="+mn-cs"/>
                        </a:rPr>
                        <a:t>(3)</a:t>
                      </a:r>
                      <a:r>
                        <a:rPr lang="zh-TW" altLang="en-US" sz="3600" kern="1200" dirty="0">
                          <a:solidFill>
                            <a:srgbClr val="FF0000"/>
                          </a:solidFill>
                          <a:latin typeface="微軟正黑體" panose="020B0604030504040204" pitchFamily="34" charset="-120"/>
                          <a:ea typeface="微軟正黑體" panose="020B0604030504040204" pitchFamily="34" charset="-120"/>
                          <a:cs typeface="+mn-cs"/>
                        </a:rPr>
                        <a:t>住商、工業、遊憩、一般性公共設施、基礎維生設施及古蹟等，得申請使用。</a:t>
                      </a:r>
                    </a:p>
                  </a:txBody>
                  <a:tcPr marL="91437" marR="91437" marT="45721" marB="4572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r>
              <a:tr h="3383405">
                <a:tc>
                  <a:txBody>
                    <a:bodyPr/>
                    <a:lstStyle/>
                    <a:p>
                      <a:pPr algn="ctr"/>
                      <a:r>
                        <a:rPr lang="zh-TW" altLang="en-US" sz="3600" dirty="0">
                          <a:solidFill>
                            <a:schemeClr val="tx1"/>
                          </a:solidFill>
                          <a:latin typeface="微軟正黑體" panose="020B0604030504040204" pitchFamily="34" charset="-120"/>
                          <a:ea typeface="微軟正黑體" panose="020B0604030504040204" pitchFamily="34" charset="-120"/>
                        </a:rPr>
                        <a:t>第</a:t>
                      </a:r>
                      <a:r>
                        <a:rPr lang="en-US" altLang="zh-TW" sz="3600" dirty="0">
                          <a:solidFill>
                            <a:schemeClr val="tx1"/>
                          </a:solidFill>
                          <a:latin typeface="微軟正黑體" panose="020B0604030504040204" pitchFamily="34" charset="-120"/>
                          <a:ea typeface="微軟正黑體" panose="020B0604030504040204" pitchFamily="34" charset="-120"/>
                        </a:rPr>
                        <a:t>2</a:t>
                      </a:r>
                      <a:r>
                        <a:rPr lang="zh-TW" altLang="en-US" sz="3600" dirty="0">
                          <a:solidFill>
                            <a:schemeClr val="tx1"/>
                          </a:solidFill>
                          <a:latin typeface="微軟正黑體" panose="020B0604030504040204" pitchFamily="34" charset="-120"/>
                          <a:ea typeface="微軟正黑體" panose="020B0604030504040204" pitchFamily="34" charset="-120"/>
                        </a:rPr>
                        <a:t>類之</a:t>
                      </a:r>
                      <a:r>
                        <a:rPr lang="en-US" altLang="zh-TW" sz="3600" dirty="0">
                          <a:solidFill>
                            <a:schemeClr val="tx1"/>
                          </a:solidFill>
                          <a:latin typeface="微軟正黑體" panose="020B0604030504040204" pitchFamily="34" charset="-120"/>
                          <a:ea typeface="微軟正黑體" panose="020B0604030504040204" pitchFamily="34" charset="-120"/>
                        </a:rPr>
                        <a:t>2</a:t>
                      </a:r>
                    </a:p>
                  </a:txBody>
                  <a:tcPr marL="91437" marR="91437" marT="45721" marB="4572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360363" indent="-360363" algn="l" defTabSz="914400" rtl="0" eaLnBrk="1" latinLnBrk="0" hangingPunct="1"/>
                      <a:r>
                        <a:rPr lang="en-US" altLang="zh-TW" sz="3600" kern="1200" dirty="0">
                          <a:solidFill>
                            <a:schemeClr val="tx1"/>
                          </a:solidFill>
                          <a:latin typeface="微軟正黑體" panose="020B0604030504040204" pitchFamily="34" charset="-120"/>
                          <a:ea typeface="微軟正黑體" panose="020B0604030504040204" pitchFamily="34" charset="-120"/>
                          <a:cs typeface="+mn-cs"/>
                        </a:rPr>
                        <a:t>(1)</a:t>
                      </a:r>
                      <a:r>
                        <a:rPr lang="zh-TW" altLang="en-US" sz="3600" kern="1200" dirty="0">
                          <a:solidFill>
                            <a:schemeClr val="tx1"/>
                          </a:solidFill>
                          <a:latin typeface="微軟正黑體" panose="020B0604030504040204" pitchFamily="34" charset="-120"/>
                          <a:ea typeface="微軟正黑體" panose="020B0604030504040204" pitchFamily="34" charset="-120"/>
                          <a:cs typeface="+mn-cs"/>
                        </a:rPr>
                        <a:t>原依區域計畫法核發開發許可之地區，依許可開發計畫實施管制。</a:t>
                      </a:r>
                      <a:endParaRPr lang="en-US" altLang="zh-TW" sz="3600" kern="1200" dirty="0">
                        <a:solidFill>
                          <a:schemeClr val="tx1"/>
                        </a:solidFill>
                        <a:latin typeface="微軟正黑體" panose="020B0604030504040204" pitchFamily="34" charset="-120"/>
                        <a:ea typeface="微軟正黑體" panose="020B0604030504040204" pitchFamily="34" charset="-120"/>
                        <a:cs typeface="+mn-cs"/>
                      </a:endParaRPr>
                    </a:p>
                    <a:p>
                      <a:pPr marL="360363" indent="-360363" algn="l" defTabSz="914400" rtl="0" eaLnBrk="1" latinLnBrk="0" hangingPunct="1"/>
                      <a:r>
                        <a:rPr lang="en-US" altLang="zh-TW" sz="3600" kern="1200" dirty="0">
                          <a:solidFill>
                            <a:schemeClr val="tx1"/>
                          </a:solidFill>
                          <a:latin typeface="微軟正黑體" panose="020B0604030504040204" pitchFamily="34" charset="-120"/>
                          <a:ea typeface="微軟正黑體" panose="020B0604030504040204" pitchFamily="34" charset="-120"/>
                          <a:cs typeface="+mn-cs"/>
                        </a:rPr>
                        <a:t>(2)</a:t>
                      </a:r>
                      <a:r>
                        <a:rPr lang="zh-TW" altLang="en-US" sz="3600" kern="1200" dirty="0">
                          <a:solidFill>
                            <a:schemeClr val="tx1"/>
                          </a:solidFill>
                          <a:latin typeface="微軟正黑體" panose="020B0604030504040204" pitchFamily="34" charset="-120"/>
                          <a:ea typeface="微軟正黑體" panose="020B0604030504040204" pitchFamily="34" charset="-120"/>
                          <a:cs typeface="+mn-cs"/>
                        </a:rPr>
                        <a:t>原依區域計畫法核發開發許可地區、原獎勵投資條例同意案件及前經行政院專案核定免徵得區域計畫擬定機關同意案件之後續變更計畫審查原則及程序，納入本法使用許可相關規定辦理。</a:t>
                      </a:r>
                    </a:p>
                  </a:txBody>
                  <a:tcPr marL="91437" marR="91437" marT="45721" marB="4572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r>
            </a:tbl>
          </a:graphicData>
        </a:graphic>
      </p:graphicFrame>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投影片編號版面配置區 1"/>
          <p:cNvSpPr>
            <a:spLocks noGrp="1"/>
          </p:cNvSpPr>
          <p:nvPr>
            <p:ph type="sldNum" sz="quarter" idx="12"/>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1828800">
              <a:spcBef>
                <a:spcPct val="20000"/>
              </a:spcBef>
              <a:buChar char="•"/>
              <a:defRPr kumimoji="1" sz="6400">
                <a:solidFill>
                  <a:schemeClr val="tx1"/>
                </a:solidFill>
                <a:latin typeface="Arial" pitchFamily="34" charset="0"/>
                <a:ea typeface="新細明體" pitchFamily="18" charset="-120"/>
              </a:defRPr>
            </a:lvl1pPr>
            <a:lvl2pPr marL="742950" indent="-285750" defTabSz="1828800">
              <a:spcBef>
                <a:spcPct val="20000"/>
              </a:spcBef>
              <a:buChar char="–"/>
              <a:defRPr kumimoji="1" sz="5600">
                <a:solidFill>
                  <a:schemeClr val="tx1"/>
                </a:solidFill>
                <a:latin typeface="Arial" pitchFamily="34" charset="0"/>
                <a:ea typeface="新細明體" pitchFamily="18" charset="-120"/>
              </a:defRPr>
            </a:lvl2pPr>
            <a:lvl3pPr marL="1143000" indent="-228600" defTabSz="1828800">
              <a:spcBef>
                <a:spcPct val="20000"/>
              </a:spcBef>
              <a:buChar char="•"/>
              <a:defRPr kumimoji="1" sz="4800">
                <a:solidFill>
                  <a:schemeClr val="tx1"/>
                </a:solidFill>
                <a:latin typeface="Arial" pitchFamily="34" charset="0"/>
                <a:ea typeface="新細明體" pitchFamily="18" charset="-120"/>
              </a:defRPr>
            </a:lvl3pPr>
            <a:lvl4pPr marL="1600200" indent="-228600" defTabSz="1828800">
              <a:spcBef>
                <a:spcPct val="20000"/>
              </a:spcBef>
              <a:buChar char="–"/>
              <a:defRPr kumimoji="1" sz="4000">
                <a:solidFill>
                  <a:schemeClr val="tx1"/>
                </a:solidFill>
                <a:latin typeface="Arial" pitchFamily="34" charset="0"/>
                <a:ea typeface="新細明體" pitchFamily="18" charset="-120"/>
              </a:defRPr>
            </a:lvl4pPr>
            <a:lvl5pPr marL="2057400" indent="-228600" defTabSz="1828800">
              <a:spcBef>
                <a:spcPct val="20000"/>
              </a:spcBef>
              <a:buChar char="»"/>
              <a:defRPr kumimoji="1" sz="4000">
                <a:solidFill>
                  <a:schemeClr val="tx1"/>
                </a:solidFill>
                <a:latin typeface="Arial" pitchFamily="34" charset="0"/>
                <a:ea typeface="新細明體" pitchFamily="18" charset="-120"/>
              </a:defRPr>
            </a:lvl5pPr>
            <a:lvl6pPr marL="2514600" indent="-228600" defTabSz="1828800" eaLnBrk="0" fontAlgn="base" hangingPunct="0">
              <a:spcBef>
                <a:spcPct val="20000"/>
              </a:spcBef>
              <a:spcAft>
                <a:spcPct val="0"/>
              </a:spcAft>
              <a:buChar char="»"/>
              <a:defRPr kumimoji="1" sz="4000">
                <a:solidFill>
                  <a:schemeClr val="tx1"/>
                </a:solidFill>
                <a:latin typeface="Arial" pitchFamily="34" charset="0"/>
                <a:ea typeface="新細明體" pitchFamily="18" charset="-120"/>
              </a:defRPr>
            </a:lvl6pPr>
            <a:lvl7pPr marL="2971800" indent="-228600" defTabSz="1828800" eaLnBrk="0" fontAlgn="base" hangingPunct="0">
              <a:spcBef>
                <a:spcPct val="20000"/>
              </a:spcBef>
              <a:spcAft>
                <a:spcPct val="0"/>
              </a:spcAft>
              <a:buChar char="»"/>
              <a:defRPr kumimoji="1" sz="4000">
                <a:solidFill>
                  <a:schemeClr val="tx1"/>
                </a:solidFill>
                <a:latin typeface="Arial" pitchFamily="34" charset="0"/>
                <a:ea typeface="新細明體" pitchFamily="18" charset="-120"/>
              </a:defRPr>
            </a:lvl7pPr>
            <a:lvl8pPr marL="3429000" indent="-228600" defTabSz="1828800" eaLnBrk="0" fontAlgn="base" hangingPunct="0">
              <a:spcBef>
                <a:spcPct val="20000"/>
              </a:spcBef>
              <a:spcAft>
                <a:spcPct val="0"/>
              </a:spcAft>
              <a:buChar char="»"/>
              <a:defRPr kumimoji="1" sz="4000">
                <a:solidFill>
                  <a:schemeClr val="tx1"/>
                </a:solidFill>
                <a:latin typeface="Arial" pitchFamily="34" charset="0"/>
                <a:ea typeface="新細明體" pitchFamily="18" charset="-120"/>
              </a:defRPr>
            </a:lvl8pPr>
            <a:lvl9pPr marL="3886200" indent="-228600" defTabSz="1828800" eaLnBrk="0" fontAlgn="base" hangingPunct="0">
              <a:spcBef>
                <a:spcPct val="20000"/>
              </a:spcBef>
              <a:spcAft>
                <a:spcPct val="0"/>
              </a:spcAft>
              <a:buChar char="»"/>
              <a:defRPr kumimoji="1" sz="4000">
                <a:solidFill>
                  <a:schemeClr val="tx1"/>
                </a:solidFill>
                <a:latin typeface="Arial" pitchFamily="34" charset="0"/>
                <a:ea typeface="新細明體" pitchFamily="18" charset="-120"/>
              </a:defRPr>
            </a:lvl9pPr>
          </a:lstStyle>
          <a:p>
            <a:pPr>
              <a:spcBef>
                <a:spcPct val="0"/>
              </a:spcBef>
              <a:buFontTx/>
              <a:buNone/>
            </a:pPr>
            <a:fld id="{E58BD34F-EB0B-46F2-8EDC-2607A9C7388B}" type="slidenum">
              <a:rPr lang="en-US" altLang="zh-TW" sz="3200">
                <a:ea typeface="微軟正黑體" pitchFamily="34" charset="-120"/>
              </a:rPr>
              <a:pPr>
                <a:spcBef>
                  <a:spcPct val="0"/>
                </a:spcBef>
                <a:buFontTx/>
                <a:buNone/>
              </a:pPr>
              <a:t>42</a:t>
            </a:fld>
            <a:endParaRPr lang="en-US" altLang="zh-TW" sz="3200">
              <a:ea typeface="微軟正黑體" pitchFamily="34" charset="-120"/>
            </a:endParaRPr>
          </a:p>
        </p:txBody>
      </p:sp>
      <p:sp>
        <p:nvSpPr>
          <p:cNvPr id="6" name="手繪多邊形 5"/>
          <p:cNvSpPr/>
          <p:nvPr/>
        </p:nvSpPr>
        <p:spPr>
          <a:xfrm>
            <a:off x="0" y="857250"/>
            <a:ext cx="18291175" cy="1031875"/>
          </a:xfrm>
          <a:custGeom>
            <a:avLst/>
            <a:gdLst>
              <a:gd name="connsiteX0" fmla="*/ 0 w 3809173"/>
              <a:gd name="connsiteY0" fmla="*/ 0 h 2540718"/>
              <a:gd name="connsiteX1" fmla="*/ 3809173 w 3809173"/>
              <a:gd name="connsiteY1" fmla="*/ 0 h 2540718"/>
              <a:gd name="connsiteX2" fmla="*/ 3809173 w 3809173"/>
              <a:gd name="connsiteY2" fmla="*/ 2540718 h 2540718"/>
              <a:gd name="connsiteX3" fmla="*/ 0 w 3809173"/>
              <a:gd name="connsiteY3" fmla="*/ 2540718 h 2540718"/>
              <a:gd name="connsiteX4" fmla="*/ 0 w 3809173"/>
              <a:gd name="connsiteY4" fmla="*/ 0 h 25407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09173" h="2540718">
                <a:moveTo>
                  <a:pt x="0" y="0"/>
                </a:moveTo>
                <a:lnTo>
                  <a:pt x="3809173" y="0"/>
                </a:lnTo>
                <a:lnTo>
                  <a:pt x="3809173" y="2540718"/>
                </a:lnTo>
                <a:lnTo>
                  <a:pt x="0" y="2540718"/>
                </a:lnTo>
                <a:lnTo>
                  <a:pt x="0" y="0"/>
                </a:lnTo>
                <a:close/>
              </a:path>
            </a:pathLst>
          </a:custGeom>
        </p:spPr>
        <p:style>
          <a:lnRef idx="2">
            <a:schemeClr val="dk2">
              <a:alpha val="90000"/>
              <a:tint val="40000"/>
              <a:hueOff val="0"/>
              <a:satOff val="0"/>
              <a:lumOff val="0"/>
              <a:alphaOff val="0"/>
            </a:schemeClr>
          </a:lnRef>
          <a:fillRef idx="1">
            <a:schemeClr val="dk2">
              <a:alpha val="90000"/>
              <a:tint val="40000"/>
              <a:hueOff val="0"/>
              <a:satOff val="0"/>
              <a:lumOff val="0"/>
              <a:alphaOff val="0"/>
            </a:schemeClr>
          </a:fillRef>
          <a:effectRef idx="0">
            <a:schemeClr val="dk2">
              <a:alpha val="90000"/>
              <a:tint val="40000"/>
              <a:hueOff val="0"/>
              <a:satOff val="0"/>
              <a:lumOff val="0"/>
              <a:alphaOff val="0"/>
            </a:schemeClr>
          </a:effectRef>
          <a:fontRef idx="minor">
            <a:schemeClr val="dk1">
              <a:hueOff val="0"/>
              <a:satOff val="0"/>
              <a:lumOff val="0"/>
              <a:alphaOff val="0"/>
            </a:schemeClr>
          </a:fontRef>
        </p:style>
        <p:txBody>
          <a:bodyPr lIns="609468" tIns="405384" rIns="405384" bIns="405384" spcCol="1270" anchor="ctr"/>
          <a:lstStyle/>
          <a:p>
            <a:pPr defTabSz="2533650" eaLnBrk="1" hangingPunct="1">
              <a:lnSpc>
                <a:spcPct val="90000"/>
              </a:lnSpc>
              <a:spcAft>
                <a:spcPct val="35000"/>
              </a:spcAft>
              <a:defRPr/>
            </a:pPr>
            <a:r>
              <a:rPr lang="en-US" altLang="zh-TW" sz="4800" dirty="0">
                <a:latin typeface="微軟正黑體" panose="020B0604030504040204" pitchFamily="34" charset="-120"/>
                <a:ea typeface="微軟正黑體" panose="020B0604030504040204" pitchFamily="34" charset="-120"/>
              </a:rPr>
              <a:t>(</a:t>
            </a:r>
            <a:r>
              <a:rPr lang="zh-TW" altLang="en-US" sz="4800" dirty="0">
                <a:latin typeface="微軟正黑體" panose="020B0604030504040204" pitchFamily="34" charset="-120"/>
                <a:ea typeface="微軟正黑體" panose="020B0604030504040204" pitchFamily="34" charset="-120"/>
              </a:rPr>
              <a:t>三</a:t>
            </a:r>
            <a:r>
              <a:rPr lang="en-US" altLang="zh-TW" sz="4800" dirty="0">
                <a:latin typeface="微軟正黑體" panose="020B0604030504040204" pitchFamily="34" charset="-120"/>
                <a:ea typeface="微軟正黑體" panose="020B0604030504040204" pitchFamily="34" charset="-120"/>
              </a:rPr>
              <a:t>)</a:t>
            </a:r>
            <a:r>
              <a:rPr lang="zh-TW" altLang="en-US" sz="4800" dirty="0">
                <a:latin typeface="微軟正黑體" panose="020B0604030504040204" pitchFamily="34" charset="-120"/>
                <a:ea typeface="微軟正黑體" panose="020B0604030504040204" pitchFamily="34" charset="-120"/>
              </a:rPr>
              <a:t>土地使用指導事項</a:t>
            </a:r>
            <a:r>
              <a:rPr lang="en-US" altLang="zh-TW" sz="4800" dirty="0">
                <a:latin typeface="微軟正黑體" panose="020B0604030504040204" pitchFamily="34" charset="-120"/>
                <a:ea typeface="微軟正黑體" panose="020B0604030504040204" pitchFamily="34" charset="-120"/>
              </a:rPr>
              <a:t>-</a:t>
            </a:r>
            <a:r>
              <a:rPr lang="zh-TW" altLang="en-US" sz="4800" dirty="0">
                <a:latin typeface="微軟正黑體" panose="020B0604030504040204" pitchFamily="34" charset="-120"/>
                <a:ea typeface="微軟正黑體" panose="020B0604030504040204" pitchFamily="34" charset="-120"/>
              </a:rPr>
              <a:t>基本原則</a:t>
            </a:r>
            <a:endParaRPr lang="en-US" altLang="zh-TW" sz="4800" dirty="0">
              <a:latin typeface="微軟正黑體" panose="020B0604030504040204" pitchFamily="34" charset="-120"/>
              <a:ea typeface="微軟正黑體" panose="020B0604030504040204" pitchFamily="34" charset="-120"/>
            </a:endParaRPr>
          </a:p>
        </p:txBody>
      </p:sp>
      <p:graphicFrame>
        <p:nvGraphicFramePr>
          <p:cNvPr id="3" name="表格 2"/>
          <p:cNvGraphicFramePr>
            <a:graphicFrameLocks noGrp="1"/>
          </p:cNvGraphicFramePr>
          <p:nvPr/>
        </p:nvGraphicFramePr>
        <p:xfrm>
          <a:off x="936625" y="2227263"/>
          <a:ext cx="16346488" cy="10823659"/>
        </p:xfrm>
        <a:graphic>
          <a:graphicData uri="http://schemas.openxmlformats.org/drawingml/2006/table">
            <a:tbl>
              <a:tblPr firstRow="1" bandRow="1">
                <a:tableStyleId>{5C22544A-7EE6-4342-B048-85BDC9FD1C3A}</a:tableStyleId>
              </a:tblPr>
              <a:tblGrid>
                <a:gridCol w="3424027"/>
                <a:gridCol w="12922461"/>
              </a:tblGrid>
              <a:tr h="856735">
                <a:tc>
                  <a:txBody>
                    <a:bodyPr/>
                    <a:lstStyle/>
                    <a:p>
                      <a:pPr algn="ctr"/>
                      <a:r>
                        <a:rPr lang="zh-TW" altLang="en-US" sz="4000" dirty="0">
                          <a:solidFill>
                            <a:schemeClr val="tx1"/>
                          </a:solidFill>
                          <a:latin typeface="微軟正黑體" panose="020B0604030504040204" pitchFamily="34" charset="-120"/>
                          <a:ea typeface="微軟正黑體" panose="020B0604030504040204" pitchFamily="34" charset="-120"/>
                        </a:rPr>
                        <a:t>城鄉發展地區</a:t>
                      </a:r>
                    </a:p>
                  </a:txBody>
                  <a:tcPr marL="91446" marR="91446" marT="45702" marB="4570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92D050"/>
                    </a:solidFill>
                  </a:tcPr>
                </a:tc>
                <a:tc>
                  <a:txBody>
                    <a:bodyPr/>
                    <a:lstStyle/>
                    <a:p>
                      <a:pPr algn="ctr"/>
                      <a:r>
                        <a:rPr lang="zh-TW" altLang="en-US" sz="4000" dirty="0">
                          <a:solidFill>
                            <a:schemeClr val="tx1"/>
                          </a:solidFill>
                          <a:latin typeface="微軟正黑體" panose="020B0604030504040204" pitchFamily="34" charset="-120"/>
                          <a:ea typeface="微軟正黑體" panose="020B0604030504040204" pitchFamily="34" charset="-120"/>
                        </a:rPr>
                        <a:t>指導事項</a:t>
                      </a:r>
                    </a:p>
                  </a:txBody>
                  <a:tcPr marL="91446" marR="91446" marT="45702" marB="4570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92D050"/>
                    </a:solidFill>
                  </a:tcPr>
                </a:tc>
              </a:tr>
              <a:tr h="9966840">
                <a:tc>
                  <a:txBody>
                    <a:bodyPr/>
                    <a:lstStyle/>
                    <a:p>
                      <a:pPr algn="ctr"/>
                      <a:r>
                        <a:rPr lang="zh-TW" altLang="en-US" sz="3600" dirty="0">
                          <a:solidFill>
                            <a:schemeClr val="tx1"/>
                          </a:solidFill>
                          <a:latin typeface="微軟正黑體" panose="020B0604030504040204" pitchFamily="34" charset="-120"/>
                          <a:ea typeface="微軟正黑體" panose="020B0604030504040204" pitchFamily="34" charset="-120"/>
                        </a:rPr>
                        <a:t>第</a:t>
                      </a:r>
                      <a:r>
                        <a:rPr lang="en-US" altLang="zh-TW" sz="3600" dirty="0">
                          <a:solidFill>
                            <a:schemeClr val="tx1"/>
                          </a:solidFill>
                          <a:latin typeface="微軟正黑體" panose="020B0604030504040204" pitchFamily="34" charset="-120"/>
                          <a:ea typeface="微軟正黑體" panose="020B0604030504040204" pitchFamily="34" charset="-120"/>
                        </a:rPr>
                        <a:t>2</a:t>
                      </a:r>
                      <a:r>
                        <a:rPr lang="zh-TW" altLang="en-US" sz="3600" dirty="0">
                          <a:solidFill>
                            <a:schemeClr val="tx1"/>
                          </a:solidFill>
                          <a:latin typeface="微軟正黑體" panose="020B0604030504040204" pitchFamily="34" charset="-120"/>
                          <a:ea typeface="微軟正黑體" panose="020B0604030504040204" pitchFamily="34" charset="-120"/>
                        </a:rPr>
                        <a:t>類之</a:t>
                      </a:r>
                      <a:r>
                        <a:rPr lang="en-US" altLang="zh-TW" sz="3600" dirty="0">
                          <a:solidFill>
                            <a:schemeClr val="tx1"/>
                          </a:solidFill>
                          <a:latin typeface="微軟正黑體" panose="020B0604030504040204" pitchFamily="34" charset="-120"/>
                          <a:ea typeface="微軟正黑體" panose="020B0604030504040204" pitchFamily="34" charset="-120"/>
                        </a:rPr>
                        <a:t>3</a:t>
                      </a:r>
                    </a:p>
                  </a:txBody>
                  <a:tcPr marL="91446" marR="91446" marT="45702" marB="4570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360363" indent="-360363" algn="l" defTabSz="914400" rtl="0" eaLnBrk="1" latinLnBrk="0" hangingPunct="1"/>
                      <a:r>
                        <a:rPr lang="en-US" altLang="zh-TW" sz="3600" kern="1200" dirty="0">
                          <a:solidFill>
                            <a:schemeClr val="tx1"/>
                          </a:solidFill>
                          <a:latin typeface="微軟正黑體" panose="020B0604030504040204" pitchFamily="34" charset="-120"/>
                          <a:ea typeface="微軟正黑體" panose="020B0604030504040204" pitchFamily="34" charset="-120"/>
                          <a:cs typeface="+mn-cs"/>
                        </a:rPr>
                        <a:t>(1)</a:t>
                      </a:r>
                      <a:r>
                        <a:rPr lang="zh-TW" altLang="en-US" sz="3600" kern="1200" dirty="0">
                          <a:solidFill>
                            <a:schemeClr val="tx1"/>
                          </a:solidFill>
                          <a:latin typeface="微軟正黑體" panose="020B0604030504040204" pitchFamily="34" charset="-120"/>
                          <a:ea typeface="微軟正黑體" panose="020B0604030504040204" pitchFamily="34" charset="-120"/>
                          <a:cs typeface="+mn-cs"/>
                        </a:rPr>
                        <a:t> 直轄市、縣（市）國土計畫應研擬</a:t>
                      </a:r>
                      <a:r>
                        <a:rPr lang="zh-TW" altLang="en-US" sz="3600" kern="1200" dirty="0">
                          <a:solidFill>
                            <a:srgbClr val="FF0000"/>
                          </a:solidFill>
                          <a:latin typeface="微軟正黑體" panose="020B0604030504040204" pitchFamily="34" charset="-120"/>
                          <a:ea typeface="微軟正黑體" panose="020B0604030504040204" pitchFamily="34" charset="-120"/>
                          <a:cs typeface="+mn-cs"/>
                        </a:rPr>
                        <a:t>整體發展願景，提出空間發展構想，並指認重大建設計畫及其必要範圍或城鄉發展需求地區</a:t>
                      </a:r>
                      <a:r>
                        <a:rPr lang="zh-TW" altLang="en-US" sz="3600" kern="1200" dirty="0">
                          <a:solidFill>
                            <a:schemeClr val="tx1"/>
                          </a:solidFill>
                          <a:latin typeface="微軟正黑體" panose="020B0604030504040204" pitchFamily="34" charset="-120"/>
                          <a:ea typeface="微軟正黑體" panose="020B0604030504040204" pitchFamily="34" charset="-120"/>
                          <a:cs typeface="+mn-cs"/>
                        </a:rPr>
                        <a:t>；</a:t>
                      </a:r>
                      <a:r>
                        <a:rPr lang="zh-TW" altLang="en-US" sz="3600" kern="1200" dirty="0">
                          <a:solidFill>
                            <a:srgbClr val="FF0000"/>
                          </a:solidFill>
                          <a:latin typeface="微軟正黑體" panose="020B0604030504040204" pitchFamily="34" charset="-120"/>
                          <a:ea typeface="微軟正黑體" panose="020B0604030504040204" pitchFamily="34" charset="-120"/>
                          <a:cs typeface="+mn-cs"/>
                        </a:rPr>
                        <a:t>性質以產業、重大公共設施或公用事業</a:t>
                      </a:r>
                      <a:r>
                        <a:rPr lang="zh-TW" altLang="en-US" sz="3600" kern="1200" dirty="0">
                          <a:solidFill>
                            <a:schemeClr val="tx1"/>
                          </a:solidFill>
                          <a:latin typeface="微軟正黑體" panose="020B0604030504040204" pitchFamily="34" charset="-120"/>
                          <a:ea typeface="微軟正黑體" panose="020B0604030504040204" pitchFamily="34" charset="-120"/>
                          <a:cs typeface="+mn-cs"/>
                        </a:rPr>
                        <a:t>等為原則。</a:t>
                      </a:r>
                      <a:endParaRPr lang="en-US" altLang="zh-TW" sz="3600" kern="1200" dirty="0">
                        <a:solidFill>
                          <a:schemeClr val="tx1"/>
                        </a:solidFill>
                        <a:latin typeface="微軟正黑體" panose="020B0604030504040204" pitchFamily="34" charset="-120"/>
                        <a:ea typeface="微軟正黑體" panose="020B0604030504040204" pitchFamily="34" charset="-120"/>
                        <a:cs typeface="+mn-cs"/>
                      </a:endParaRPr>
                    </a:p>
                    <a:p>
                      <a:pPr marL="360363" indent="-360363" algn="l" defTabSz="914400" rtl="0" eaLnBrk="1" latinLnBrk="0" hangingPunct="1"/>
                      <a:r>
                        <a:rPr lang="en-US" altLang="zh-TW" sz="3600" kern="1200" dirty="0">
                          <a:solidFill>
                            <a:schemeClr val="tx1"/>
                          </a:solidFill>
                          <a:latin typeface="微軟正黑體" panose="020B0604030504040204" pitchFamily="34" charset="-120"/>
                          <a:ea typeface="微軟正黑體" panose="020B0604030504040204" pitchFamily="34" charset="-120"/>
                          <a:cs typeface="+mn-cs"/>
                        </a:rPr>
                        <a:t>(2)</a:t>
                      </a:r>
                      <a:r>
                        <a:rPr lang="zh-TW" altLang="en-US" sz="3600" kern="1200" dirty="0">
                          <a:solidFill>
                            <a:schemeClr val="tx1"/>
                          </a:solidFill>
                          <a:latin typeface="微軟正黑體" panose="020B0604030504040204" pitchFamily="34" charset="-120"/>
                          <a:ea typeface="微軟正黑體" panose="020B0604030504040204" pitchFamily="34" charset="-120"/>
                          <a:cs typeface="+mn-cs"/>
                        </a:rPr>
                        <a:t>重大建設計畫及其必要範圍或城鄉發展需求地區，符合下列之一者，始</a:t>
                      </a:r>
                      <a:r>
                        <a:rPr lang="zh-TW" altLang="en-US" sz="3600" kern="1200" dirty="0">
                          <a:solidFill>
                            <a:srgbClr val="FF0000"/>
                          </a:solidFill>
                          <a:latin typeface="微軟正黑體" panose="020B0604030504040204" pitchFamily="34" charset="-120"/>
                          <a:ea typeface="微軟正黑體" panose="020B0604030504040204" pitchFamily="34" charset="-120"/>
                          <a:cs typeface="+mn-cs"/>
                        </a:rPr>
                        <a:t>認定具有可行財務計畫：</a:t>
                      </a:r>
                    </a:p>
                    <a:p>
                      <a:pPr marL="1200150" lvl="1" indent="-742950" algn="just" defTabSz="914400" rtl="0" eaLnBrk="1" latinLnBrk="0" hangingPunct="1">
                        <a:buFont typeface="Wingdings" panose="05000000000000000000" pitchFamily="2" charset="2"/>
                        <a:buAutoNum type="circleNumWdWhitePlain"/>
                      </a:pPr>
                      <a:r>
                        <a:rPr lang="zh-TW" altLang="en-US" sz="3600" kern="1200" dirty="0">
                          <a:solidFill>
                            <a:srgbClr val="FF0000"/>
                          </a:solidFill>
                          <a:latin typeface="微軟正黑體" panose="020B0604030504040204" pitchFamily="34" charset="-120"/>
                          <a:ea typeface="微軟正黑體" panose="020B0604030504040204" pitchFamily="34" charset="-120"/>
                          <a:cs typeface="+mn-cs"/>
                        </a:rPr>
                        <a:t>新訂或擴大都市計畫應經地政、財政等單位評估財務可行性。</a:t>
                      </a:r>
                    </a:p>
                    <a:p>
                      <a:pPr marL="1200150" lvl="1" indent="-742950" algn="just" defTabSz="914400" rtl="0" eaLnBrk="1" latinLnBrk="0" hangingPunct="1">
                        <a:buFont typeface="Wingdings" panose="05000000000000000000" pitchFamily="2" charset="2"/>
                        <a:buAutoNum type="circleNumWdWhitePlain"/>
                      </a:pPr>
                      <a:r>
                        <a:rPr lang="zh-TW" altLang="en-US" sz="3600" kern="1200" dirty="0">
                          <a:solidFill>
                            <a:srgbClr val="FF0000"/>
                          </a:solidFill>
                          <a:latin typeface="微軟正黑體" panose="020B0604030504040204" pitchFamily="34" charset="-120"/>
                          <a:ea typeface="微軟正黑體" panose="020B0604030504040204" pitchFamily="34" charset="-120"/>
                          <a:cs typeface="+mn-cs"/>
                        </a:rPr>
                        <a:t>屬政府興辦之使用許可案件，應經編列預算或獲取有關機關經費補助，且財務具有可行性。</a:t>
                      </a:r>
                    </a:p>
                    <a:p>
                      <a:pPr marL="360363" indent="-360363" algn="just" defTabSz="914400" rtl="0" eaLnBrk="1" latinLnBrk="0" hangingPunct="1"/>
                      <a:r>
                        <a:rPr lang="en-US" altLang="zh-TW" sz="3600" kern="1200" dirty="0">
                          <a:solidFill>
                            <a:schemeClr val="tx1"/>
                          </a:solidFill>
                          <a:latin typeface="微軟正黑體" panose="020B0604030504040204" pitchFamily="34" charset="-120"/>
                          <a:ea typeface="微軟正黑體" panose="020B0604030504040204" pitchFamily="34" charset="-120"/>
                          <a:cs typeface="+mn-cs"/>
                        </a:rPr>
                        <a:t>(3)</a:t>
                      </a:r>
                      <a:r>
                        <a:rPr lang="zh-TW" altLang="en-US" sz="3600" kern="1200" dirty="0">
                          <a:solidFill>
                            <a:srgbClr val="FF0000"/>
                          </a:solidFill>
                          <a:latin typeface="微軟正黑體" panose="020B0604030504040204" pitchFamily="34" charset="-120"/>
                          <a:ea typeface="微軟正黑體" panose="020B0604030504040204" pitchFamily="34" charset="-120"/>
                          <a:cs typeface="+mn-cs"/>
                        </a:rPr>
                        <a:t>採新訂或擴大都市計畫辦理開發為原則</a:t>
                      </a:r>
                      <a:r>
                        <a:rPr lang="zh-TW" altLang="en-US" sz="3600" kern="1200" dirty="0">
                          <a:solidFill>
                            <a:schemeClr val="tx1"/>
                          </a:solidFill>
                          <a:latin typeface="微軟正黑體" panose="020B0604030504040204" pitchFamily="34" charset="-120"/>
                          <a:ea typeface="微軟正黑體" panose="020B0604030504040204" pitchFamily="34" charset="-120"/>
                          <a:cs typeface="+mn-cs"/>
                        </a:rPr>
                        <a:t>；如採使用許可方式，應具體說明採使用許可之必要性及可行性。</a:t>
                      </a:r>
                    </a:p>
                    <a:p>
                      <a:pPr marL="360363" marR="0" lvl="0" indent="-360363" algn="just" defTabSz="914400" rtl="0" eaLnBrk="1" fontAlgn="auto" latinLnBrk="0" hangingPunct="1">
                        <a:lnSpc>
                          <a:spcPct val="100000"/>
                        </a:lnSpc>
                        <a:spcBef>
                          <a:spcPts val="0"/>
                        </a:spcBef>
                        <a:spcAft>
                          <a:spcPts val="0"/>
                        </a:spcAft>
                        <a:buClrTx/>
                        <a:buSzTx/>
                        <a:buFontTx/>
                        <a:buNone/>
                        <a:tabLst/>
                        <a:defRPr/>
                      </a:pPr>
                      <a:r>
                        <a:rPr lang="en-US" altLang="zh-TW" sz="3600" kern="1200" dirty="0">
                          <a:solidFill>
                            <a:srgbClr val="FF0000"/>
                          </a:solidFill>
                          <a:latin typeface="微軟正黑體" panose="020B0604030504040204" pitchFamily="34" charset="-120"/>
                          <a:ea typeface="微軟正黑體" panose="020B0604030504040204" pitchFamily="34" charset="-120"/>
                          <a:cs typeface="+mn-cs"/>
                        </a:rPr>
                        <a:t>(4)</a:t>
                      </a:r>
                      <a:r>
                        <a:rPr lang="zh-TW" altLang="en-US" sz="3600" kern="1200" dirty="0">
                          <a:solidFill>
                            <a:srgbClr val="FF0000"/>
                          </a:solidFill>
                          <a:latin typeface="微軟正黑體" panose="020B0604030504040204" pitchFamily="34" charset="-120"/>
                          <a:ea typeface="微軟正黑體" panose="020B0604030504040204" pitchFamily="34" charset="-120"/>
                          <a:cs typeface="+mn-cs"/>
                        </a:rPr>
                        <a:t>未完成開發前，其土地使用原則如下：一般性公共設施、基礎維生設施及古蹟等，得申請使用。避免新增住商、工業及遊憩使用，但得維持原來合法使用</a:t>
                      </a:r>
                    </a:p>
                    <a:p>
                      <a:pPr marL="360363" indent="-360363" algn="just" defTabSz="914400" rtl="0" eaLnBrk="1" latinLnBrk="0" hangingPunct="1"/>
                      <a:r>
                        <a:rPr lang="en-US" altLang="zh-TW" sz="3600" kern="1200" dirty="0">
                          <a:solidFill>
                            <a:schemeClr val="tx1"/>
                          </a:solidFill>
                          <a:latin typeface="微軟正黑體" panose="020B0604030504040204" pitchFamily="34" charset="-120"/>
                          <a:ea typeface="微軟正黑體" panose="020B0604030504040204" pitchFamily="34" charset="-120"/>
                          <a:cs typeface="+mn-cs"/>
                        </a:rPr>
                        <a:t>(5)</a:t>
                      </a:r>
                      <a:r>
                        <a:rPr lang="zh-TW" altLang="en-US" sz="3600" kern="1200" dirty="0">
                          <a:solidFill>
                            <a:schemeClr val="tx1"/>
                          </a:solidFill>
                          <a:latin typeface="微軟正黑體" panose="020B0604030504040204" pitchFamily="34" charset="-120"/>
                          <a:ea typeface="微軟正黑體" panose="020B0604030504040204" pitchFamily="34" charset="-120"/>
                          <a:cs typeface="+mn-cs"/>
                        </a:rPr>
                        <a:t>核定之重大建設計畫及其必要範圍或城鄉發展需求地區，直轄市、縣（市）政府應於各該直轄市、縣（市）國土計畫通盤檢討時，檢視開發情形，</a:t>
                      </a:r>
                      <a:r>
                        <a:rPr lang="zh-TW" altLang="en-US" sz="3600" kern="1200" dirty="0">
                          <a:solidFill>
                            <a:srgbClr val="FF0000"/>
                          </a:solidFill>
                          <a:latin typeface="微軟正黑體" panose="020B0604030504040204" pitchFamily="34" charset="-120"/>
                          <a:ea typeface="微軟正黑體" panose="020B0604030504040204" pitchFamily="34" charset="-120"/>
                          <a:cs typeface="+mn-cs"/>
                        </a:rPr>
                        <a:t>如未於實施期限內辦理開發者，配合變更為其他適當國土功能分區分類。</a:t>
                      </a:r>
                      <a:endParaRPr lang="zh-TW" altLang="en-US" sz="3600" kern="1200" dirty="0">
                        <a:solidFill>
                          <a:schemeClr val="tx1"/>
                        </a:solidFill>
                        <a:latin typeface="微軟正黑體" panose="020B0604030504040204" pitchFamily="34" charset="-120"/>
                        <a:ea typeface="微軟正黑體" panose="020B0604030504040204" pitchFamily="34" charset="-120"/>
                        <a:cs typeface="+mn-cs"/>
                      </a:endParaRPr>
                    </a:p>
                  </a:txBody>
                  <a:tcPr marL="91446" marR="91446" marT="45702" marB="4570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r>
            </a:tbl>
          </a:graphicData>
        </a:graphic>
      </p:graphicFrame>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標題 2"/>
          <p:cNvSpPr>
            <a:spLocks noGrp="1" noChangeArrowheads="1"/>
          </p:cNvSpPr>
          <p:nvPr>
            <p:ph type="title"/>
          </p:nvPr>
        </p:nvSpPr>
        <p:spPr>
          <a:xfrm>
            <a:off x="914400" y="5849938"/>
            <a:ext cx="16462375" cy="1628775"/>
          </a:xfrm>
        </p:spPr>
        <p:txBody>
          <a:bodyPr/>
          <a:lstStyle/>
          <a:p>
            <a:pPr>
              <a:lnSpc>
                <a:spcPct val="150000"/>
              </a:lnSpc>
            </a:pPr>
            <a:r>
              <a:rPr lang="zh-TW" altLang="en-US" sz="6000" b="1" smtClean="0"/>
              <a:t>二、國土計畫土地使用制度</a:t>
            </a:r>
            <a:r>
              <a:rPr lang="en-US" altLang="zh-TW" sz="6000" b="1" smtClean="0"/>
              <a:t/>
            </a:r>
            <a:br>
              <a:rPr lang="en-US" altLang="zh-TW" sz="6000" b="1" smtClean="0"/>
            </a:br>
            <a:endParaRPr lang="zh-TW" altLang="en-US" sz="3200" smtClean="0"/>
          </a:p>
        </p:txBody>
      </p:sp>
      <p:sp>
        <p:nvSpPr>
          <p:cNvPr id="59395" name="投影片編號版面配置區 1"/>
          <p:cNvSpPr>
            <a:spLocks noGrp="1"/>
          </p:cNvSpPr>
          <p:nvPr>
            <p:ph type="sldNum" sz="quarter" idx="12"/>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1825625">
              <a:spcBef>
                <a:spcPct val="20000"/>
              </a:spcBef>
              <a:buChar char="•"/>
              <a:defRPr kumimoji="1" sz="6400">
                <a:solidFill>
                  <a:schemeClr val="tx1"/>
                </a:solidFill>
                <a:latin typeface="Arial" pitchFamily="34" charset="0"/>
                <a:ea typeface="新細明體" pitchFamily="18" charset="-120"/>
              </a:defRPr>
            </a:lvl1pPr>
            <a:lvl2pPr marL="1482725" indent="-569913" defTabSz="1825625">
              <a:spcBef>
                <a:spcPct val="20000"/>
              </a:spcBef>
              <a:buChar char="–"/>
              <a:defRPr kumimoji="1" sz="5600">
                <a:solidFill>
                  <a:schemeClr val="tx1"/>
                </a:solidFill>
                <a:latin typeface="Arial" pitchFamily="34" charset="0"/>
                <a:ea typeface="新細明體" pitchFamily="18" charset="-120"/>
              </a:defRPr>
            </a:lvl2pPr>
            <a:lvl3pPr marL="2282825" indent="-455613" defTabSz="1825625">
              <a:spcBef>
                <a:spcPct val="20000"/>
              </a:spcBef>
              <a:buChar char="•"/>
              <a:defRPr kumimoji="1" sz="4800">
                <a:solidFill>
                  <a:schemeClr val="tx1"/>
                </a:solidFill>
                <a:latin typeface="Arial" pitchFamily="34" charset="0"/>
                <a:ea typeface="新細明體" pitchFamily="18" charset="-120"/>
              </a:defRPr>
            </a:lvl3pPr>
            <a:lvl4pPr marL="3195638" indent="-455613" defTabSz="1825625">
              <a:spcBef>
                <a:spcPct val="20000"/>
              </a:spcBef>
              <a:buChar char="–"/>
              <a:defRPr kumimoji="1" sz="4000">
                <a:solidFill>
                  <a:schemeClr val="tx1"/>
                </a:solidFill>
                <a:latin typeface="Arial" pitchFamily="34" charset="0"/>
                <a:ea typeface="新細明體" pitchFamily="18" charset="-120"/>
              </a:defRPr>
            </a:lvl4pPr>
            <a:lvl5pPr marL="4108450" indent="-455613" defTabSz="1825625">
              <a:spcBef>
                <a:spcPct val="20000"/>
              </a:spcBef>
              <a:buChar char="»"/>
              <a:defRPr kumimoji="1" sz="4000">
                <a:solidFill>
                  <a:schemeClr val="tx1"/>
                </a:solidFill>
                <a:latin typeface="Arial" pitchFamily="34" charset="0"/>
                <a:ea typeface="新細明體" pitchFamily="18" charset="-120"/>
              </a:defRPr>
            </a:lvl5pPr>
            <a:lvl6pPr marL="4565650" indent="-455613" defTabSz="1825625" eaLnBrk="0" fontAlgn="base" hangingPunct="0">
              <a:spcBef>
                <a:spcPct val="20000"/>
              </a:spcBef>
              <a:spcAft>
                <a:spcPct val="0"/>
              </a:spcAft>
              <a:buChar char="»"/>
              <a:defRPr kumimoji="1" sz="4000">
                <a:solidFill>
                  <a:schemeClr val="tx1"/>
                </a:solidFill>
                <a:latin typeface="Arial" pitchFamily="34" charset="0"/>
                <a:ea typeface="新細明體" pitchFamily="18" charset="-120"/>
              </a:defRPr>
            </a:lvl6pPr>
            <a:lvl7pPr marL="5022850" indent="-455613" defTabSz="1825625" eaLnBrk="0" fontAlgn="base" hangingPunct="0">
              <a:spcBef>
                <a:spcPct val="20000"/>
              </a:spcBef>
              <a:spcAft>
                <a:spcPct val="0"/>
              </a:spcAft>
              <a:buChar char="»"/>
              <a:defRPr kumimoji="1" sz="4000">
                <a:solidFill>
                  <a:schemeClr val="tx1"/>
                </a:solidFill>
                <a:latin typeface="Arial" pitchFamily="34" charset="0"/>
                <a:ea typeface="新細明體" pitchFamily="18" charset="-120"/>
              </a:defRPr>
            </a:lvl7pPr>
            <a:lvl8pPr marL="5480050" indent="-455613" defTabSz="1825625" eaLnBrk="0" fontAlgn="base" hangingPunct="0">
              <a:spcBef>
                <a:spcPct val="20000"/>
              </a:spcBef>
              <a:spcAft>
                <a:spcPct val="0"/>
              </a:spcAft>
              <a:buChar char="»"/>
              <a:defRPr kumimoji="1" sz="4000">
                <a:solidFill>
                  <a:schemeClr val="tx1"/>
                </a:solidFill>
                <a:latin typeface="Arial" pitchFamily="34" charset="0"/>
                <a:ea typeface="新細明體" pitchFamily="18" charset="-120"/>
              </a:defRPr>
            </a:lvl8pPr>
            <a:lvl9pPr marL="5937250" indent="-455613" defTabSz="1825625" eaLnBrk="0" fontAlgn="base" hangingPunct="0">
              <a:spcBef>
                <a:spcPct val="20000"/>
              </a:spcBef>
              <a:spcAft>
                <a:spcPct val="0"/>
              </a:spcAft>
              <a:buChar char="»"/>
              <a:defRPr kumimoji="1" sz="4000">
                <a:solidFill>
                  <a:schemeClr val="tx1"/>
                </a:solidFill>
                <a:latin typeface="Arial" pitchFamily="34" charset="0"/>
                <a:ea typeface="新細明體" pitchFamily="18" charset="-120"/>
              </a:defRPr>
            </a:lvl9pPr>
          </a:lstStyle>
          <a:p>
            <a:pPr>
              <a:spcBef>
                <a:spcPct val="0"/>
              </a:spcBef>
              <a:buFontTx/>
              <a:buNone/>
            </a:pPr>
            <a:fld id="{ADC8D430-1060-4D03-A547-B984B74BF2B0}" type="slidenum">
              <a:rPr lang="en-US" altLang="zh-TW" sz="3200"/>
              <a:pPr>
                <a:spcBef>
                  <a:spcPct val="0"/>
                </a:spcBef>
                <a:buFontTx/>
                <a:buNone/>
              </a:pPr>
              <a:t>43</a:t>
            </a:fld>
            <a:endParaRPr lang="en-US" altLang="zh-TW" sz="3200"/>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Text Box 14"/>
          <p:cNvSpPr txBox="1">
            <a:spLocks noChangeArrowheads="1"/>
          </p:cNvSpPr>
          <p:nvPr/>
        </p:nvSpPr>
        <p:spPr bwMode="auto">
          <a:xfrm>
            <a:off x="1222375" y="233363"/>
            <a:ext cx="16417925" cy="1200150"/>
          </a:xfrm>
          <a:prstGeom prst="rect">
            <a:avLst/>
          </a:prstGeom>
          <a:noFill/>
          <a:ln>
            <a:noFill/>
          </a:ln>
          <a:effectLst>
            <a:prstShdw prst="shdw17" dist="17961" dir="2700000">
              <a:schemeClr val="accent1">
                <a:gamma/>
                <a:shade val="60000"/>
                <a:invGamma/>
              </a:schemeClr>
            </a:prstShdw>
          </a:effectLst>
        </p:spPr>
        <p:txBody>
          <a:bodyPr>
            <a:spAutoFit/>
          </a:bodyPr>
          <a:lstStyle/>
          <a:p>
            <a:pPr algn="ctr">
              <a:spcBef>
                <a:spcPct val="50000"/>
              </a:spcBef>
              <a:defRPr/>
            </a:pPr>
            <a:r>
              <a:rPr lang="zh-TW" altLang="en-US" sz="7201" b="1" dirty="0">
                <a:solidFill>
                  <a:srgbClr val="002060"/>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土地使用管制變革</a:t>
            </a:r>
          </a:p>
        </p:txBody>
      </p:sp>
      <p:sp>
        <p:nvSpPr>
          <p:cNvPr id="26" name="Rectangle 7"/>
          <p:cNvSpPr txBox="1">
            <a:spLocks noGrp="1" noChangeArrowheads="1"/>
          </p:cNvSpPr>
          <p:nvPr/>
        </p:nvSpPr>
        <p:spPr bwMode="auto">
          <a:xfrm>
            <a:off x="17211209" y="13019088"/>
            <a:ext cx="1006416" cy="609601"/>
          </a:xfrm>
          <a:prstGeom prst="rect">
            <a:avLst/>
          </a:prstGeom>
          <a:noFill/>
          <a:ln>
            <a:noFill/>
          </a:ln>
        </p:spPr>
        <p:txBody>
          <a:bodyPr lIns="182505" tIns="91235" rIns="182505" bIns="91235"/>
          <a:lstStyle>
            <a:lvl1pPr>
              <a:spcBef>
                <a:spcPct val="20000"/>
              </a:spcBef>
              <a:buChar char="•"/>
              <a:defRPr kumimoji="1" sz="6400">
                <a:solidFill>
                  <a:schemeClr val="tx1"/>
                </a:solidFill>
                <a:latin typeface="Arial" pitchFamily="34" charset="0"/>
                <a:ea typeface="新細明體" pitchFamily="18" charset="-120"/>
              </a:defRPr>
            </a:lvl1pPr>
            <a:lvl2pPr marL="742950" indent="-285750">
              <a:spcBef>
                <a:spcPct val="20000"/>
              </a:spcBef>
              <a:buChar char="–"/>
              <a:defRPr kumimoji="1" sz="5600">
                <a:solidFill>
                  <a:schemeClr val="tx1"/>
                </a:solidFill>
                <a:latin typeface="Arial" pitchFamily="34" charset="0"/>
                <a:ea typeface="新細明體" pitchFamily="18" charset="-120"/>
              </a:defRPr>
            </a:lvl2pPr>
            <a:lvl3pPr marL="1143000" indent="-228600">
              <a:spcBef>
                <a:spcPct val="20000"/>
              </a:spcBef>
              <a:buChar char="•"/>
              <a:defRPr kumimoji="1" sz="4800">
                <a:solidFill>
                  <a:schemeClr val="tx1"/>
                </a:solidFill>
                <a:latin typeface="Arial" pitchFamily="34" charset="0"/>
                <a:ea typeface="新細明體" pitchFamily="18" charset="-120"/>
              </a:defRPr>
            </a:lvl3pPr>
            <a:lvl4pPr marL="1600200" indent="-228600">
              <a:spcBef>
                <a:spcPct val="20000"/>
              </a:spcBef>
              <a:buChar char="–"/>
              <a:defRPr kumimoji="1" sz="4000">
                <a:solidFill>
                  <a:schemeClr val="tx1"/>
                </a:solidFill>
                <a:latin typeface="Arial" pitchFamily="34" charset="0"/>
                <a:ea typeface="新細明體" pitchFamily="18" charset="-120"/>
              </a:defRPr>
            </a:lvl4pPr>
            <a:lvl5pPr marL="2057400" indent="-228600">
              <a:spcBef>
                <a:spcPct val="20000"/>
              </a:spcBef>
              <a:buChar char="»"/>
              <a:defRPr kumimoji="1" sz="4000">
                <a:solidFill>
                  <a:schemeClr val="tx1"/>
                </a:solidFill>
                <a:latin typeface="Arial" pitchFamily="34" charset="0"/>
                <a:ea typeface="新細明體" pitchFamily="18" charset="-120"/>
              </a:defRPr>
            </a:lvl5pPr>
            <a:lvl6pPr marL="2514600" indent="-228600" eaLnBrk="0" fontAlgn="base" hangingPunct="0">
              <a:spcBef>
                <a:spcPct val="20000"/>
              </a:spcBef>
              <a:spcAft>
                <a:spcPct val="0"/>
              </a:spcAft>
              <a:buChar char="»"/>
              <a:defRPr kumimoji="1" sz="4000">
                <a:solidFill>
                  <a:schemeClr val="tx1"/>
                </a:solidFill>
                <a:latin typeface="Arial" pitchFamily="34" charset="0"/>
                <a:ea typeface="新細明體" pitchFamily="18" charset="-120"/>
              </a:defRPr>
            </a:lvl6pPr>
            <a:lvl7pPr marL="2971800" indent="-228600" eaLnBrk="0" fontAlgn="base" hangingPunct="0">
              <a:spcBef>
                <a:spcPct val="20000"/>
              </a:spcBef>
              <a:spcAft>
                <a:spcPct val="0"/>
              </a:spcAft>
              <a:buChar char="»"/>
              <a:defRPr kumimoji="1" sz="4000">
                <a:solidFill>
                  <a:schemeClr val="tx1"/>
                </a:solidFill>
                <a:latin typeface="Arial" pitchFamily="34" charset="0"/>
                <a:ea typeface="新細明體" pitchFamily="18" charset="-120"/>
              </a:defRPr>
            </a:lvl7pPr>
            <a:lvl8pPr marL="3429000" indent="-228600" eaLnBrk="0" fontAlgn="base" hangingPunct="0">
              <a:spcBef>
                <a:spcPct val="20000"/>
              </a:spcBef>
              <a:spcAft>
                <a:spcPct val="0"/>
              </a:spcAft>
              <a:buChar char="»"/>
              <a:defRPr kumimoji="1" sz="4000">
                <a:solidFill>
                  <a:schemeClr val="tx1"/>
                </a:solidFill>
                <a:latin typeface="Arial" pitchFamily="34" charset="0"/>
                <a:ea typeface="新細明體" pitchFamily="18" charset="-120"/>
              </a:defRPr>
            </a:lvl8pPr>
            <a:lvl9pPr marL="3886200" indent="-228600" eaLnBrk="0" fontAlgn="base" hangingPunct="0">
              <a:spcBef>
                <a:spcPct val="20000"/>
              </a:spcBef>
              <a:spcAft>
                <a:spcPct val="0"/>
              </a:spcAft>
              <a:buChar char="»"/>
              <a:defRPr kumimoji="1" sz="4000">
                <a:solidFill>
                  <a:schemeClr val="tx1"/>
                </a:solidFill>
                <a:latin typeface="Arial" pitchFamily="34" charset="0"/>
                <a:ea typeface="新細明體" pitchFamily="18" charset="-120"/>
              </a:defRPr>
            </a:lvl9pPr>
          </a:lstStyle>
          <a:p>
            <a:pPr algn="r" eaLnBrk="1" hangingPunct="1">
              <a:spcBef>
                <a:spcPct val="0"/>
              </a:spcBef>
              <a:buFontTx/>
              <a:buNone/>
              <a:defRPr/>
            </a:pPr>
            <a:fld id="{30B8A773-3C48-4FC4-BDD6-B247BB941C9E}" type="slidenum">
              <a:rPr lang="en-US" altLang="zh-TW" sz="3200">
                <a:solidFill>
                  <a:srgbClr val="000000"/>
                </a:solidFill>
                <a:effectLst>
                  <a:glow rad="254000">
                    <a:schemeClr val="bg1">
                      <a:alpha val="68000"/>
                    </a:schemeClr>
                  </a:glow>
                </a:effectLst>
                <a:latin typeface="微軟正黑體" panose="020B0604030504040204" pitchFamily="34" charset="-120"/>
                <a:ea typeface="微軟正黑體" panose="020B0604030504040204" pitchFamily="34" charset="-120"/>
              </a:rPr>
              <a:pPr algn="r" eaLnBrk="1" hangingPunct="1">
                <a:spcBef>
                  <a:spcPct val="0"/>
                </a:spcBef>
                <a:buFontTx/>
                <a:buNone/>
                <a:defRPr/>
              </a:pPr>
              <a:t>44</a:t>
            </a:fld>
            <a:endParaRPr lang="en-US" altLang="zh-TW" sz="3200" dirty="0">
              <a:solidFill>
                <a:srgbClr val="000000"/>
              </a:solidFill>
              <a:effectLst>
                <a:glow rad="254000">
                  <a:schemeClr val="bg1">
                    <a:alpha val="68000"/>
                  </a:schemeClr>
                </a:glow>
              </a:effectLst>
              <a:latin typeface="微軟正黑體" panose="020B0604030504040204" pitchFamily="34" charset="-120"/>
              <a:ea typeface="微軟正黑體" panose="020B0604030504040204" pitchFamily="34" charset="-120"/>
            </a:endParaRPr>
          </a:p>
        </p:txBody>
      </p:sp>
      <p:sp>
        <p:nvSpPr>
          <p:cNvPr id="60420" name="文字方塊 82"/>
          <p:cNvSpPr txBox="1">
            <a:spLocks noChangeArrowheads="1"/>
          </p:cNvSpPr>
          <p:nvPr/>
        </p:nvSpPr>
        <p:spPr bwMode="auto">
          <a:xfrm>
            <a:off x="666750" y="10999788"/>
            <a:ext cx="8407400" cy="2308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95288" indent="-914400">
              <a:defRPr kumimoji="1" sz="4000">
                <a:solidFill>
                  <a:schemeClr val="tx1"/>
                </a:solidFill>
                <a:latin typeface="Arial" pitchFamily="34" charset="0"/>
                <a:ea typeface="全真粗黑體" pitchFamily="49" charset="-120"/>
              </a:defRPr>
            </a:lvl1pPr>
            <a:lvl2pPr>
              <a:defRPr kumimoji="1" sz="4000">
                <a:solidFill>
                  <a:schemeClr val="tx1"/>
                </a:solidFill>
                <a:latin typeface="Arial" pitchFamily="34" charset="0"/>
                <a:ea typeface="全真粗黑體" pitchFamily="49" charset="-120"/>
              </a:defRPr>
            </a:lvl2pPr>
            <a:lvl3pPr>
              <a:defRPr kumimoji="1" sz="4000">
                <a:solidFill>
                  <a:schemeClr val="tx1"/>
                </a:solidFill>
                <a:latin typeface="Arial" pitchFamily="34" charset="0"/>
                <a:ea typeface="全真粗黑體" pitchFamily="49" charset="-120"/>
              </a:defRPr>
            </a:lvl3pPr>
            <a:lvl4pPr>
              <a:defRPr kumimoji="1" sz="4000">
                <a:solidFill>
                  <a:schemeClr val="tx1"/>
                </a:solidFill>
                <a:latin typeface="Arial" pitchFamily="34" charset="0"/>
                <a:ea typeface="全真粗黑體" pitchFamily="49" charset="-120"/>
              </a:defRPr>
            </a:lvl4pPr>
            <a:lvl5pPr>
              <a:defRPr kumimoji="1" sz="4000">
                <a:solidFill>
                  <a:schemeClr val="tx1"/>
                </a:solidFill>
                <a:latin typeface="Arial" pitchFamily="34" charset="0"/>
                <a:ea typeface="全真粗黑體" pitchFamily="49" charset="-120"/>
              </a:defRPr>
            </a:lvl5pPr>
            <a:lvl6pPr marL="2282825" indent="3175" eaLnBrk="0" fontAlgn="base" hangingPunct="0">
              <a:spcBef>
                <a:spcPct val="0"/>
              </a:spcBef>
              <a:spcAft>
                <a:spcPct val="0"/>
              </a:spcAft>
              <a:defRPr kumimoji="1" sz="4000">
                <a:solidFill>
                  <a:schemeClr val="tx1"/>
                </a:solidFill>
                <a:latin typeface="Arial" pitchFamily="34" charset="0"/>
                <a:ea typeface="全真粗黑體" pitchFamily="49" charset="-120"/>
              </a:defRPr>
            </a:lvl6pPr>
            <a:lvl7pPr marL="2740025" indent="3175" eaLnBrk="0" fontAlgn="base" hangingPunct="0">
              <a:spcBef>
                <a:spcPct val="0"/>
              </a:spcBef>
              <a:spcAft>
                <a:spcPct val="0"/>
              </a:spcAft>
              <a:defRPr kumimoji="1" sz="4000">
                <a:solidFill>
                  <a:schemeClr val="tx1"/>
                </a:solidFill>
                <a:latin typeface="Arial" pitchFamily="34" charset="0"/>
                <a:ea typeface="全真粗黑體" pitchFamily="49" charset="-120"/>
              </a:defRPr>
            </a:lvl7pPr>
            <a:lvl8pPr marL="3197225" indent="3175" eaLnBrk="0" fontAlgn="base" hangingPunct="0">
              <a:spcBef>
                <a:spcPct val="0"/>
              </a:spcBef>
              <a:spcAft>
                <a:spcPct val="0"/>
              </a:spcAft>
              <a:defRPr kumimoji="1" sz="4000">
                <a:solidFill>
                  <a:schemeClr val="tx1"/>
                </a:solidFill>
                <a:latin typeface="Arial" pitchFamily="34" charset="0"/>
                <a:ea typeface="全真粗黑體" pitchFamily="49" charset="-120"/>
              </a:defRPr>
            </a:lvl8pPr>
            <a:lvl9pPr marL="3654425" indent="3175" eaLnBrk="0" fontAlgn="base" hangingPunct="0">
              <a:spcBef>
                <a:spcPct val="0"/>
              </a:spcBef>
              <a:spcAft>
                <a:spcPct val="0"/>
              </a:spcAft>
              <a:defRPr kumimoji="1" sz="4000">
                <a:solidFill>
                  <a:schemeClr val="tx1"/>
                </a:solidFill>
                <a:latin typeface="Arial" pitchFamily="34" charset="0"/>
                <a:ea typeface="全真粗黑體" pitchFamily="49" charset="-120"/>
              </a:defRPr>
            </a:lvl9pPr>
          </a:lstStyle>
          <a:p>
            <a:r>
              <a:rPr lang="en-US" altLang="zh-TW" sz="3600" b="1">
                <a:solidFill>
                  <a:srgbClr val="0070C0"/>
                </a:solidFill>
                <a:latin typeface="微軟正黑體" pitchFamily="34" charset="-120"/>
                <a:ea typeface="微軟正黑體" pitchFamily="34" charset="-120"/>
                <a:sym typeface="微軟正黑體" pitchFamily="34" charset="-120"/>
              </a:rPr>
              <a:t>1.</a:t>
            </a:r>
            <a:r>
              <a:rPr lang="zh-TW" altLang="en-US" sz="3600" b="1">
                <a:solidFill>
                  <a:srgbClr val="0070C0"/>
                </a:solidFill>
                <a:latin typeface="微軟正黑體" pitchFamily="34" charset="-120"/>
                <a:ea typeface="微軟正黑體" pitchFamily="34" charset="-120"/>
                <a:sym typeface="微軟正黑體" pitchFamily="34" charset="-120"/>
              </a:rPr>
              <a:t>以使用地管制。</a:t>
            </a:r>
            <a:endParaRPr lang="en-US" altLang="zh-TW" sz="3600" b="1">
              <a:solidFill>
                <a:srgbClr val="0070C0"/>
              </a:solidFill>
              <a:latin typeface="微軟正黑體" pitchFamily="34" charset="-120"/>
              <a:ea typeface="微軟正黑體" pitchFamily="34" charset="-120"/>
              <a:sym typeface="微軟正黑體" pitchFamily="34" charset="-120"/>
            </a:endParaRPr>
          </a:p>
          <a:p>
            <a:r>
              <a:rPr lang="en-US" altLang="zh-TW" sz="3600" b="1">
                <a:solidFill>
                  <a:srgbClr val="0070C0"/>
                </a:solidFill>
                <a:latin typeface="微軟正黑體" pitchFamily="34" charset="-120"/>
                <a:ea typeface="微軟正黑體" pitchFamily="34" charset="-120"/>
                <a:sym typeface="微軟正黑體" pitchFamily="34" charset="-120"/>
              </a:rPr>
              <a:t>2.</a:t>
            </a:r>
            <a:r>
              <a:rPr lang="zh-TW" altLang="en-US" sz="3600" b="1">
                <a:solidFill>
                  <a:srgbClr val="0070C0"/>
                </a:solidFill>
                <a:latin typeface="微軟正黑體" pitchFamily="34" charset="-120"/>
                <a:ea typeface="微軟正黑體" pitchFamily="34" charset="-120"/>
                <a:sym typeface="微軟正黑體" pitchFamily="34" charset="-120"/>
              </a:rPr>
              <a:t>使用分區僅有部分管制效果</a:t>
            </a:r>
            <a:r>
              <a:rPr lang="en-US" altLang="zh-TW" sz="3600" b="1">
                <a:solidFill>
                  <a:srgbClr val="0070C0"/>
                </a:solidFill>
                <a:latin typeface="微軟正黑體" pitchFamily="34" charset="-120"/>
                <a:ea typeface="微軟正黑體" pitchFamily="34" charset="-120"/>
                <a:sym typeface="微軟正黑體" pitchFamily="34" charset="-120"/>
              </a:rPr>
              <a:t>(ex.</a:t>
            </a:r>
            <a:r>
              <a:rPr lang="zh-TW" altLang="en-US" sz="3600" b="1">
                <a:solidFill>
                  <a:srgbClr val="0070C0"/>
                </a:solidFill>
                <a:latin typeface="微軟正黑體" pitchFamily="34" charset="-120"/>
                <a:ea typeface="微軟正黑體" pitchFamily="34" charset="-120"/>
                <a:sym typeface="微軟正黑體" pitchFamily="34" charset="-120"/>
              </a:rPr>
              <a:t>特定農業區限制得變更編定之土地使用項目</a:t>
            </a:r>
            <a:r>
              <a:rPr lang="en-US" altLang="zh-TW" sz="3600" b="1">
                <a:solidFill>
                  <a:srgbClr val="0070C0"/>
                </a:solidFill>
                <a:latin typeface="微軟正黑體" pitchFamily="34" charset="-120"/>
                <a:ea typeface="微軟正黑體" pitchFamily="34" charset="-120"/>
                <a:sym typeface="微軟正黑體" pitchFamily="34" charset="-120"/>
              </a:rPr>
              <a:t>)</a:t>
            </a:r>
          </a:p>
          <a:p>
            <a:r>
              <a:rPr lang="en-US" altLang="zh-TW" sz="3600" b="1">
                <a:solidFill>
                  <a:srgbClr val="0070C0"/>
                </a:solidFill>
                <a:latin typeface="微軟正黑體" pitchFamily="34" charset="-120"/>
                <a:ea typeface="微軟正黑體" pitchFamily="34" charset="-120"/>
                <a:sym typeface="微軟正黑體" pitchFamily="34" charset="-120"/>
              </a:rPr>
              <a:t>3.</a:t>
            </a:r>
            <a:r>
              <a:rPr lang="zh-TW" altLang="en-US" sz="3600" b="1">
                <a:solidFill>
                  <a:srgbClr val="0070C0"/>
                </a:solidFill>
                <a:latin typeface="微軟正黑體" pitchFamily="34" charset="-120"/>
                <a:ea typeface="微軟正黑體" pitchFamily="34" charset="-120"/>
                <a:sym typeface="微軟正黑體" pitchFamily="34" charset="-120"/>
              </a:rPr>
              <a:t>可變更使用地及使用分區</a:t>
            </a:r>
            <a:endParaRPr lang="zh-TW" altLang="en-US" sz="3600">
              <a:solidFill>
                <a:srgbClr val="0070C0"/>
              </a:solidFill>
            </a:endParaRPr>
          </a:p>
        </p:txBody>
      </p:sp>
      <p:sp>
        <p:nvSpPr>
          <p:cNvPr id="60421" name="文字方塊 83"/>
          <p:cNvSpPr txBox="1">
            <a:spLocks noChangeArrowheads="1"/>
          </p:cNvSpPr>
          <p:nvPr/>
        </p:nvSpPr>
        <p:spPr bwMode="auto">
          <a:xfrm>
            <a:off x="9704388" y="11025188"/>
            <a:ext cx="8153400" cy="2308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95288" indent="-914400">
              <a:defRPr kumimoji="1" sz="4000">
                <a:solidFill>
                  <a:schemeClr val="tx1"/>
                </a:solidFill>
                <a:latin typeface="Arial" pitchFamily="34" charset="0"/>
                <a:ea typeface="全真粗黑體" pitchFamily="49" charset="-120"/>
              </a:defRPr>
            </a:lvl1pPr>
            <a:lvl2pPr>
              <a:defRPr kumimoji="1" sz="4000">
                <a:solidFill>
                  <a:schemeClr val="tx1"/>
                </a:solidFill>
                <a:latin typeface="Arial" pitchFamily="34" charset="0"/>
                <a:ea typeface="全真粗黑體" pitchFamily="49" charset="-120"/>
              </a:defRPr>
            </a:lvl2pPr>
            <a:lvl3pPr>
              <a:defRPr kumimoji="1" sz="4000">
                <a:solidFill>
                  <a:schemeClr val="tx1"/>
                </a:solidFill>
                <a:latin typeface="Arial" pitchFamily="34" charset="0"/>
                <a:ea typeface="全真粗黑體" pitchFamily="49" charset="-120"/>
              </a:defRPr>
            </a:lvl3pPr>
            <a:lvl4pPr>
              <a:defRPr kumimoji="1" sz="4000">
                <a:solidFill>
                  <a:schemeClr val="tx1"/>
                </a:solidFill>
                <a:latin typeface="Arial" pitchFamily="34" charset="0"/>
                <a:ea typeface="全真粗黑體" pitchFamily="49" charset="-120"/>
              </a:defRPr>
            </a:lvl4pPr>
            <a:lvl5pPr>
              <a:defRPr kumimoji="1" sz="4000">
                <a:solidFill>
                  <a:schemeClr val="tx1"/>
                </a:solidFill>
                <a:latin typeface="Arial" pitchFamily="34" charset="0"/>
                <a:ea typeface="全真粗黑體" pitchFamily="49" charset="-120"/>
              </a:defRPr>
            </a:lvl5pPr>
            <a:lvl6pPr marL="2282825" indent="3175" eaLnBrk="0" fontAlgn="base" hangingPunct="0">
              <a:spcBef>
                <a:spcPct val="0"/>
              </a:spcBef>
              <a:spcAft>
                <a:spcPct val="0"/>
              </a:spcAft>
              <a:defRPr kumimoji="1" sz="4000">
                <a:solidFill>
                  <a:schemeClr val="tx1"/>
                </a:solidFill>
                <a:latin typeface="Arial" pitchFamily="34" charset="0"/>
                <a:ea typeface="全真粗黑體" pitchFamily="49" charset="-120"/>
              </a:defRPr>
            </a:lvl6pPr>
            <a:lvl7pPr marL="2740025" indent="3175" eaLnBrk="0" fontAlgn="base" hangingPunct="0">
              <a:spcBef>
                <a:spcPct val="0"/>
              </a:spcBef>
              <a:spcAft>
                <a:spcPct val="0"/>
              </a:spcAft>
              <a:defRPr kumimoji="1" sz="4000">
                <a:solidFill>
                  <a:schemeClr val="tx1"/>
                </a:solidFill>
                <a:latin typeface="Arial" pitchFamily="34" charset="0"/>
                <a:ea typeface="全真粗黑體" pitchFamily="49" charset="-120"/>
              </a:defRPr>
            </a:lvl7pPr>
            <a:lvl8pPr marL="3197225" indent="3175" eaLnBrk="0" fontAlgn="base" hangingPunct="0">
              <a:spcBef>
                <a:spcPct val="0"/>
              </a:spcBef>
              <a:spcAft>
                <a:spcPct val="0"/>
              </a:spcAft>
              <a:defRPr kumimoji="1" sz="4000">
                <a:solidFill>
                  <a:schemeClr val="tx1"/>
                </a:solidFill>
                <a:latin typeface="Arial" pitchFamily="34" charset="0"/>
                <a:ea typeface="全真粗黑體" pitchFamily="49" charset="-120"/>
              </a:defRPr>
            </a:lvl8pPr>
            <a:lvl9pPr marL="3654425" indent="3175" eaLnBrk="0" fontAlgn="base" hangingPunct="0">
              <a:spcBef>
                <a:spcPct val="0"/>
              </a:spcBef>
              <a:spcAft>
                <a:spcPct val="0"/>
              </a:spcAft>
              <a:defRPr kumimoji="1" sz="4000">
                <a:solidFill>
                  <a:schemeClr val="tx1"/>
                </a:solidFill>
                <a:latin typeface="Arial" pitchFamily="34" charset="0"/>
                <a:ea typeface="全真粗黑體" pitchFamily="49" charset="-120"/>
              </a:defRPr>
            </a:lvl9pPr>
          </a:lstStyle>
          <a:p>
            <a:r>
              <a:rPr lang="en-US" altLang="zh-TW" sz="3600" b="1">
                <a:solidFill>
                  <a:srgbClr val="000000"/>
                </a:solidFill>
                <a:latin typeface="微軟正黑體" pitchFamily="34" charset="-120"/>
                <a:ea typeface="微軟正黑體" pitchFamily="34" charset="-120"/>
                <a:sym typeface="微軟正黑體" pitchFamily="34" charset="-120"/>
              </a:rPr>
              <a:t>1.</a:t>
            </a:r>
            <a:r>
              <a:rPr lang="zh-TW" altLang="en-US" sz="3600" b="1">
                <a:solidFill>
                  <a:srgbClr val="000000"/>
                </a:solidFill>
                <a:latin typeface="微軟正黑體" pitchFamily="34" charset="-120"/>
                <a:ea typeface="微軟正黑體" pitchFamily="34" charset="-120"/>
                <a:sym typeface="微軟正黑體" pitchFamily="34" charset="-120"/>
              </a:rPr>
              <a:t>以分區分類管制。</a:t>
            </a:r>
            <a:endParaRPr lang="en-US" altLang="zh-TW" sz="3600" b="1">
              <a:solidFill>
                <a:srgbClr val="000000"/>
              </a:solidFill>
              <a:latin typeface="微軟正黑體" pitchFamily="34" charset="-120"/>
              <a:ea typeface="微軟正黑體" pitchFamily="34" charset="-120"/>
              <a:sym typeface="微軟正黑體" pitchFamily="34" charset="-120"/>
            </a:endParaRPr>
          </a:p>
          <a:p>
            <a:r>
              <a:rPr lang="en-US" altLang="zh-TW" sz="3600" b="1">
                <a:solidFill>
                  <a:srgbClr val="000000"/>
                </a:solidFill>
                <a:latin typeface="微軟正黑體" pitchFamily="34" charset="-120"/>
                <a:ea typeface="微軟正黑體" pitchFamily="34" charset="-120"/>
                <a:sym typeface="微軟正黑體" pitchFamily="34" charset="-120"/>
              </a:rPr>
              <a:t>2.</a:t>
            </a:r>
            <a:r>
              <a:rPr lang="zh-TW" altLang="en-US" sz="3600" b="1">
                <a:solidFill>
                  <a:srgbClr val="000000"/>
                </a:solidFill>
                <a:latin typeface="微軟正黑體" pitchFamily="34" charset="-120"/>
                <a:ea typeface="微軟正黑體" pitchFamily="34" charset="-120"/>
                <a:sym typeface="微軟正黑體" pitchFamily="34" charset="-120"/>
              </a:rPr>
              <a:t>使用地虛級化，僅有部分管制效果。</a:t>
            </a:r>
            <a:endParaRPr lang="en-US" altLang="zh-TW" sz="3600" b="1">
              <a:solidFill>
                <a:srgbClr val="000000"/>
              </a:solidFill>
              <a:latin typeface="微軟正黑體" pitchFamily="34" charset="-120"/>
              <a:ea typeface="微軟正黑體" pitchFamily="34" charset="-120"/>
              <a:sym typeface="微軟正黑體" pitchFamily="34" charset="-120"/>
            </a:endParaRPr>
          </a:p>
          <a:p>
            <a:r>
              <a:rPr lang="en-US" altLang="zh-TW" sz="3600" b="1">
                <a:solidFill>
                  <a:srgbClr val="000000"/>
                </a:solidFill>
                <a:latin typeface="微軟正黑體" pitchFamily="34" charset="-120"/>
                <a:ea typeface="微軟正黑體" pitchFamily="34" charset="-120"/>
                <a:sym typeface="微軟正黑體" pitchFamily="34" charset="-120"/>
              </a:rPr>
              <a:t>3.</a:t>
            </a:r>
            <a:r>
              <a:rPr lang="zh-TW" altLang="en-US" sz="3600" b="1">
                <a:solidFill>
                  <a:srgbClr val="000000"/>
                </a:solidFill>
                <a:latin typeface="微軟正黑體" pitchFamily="34" charset="-120"/>
                <a:ea typeface="微軟正黑體" pitchFamily="34" charset="-120"/>
                <a:sym typeface="微軟正黑體" pitchFamily="34" charset="-120"/>
              </a:rPr>
              <a:t>不得依個案變更分區分類，需等到縣市國土計畫通盤檢討，才能調整。</a:t>
            </a:r>
            <a:endParaRPr lang="zh-TW" altLang="en-US" sz="3600"/>
          </a:p>
        </p:txBody>
      </p:sp>
      <p:sp>
        <p:nvSpPr>
          <p:cNvPr id="60422" name="文字方塊 86"/>
          <p:cNvSpPr txBox="1">
            <a:spLocks noChangeArrowheads="1"/>
          </p:cNvSpPr>
          <p:nvPr/>
        </p:nvSpPr>
        <p:spPr bwMode="auto">
          <a:xfrm>
            <a:off x="531813" y="1519238"/>
            <a:ext cx="8755062" cy="708025"/>
          </a:xfrm>
          <a:prstGeom prst="rect">
            <a:avLst/>
          </a:prstGeom>
          <a:solidFill>
            <a:srgbClr val="CC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r>
              <a:rPr lang="zh-TW" altLang="en-US" b="1">
                <a:solidFill>
                  <a:srgbClr val="0000FF"/>
                </a:solidFill>
                <a:latin typeface="微軟正黑體" pitchFamily="34" charset="-120"/>
                <a:ea typeface="微軟正黑體" pitchFamily="34" charset="-120"/>
                <a:sym typeface="微軟正黑體" pitchFamily="34" charset="-120"/>
              </a:rPr>
              <a:t>區域計畫法</a:t>
            </a:r>
            <a:r>
              <a:rPr lang="en-US" altLang="zh-TW" b="1">
                <a:solidFill>
                  <a:srgbClr val="0000FF"/>
                </a:solidFill>
                <a:latin typeface="微軟正黑體" pitchFamily="34" charset="-120"/>
                <a:ea typeface="微軟正黑體" pitchFamily="34" charset="-120"/>
                <a:sym typeface="微軟正黑體" pitchFamily="34" charset="-120"/>
              </a:rPr>
              <a:t>(114</a:t>
            </a:r>
            <a:r>
              <a:rPr lang="zh-TW" altLang="en-US" b="1">
                <a:solidFill>
                  <a:srgbClr val="0000FF"/>
                </a:solidFill>
                <a:latin typeface="微軟正黑體" pitchFamily="34" charset="-120"/>
                <a:ea typeface="微軟正黑體" pitchFamily="34" charset="-120"/>
                <a:sym typeface="微軟正黑體" pitchFamily="34" charset="-120"/>
              </a:rPr>
              <a:t>年退場</a:t>
            </a:r>
            <a:r>
              <a:rPr lang="en-US" altLang="zh-TW" b="1">
                <a:solidFill>
                  <a:srgbClr val="0000FF"/>
                </a:solidFill>
                <a:latin typeface="微軟正黑體" pitchFamily="34" charset="-120"/>
                <a:ea typeface="微軟正黑體" pitchFamily="34" charset="-120"/>
                <a:sym typeface="微軟正黑體" pitchFamily="34" charset="-120"/>
              </a:rPr>
              <a:t>)</a:t>
            </a:r>
            <a:endParaRPr lang="zh-TW" altLang="en-US">
              <a:solidFill>
                <a:srgbClr val="0000FF"/>
              </a:solidFill>
            </a:endParaRPr>
          </a:p>
        </p:txBody>
      </p:sp>
      <p:sp>
        <p:nvSpPr>
          <p:cNvPr id="88" name="文字方塊 87"/>
          <p:cNvSpPr txBox="1"/>
          <p:nvPr/>
        </p:nvSpPr>
        <p:spPr>
          <a:xfrm>
            <a:off x="9650413" y="1458913"/>
            <a:ext cx="8223250" cy="706437"/>
          </a:xfrm>
          <a:prstGeom prst="rect">
            <a:avLst/>
          </a:prstGeom>
          <a:solidFill>
            <a:srgbClr val="FFCC99"/>
          </a:solidFill>
        </p:spPr>
        <p:txBody>
          <a:bodyPr>
            <a:spAutoFit/>
          </a:bodyPr>
          <a:lstStyle/>
          <a:p>
            <a:pPr algn="ctr">
              <a:defRPr/>
            </a:pPr>
            <a:r>
              <a:rPr lang="zh-TW" altLang="en-US" b="1" dirty="0">
                <a:solidFill>
                  <a:schemeClr val="accent6">
                    <a:lumMod val="50000"/>
                  </a:schemeClr>
                </a:solidFill>
                <a:latin typeface="微軟正黑體" panose="020B0604030504040204" pitchFamily="34" charset="-120"/>
                <a:ea typeface="微軟正黑體" panose="020B0604030504040204" pitchFamily="34" charset="-120"/>
                <a:cs typeface="Microsoft JhengHei"/>
                <a:sym typeface="Microsoft JhengHei"/>
              </a:rPr>
              <a:t>國土計畫法</a:t>
            </a:r>
            <a:endParaRPr lang="zh-TW" altLang="en-US" dirty="0">
              <a:solidFill>
                <a:schemeClr val="accent6">
                  <a:lumMod val="50000"/>
                </a:schemeClr>
              </a:solidFill>
            </a:endParaRPr>
          </a:p>
        </p:txBody>
      </p:sp>
      <p:grpSp>
        <p:nvGrpSpPr>
          <p:cNvPr id="60424" name="群組 15"/>
          <p:cNvGrpSpPr>
            <a:grpSpLocks/>
          </p:cNvGrpSpPr>
          <p:nvPr/>
        </p:nvGrpSpPr>
        <p:grpSpPr bwMode="auto">
          <a:xfrm>
            <a:off x="649288" y="2909888"/>
            <a:ext cx="8621712" cy="7883525"/>
            <a:chOff x="107504" y="1556792"/>
            <a:chExt cx="4310591" cy="3941082"/>
          </a:xfrm>
        </p:grpSpPr>
        <p:sp>
          <p:nvSpPr>
            <p:cNvPr id="60441" name="Google Shape;2726;p192"/>
            <p:cNvSpPr txBox="1">
              <a:spLocks noChangeArrowheads="1"/>
            </p:cNvSpPr>
            <p:nvPr/>
          </p:nvSpPr>
          <p:spPr bwMode="auto">
            <a:xfrm>
              <a:off x="2041831" y="2420750"/>
              <a:ext cx="1078685" cy="620321"/>
            </a:xfrm>
            <a:prstGeom prst="rect">
              <a:avLst/>
            </a:prstGeom>
            <a:solidFill>
              <a:srgbClr val="EDF4F7"/>
            </a:solidFill>
            <a:ln w="28575">
              <a:solidFill>
                <a:srgbClr val="B2B2B2"/>
              </a:solidFill>
              <a:miter lim="800000"/>
              <a:headEnd type="none" w="sm" len="sm"/>
              <a:tailEnd type="none" w="sm" len="sm"/>
            </a:ln>
          </p:spPr>
          <p:txBody>
            <a:bodyPr lIns="182371" tIns="91161" rIns="182371" bIns="91161" anchor="ctr"/>
            <a:lstStyle/>
            <a:p>
              <a:pPr algn="ctr">
                <a:buClr>
                  <a:srgbClr val="000000"/>
                </a:buClr>
                <a:buSzPts val="1600"/>
              </a:pPr>
              <a:r>
                <a:rPr lang="zh-TW" altLang="en-US" sz="3200" b="1">
                  <a:solidFill>
                    <a:srgbClr val="0070C0"/>
                  </a:solidFill>
                  <a:latin typeface="微軟正黑體" pitchFamily="34" charset="-120"/>
                  <a:ea typeface="微軟正黑體" pitchFamily="34" charset="-120"/>
                  <a:sym typeface="微軟正黑體" pitchFamily="34" charset="-120"/>
                </a:rPr>
                <a:t>變更</a:t>
              </a:r>
              <a:r>
                <a:rPr lang="en-US" altLang="zh-TW" sz="3200" b="1">
                  <a:solidFill>
                    <a:srgbClr val="0070C0"/>
                  </a:solidFill>
                  <a:latin typeface="微軟正黑體" pitchFamily="34" charset="-120"/>
                  <a:ea typeface="微軟正黑體" pitchFamily="34" charset="-120"/>
                  <a:sym typeface="微軟正黑體" pitchFamily="34" charset="-120"/>
                </a:rPr>
                <a:t/>
              </a:r>
              <a:br>
                <a:rPr lang="en-US" altLang="zh-TW" sz="3200" b="1">
                  <a:solidFill>
                    <a:srgbClr val="0070C0"/>
                  </a:solidFill>
                  <a:latin typeface="微軟正黑體" pitchFamily="34" charset="-120"/>
                  <a:ea typeface="微軟正黑體" pitchFamily="34" charset="-120"/>
                  <a:sym typeface="微軟正黑體" pitchFamily="34" charset="-120"/>
                </a:rPr>
              </a:br>
              <a:r>
                <a:rPr lang="zh-TW" altLang="en-US" sz="3200" b="1">
                  <a:solidFill>
                    <a:srgbClr val="0070C0"/>
                  </a:solidFill>
                  <a:latin typeface="微軟正黑體" pitchFamily="34" charset="-120"/>
                  <a:ea typeface="微軟正黑體" pitchFamily="34" charset="-120"/>
                  <a:sym typeface="微軟正黑體" pitchFamily="34" charset="-120"/>
                </a:rPr>
                <a:t>使用</a:t>
              </a:r>
              <a:endParaRPr lang="zh-TW" altLang="zh-TW" sz="3200" b="1">
                <a:solidFill>
                  <a:srgbClr val="0070C0"/>
                </a:solidFill>
                <a:latin typeface="微軟正黑體" pitchFamily="34" charset="-120"/>
                <a:ea typeface="微軟正黑體" pitchFamily="34" charset="-120"/>
              </a:endParaRPr>
            </a:p>
          </p:txBody>
        </p:sp>
        <p:sp>
          <p:nvSpPr>
            <p:cNvPr id="60442" name="Google Shape;2727;p192"/>
            <p:cNvSpPr txBox="1">
              <a:spLocks noChangeArrowheads="1"/>
            </p:cNvSpPr>
            <p:nvPr/>
          </p:nvSpPr>
          <p:spPr bwMode="auto">
            <a:xfrm>
              <a:off x="1678842" y="3657897"/>
              <a:ext cx="897957" cy="671028"/>
            </a:xfrm>
            <a:prstGeom prst="rect">
              <a:avLst/>
            </a:prstGeom>
            <a:solidFill>
              <a:srgbClr val="EDF4F7"/>
            </a:solidFill>
            <a:ln w="28575">
              <a:solidFill>
                <a:srgbClr val="B2B2B2"/>
              </a:solidFill>
              <a:miter lim="800000"/>
              <a:headEnd type="none" w="sm" len="sm"/>
              <a:tailEnd type="none" w="sm" len="sm"/>
            </a:ln>
          </p:spPr>
          <p:txBody>
            <a:bodyPr lIns="182371" tIns="91161" rIns="182371" bIns="91161" anchor="ctr"/>
            <a:lstStyle/>
            <a:p>
              <a:pPr algn="ctr">
                <a:buClr>
                  <a:srgbClr val="000000"/>
                </a:buClr>
                <a:buSzPts val="1600"/>
              </a:pPr>
              <a:r>
                <a:rPr lang="en-US" altLang="zh-TW" sz="3200" b="1">
                  <a:solidFill>
                    <a:srgbClr val="0070C0"/>
                  </a:solidFill>
                  <a:latin typeface="微軟正黑體" pitchFamily="34" charset="-120"/>
                  <a:ea typeface="微軟正黑體" pitchFamily="34" charset="-120"/>
                  <a:sym typeface="微軟正黑體" pitchFamily="34" charset="-120"/>
                </a:rPr>
                <a:t>一定規模以</a:t>
              </a:r>
              <a:r>
                <a:rPr lang="zh-TW" altLang="en-US" sz="3200" b="1">
                  <a:solidFill>
                    <a:srgbClr val="0070C0"/>
                  </a:solidFill>
                  <a:latin typeface="微軟正黑體" pitchFamily="34" charset="-120"/>
                  <a:ea typeface="微軟正黑體" pitchFamily="34" charset="-120"/>
                  <a:sym typeface="微軟正黑體" pitchFamily="34" charset="-120"/>
                </a:rPr>
                <a:t>下</a:t>
              </a:r>
              <a:endParaRPr lang="zh-TW" altLang="zh-TW" sz="3200" b="1">
                <a:solidFill>
                  <a:srgbClr val="0070C0"/>
                </a:solidFill>
                <a:latin typeface="微軟正黑體" pitchFamily="34" charset="-120"/>
                <a:ea typeface="微軟正黑體" pitchFamily="34" charset="-120"/>
              </a:endParaRPr>
            </a:p>
          </p:txBody>
        </p:sp>
        <p:sp>
          <p:nvSpPr>
            <p:cNvPr id="60443" name="Google Shape;2728;p192"/>
            <p:cNvSpPr txBox="1">
              <a:spLocks noChangeArrowheads="1"/>
            </p:cNvSpPr>
            <p:nvPr/>
          </p:nvSpPr>
          <p:spPr bwMode="auto">
            <a:xfrm>
              <a:off x="2689903" y="3657896"/>
              <a:ext cx="863255" cy="672713"/>
            </a:xfrm>
            <a:prstGeom prst="rect">
              <a:avLst/>
            </a:prstGeom>
            <a:solidFill>
              <a:srgbClr val="EDF4F7"/>
            </a:solidFill>
            <a:ln w="28575">
              <a:solidFill>
                <a:srgbClr val="B2B2B2"/>
              </a:solidFill>
              <a:miter lim="800000"/>
              <a:headEnd type="none" w="sm" len="sm"/>
              <a:tailEnd type="none" w="sm" len="sm"/>
            </a:ln>
          </p:spPr>
          <p:txBody>
            <a:bodyPr lIns="182371" tIns="91161" rIns="182371" bIns="91161" anchor="ctr"/>
            <a:lstStyle/>
            <a:p>
              <a:pPr algn="ctr">
                <a:buClr>
                  <a:srgbClr val="000000"/>
                </a:buClr>
                <a:buSzPts val="1600"/>
              </a:pPr>
              <a:r>
                <a:rPr lang="en-US" altLang="zh-TW" sz="3200" b="1">
                  <a:solidFill>
                    <a:srgbClr val="0070C0"/>
                  </a:solidFill>
                  <a:latin typeface="微軟正黑體" pitchFamily="34" charset="-120"/>
                  <a:ea typeface="微軟正黑體" pitchFamily="34" charset="-120"/>
                  <a:sym typeface="微軟正黑體" pitchFamily="34" charset="-120"/>
                </a:rPr>
                <a:t>一定規模以上</a:t>
              </a:r>
              <a:endParaRPr lang="zh-TW" altLang="zh-TW" sz="3200" b="1">
                <a:solidFill>
                  <a:srgbClr val="0070C0"/>
                </a:solidFill>
                <a:latin typeface="微軟正黑體" pitchFamily="34" charset="-120"/>
                <a:ea typeface="微軟正黑體" pitchFamily="34" charset="-120"/>
              </a:endParaRPr>
            </a:p>
          </p:txBody>
        </p:sp>
        <p:sp>
          <p:nvSpPr>
            <p:cNvPr id="60444" name="Google Shape;2729;p192"/>
            <p:cNvSpPr txBox="1">
              <a:spLocks noChangeArrowheads="1"/>
            </p:cNvSpPr>
            <p:nvPr/>
          </p:nvSpPr>
          <p:spPr bwMode="auto">
            <a:xfrm>
              <a:off x="1678842" y="4668529"/>
              <a:ext cx="904288" cy="829343"/>
            </a:xfrm>
            <a:prstGeom prst="rect">
              <a:avLst/>
            </a:prstGeom>
            <a:solidFill>
              <a:srgbClr val="EDF4F7"/>
            </a:solidFill>
            <a:ln w="28575">
              <a:solidFill>
                <a:srgbClr val="B2B2B2"/>
              </a:solidFill>
              <a:miter lim="800000"/>
              <a:headEnd type="none" w="sm" len="sm"/>
              <a:tailEnd type="none" w="sm" len="sm"/>
            </a:ln>
          </p:spPr>
          <p:txBody>
            <a:bodyPr lIns="182371" tIns="91161" rIns="182371" bIns="91161" anchor="ctr"/>
            <a:lstStyle/>
            <a:p>
              <a:pPr algn="ctr">
                <a:buClr>
                  <a:srgbClr val="000000"/>
                </a:buClr>
                <a:buSzPts val="1600"/>
              </a:pPr>
              <a:r>
                <a:rPr lang="zh-TW" altLang="en-US" sz="3200" b="1">
                  <a:solidFill>
                    <a:srgbClr val="0070C0"/>
                  </a:solidFill>
                  <a:latin typeface="微軟正黑體" pitchFamily="34" charset="-120"/>
                  <a:ea typeface="微軟正黑體" pitchFamily="34" charset="-120"/>
                </a:rPr>
                <a:t>使用地變更編定</a:t>
              </a:r>
              <a:endParaRPr lang="zh-TW" altLang="zh-TW" sz="3200" b="1">
                <a:solidFill>
                  <a:srgbClr val="0070C0"/>
                </a:solidFill>
                <a:latin typeface="微軟正黑體" pitchFamily="34" charset="-120"/>
                <a:ea typeface="微軟正黑體" pitchFamily="34" charset="-120"/>
              </a:endParaRPr>
            </a:p>
          </p:txBody>
        </p:sp>
        <p:sp>
          <p:nvSpPr>
            <p:cNvPr id="60445" name="Google Shape;2730;p192"/>
            <p:cNvSpPr txBox="1">
              <a:spLocks noChangeArrowheads="1"/>
            </p:cNvSpPr>
            <p:nvPr/>
          </p:nvSpPr>
          <p:spPr bwMode="auto">
            <a:xfrm>
              <a:off x="2689903" y="4683910"/>
              <a:ext cx="861226" cy="813963"/>
            </a:xfrm>
            <a:prstGeom prst="rect">
              <a:avLst/>
            </a:prstGeom>
            <a:solidFill>
              <a:srgbClr val="EDF4F7"/>
            </a:solidFill>
            <a:ln w="28575">
              <a:solidFill>
                <a:srgbClr val="B2B2B2"/>
              </a:solidFill>
              <a:miter lim="800000"/>
              <a:headEnd type="none" w="sm" len="sm"/>
              <a:tailEnd type="none" w="sm" len="sm"/>
            </a:ln>
          </p:spPr>
          <p:txBody>
            <a:bodyPr lIns="182371" tIns="91161" rIns="182371" bIns="91161" anchor="ctr"/>
            <a:lstStyle/>
            <a:p>
              <a:pPr algn="ctr">
                <a:buClr>
                  <a:srgbClr val="000000"/>
                </a:buClr>
                <a:buSzPts val="1600"/>
              </a:pPr>
              <a:r>
                <a:rPr lang="zh-TW" altLang="en-US" sz="3200" b="1">
                  <a:solidFill>
                    <a:srgbClr val="0070C0"/>
                  </a:solidFill>
                  <a:latin typeface="微軟正黑體" pitchFamily="34" charset="-120"/>
                  <a:ea typeface="微軟正黑體" pitchFamily="34" charset="-120"/>
                </a:rPr>
                <a:t>變更分區及使用地</a:t>
              </a:r>
              <a:endParaRPr lang="zh-TW" altLang="zh-TW" sz="3200" b="1">
                <a:solidFill>
                  <a:srgbClr val="0070C0"/>
                </a:solidFill>
                <a:latin typeface="微軟正黑體" pitchFamily="34" charset="-120"/>
                <a:ea typeface="微軟正黑體" pitchFamily="34" charset="-120"/>
              </a:endParaRPr>
            </a:p>
          </p:txBody>
        </p:sp>
        <p:sp>
          <p:nvSpPr>
            <p:cNvPr id="60446" name="Google Shape;2735;p192"/>
            <p:cNvSpPr txBox="1">
              <a:spLocks noChangeArrowheads="1"/>
            </p:cNvSpPr>
            <p:nvPr/>
          </p:nvSpPr>
          <p:spPr bwMode="auto">
            <a:xfrm>
              <a:off x="1609783" y="1556792"/>
              <a:ext cx="1667174" cy="413835"/>
            </a:xfrm>
            <a:prstGeom prst="rect">
              <a:avLst/>
            </a:prstGeom>
            <a:noFill/>
            <a:ln w="28575">
              <a:solidFill>
                <a:srgbClr val="B2B2B2"/>
              </a:solidFill>
              <a:miter lim="800000"/>
              <a:headEnd type="none" w="sm" len="sm"/>
              <a:tailEnd type="none" w="sm" len="sm"/>
            </a:ln>
            <a:extLst>
              <a:ext uri="{909E8E84-426E-40DD-AFC4-6F175D3DCCD1}">
                <a14:hiddenFill xmlns:a14="http://schemas.microsoft.com/office/drawing/2010/main">
                  <a:solidFill>
                    <a:srgbClr val="FFFFFF"/>
                  </a:solidFill>
                </a14:hiddenFill>
              </a:ext>
            </a:extLst>
          </p:spPr>
          <p:txBody>
            <a:bodyPr lIns="182371" tIns="91161" rIns="182371" bIns="91161" anchor="ctr"/>
            <a:lstStyle/>
            <a:p>
              <a:pPr algn="ctr">
                <a:buClr>
                  <a:srgbClr val="000000"/>
                </a:buClr>
                <a:buSzPts val="1600"/>
              </a:pPr>
              <a:r>
                <a:rPr lang="en-US" altLang="zh-TW" sz="3200" b="1">
                  <a:solidFill>
                    <a:srgbClr val="0070C0"/>
                  </a:solidFill>
                  <a:latin typeface="微軟正黑體" pitchFamily="34" charset="-120"/>
                  <a:ea typeface="微軟正黑體" pitchFamily="34" charset="-120"/>
                  <a:sym typeface="微軟正黑體" pitchFamily="34" charset="-120"/>
                </a:rPr>
                <a:t>土地使用</a:t>
              </a:r>
              <a:endParaRPr lang="zh-TW" altLang="zh-TW" sz="3200" b="1">
                <a:solidFill>
                  <a:srgbClr val="0070C0"/>
                </a:solidFill>
                <a:latin typeface="微軟正黑體" pitchFamily="34" charset="-120"/>
                <a:ea typeface="微軟正黑體" pitchFamily="34" charset="-120"/>
              </a:endParaRPr>
            </a:p>
          </p:txBody>
        </p:sp>
        <p:sp>
          <p:nvSpPr>
            <p:cNvPr id="60447" name="Google Shape;2736;p192"/>
            <p:cNvSpPr txBox="1">
              <a:spLocks noChangeArrowheads="1"/>
            </p:cNvSpPr>
            <p:nvPr/>
          </p:nvSpPr>
          <p:spPr bwMode="auto">
            <a:xfrm>
              <a:off x="241630" y="2429390"/>
              <a:ext cx="1152129" cy="596498"/>
            </a:xfrm>
            <a:prstGeom prst="rect">
              <a:avLst/>
            </a:prstGeom>
            <a:solidFill>
              <a:srgbClr val="EDF4F7"/>
            </a:solidFill>
            <a:ln w="28575">
              <a:solidFill>
                <a:srgbClr val="B2B2B2"/>
              </a:solidFill>
              <a:miter lim="800000"/>
              <a:headEnd type="none" w="sm" len="sm"/>
              <a:tailEnd type="none" w="sm" len="sm"/>
            </a:ln>
          </p:spPr>
          <p:txBody>
            <a:bodyPr lIns="182371" tIns="91161" rIns="182371" bIns="91161" anchor="ctr"/>
            <a:lstStyle/>
            <a:p>
              <a:pPr algn="ctr">
                <a:buClr>
                  <a:srgbClr val="000000"/>
                </a:buClr>
                <a:buSzPts val="1600"/>
              </a:pPr>
              <a:r>
                <a:rPr lang="zh-TW" altLang="en-US" sz="3200" b="1">
                  <a:solidFill>
                    <a:srgbClr val="0070C0"/>
                  </a:solidFill>
                  <a:latin typeface="微軟正黑體" pitchFamily="34" charset="-120"/>
                  <a:ea typeface="微軟正黑體" pitchFamily="34" charset="-120"/>
                  <a:sym typeface="微軟正黑體" pitchFamily="34" charset="-120"/>
                </a:rPr>
                <a:t>容許</a:t>
              </a:r>
              <a:r>
                <a:rPr lang="en-US" altLang="zh-TW" sz="3200" b="1">
                  <a:solidFill>
                    <a:srgbClr val="0070C0"/>
                  </a:solidFill>
                  <a:latin typeface="微軟正黑體" pitchFamily="34" charset="-120"/>
                  <a:ea typeface="微軟正黑體" pitchFamily="34" charset="-120"/>
                  <a:sym typeface="微軟正黑體" pitchFamily="34" charset="-120"/>
                </a:rPr>
                <a:t/>
              </a:r>
              <a:br>
                <a:rPr lang="en-US" altLang="zh-TW" sz="3200" b="1">
                  <a:solidFill>
                    <a:srgbClr val="0070C0"/>
                  </a:solidFill>
                  <a:latin typeface="微軟正黑體" pitchFamily="34" charset="-120"/>
                  <a:ea typeface="微軟正黑體" pitchFamily="34" charset="-120"/>
                  <a:sym typeface="微軟正黑體" pitchFamily="34" charset="-120"/>
                </a:rPr>
              </a:br>
              <a:r>
                <a:rPr lang="zh-TW" altLang="en-US" sz="3200" b="1">
                  <a:solidFill>
                    <a:srgbClr val="0070C0"/>
                  </a:solidFill>
                  <a:latin typeface="微軟正黑體" pitchFamily="34" charset="-120"/>
                  <a:ea typeface="微軟正黑體" pitchFamily="34" charset="-120"/>
                  <a:sym typeface="微軟正黑體" pitchFamily="34" charset="-120"/>
                </a:rPr>
                <a:t>使用</a:t>
              </a:r>
              <a:endParaRPr lang="zh-TW" altLang="zh-TW" sz="3200" b="1">
                <a:solidFill>
                  <a:srgbClr val="0070C0"/>
                </a:solidFill>
                <a:latin typeface="微軟正黑體" pitchFamily="34" charset="-120"/>
                <a:ea typeface="微軟正黑體" pitchFamily="34" charset="-120"/>
              </a:endParaRPr>
            </a:p>
          </p:txBody>
        </p:sp>
        <p:sp>
          <p:nvSpPr>
            <p:cNvPr id="60448" name="Google Shape;2739;p192"/>
            <p:cNvSpPr txBox="1">
              <a:spLocks noChangeArrowheads="1"/>
            </p:cNvSpPr>
            <p:nvPr/>
          </p:nvSpPr>
          <p:spPr bwMode="auto">
            <a:xfrm>
              <a:off x="107504" y="4661788"/>
              <a:ext cx="1427212" cy="836086"/>
            </a:xfrm>
            <a:prstGeom prst="rect">
              <a:avLst/>
            </a:prstGeom>
            <a:solidFill>
              <a:srgbClr val="EDF4F7"/>
            </a:solidFill>
            <a:ln w="28575">
              <a:solidFill>
                <a:srgbClr val="B2B2B2"/>
              </a:solidFill>
              <a:miter lim="800000"/>
              <a:headEnd type="none" w="sm" len="sm"/>
              <a:tailEnd type="none" w="sm" len="sm"/>
            </a:ln>
          </p:spPr>
          <p:txBody>
            <a:bodyPr lIns="182371" tIns="91161" rIns="182371" bIns="91161" anchor="ctr"/>
            <a:lstStyle/>
            <a:p>
              <a:pPr algn="ctr">
                <a:buClr>
                  <a:srgbClr val="000000"/>
                </a:buClr>
                <a:buSzPts val="1600"/>
              </a:pPr>
              <a:r>
                <a:rPr lang="zh-TW" altLang="en-US" sz="3200" b="1">
                  <a:solidFill>
                    <a:srgbClr val="0070C0"/>
                  </a:solidFill>
                  <a:latin typeface="微軟正黑體" pitchFamily="34" charset="-120"/>
                  <a:ea typeface="微軟正黑體" pitchFamily="34" charset="-120"/>
                  <a:sym typeface="微軟正黑體" pitchFamily="34" charset="-120"/>
                </a:rPr>
                <a:t>容許使</a:t>
              </a:r>
              <a:r>
                <a:rPr lang="en-US" altLang="zh-TW" sz="3200" b="1">
                  <a:solidFill>
                    <a:srgbClr val="0070C0"/>
                  </a:solidFill>
                  <a:latin typeface="微軟正黑體" pitchFamily="34" charset="-120"/>
                  <a:ea typeface="微軟正黑體" pitchFamily="34" charset="-120"/>
                  <a:sym typeface="微軟正黑體" pitchFamily="34" charset="-120"/>
                </a:rPr>
                <a:t>用(</a:t>
              </a:r>
              <a:r>
                <a:rPr lang="zh-TW" altLang="en-US" sz="3200" b="1">
                  <a:solidFill>
                    <a:srgbClr val="0070C0"/>
                  </a:solidFill>
                  <a:latin typeface="微軟正黑體" pitchFamily="34" charset="-120"/>
                  <a:ea typeface="微軟正黑體" pitchFamily="34" charset="-120"/>
                  <a:sym typeface="微軟正黑體" pitchFamily="34" charset="-120"/>
                </a:rPr>
                <a:t>免經</a:t>
              </a:r>
              <a:r>
                <a:rPr lang="en-US" altLang="zh-TW" sz="3200" b="1">
                  <a:solidFill>
                    <a:srgbClr val="0070C0"/>
                  </a:solidFill>
                  <a:latin typeface="微軟正黑體" pitchFamily="34" charset="-120"/>
                  <a:ea typeface="微軟正黑體" pitchFamily="34" charset="-120"/>
                  <a:sym typeface="微軟正黑體" pitchFamily="34" charset="-120"/>
                </a:rPr>
                <a:t>/</a:t>
              </a:r>
              <a:r>
                <a:rPr lang="zh-TW" altLang="en-US" sz="3200" b="1">
                  <a:solidFill>
                    <a:srgbClr val="0070C0"/>
                  </a:solidFill>
                  <a:latin typeface="微軟正黑體" pitchFamily="34" charset="-120"/>
                  <a:ea typeface="微軟正黑體" pitchFamily="34" charset="-120"/>
                  <a:sym typeface="微軟正黑體" pitchFamily="34" charset="-120"/>
                </a:rPr>
                <a:t>應經核准</a:t>
              </a:r>
              <a:r>
                <a:rPr lang="en-US" altLang="zh-TW" sz="3200" b="1">
                  <a:solidFill>
                    <a:srgbClr val="0070C0"/>
                  </a:solidFill>
                  <a:latin typeface="微軟正黑體" pitchFamily="34" charset="-120"/>
                  <a:ea typeface="微軟正黑體" pitchFamily="34" charset="-120"/>
                  <a:sym typeface="微軟正黑體" pitchFamily="34" charset="-120"/>
                </a:rPr>
                <a:t>)</a:t>
              </a:r>
              <a:endParaRPr lang="zh-TW" altLang="zh-TW" sz="3200" b="1">
                <a:solidFill>
                  <a:srgbClr val="0070C0"/>
                </a:solidFill>
                <a:latin typeface="微軟正黑體" pitchFamily="34" charset="-120"/>
                <a:ea typeface="微軟正黑體" pitchFamily="34" charset="-120"/>
              </a:endParaRPr>
            </a:p>
          </p:txBody>
        </p:sp>
        <p:cxnSp>
          <p:nvCxnSpPr>
            <p:cNvPr id="120" name="Google Shape;2740;p192"/>
            <p:cNvCxnSpPr>
              <a:cxnSpLocks/>
              <a:endCxn id="60448" idx="0"/>
            </p:cNvCxnSpPr>
            <p:nvPr/>
          </p:nvCxnSpPr>
          <p:spPr>
            <a:xfrm>
              <a:off x="817073" y="3044816"/>
              <a:ext cx="3968" cy="1616590"/>
            </a:xfrm>
            <a:prstGeom prst="straightConnector1">
              <a:avLst/>
            </a:prstGeom>
            <a:noFill/>
            <a:ln w="28575" cap="flat" cmpd="sng">
              <a:solidFill>
                <a:schemeClr val="bg1">
                  <a:lumMod val="75000"/>
                </a:schemeClr>
              </a:solidFill>
              <a:prstDash val="solid"/>
              <a:miter lim="800000"/>
              <a:headEnd type="none" w="med" len="med"/>
              <a:tailEnd type="triangle" w="med" len="med"/>
            </a:ln>
          </p:spPr>
        </p:cxnSp>
        <p:cxnSp>
          <p:nvCxnSpPr>
            <p:cNvPr id="123" name="直線單箭頭接點 122"/>
            <p:cNvCxnSpPr/>
            <p:nvPr/>
          </p:nvCxnSpPr>
          <p:spPr>
            <a:xfrm flipH="1">
              <a:off x="2113981" y="3308296"/>
              <a:ext cx="0" cy="297605"/>
            </a:xfrm>
            <a:prstGeom prst="straightConnector1">
              <a:avLst/>
            </a:prstGeom>
            <a:ln w="28575">
              <a:solidFill>
                <a:schemeClr val="bg1">
                  <a:lumMod val="75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124" name="直線單箭頭接點 123"/>
            <p:cNvCxnSpPr/>
            <p:nvPr/>
          </p:nvCxnSpPr>
          <p:spPr>
            <a:xfrm flipH="1">
              <a:off x="3121981" y="3308296"/>
              <a:ext cx="0" cy="297605"/>
            </a:xfrm>
            <a:prstGeom prst="straightConnector1">
              <a:avLst/>
            </a:prstGeom>
            <a:ln w="28575">
              <a:solidFill>
                <a:schemeClr val="bg1">
                  <a:lumMod val="75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125" name="直線接點 124"/>
            <p:cNvCxnSpPr>
              <a:cxnSpLocks/>
            </p:cNvCxnSpPr>
            <p:nvPr/>
          </p:nvCxnSpPr>
          <p:spPr>
            <a:xfrm>
              <a:off x="2473527" y="1970264"/>
              <a:ext cx="0" cy="239671"/>
            </a:xfrm>
            <a:prstGeom prst="line">
              <a:avLst/>
            </a:prstGeom>
            <a:ln w="28575">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26" name="直線接點 125"/>
            <p:cNvCxnSpPr>
              <a:cxnSpLocks/>
            </p:cNvCxnSpPr>
            <p:nvPr/>
          </p:nvCxnSpPr>
          <p:spPr>
            <a:xfrm>
              <a:off x="817073" y="2196444"/>
              <a:ext cx="3169249" cy="0"/>
            </a:xfrm>
            <a:prstGeom prst="line">
              <a:avLst/>
            </a:prstGeom>
            <a:ln w="28575">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27" name="直線單箭頭接點 126"/>
            <p:cNvCxnSpPr/>
            <p:nvPr/>
          </p:nvCxnSpPr>
          <p:spPr>
            <a:xfrm flipH="1">
              <a:off x="817073" y="2199619"/>
              <a:ext cx="793" cy="230148"/>
            </a:xfrm>
            <a:prstGeom prst="straightConnector1">
              <a:avLst/>
            </a:prstGeom>
            <a:ln w="28575">
              <a:solidFill>
                <a:schemeClr val="bg1">
                  <a:lumMod val="75000"/>
                </a:schemeClr>
              </a:solidFill>
              <a:tailEnd type="arrow"/>
            </a:ln>
          </p:spPr>
          <p:style>
            <a:lnRef idx="1">
              <a:schemeClr val="accent1"/>
            </a:lnRef>
            <a:fillRef idx="0">
              <a:schemeClr val="accent1"/>
            </a:fillRef>
            <a:effectRef idx="0">
              <a:schemeClr val="accent1"/>
            </a:effectRef>
            <a:fontRef idx="minor">
              <a:schemeClr val="tx1"/>
            </a:fontRef>
          </p:style>
        </p:cxnSp>
        <p:sp>
          <p:nvSpPr>
            <p:cNvPr id="60455" name="Google Shape;2730;p192"/>
            <p:cNvSpPr txBox="1">
              <a:spLocks noChangeArrowheads="1"/>
            </p:cNvSpPr>
            <p:nvPr/>
          </p:nvSpPr>
          <p:spPr bwMode="auto">
            <a:xfrm>
              <a:off x="3530263" y="2432789"/>
              <a:ext cx="887832" cy="600326"/>
            </a:xfrm>
            <a:prstGeom prst="rect">
              <a:avLst/>
            </a:prstGeom>
            <a:noFill/>
            <a:ln w="28575">
              <a:solidFill>
                <a:srgbClr val="B2B2B2"/>
              </a:solidFill>
              <a:miter lim="800000"/>
              <a:headEnd type="none" w="sm" len="sm"/>
              <a:tailEnd type="none" w="sm" len="sm"/>
            </a:ln>
            <a:extLst>
              <a:ext uri="{909E8E84-426E-40DD-AFC4-6F175D3DCCD1}">
                <a14:hiddenFill xmlns:a14="http://schemas.microsoft.com/office/drawing/2010/main">
                  <a:solidFill>
                    <a:srgbClr val="FFFFFF"/>
                  </a:solidFill>
                </a14:hiddenFill>
              </a:ext>
            </a:extLst>
          </p:spPr>
          <p:txBody>
            <a:bodyPr lIns="182371" tIns="91161" rIns="182371" bIns="91161" anchor="ctr"/>
            <a:lstStyle/>
            <a:p>
              <a:pPr algn="ctr">
                <a:buClr>
                  <a:srgbClr val="000000"/>
                </a:buClr>
                <a:buSzPts val="1600"/>
              </a:pPr>
              <a:r>
                <a:rPr lang="zh-TW" altLang="en-US" sz="3200" b="1">
                  <a:solidFill>
                    <a:srgbClr val="0070C0"/>
                  </a:solidFill>
                  <a:latin typeface="微軟正黑體" pitchFamily="34" charset="-120"/>
                  <a:ea typeface="微軟正黑體" pitchFamily="34" charset="-120"/>
                </a:rPr>
                <a:t>禁止</a:t>
              </a:r>
              <a:r>
                <a:rPr lang="en-US" altLang="zh-TW" sz="3200" b="1">
                  <a:solidFill>
                    <a:srgbClr val="0070C0"/>
                  </a:solidFill>
                  <a:latin typeface="微軟正黑體" pitchFamily="34" charset="-120"/>
                  <a:ea typeface="微軟正黑體" pitchFamily="34" charset="-120"/>
                </a:rPr>
                <a:t/>
              </a:r>
              <a:br>
                <a:rPr lang="en-US" altLang="zh-TW" sz="3200" b="1">
                  <a:solidFill>
                    <a:srgbClr val="0070C0"/>
                  </a:solidFill>
                  <a:latin typeface="微軟正黑體" pitchFamily="34" charset="-120"/>
                  <a:ea typeface="微軟正黑體" pitchFamily="34" charset="-120"/>
                </a:rPr>
              </a:br>
              <a:r>
                <a:rPr lang="zh-TW" altLang="en-US" sz="3200" b="1">
                  <a:solidFill>
                    <a:srgbClr val="0070C0"/>
                  </a:solidFill>
                  <a:latin typeface="微軟正黑體" pitchFamily="34" charset="-120"/>
                  <a:ea typeface="微軟正黑體" pitchFamily="34" charset="-120"/>
                </a:rPr>
                <a:t>使用</a:t>
              </a:r>
              <a:endParaRPr lang="zh-TW" altLang="zh-TW" sz="3200" b="1">
                <a:solidFill>
                  <a:srgbClr val="0070C0"/>
                </a:solidFill>
                <a:latin typeface="微軟正黑體" pitchFamily="34" charset="-120"/>
                <a:ea typeface="微軟正黑體" pitchFamily="34" charset="-120"/>
              </a:endParaRPr>
            </a:p>
          </p:txBody>
        </p:sp>
        <p:cxnSp>
          <p:nvCxnSpPr>
            <p:cNvPr id="131" name="直線單箭頭接點 130"/>
            <p:cNvCxnSpPr/>
            <p:nvPr/>
          </p:nvCxnSpPr>
          <p:spPr>
            <a:xfrm flipH="1">
              <a:off x="2113187" y="4318565"/>
              <a:ext cx="794" cy="298398"/>
            </a:xfrm>
            <a:prstGeom prst="straightConnector1">
              <a:avLst/>
            </a:prstGeom>
            <a:ln w="28575">
              <a:solidFill>
                <a:schemeClr val="bg1">
                  <a:lumMod val="75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132" name="直線單箭頭接點 131"/>
            <p:cNvCxnSpPr>
              <a:cxnSpLocks/>
            </p:cNvCxnSpPr>
            <p:nvPr/>
          </p:nvCxnSpPr>
          <p:spPr>
            <a:xfrm flipH="1">
              <a:off x="3120394" y="4333644"/>
              <a:ext cx="793" cy="298398"/>
            </a:xfrm>
            <a:prstGeom prst="straightConnector1">
              <a:avLst/>
            </a:prstGeom>
            <a:ln w="28575">
              <a:solidFill>
                <a:schemeClr val="bg1">
                  <a:lumMod val="75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133" name="直線接點 132"/>
            <p:cNvCxnSpPr>
              <a:cxnSpLocks/>
            </p:cNvCxnSpPr>
            <p:nvPr/>
          </p:nvCxnSpPr>
          <p:spPr>
            <a:xfrm>
              <a:off x="2628299" y="3044816"/>
              <a:ext cx="0" cy="263480"/>
            </a:xfrm>
            <a:prstGeom prst="line">
              <a:avLst/>
            </a:prstGeom>
            <a:ln w="28575">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34" name="直線接點 133"/>
            <p:cNvCxnSpPr>
              <a:cxnSpLocks/>
            </p:cNvCxnSpPr>
            <p:nvPr/>
          </p:nvCxnSpPr>
          <p:spPr>
            <a:xfrm>
              <a:off x="2113187" y="3308296"/>
              <a:ext cx="1007207" cy="0"/>
            </a:xfrm>
            <a:prstGeom prst="line">
              <a:avLst/>
            </a:prstGeom>
            <a:ln w="28575">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60" name="直線單箭頭接點 59"/>
            <p:cNvCxnSpPr>
              <a:cxnSpLocks/>
            </p:cNvCxnSpPr>
            <p:nvPr/>
          </p:nvCxnSpPr>
          <p:spPr>
            <a:xfrm>
              <a:off x="2545754" y="2217078"/>
              <a:ext cx="0" cy="205546"/>
            </a:xfrm>
            <a:prstGeom prst="straightConnector1">
              <a:avLst/>
            </a:prstGeom>
            <a:ln w="28575">
              <a:solidFill>
                <a:schemeClr val="bg1">
                  <a:lumMod val="75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43" name="直線單箭頭接點 42"/>
            <p:cNvCxnSpPr>
              <a:cxnSpLocks/>
            </p:cNvCxnSpPr>
            <p:nvPr/>
          </p:nvCxnSpPr>
          <p:spPr>
            <a:xfrm>
              <a:off x="3986322" y="2217078"/>
              <a:ext cx="0" cy="205546"/>
            </a:xfrm>
            <a:prstGeom prst="straightConnector1">
              <a:avLst/>
            </a:prstGeom>
            <a:ln w="28575">
              <a:solidFill>
                <a:schemeClr val="bg1">
                  <a:lumMod val="75000"/>
                </a:schemeClr>
              </a:solidFill>
              <a:tailEnd type="arrow"/>
            </a:ln>
          </p:spPr>
          <p:style>
            <a:lnRef idx="1">
              <a:schemeClr val="accent1"/>
            </a:lnRef>
            <a:fillRef idx="0">
              <a:schemeClr val="accent1"/>
            </a:fillRef>
            <a:effectRef idx="0">
              <a:schemeClr val="accent1"/>
            </a:effectRef>
            <a:fontRef idx="minor">
              <a:schemeClr val="tx1"/>
            </a:fontRef>
          </p:style>
        </p:cxnSp>
      </p:grpSp>
      <p:grpSp>
        <p:nvGrpSpPr>
          <p:cNvPr id="60425" name="群組 28"/>
          <p:cNvGrpSpPr>
            <a:grpSpLocks/>
          </p:cNvGrpSpPr>
          <p:nvPr/>
        </p:nvGrpSpPr>
        <p:grpSpPr bwMode="auto">
          <a:xfrm>
            <a:off x="9844088" y="2898775"/>
            <a:ext cx="7510462" cy="7934325"/>
            <a:chOff x="4849451" y="1550684"/>
            <a:chExt cx="3754997" cy="3966548"/>
          </a:xfrm>
        </p:grpSpPr>
        <p:sp>
          <p:nvSpPr>
            <p:cNvPr id="92" name="Google Shape;2726;p192"/>
            <p:cNvSpPr txBox="1"/>
            <p:nvPr/>
          </p:nvSpPr>
          <p:spPr>
            <a:xfrm>
              <a:off x="5147882" y="2403833"/>
              <a:ext cx="2227917" cy="615855"/>
            </a:xfrm>
            <a:prstGeom prst="rect">
              <a:avLst/>
            </a:prstGeom>
            <a:solidFill>
              <a:srgbClr val="FFCC99"/>
            </a:solidFill>
            <a:ln w="28575" cap="flat" cmpd="sng">
              <a:solidFill>
                <a:srgbClr val="B2B2B2"/>
              </a:solidFill>
              <a:prstDash val="solid"/>
              <a:miter lim="800000"/>
              <a:headEnd type="none" w="sm" len="sm"/>
              <a:tailEnd type="none" w="sm" len="sm"/>
            </a:ln>
          </p:spPr>
          <p:txBody>
            <a:bodyPr spcFirstLastPara="1" lIns="182371" tIns="91161" rIns="182371" bIns="91161" anchor="ctr"/>
            <a:lstStyle/>
            <a:p>
              <a:pPr algn="ctr">
                <a:spcBef>
                  <a:spcPts val="0"/>
                </a:spcBef>
                <a:spcAft>
                  <a:spcPts val="0"/>
                </a:spcAft>
                <a:buClr>
                  <a:schemeClr val="dk1"/>
                </a:buClr>
                <a:buSzPts val="1600"/>
                <a:defRPr/>
              </a:pPr>
              <a:r>
                <a:rPr lang="en-US" sz="3200" b="1" dirty="0" err="1">
                  <a:solidFill>
                    <a:schemeClr val="dk1"/>
                  </a:solidFill>
                  <a:latin typeface="微軟正黑體" panose="020B0604030504040204" pitchFamily="34" charset="-120"/>
                  <a:ea typeface="微軟正黑體" panose="020B0604030504040204" pitchFamily="34" charset="-120"/>
                  <a:cs typeface="Microsoft JhengHei"/>
                  <a:sym typeface="Microsoft JhengHei"/>
                </a:rPr>
                <a:t>符合國土功能分區及其分類之</a:t>
              </a:r>
              <a:r>
                <a:rPr lang="zh-TW" altLang="en-US" sz="3200" b="1" dirty="0">
                  <a:solidFill>
                    <a:schemeClr val="dk1"/>
                  </a:solidFill>
                  <a:latin typeface="微軟正黑體" panose="020B0604030504040204" pitchFamily="34" charset="-120"/>
                  <a:ea typeface="微軟正黑體" panose="020B0604030504040204" pitchFamily="34" charset="-120"/>
                  <a:cs typeface="Microsoft JhengHei"/>
                  <a:sym typeface="Microsoft JhengHei"/>
                </a:rPr>
                <a:t>容許使用項目</a:t>
              </a:r>
              <a:endParaRPr sz="8001" b="1" dirty="0">
                <a:latin typeface="微軟正黑體" panose="020B0604030504040204" pitchFamily="34" charset="-120"/>
                <a:ea typeface="微軟正黑體" panose="020B0604030504040204" pitchFamily="34" charset="-120"/>
              </a:endParaRPr>
            </a:p>
          </p:txBody>
        </p:sp>
        <p:sp>
          <p:nvSpPr>
            <p:cNvPr id="95" name="Google Shape;2729;p192"/>
            <p:cNvSpPr txBox="1"/>
            <p:nvPr/>
          </p:nvSpPr>
          <p:spPr>
            <a:xfrm>
              <a:off x="4849451" y="4694241"/>
              <a:ext cx="1427074" cy="822991"/>
            </a:xfrm>
            <a:prstGeom prst="rect">
              <a:avLst/>
            </a:prstGeom>
            <a:solidFill>
              <a:srgbClr val="FFCC99"/>
            </a:solidFill>
            <a:ln w="28575" cap="flat" cmpd="sng">
              <a:solidFill>
                <a:srgbClr val="B2B2B2"/>
              </a:solidFill>
              <a:prstDash val="solid"/>
              <a:miter lim="800000"/>
              <a:headEnd type="none" w="sm" len="sm"/>
              <a:tailEnd type="none" w="sm" len="sm"/>
            </a:ln>
          </p:spPr>
          <p:txBody>
            <a:bodyPr spcFirstLastPara="1" lIns="182371" tIns="91161" rIns="182371" bIns="91161" anchor="ctr"/>
            <a:lstStyle/>
            <a:p>
              <a:pPr algn="ctr">
                <a:spcBef>
                  <a:spcPts val="0"/>
                </a:spcBef>
                <a:spcAft>
                  <a:spcPts val="0"/>
                </a:spcAft>
                <a:buClr>
                  <a:schemeClr val="dk1"/>
                </a:buClr>
                <a:buSzPts val="1600"/>
                <a:defRPr/>
              </a:pPr>
              <a:r>
                <a:rPr lang="en-US" sz="3200" b="1" dirty="0" err="1">
                  <a:solidFill>
                    <a:schemeClr val="dk1"/>
                  </a:solidFill>
                  <a:latin typeface="微軟正黑體" panose="020B0604030504040204" pitchFamily="34" charset="-120"/>
                  <a:ea typeface="微軟正黑體" panose="020B0604030504040204" pitchFamily="34" charset="-120"/>
                  <a:cs typeface="Microsoft JhengHei"/>
                  <a:sym typeface="Microsoft JhengHei"/>
                </a:rPr>
                <a:t>免經</a:t>
              </a:r>
              <a:r>
                <a:rPr lang="en-US" altLang="zh-TW" sz="3200" b="1" dirty="0" err="1">
                  <a:solidFill>
                    <a:schemeClr val="dk1"/>
                  </a:solidFill>
                  <a:latin typeface="微軟正黑體" panose="020B0604030504040204" pitchFamily="34" charset="-120"/>
                  <a:ea typeface="微軟正黑體" panose="020B0604030504040204" pitchFamily="34" charset="-120"/>
                  <a:cs typeface="Microsoft JhengHei"/>
                  <a:sym typeface="Microsoft JhengHei"/>
                </a:rPr>
                <a:t>申請同意</a:t>
              </a:r>
              <a:r>
                <a:rPr lang="en-US" sz="3200" b="1" dirty="0">
                  <a:solidFill>
                    <a:schemeClr val="dk1"/>
                  </a:solidFill>
                  <a:latin typeface="微軟正黑體" panose="020B0604030504040204" pitchFamily="34" charset="-120"/>
                  <a:ea typeface="微軟正黑體" panose="020B0604030504040204" pitchFamily="34" charset="-120"/>
                  <a:cs typeface="Microsoft JhengHei"/>
                  <a:sym typeface="Microsoft JhengHei"/>
                </a:rPr>
                <a:t>／</a:t>
              </a:r>
              <a:br>
                <a:rPr lang="en-US" sz="3200" b="1" dirty="0">
                  <a:solidFill>
                    <a:schemeClr val="dk1"/>
                  </a:solidFill>
                  <a:latin typeface="微軟正黑體" panose="020B0604030504040204" pitchFamily="34" charset="-120"/>
                  <a:ea typeface="微軟正黑體" panose="020B0604030504040204" pitchFamily="34" charset="-120"/>
                  <a:cs typeface="Microsoft JhengHei"/>
                  <a:sym typeface="Microsoft JhengHei"/>
                </a:rPr>
              </a:br>
              <a:r>
                <a:rPr lang="en-US" sz="3200" b="1" dirty="0" err="1">
                  <a:solidFill>
                    <a:schemeClr val="dk1"/>
                  </a:solidFill>
                  <a:latin typeface="微軟正黑體" panose="020B0604030504040204" pitchFamily="34" charset="-120"/>
                  <a:ea typeface="微軟正黑體" panose="020B0604030504040204" pitchFamily="34" charset="-120"/>
                  <a:cs typeface="Microsoft JhengHei"/>
                  <a:sym typeface="Microsoft JhengHei"/>
                </a:rPr>
                <a:t>應經申請同意</a:t>
              </a:r>
              <a:endParaRPr sz="8001" b="1" dirty="0">
                <a:latin typeface="微軟正黑體" panose="020B0604030504040204" pitchFamily="34" charset="-120"/>
                <a:ea typeface="微軟正黑體" panose="020B0604030504040204" pitchFamily="34" charset="-120"/>
              </a:endParaRPr>
            </a:p>
          </p:txBody>
        </p:sp>
        <p:sp>
          <p:nvSpPr>
            <p:cNvPr id="99" name="Google Shape;2735;p192"/>
            <p:cNvSpPr txBox="1"/>
            <p:nvPr/>
          </p:nvSpPr>
          <p:spPr>
            <a:xfrm>
              <a:off x="6350338" y="1550684"/>
              <a:ext cx="1667565" cy="413480"/>
            </a:xfrm>
            <a:prstGeom prst="rect">
              <a:avLst/>
            </a:prstGeom>
            <a:noFill/>
            <a:ln w="28575" cap="flat" cmpd="sng">
              <a:solidFill>
                <a:srgbClr val="B2B2B2"/>
              </a:solidFill>
              <a:prstDash val="solid"/>
              <a:miter lim="800000"/>
              <a:headEnd type="none" w="sm" len="sm"/>
              <a:tailEnd type="none" w="sm" len="sm"/>
            </a:ln>
          </p:spPr>
          <p:txBody>
            <a:bodyPr spcFirstLastPara="1" lIns="182371" tIns="91161" rIns="182371" bIns="91161" anchor="ctr"/>
            <a:lstStyle/>
            <a:p>
              <a:pPr algn="ctr">
                <a:spcBef>
                  <a:spcPts val="0"/>
                </a:spcBef>
                <a:spcAft>
                  <a:spcPts val="0"/>
                </a:spcAft>
                <a:buClr>
                  <a:schemeClr val="dk1"/>
                </a:buClr>
                <a:buSzPts val="1600"/>
                <a:defRPr/>
              </a:pPr>
              <a:r>
                <a:rPr lang="en-US" sz="3200" b="1" dirty="0" err="1">
                  <a:solidFill>
                    <a:schemeClr val="dk1"/>
                  </a:solidFill>
                  <a:latin typeface="微軟正黑體" panose="020B0604030504040204" pitchFamily="34" charset="-120"/>
                  <a:ea typeface="微軟正黑體" panose="020B0604030504040204" pitchFamily="34" charset="-120"/>
                  <a:cs typeface="Microsoft JhengHei"/>
                  <a:sym typeface="Microsoft JhengHei"/>
                </a:rPr>
                <a:t>土地使用</a:t>
              </a:r>
              <a:endParaRPr sz="8001" b="1" dirty="0">
                <a:latin typeface="微軟正黑體" panose="020B0604030504040204" pitchFamily="34" charset="-120"/>
                <a:ea typeface="微軟正黑體" panose="020B0604030504040204" pitchFamily="34" charset="-120"/>
              </a:endParaRPr>
            </a:p>
          </p:txBody>
        </p:sp>
        <p:sp>
          <p:nvSpPr>
            <p:cNvPr id="101" name="Google Shape;2739;p192"/>
            <p:cNvSpPr txBox="1"/>
            <p:nvPr/>
          </p:nvSpPr>
          <p:spPr>
            <a:xfrm>
              <a:off x="7740108" y="2426848"/>
              <a:ext cx="864340" cy="615855"/>
            </a:xfrm>
            <a:prstGeom prst="rect">
              <a:avLst/>
            </a:prstGeom>
            <a:noFill/>
            <a:ln w="28575" cap="flat" cmpd="sng">
              <a:solidFill>
                <a:srgbClr val="B2B2B2"/>
              </a:solidFill>
              <a:prstDash val="solid"/>
              <a:miter lim="800000"/>
              <a:headEnd type="none" w="sm" len="sm"/>
              <a:tailEnd type="none" w="sm" len="sm"/>
            </a:ln>
          </p:spPr>
          <p:txBody>
            <a:bodyPr spcFirstLastPara="1" lIns="182371" tIns="91161" rIns="182371" bIns="91161" anchor="ctr"/>
            <a:lstStyle/>
            <a:p>
              <a:pPr algn="ctr">
                <a:spcBef>
                  <a:spcPts val="0"/>
                </a:spcBef>
                <a:spcAft>
                  <a:spcPts val="0"/>
                </a:spcAft>
                <a:buClr>
                  <a:schemeClr val="dk1"/>
                </a:buClr>
                <a:buSzPts val="1600"/>
                <a:defRPr/>
              </a:pPr>
              <a:r>
                <a:rPr lang="zh-TW" altLang="en-US" sz="3200" b="1" dirty="0">
                  <a:solidFill>
                    <a:schemeClr val="dk1"/>
                  </a:solidFill>
                  <a:latin typeface="微軟正黑體" panose="020B0604030504040204" pitchFamily="34" charset="-120"/>
                  <a:ea typeface="微軟正黑體" panose="020B0604030504040204" pitchFamily="34" charset="-120"/>
                  <a:cs typeface="Microsoft JhengHei"/>
                  <a:sym typeface="Microsoft JhengHei"/>
                </a:rPr>
                <a:t>禁止</a:t>
              </a:r>
              <a:r>
                <a:rPr lang="en-US" altLang="zh-TW" sz="3200" b="1" dirty="0">
                  <a:solidFill>
                    <a:schemeClr val="dk1"/>
                  </a:solidFill>
                  <a:latin typeface="微軟正黑體" panose="020B0604030504040204" pitchFamily="34" charset="-120"/>
                  <a:ea typeface="微軟正黑體" panose="020B0604030504040204" pitchFamily="34" charset="-120"/>
                  <a:cs typeface="Microsoft JhengHei"/>
                  <a:sym typeface="Microsoft JhengHei"/>
                </a:rPr>
                <a:t/>
              </a:r>
              <a:br>
                <a:rPr lang="en-US" altLang="zh-TW" sz="3200" b="1" dirty="0">
                  <a:solidFill>
                    <a:schemeClr val="dk1"/>
                  </a:solidFill>
                  <a:latin typeface="微軟正黑體" panose="020B0604030504040204" pitchFamily="34" charset="-120"/>
                  <a:ea typeface="微軟正黑體" panose="020B0604030504040204" pitchFamily="34" charset="-120"/>
                  <a:cs typeface="Microsoft JhengHei"/>
                  <a:sym typeface="Microsoft JhengHei"/>
                </a:rPr>
              </a:br>
              <a:r>
                <a:rPr lang="zh-TW" altLang="en-US" sz="3200" b="1" dirty="0">
                  <a:solidFill>
                    <a:schemeClr val="dk1"/>
                  </a:solidFill>
                  <a:latin typeface="微軟正黑體" panose="020B0604030504040204" pitchFamily="34" charset="-120"/>
                  <a:ea typeface="微軟正黑體" panose="020B0604030504040204" pitchFamily="34" charset="-120"/>
                  <a:cs typeface="Microsoft JhengHei"/>
                  <a:sym typeface="Microsoft JhengHei"/>
                </a:rPr>
                <a:t>使</a:t>
              </a:r>
              <a:r>
                <a:rPr lang="en-US" sz="3200" b="1" dirty="0">
                  <a:solidFill>
                    <a:schemeClr val="dk1"/>
                  </a:solidFill>
                  <a:latin typeface="微軟正黑體" panose="020B0604030504040204" pitchFamily="34" charset="-120"/>
                  <a:ea typeface="微軟正黑體" panose="020B0604030504040204" pitchFamily="34" charset="-120"/>
                  <a:cs typeface="Microsoft JhengHei"/>
                  <a:sym typeface="Microsoft JhengHei"/>
                </a:rPr>
                <a:t>用</a:t>
              </a:r>
              <a:endParaRPr sz="8001" b="1" dirty="0">
                <a:latin typeface="微軟正黑體" panose="020B0604030504040204" pitchFamily="34" charset="-120"/>
                <a:ea typeface="微軟正黑體" panose="020B0604030504040204" pitchFamily="34" charset="-120"/>
              </a:endParaRPr>
            </a:p>
          </p:txBody>
        </p:sp>
        <p:cxnSp>
          <p:nvCxnSpPr>
            <p:cNvPr id="107" name="直線接點 106"/>
            <p:cNvCxnSpPr>
              <a:cxnSpLocks/>
            </p:cNvCxnSpPr>
            <p:nvPr/>
          </p:nvCxnSpPr>
          <p:spPr>
            <a:xfrm>
              <a:off x="7225790" y="1964164"/>
              <a:ext cx="0" cy="237294"/>
            </a:xfrm>
            <a:prstGeom prst="line">
              <a:avLst/>
            </a:prstGeom>
            <a:ln w="28575">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08" name="直線接點 107"/>
            <p:cNvCxnSpPr>
              <a:cxnSpLocks/>
            </p:cNvCxnSpPr>
            <p:nvPr/>
          </p:nvCxnSpPr>
          <p:spPr>
            <a:xfrm>
              <a:off x="6299542" y="2180824"/>
              <a:ext cx="1853291" cy="0"/>
            </a:xfrm>
            <a:prstGeom prst="line">
              <a:avLst/>
            </a:prstGeom>
            <a:ln w="28575">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09" name="直線單箭頭接點 108"/>
            <p:cNvCxnSpPr/>
            <p:nvPr/>
          </p:nvCxnSpPr>
          <p:spPr>
            <a:xfrm flipH="1">
              <a:off x="6299542" y="2184792"/>
              <a:ext cx="794" cy="227771"/>
            </a:xfrm>
            <a:prstGeom prst="straightConnector1">
              <a:avLst/>
            </a:prstGeom>
            <a:ln w="28575">
              <a:solidFill>
                <a:schemeClr val="bg1">
                  <a:lumMod val="75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110" name="直線單箭頭接點 109"/>
            <p:cNvCxnSpPr/>
            <p:nvPr/>
          </p:nvCxnSpPr>
          <p:spPr>
            <a:xfrm flipH="1">
              <a:off x="8152833" y="2184792"/>
              <a:ext cx="0" cy="218247"/>
            </a:xfrm>
            <a:prstGeom prst="straightConnector1">
              <a:avLst/>
            </a:prstGeom>
            <a:ln w="28575">
              <a:solidFill>
                <a:schemeClr val="bg1">
                  <a:lumMod val="75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78" name="直線接點 77"/>
            <p:cNvCxnSpPr>
              <a:cxnSpLocks/>
            </p:cNvCxnSpPr>
            <p:nvPr/>
          </p:nvCxnSpPr>
          <p:spPr>
            <a:xfrm>
              <a:off x="6300336" y="3005403"/>
              <a:ext cx="0" cy="236501"/>
            </a:xfrm>
            <a:prstGeom prst="line">
              <a:avLst/>
            </a:prstGeom>
            <a:ln w="28575">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79" name="直線接點 78"/>
            <p:cNvCxnSpPr>
              <a:cxnSpLocks/>
            </p:cNvCxnSpPr>
            <p:nvPr/>
          </p:nvCxnSpPr>
          <p:spPr>
            <a:xfrm>
              <a:off x="5562988" y="3249840"/>
              <a:ext cx="1796938" cy="0"/>
            </a:xfrm>
            <a:prstGeom prst="line">
              <a:avLst/>
            </a:prstGeom>
            <a:ln w="28575">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80" name="直線單箭頭接點 79"/>
            <p:cNvCxnSpPr/>
            <p:nvPr/>
          </p:nvCxnSpPr>
          <p:spPr>
            <a:xfrm>
              <a:off x="5559813" y="3232380"/>
              <a:ext cx="0" cy="1384879"/>
            </a:xfrm>
            <a:prstGeom prst="straightConnector1">
              <a:avLst/>
            </a:prstGeom>
            <a:ln w="28575">
              <a:solidFill>
                <a:schemeClr val="bg1">
                  <a:lumMod val="75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81" name="直線單箭頭接點 80"/>
            <p:cNvCxnSpPr/>
            <p:nvPr/>
          </p:nvCxnSpPr>
          <p:spPr>
            <a:xfrm>
              <a:off x="7359926" y="3249840"/>
              <a:ext cx="0" cy="336498"/>
            </a:xfrm>
            <a:prstGeom prst="straightConnector1">
              <a:avLst/>
            </a:prstGeom>
            <a:ln w="28575">
              <a:solidFill>
                <a:schemeClr val="bg1">
                  <a:lumMod val="75000"/>
                </a:schemeClr>
              </a:solidFill>
              <a:tailEnd type="arrow"/>
            </a:ln>
          </p:spPr>
          <p:style>
            <a:lnRef idx="1">
              <a:schemeClr val="accent1"/>
            </a:lnRef>
            <a:fillRef idx="0">
              <a:schemeClr val="accent1"/>
            </a:fillRef>
            <a:effectRef idx="0">
              <a:schemeClr val="accent1"/>
            </a:effectRef>
            <a:fontRef idx="minor">
              <a:schemeClr val="tx1"/>
            </a:fontRef>
          </p:style>
        </p:cxnSp>
        <p:sp>
          <p:nvSpPr>
            <p:cNvPr id="89" name="Google Shape;2728;p192"/>
            <p:cNvSpPr txBox="1"/>
            <p:nvPr/>
          </p:nvSpPr>
          <p:spPr>
            <a:xfrm>
              <a:off x="6447170" y="3629987"/>
              <a:ext cx="1831861" cy="782516"/>
            </a:xfrm>
            <a:prstGeom prst="rect">
              <a:avLst/>
            </a:prstGeom>
            <a:solidFill>
              <a:srgbClr val="FFCC99"/>
            </a:solidFill>
            <a:ln w="28575" cap="flat" cmpd="sng">
              <a:solidFill>
                <a:srgbClr val="B2B2B2"/>
              </a:solidFill>
              <a:prstDash val="solid"/>
              <a:miter lim="800000"/>
              <a:headEnd type="none" w="sm" len="sm"/>
              <a:tailEnd type="none" w="sm" len="sm"/>
            </a:ln>
          </p:spPr>
          <p:txBody>
            <a:bodyPr spcFirstLastPara="1" lIns="182371" tIns="91161" rIns="182371" bIns="91161" anchor="ctr"/>
            <a:lstStyle/>
            <a:p>
              <a:pPr algn="ctr">
                <a:spcBef>
                  <a:spcPts val="0"/>
                </a:spcBef>
                <a:spcAft>
                  <a:spcPts val="0"/>
                </a:spcAft>
                <a:buClr>
                  <a:schemeClr val="dk1"/>
                </a:buClr>
                <a:buSzPts val="1600"/>
                <a:defRPr/>
              </a:pPr>
              <a:r>
                <a:rPr lang="en-US" sz="3200" b="1" dirty="0">
                  <a:solidFill>
                    <a:schemeClr val="dk1"/>
                  </a:solidFill>
                  <a:latin typeface="Microsoft JhengHei"/>
                  <a:ea typeface="Microsoft JhengHei"/>
                  <a:cs typeface="Microsoft JhengHei"/>
                  <a:sym typeface="Microsoft JhengHei"/>
                </a:rPr>
                <a:t>「</a:t>
              </a:r>
              <a:r>
                <a:rPr lang="en-US" sz="3200" b="1" dirty="0" err="1">
                  <a:solidFill>
                    <a:schemeClr val="dk1"/>
                  </a:solidFill>
                  <a:latin typeface="Microsoft JhengHei"/>
                  <a:ea typeface="Microsoft JhengHei"/>
                  <a:cs typeface="Microsoft JhengHei"/>
                  <a:sym typeface="Microsoft JhengHei"/>
                </a:rPr>
                <a:t>一定規模以上」或「性質特殊</a:t>
              </a:r>
              <a:r>
                <a:rPr lang="en-US" sz="3200" b="1" dirty="0">
                  <a:solidFill>
                    <a:schemeClr val="dk1"/>
                  </a:solidFill>
                  <a:latin typeface="Microsoft JhengHei"/>
                  <a:ea typeface="Microsoft JhengHei"/>
                  <a:cs typeface="Microsoft JhengHei"/>
                  <a:sym typeface="Microsoft JhengHei"/>
                </a:rPr>
                <a:t>」</a:t>
              </a:r>
              <a:endParaRPr sz="8001" b="1" dirty="0"/>
            </a:p>
          </p:txBody>
        </p:sp>
        <p:sp>
          <p:nvSpPr>
            <p:cNvPr id="90" name="Google Shape;2730;p192"/>
            <p:cNvSpPr txBox="1"/>
            <p:nvPr/>
          </p:nvSpPr>
          <p:spPr>
            <a:xfrm>
              <a:off x="6447170" y="4694241"/>
              <a:ext cx="1831861" cy="803944"/>
            </a:xfrm>
            <a:prstGeom prst="rect">
              <a:avLst/>
            </a:prstGeom>
            <a:solidFill>
              <a:srgbClr val="FFCC99"/>
            </a:solidFill>
            <a:ln w="28575" cap="flat" cmpd="sng">
              <a:solidFill>
                <a:srgbClr val="B2B2B2"/>
              </a:solidFill>
              <a:prstDash val="solid"/>
              <a:miter lim="800000"/>
              <a:headEnd type="none" w="sm" len="sm"/>
              <a:tailEnd type="none" w="sm" len="sm"/>
            </a:ln>
          </p:spPr>
          <p:txBody>
            <a:bodyPr spcFirstLastPara="1" lIns="182371" tIns="91161" rIns="182371" bIns="91161" anchor="ctr"/>
            <a:lstStyle/>
            <a:p>
              <a:pPr algn="ctr">
                <a:spcBef>
                  <a:spcPts val="0"/>
                </a:spcBef>
                <a:spcAft>
                  <a:spcPts val="0"/>
                </a:spcAft>
                <a:buClr>
                  <a:schemeClr val="dk1"/>
                </a:buClr>
                <a:buSzPts val="1600"/>
                <a:defRPr/>
              </a:pPr>
              <a:r>
                <a:rPr lang="en-US" sz="3200" b="1" dirty="0" err="1">
                  <a:solidFill>
                    <a:schemeClr val="dk1"/>
                  </a:solidFill>
                  <a:latin typeface="Microsoft JhengHei"/>
                  <a:ea typeface="Microsoft JhengHei"/>
                  <a:cs typeface="Microsoft JhengHei"/>
                  <a:sym typeface="Microsoft JhengHei"/>
                </a:rPr>
                <a:t>申請「使用許可</a:t>
              </a:r>
              <a:r>
                <a:rPr lang="en-US" sz="3200" b="1" dirty="0">
                  <a:solidFill>
                    <a:schemeClr val="dk1"/>
                  </a:solidFill>
                  <a:latin typeface="Microsoft JhengHei"/>
                  <a:ea typeface="Microsoft JhengHei"/>
                  <a:cs typeface="Microsoft JhengHei"/>
                  <a:sym typeface="Microsoft JhengHei"/>
                </a:rPr>
                <a:t>」</a:t>
              </a:r>
              <a:endParaRPr sz="8001" b="1" dirty="0"/>
            </a:p>
          </p:txBody>
        </p:sp>
        <p:cxnSp>
          <p:nvCxnSpPr>
            <p:cNvPr id="94" name="直線單箭頭接點 93"/>
            <p:cNvCxnSpPr>
              <a:stCxn id="89" idx="2"/>
            </p:cNvCxnSpPr>
            <p:nvPr/>
          </p:nvCxnSpPr>
          <p:spPr>
            <a:xfrm>
              <a:off x="7363100" y="4412503"/>
              <a:ext cx="0" cy="242057"/>
            </a:xfrm>
            <a:prstGeom prst="straightConnector1">
              <a:avLst/>
            </a:prstGeom>
            <a:ln w="28575">
              <a:solidFill>
                <a:schemeClr val="bg1">
                  <a:lumMod val="75000"/>
                </a:schemeClr>
              </a:solidFill>
              <a:tailEnd type="arrow"/>
            </a:ln>
          </p:spPr>
          <p:style>
            <a:lnRef idx="1">
              <a:schemeClr val="accent1"/>
            </a:lnRef>
            <a:fillRef idx="0">
              <a:schemeClr val="accent1"/>
            </a:fillRef>
            <a:effectRef idx="0">
              <a:schemeClr val="accent1"/>
            </a:effectRef>
            <a:fontRef idx="minor">
              <a:schemeClr val="tx1"/>
            </a:fontRef>
          </p:style>
        </p:cxnSp>
      </p:gr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717" name="Google Shape;2717;p191"/>
          <p:cNvGraphicFramePr/>
          <p:nvPr>
            <p:extLst>
              <p:ext uri="{D42A27DB-BD31-4B8C-83A1-F6EECF244321}">
                <p14:modId xmlns:p14="http://schemas.microsoft.com/office/powerpoint/2010/main" val="1289032082"/>
              </p:ext>
            </p:extLst>
          </p:nvPr>
        </p:nvGraphicFramePr>
        <p:xfrm>
          <a:off x="1022350" y="5731621"/>
          <a:ext cx="15857535" cy="4727573"/>
        </p:xfrm>
        <a:graphic>
          <a:graphicData uri="http://schemas.openxmlformats.org/drawingml/2006/table">
            <a:tbl>
              <a:tblPr>
                <a:noFill/>
              </a:tblPr>
              <a:tblGrid>
                <a:gridCol w="3184031"/>
                <a:gridCol w="1584188"/>
                <a:gridCol w="1584188"/>
                <a:gridCol w="1584188"/>
                <a:gridCol w="1584188"/>
                <a:gridCol w="1584188"/>
                <a:gridCol w="1584188"/>
                <a:gridCol w="1584188"/>
                <a:gridCol w="1584188"/>
              </a:tblGrid>
              <a:tr h="1066805">
                <a:tc>
                  <a:txBody>
                    <a:bodyPr/>
                    <a:lstStyle/>
                    <a:p>
                      <a:pPr marL="0" marR="0" lvl="0" indent="0" algn="r" rtl="0">
                        <a:lnSpc>
                          <a:spcPct val="100000"/>
                        </a:lnSpc>
                        <a:spcBef>
                          <a:spcPts val="0"/>
                        </a:spcBef>
                        <a:spcAft>
                          <a:spcPts val="0"/>
                        </a:spcAft>
                        <a:buClr>
                          <a:schemeClr val="dk1"/>
                        </a:buClr>
                        <a:buSzPts val="1600"/>
                        <a:buFont typeface="Microsoft JhengHei"/>
                        <a:buNone/>
                      </a:pPr>
                      <a:r>
                        <a:rPr lang="en-US" sz="3200" b="1" i="0" u="none" dirty="0" err="1">
                          <a:solidFill>
                            <a:schemeClr val="dk1"/>
                          </a:solidFill>
                          <a:latin typeface="微軟正黑體" panose="020B0604030504040204" pitchFamily="34" charset="-120"/>
                          <a:ea typeface="微軟正黑體" panose="020B0604030504040204" pitchFamily="34" charset="-120"/>
                          <a:cs typeface="Microsoft JhengHei"/>
                          <a:sym typeface="Microsoft JhengHei"/>
                        </a:rPr>
                        <a:t>分區</a:t>
                      </a:r>
                      <a:r>
                        <a:rPr lang="zh-TW" altLang="en-US" sz="3200" b="1" i="0" u="none" dirty="0">
                          <a:solidFill>
                            <a:schemeClr val="dk1"/>
                          </a:solidFill>
                          <a:latin typeface="微軟正黑體" panose="020B0604030504040204" pitchFamily="34" charset="-120"/>
                          <a:ea typeface="微軟正黑體" panose="020B0604030504040204" pitchFamily="34" charset="-120"/>
                          <a:cs typeface="Microsoft JhengHei"/>
                          <a:sym typeface="Microsoft JhengHei"/>
                        </a:rPr>
                        <a:t>分類</a:t>
                      </a:r>
                      <a:endParaRPr sz="3600" dirty="0">
                        <a:latin typeface="微軟正黑體" panose="020B0604030504040204" pitchFamily="34" charset="-120"/>
                        <a:ea typeface="微軟正黑體" panose="020B0604030504040204" pitchFamily="34" charset="-120"/>
                      </a:endParaRPr>
                    </a:p>
                    <a:p>
                      <a:pPr marL="0" marR="0" lvl="0" indent="0" algn="l" rtl="0">
                        <a:lnSpc>
                          <a:spcPct val="100000"/>
                        </a:lnSpc>
                        <a:spcBef>
                          <a:spcPts val="0"/>
                        </a:spcBef>
                        <a:spcAft>
                          <a:spcPts val="0"/>
                        </a:spcAft>
                        <a:buClr>
                          <a:schemeClr val="dk1"/>
                        </a:buClr>
                        <a:buSzPts val="1600"/>
                        <a:buFont typeface="Microsoft JhengHei"/>
                        <a:buNone/>
                      </a:pPr>
                      <a:r>
                        <a:rPr lang="en-US" sz="3200" b="1" i="0" u="none" dirty="0" err="1">
                          <a:solidFill>
                            <a:schemeClr val="dk1"/>
                          </a:solidFill>
                          <a:latin typeface="微軟正黑體" panose="020B0604030504040204" pitchFamily="34" charset="-120"/>
                          <a:ea typeface="微軟正黑體" panose="020B0604030504040204" pitchFamily="34" charset="-120"/>
                          <a:cs typeface="Microsoft JhengHei"/>
                          <a:sym typeface="Microsoft JhengHei"/>
                        </a:rPr>
                        <a:t>項目</a:t>
                      </a:r>
                      <a:endParaRPr sz="3600" dirty="0">
                        <a:latin typeface="微軟正黑體" panose="020B0604030504040204" pitchFamily="34" charset="-120"/>
                        <a:ea typeface="微軟正黑體" panose="020B0604030504040204" pitchFamily="34" charset="-120"/>
                      </a:endParaRPr>
                    </a:p>
                  </a:txBody>
                  <a:tcPr marL="91411" marR="91411" marT="45700" marB="45700">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lnTlToBr w="12700" cap="flat" cmpd="sng" algn="ctr">
                      <a:solidFill>
                        <a:schemeClr val="tx1"/>
                      </a:solidFill>
                      <a:prstDash val="solid"/>
                      <a:round/>
                      <a:headEnd type="none" w="med" len="med"/>
                      <a:tailEnd type="none" w="med" len="med"/>
                    </a:lnTlToBr>
                    <a:solidFill>
                      <a:srgbClr val="D9D9D9"/>
                    </a:solidFill>
                  </a:tcPr>
                </a:tc>
                <a:tc>
                  <a:txBody>
                    <a:bodyPr/>
                    <a:lstStyle/>
                    <a:p>
                      <a:pPr marL="0" marR="0" lvl="0" indent="0" algn="ctr" rtl="0">
                        <a:lnSpc>
                          <a:spcPct val="100000"/>
                        </a:lnSpc>
                        <a:spcBef>
                          <a:spcPts val="0"/>
                        </a:spcBef>
                        <a:spcAft>
                          <a:spcPts val="0"/>
                        </a:spcAft>
                        <a:buClr>
                          <a:schemeClr val="dk1"/>
                        </a:buClr>
                        <a:buSzPts val="1600"/>
                        <a:buFont typeface="Microsoft JhengHei"/>
                        <a:buNone/>
                      </a:pPr>
                      <a:r>
                        <a:rPr lang="en-US" sz="3200" b="1" i="0" u="none" dirty="0">
                          <a:solidFill>
                            <a:schemeClr val="dk1"/>
                          </a:solidFill>
                          <a:latin typeface="微軟正黑體" panose="020B0604030504040204" pitchFamily="34" charset="-120"/>
                          <a:ea typeface="微軟正黑體" panose="020B0604030504040204" pitchFamily="34" charset="-120"/>
                          <a:cs typeface="Microsoft JhengHei"/>
                          <a:sym typeface="Microsoft JhengHei"/>
                        </a:rPr>
                        <a:t>農1</a:t>
                      </a:r>
                      <a:endParaRPr sz="3600" dirty="0">
                        <a:latin typeface="微軟正黑體" panose="020B0604030504040204" pitchFamily="34" charset="-120"/>
                        <a:ea typeface="微軟正黑體" panose="020B0604030504040204" pitchFamily="34" charset="-120"/>
                      </a:endParaRPr>
                    </a:p>
                  </a:txBody>
                  <a:tcPr marL="91411" marR="91411" marT="45700" marB="45700" anchor="ctr">
                    <a:lnL w="12700" cap="flat" cmpd="sng" algn="ctr">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lgn="ctr">
                      <a:solidFill>
                        <a:schemeClr val="dk1"/>
                      </a:solidFill>
                      <a:prstDash val="solid"/>
                      <a:round/>
                      <a:headEnd type="none" w="sm" len="sm"/>
                      <a:tailEnd type="none" w="sm" len="sm"/>
                    </a:lnB>
                    <a:solidFill>
                      <a:srgbClr val="D9D9D9"/>
                    </a:solidFill>
                  </a:tcPr>
                </a:tc>
                <a:tc>
                  <a:txBody>
                    <a:bodyPr/>
                    <a:lstStyle/>
                    <a:p>
                      <a:pPr marL="0" marR="0" lvl="0" indent="0" algn="ctr" rtl="0">
                        <a:lnSpc>
                          <a:spcPct val="100000"/>
                        </a:lnSpc>
                        <a:spcBef>
                          <a:spcPts val="0"/>
                        </a:spcBef>
                        <a:spcAft>
                          <a:spcPts val="0"/>
                        </a:spcAft>
                        <a:buClr>
                          <a:schemeClr val="dk1"/>
                        </a:buClr>
                        <a:buSzPts val="1600"/>
                        <a:buFont typeface="Microsoft JhengHei"/>
                        <a:buNone/>
                      </a:pPr>
                      <a:r>
                        <a:rPr lang="en-US" sz="3200" b="1" i="0" u="none" dirty="0">
                          <a:solidFill>
                            <a:schemeClr val="dk1"/>
                          </a:solidFill>
                          <a:latin typeface="微軟正黑體" panose="020B0604030504040204" pitchFamily="34" charset="-120"/>
                          <a:ea typeface="微軟正黑體" panose="020B0604030504040204" pitchFamily="34" charset="-120"/>
                          <a:cs typeface="Microsoft JhengHei"/>
                          <a:sym typeface="Microsoft JhengHei"/>
                        </a:rPr>
                        <a:t>農2</a:t>
                      </a:r>
                      <a:endParaRPr sz="3600" dirty="0">
                        <a:latin typeface="微軟正黑體" panose="020B0604030504040204" pitchFamily="34" charset="-120"/>
                        <a:ea typeface="微軟正黑體" panose="020B0604030504040204" pitchFamily="34" charset="-120"/>
                      </a:endParaRPr>
                    </a:p>
                  </a:txBody>
                  <a:tcPr marL="91411" marR="91411" marT="45700" marB="4570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D9D9D9"/>
                    </a:solidFill>
                  </a:tcPr>
                </a:tc>
                <a:tc>
                  <a:txBody>
                    <a:bodyPr/>
                    <a:lstStyle/>
                    <a:p>
                      <a:pPr marL="0" marR="0" lvl="0" indent="0" algn="ctr" rtl="0">
                        <a:lnSpc>
                          <a:spcPct val="100000"/>
                        </a:lnSpc>
                        <a:spcBef>
                          <a:spcPts val="0"/>
                        </a:spcBef>
                        <a:spcAft>
                          <a:spcPts val="0"/>
                        </a:spcAft>
                        <a:buClr>
                          <a:schemeClr val="dk1"/>
                        </a:buClr>
                        <a:buSzPts val="1600"/>
                        <a:buFont typeface="Microsoft JhengHei"/>
                        <a:buNone/>
                      </a:pPr>
                      <a:r>
                        <a:rPr lang="en-US" sz="3200" b="1" i="0" u="none" dirty="0">
                          <a:solidFill>
                            <a:schemeClr val="dk1"/>
                          </a:solidFill>
                          <a:latin typeface="微軟正黑體" panose="020B0604030504040204" pitchFamily="34" charset="-120"/>
                          <a:ea typeface="微軟正黑體" panose="020B0604030504040204" pitchFamily="34" charset="-120"/>
                          <a:cs typeface="Microsoft JhengHei"/>
                          <a:sym typeface="Microsoft JhengHei"/>
                        </a:rPr>
                        <a:t>農3</a:t>
                      </a:r>
                      <a:endParaRPr sz="3600" dirty="0">
                        <a:latin typeface="微軟正黑體" panose="020B0604030504040204" pitchFamily="34" charset="-120"/>
                        <a:ea typeface="微軟正黑體" panose="020B0604030504040204" pitchFamily="34" charset="-120"/>
                      </a:endParaRPr>
                    </a:p>
                  </a:txBody>
                  <a:tcPr marL="91411" marR="91411" marT="45700" marB="4570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D9D9D9"/>
                    </a:solidFill>
                  </a:tcPr>
                </a:tc>
                <a:tc>
                  <a:txBody>
                    <a:bodyPr/>
                    <a:lstStyle/>
                    <a:p>
                      <a:pPr marL="0" marR="0" lvl="0" indent="0" algn="ctr" rtl="0">
                        <a:lnSpc>
                          <a:spcPct val="100000"/>
                        </a:lnSpc>
                        <a:spcBef>
                          <a:spcPts val="0"/>
                        </a:spcBef>
                        <a:spcAft>
                          <a:spcPts val="0"/>
                        </a:spcAft>
                        <a:buClr>
                          <a:schemeClr val="dk1"/>
                        </a:buClr>
                        <a:buSzPts val="1600"/>
                        <a:buFont typeface="Microsoft JhengHei"/>
                        <a:buNone/>
                      </a:pPr>
                      <a:r>
                        <a:rPr lang="en-US" sz="3200" b="1" i="0" u="none">
                          <a:solidFill>
                            <a:schemeClr val="dk1"/>
                          </a:solidFill>
                          <a:latin typeface="微軟正黑體" panose="020B0604030504040204" pitchFamily="34" charset="-120"/>
                          <a:ea typeface="微軟正黑體" panose="020B0604030504040204" pitchFamily="34" charset="-120"/>
                          <a:cs typeface="Microsoft JhengHei"/>
                          <a:sym typeface="Microsoft JhengHei"/>
                        </a:rPr>
                        <a:t>農4</a:t>
                      </a:r>
                      <a:endParaRPr sz="3600">
                        <a:latin typeface="微軟正黑體" panose="020B0604030504040204" pitchFamily="34" charset="-120"/>
                        <a:ea typeface="微軟正黑體" panose="020B0604030504040204" pitchFamily="34" charset="-120"/>
                      </a:endParaRPr>
                    </a:p>
                  </a:txBody>
                  <a:tcPr marL="91411" marR="91411" marT="45700" marB="45700" anchor="ctr">
                    <a:lnL w="12700" cap="flat" cmpd="sng">
                      <a:solidFill>
                        <a:schemeClr val="dk1"/>
                      </a:solidFill>
                      <a:prstDash val="solid"/>
                      <a:round/>
                      <a:headEnd type="none" w="sm" len="sm"/>
                      <a:tailEnd type="none" w="sm" len="sm"/>
                    </a:lnL>
                    <a:lnR w="12700" cap="flat" cmpd="sng" algn="ctr">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D9D9D9"/>
                    </a:solidFill>
                  </a:tcPr>
                </a:tc>
                <a:tc>
                  <a:txBody>
                    <a:bodyPr/>
                    <a:lstStyle/>
                    <a:p>
                      <a:pPr marL="0" marR="0" lvl="0" indent="0" algn="ctr" rtl="0">
                        <a:lnSpc>
                          <a:spcPct val="100000"/>
                        </a:lnSpc>
                        <a:spcBef>
                          <a:spcPts val="0"/>
                        </a:spcBef>
                        <a:spcAft>
                          <a:spcPts val="0"/>
                        </a:spcAft>
                        <a:buClr>
                          <a:schemeClr val="dk1"/>
                        </a:buClr>
                        <a:buSzPts val="1600"/>
                        <a:buFont typeface="Microsoft JhengHei"/>
                        <a:buNone/>
                      </a:pPr>
                      <a:r>
                        <a:rPr lang="en-US" sz="3200" b="1" i="0" u="none" dirty="0">
                          <a:solidFill>
                            <a:schemeClr val="dk1"/>
                          </a:solidFill>
                          <a:latin typeface="微軟正黑體" panose="020B0604030504040204" pitchFamily="34" charset="-120"/>
                          <a:ea typeface="微軟正黑體" panose="020B0604030504040204" pitchFamily="34" charset="-120"/>
                          <a:cs typeface="Microsoft JhengHei"/>
                          <a:sym typeface="Microsoft JhengHei"/>
                        </a:rPr>
                        <a:t>國保1</a:t>
                      </a:r>
                      <a:endParaRPr sz="3600" dirty="0">
                        <a:latin typeface="微軟正黑體" panose="020B0604030504040204" pitchFamily="34" charset="-120"/>
                        <a:ea typeface="微軟正黑體" panose="020B0604030504040204" pitchFamily="34" charset="-120"/>
                      </a:endParaRPr>
                    </a:p>
                  </a:txBody>
                  <a:tcPr marL="91411" marR="91411" marT="45700" marB="45700" anchor="ctr">
                    <a:lnL w="12700" cap="flat" cmpd="sng" algn="ctr">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lgn="ctr">
                      <a:solidFill>
                        <a:schemeClr val="dk1"/>
                      </a:solidFill>
                      <a:prstDash val="solid"/>
                      <a:round/>
                      <a:headEnd type="none" w="sm" len="sm"/>
                      <a:tailEnd type="none" w="sm" len="sm"/>
                    </a:lnB>
                    <a:solidFill>
                      <a:srgbClr val="D9D9D9"/>
                    </a:solidFill>
                  </a:tcPr>
                </a:tc>
                <a:tc>
                  <a:txBody>
                    <a:bodyPr/>
                    <a:lstStyle/>
                    <a:p>
                      <a:pPr marL="0" marR="0" lvl="0" indent="0" algn="ctr" rtl="0">
                        <a:lnSpc>
                          <a:spcPct val="100000"/>
                        </a:lnSpc>
                        <a:spcBef>
                          <a:spcPts val="0"/>
                        </a:spcBef>
                        <a:spcAft>
                          <a:spcPts val="0"/>
                        </a:spcAft>
                        <a:buClr>
                          <a:schemeClr val="dk1"/>
                        </a:buClr>
                        <a:buSzPts val="1600"/>
                        <a:buFont typeface="Microsoft JhengHei"/>
                        <a:buNone/>
                      </a:pPr>
                      <a:r>
                        <a:rPr lang="en-US" sz="3200" b="1" i="0" u="none">
                          <a:solidFill>
                            <a:schemeClr val="dk1"/>
                          </a:solidFill>
                          <a:latin typeface="微軟正黑體" panose="020B0604030504040204" pitchFamily="34" charset="-120"/>
                          <a:ea typeface="微軟正黑體" panose="020B0604030504040204" pitchFamily="34" charset="-120"/>
                          <a:cs typeface="Microsoft JhengHei"/>
                          <a:sym typeface="Microsoft JhengHei"/>
                        </a:rPr>
                        <a:t>國保2</a:t>
                      </a:r>
                      <a:endParaRPr sz="3600">
                        <a:latin typeface="微軟正黑體" panose="020B0604030504040204" pitchFamily="34" charset="-120"/>
                        <a:ea typeface="微軟正黑體" panose="020B0604030504040204" pitchFamily="34" charset="-120"/>
                      </a:endParaRPr>
                    </a:p>
                  </a:txBody>
                  <a:tcPr marL="91411" marR="91411" marT="45700" marB="45700" anchor="ctr">
                    <a:lnL w="12700" cap="flat" cmpd="sng" algn="ctr">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lgn="ctr">
                      <a:solidFill>
                        <a:schemeClr val="dk1"/>
                      </a:solidFill>
                      <a:prstDash val="solid"/>
                      <a:round/>
                      <a:headEnd type="none" w="sm" len="sm"/>
                      <a:tailEnd type="none" w="sm" len="sm"/>
                    </a:lnB>
                    <a:solidFill>
                      <a:srgbClr val="D9D9D9"/>
                    </a:solidFill>
                  </a:tcPr>
                </a:tc>
                <a:tc>
                  <a:txBody>
                    <a:bodyPr/>
                    <a:lstStyle/>
                    <a:p>
                      <a:pPr marL="0" marR="0" lvl="0" indent="0" algn="ctr" rtl="0">
                        <a:lnSpc>
                          <a:spcPct val="100000"/>
                        </a:lnSpc>
                        <a:spcBef>
                          <a:spcPts val="0"/>
                        </a:spcBef>
                        <a:spcAft>
                          <a:spcPts val="0"/>
                        </a:spcAft>
                        <a:buClr>
                          <a:schemeClr val="dk1"/>
                        </a:buClr>
                        <a:buSzPts val="1600"/>
                        <a:buFont typeface="Microsoft JhengHei"/>
                        <a:buNone/>
                      </a:pPr>
                      <a:r>
                        <a:rPr lang="en-US" sz="3200" b="1" i="0" u="none">
                          <a:solidFill>
                            <a:schemeClr val="dk1"/>
                          </a:solidFill>
                          <a:latin typeface="微軟正黑體" panose="020B0604030504040204" pitchFamily="34" charset="-120"/>
                          <a:ea typeface="微軟正黑體" panose="020B0604030504040204" pitchFamily="34" charset="-120"/>
                          <a:cs typeface="Microsoft JhengHei"/>
                          <a:sym typeface="Microsoft JhengHei"/>
                        </a:rPr>
                        <a:t>城2-1</a:t>
                      </a:r>
                      <a:endParaRPr sz="3600">
                        <a:latin typeface="微軟正黑體" panose="020B0604030504040204" pitchFamily="34" charset="-120"/>
                        <a:ea typeface="微軟正黑體" panose="020B0604030504040204" pitchFamily="34" charset="-120"/>
                      </a:endParaRPr>
                    </a:p>
                  </a:txBody>
                  <a:tcPr marL="91411" marR="91411" marT="45700" marB="45700" anchor="ctr">
                    <a:lnL w="12700" cap="flat" cmpd="sng" algn="ctr">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D9D9D9"/>
                    </a:solidFill>
                  </a:tcPr>
                </a:tc>
                <a:tc>
                  <a:txBody>
                    <a:bodyPr/>
                    <a:lstStyle/>
                    <a:p>
                      <a:pPr marL="0" marR="0" lvl="0" indent="0" algn="ctr" rtl="0">
                        <a:lnSpc>
                          <a:spcPct val="100000"/>
                        </a:lnSpc>
                        <a:spcBef>
                          <a:spcPts val="0"/>
                        </a:spcBef>
                        <a:spcAft>
                          <a:spcPts val="0"/>
                        </a:spcAft>
                        <a:buClr>
                          <a:schemeClr val="dk1"/>
                        </a:buClr>
                        <a:buSzPts val="1600"/>
                        <a:buFont typeface="Microsoft JhengHei"/>
                        <a:buNone/>
                      </a:pPr>
                      <a:r>
                        <a:rPr lang="en-US" sz="3200" b="1" i="0" u="none">
                          <a:solidFill>
                            <a:schemeClr val="dk1"/>
                          </a:solidFill>
                          <a:latin typeface="微軟正黑體" panose="020B0604030504040204" pitchFamily="34" charset="-120"/>
                          <a:ea typeface="微軟正黑體" panose="020B0604030504040204" pitchFamily="34" charset="-120"/>
                          <a:cs typeface="Microsoft JhengHei"/>
                          <a:sym typeface="Microsoft JhengHei"/>
                        </a:rPr>
                        <a:t>城3</a:t>
                      </a:r>
                      <a:endParaRPr sz="3600">
                        <a:latin typeface="微軟正黑體" panose="020B0604030504040204" pitchFamily="34" charset="-120"/>
                        <a:ea typeface="微軟正黑體" panose="020B0604030504040204" pitchFamily="34" charset="-120"/>
                      </a:endParaRPr>
                    </a:p>
                  </a:txBody>
                  <a:tcPr marL="91411" marR="91411" marT="45700" marB="4570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D9D9D9"/>
                    </a:solidFill>
                  </a:tcPr>
                </a:tc>
              </a:tr>
              <a:tr h="609603">
                <a:tc>
                  <a:txBody>
                    <a:bodyPr/>
                    <a:lstStyle/>
                    <a:p>
                      <a:pPr marL="0" marR="0" lvl="0" indent="0" algn="l" rtl="0">
                        <a:lnSpc>
                          <a:spcPct val="100000"/>
                        </a:lnSpc>
                        <a:spcBef>
                          <a:spcPts val="0"/>
                        </a:spcBef>
                        <a:spcAft>
                          <a:spcPts val="0"/>
                        </a:spcAft>
                        <a:buClr>
                          <a:schemeClr val="dk1"/>
                        </a:buClr>
                        <a:buSzPts val="1600"/>
                        <a:buFont typeface="Microsoft JhengHei"/>
                        <a:buNone/>
                      </a:pPr>
                      <a:r>
                        <a:rPr lang="en-US" sz="3200" b="0" i="0" u="none" dirty="0" err="1">
                          <a:solidFill>
                            <a:schemeClr val="dk1"/>
                          </a:solidFill>
                          <a:latin typeface="微軟正黑體" panose="020B0604030504040204" pitchFamily="34" charset="-120"/>
                          <a:ea typeface="微軟正黑體" panose="020B0604030504040204" pitchFamily="34" charset="-120"/>
                          <a:cs typeface="Microsoft JhengHei"/>
                          <a:sym typeface="Microsoft JhengHei"/>
                        </a:rPr>
                        <a:t>基礎公共設施</a:t>
                      </a:r>
                      <a:endParaRPr sz="3600" dirty="0">
                        <a:latin typeface="微軟正黑體" panose="020B0604030504040204" pitchFamily="34" charset="-120"/>
                        <a:ea typeface="微軟正黑體" panose="020B0604030504040204" pitchFamily="34" charset="-120"/>
                      </a:endParaRPr>
                    </a:p>
                  </a:txBody>
                  <a:tcPr marL="91411" marR="91411" marT="45700" marB="4570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EBF1DE"/>
                    </a:solidFill>
                  </a:tcPr>
                </a:tc>
                <a:tc>
                  <a:txBody>
                    <a:bodyPr/>
                    <a:lstStyle/>
                    <a:p>
                      <a:pPr marL="0" marR="0" lvl="0" indent="0" algn="ctr" rtl="0">
                        <a:lnSpc>
                          <a:spcPct val="100000"/>
                        </a:lnSpc>
                        <a:spcBef>
                          <a:spcPts val="0"/>
                        </a:spcBef>
                        <a:spcAft>
                          <a:spcPts val="0"/>
                        </a:spcAft>
                        <a:buClr>
                          <a:schemeClr val="dk1"/>
                        </a:buClr>
                        <a:buSzPts val="1600"/>
                        <a:buFont typeface="Microsoft JhengHei"/>
                        <a:buNone/>
                      </a:pPr>
                      <a:r>
                        <a:rPr lang="en-US" sz="3200" b="0" i="0" u="none">
                          <a:solidFill>
                            <a:schemeClr val="dk1"/>
                          </a:solidFill>
                          <a:latin typeface="微軟正黑體" panose="020B0604030504040204" pitchFamily="34" charset="-120"/>
                          <a:ea typeface="微軟正黑體" panose="020B0604030504040204" pitchFamily="34" charset="-120"/>
                          <a:cs typeface="Microsoft JhengHei"/>
                          <a:sym typeface="Microsoft JhengHei"/>
                        </a:rPr>
                        <a:t>V</a:t>
                      </a:r>
                      <a:endParaRPr sz="3600">
                        <a:latin typeface="微軟正黑體" panose="020B0604030504040204" pitchFamily="34" charset="-120"/>
                        <a:ea typeface="微軟正黑體" panose="020B0604030504040204" pitchFamily="34" charset="-120"/>
                      </a:endParaRPr>
                    </a:p>
                  </a:txBody>
                  <a:tcPr marL="91411" marR="91411" marT="45700" marB="45700" anchor="ctr">
                    <a:lnL w="12700" cap="flat" cmpd="sng" algn="ctr">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lgn="ctr">
                      <a:solidFill>
                        <a:schemeClr val="dk1"/>
                      </a:solidFill>
                      <a:prstDash val="solid"/>
                      <a:round/>
                      <a:headEnd type="none" w="sm" len="sm"/>
                      <a:tailEnd type="none" w="sm" len="sm"/>
                    </a:lnT>
                    <a:lnB w="12700" cap="flat" cmpd="sng" algn="ctr">
                      <a:solidFill>
                        <a:schemeClr val="dk1"/>
                      </a:solidFill>
                      <a:prstDash val="solid"/>
                      <a:round/>
                      <a:headEnd type="none" w="sm" len="sm"/>
                      <a:tailEnd type="none" w="sm" len="sm"/>
                    </a:lnB>
                    <a:solidFill>
                      <a:srgbClr val="EBF1DE"/>
                    </a:solidFill>
                  </a:tcPr>
                </a:tc>
                <a:tc>
                  <a:txBody>
                    <a:bodyPr/>
                    <a:lstStyle/>
                    <a:p>
                      <a:pPr marL="0" marR="0" lvl="0" indent="0" algn="ctr" rtl="0">
                        <a:lnSpc>
                          <a:spcPct val="100000"/>
                        </a:lnSpc>
                        <a:spcBef>
                          <a:spcPts val="0"/>
                        </a:spcBef>
                        <a:spcAft>
                          <a:spcPts val="0"/>
                        </a:spcAft>
                        <a:buClr>
                          <a:schemeClr val="dk1"/>
                        </a:buClr>
                        <a:buSzPts val="1600"/>
                        <a:buFont typeface="Microsoft JhengHei"/>
                        <a:buNone/>
                      </a:pPr>
                      <a:r>
                        <a:rPr lang="en-US" sz="3200" b="0" i="0" u="none" dirty="0">
                          <a:solidFill>
                            <a:schemeClr val="dk1"/>
                          </a:solidFill>
                          <a:latin typeface="微軟正黑體" panose="020B0604030504040204" pitchFamily="34" charset="-120"/>
                          <a:ea typeface="微軟正黑體" panose="020B0604030504040204" pitchFamily="34" charset="-120"/>
                          <a:cs typeface="Microsoft JhengHei"/>
                          <a:sym typeface="Microsoft JhengHei"/>
                        </a:rPr>
                        <a:t>V</a:t>
                      </a:r>
                      <a:endParaRPr sz="3600" dirty="0">
                        <a:latin typeface="微軟正黑體" panose="020B0604030504040204" pitchFamily="34" charset="-120"/>
                        <a:ea typeface="微軟正黑體" panose="020B0604030504040204" pitchFamily="34" charset="-120"/>
                      </a:endParaRPr>
                    </a:p>
                  </a:txBody>
                  <a:tcPr marL="91411" marR="91411" marT="45700" marB="4570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EBF1DE"/>
                    </a:solidFill>
                  </a:tcPr>
                </a:tc>
                <a:tc>
                  <a:txBody>
                    <a:bodyPr/>
                    <a:lstStyle/>
                    <a:p>
                      <a:pPr marL="0" marR="0" lvl="0" indent="0" algn="ctr" rtl="0">
                        <a:lnSpc>
                          <a:spcPct val="100000"/>
                        </a:lnSpc>
                        <a:spcBef>
                          <a:spcPts val="0"/>
                        </a:spcBef>
                        <a:spcAft>
                          <a:spcPts val="0"/>
                        </a:spcAft>
                        <a:buClr>
                          <a:schemeClr val="dk1"/>
                        </a:buClr>
                        <a:buSzPts val="1600"/>
                        <a:buFont typeface="Microsoft JhengHei"/>
                        <a:buNone/>
                      </a:pPr>
                      <a:r>
                        <a:rPr lang="en-US" sz="3200" b="0" i="0" u="none" dirty="0">
                          <a:solidFill>
                            <a:schemeClr val="dk1"/>
                          </a:solidFill>
                          <a:latin typeface="微軟正黑體" panose="020B0604030504040204" pitchFamily="34" charset="-120"/>
                          <a:ea typeface="微軟正黑體" panose="020B0604030504040204" pitchFamily="34" charset="-120"/>
                          <a:cs typeface="Microsoft JhengHei"/>
                          <a:sym typeface="Microsoft JhengHei"/>
                        </a:rPr>
                        <a:t>V</a:t>
                      </a:r>
                      <a:endParaRPr sz="3600" dirty="0">
                        <a:latin typeface="微軟正黑體" panose="020B0604030504040204" pitchFamily="34" charset="-120"/>
                        <a:ea typeface="微軟正黑體" panose="020B0604030504040204" pitchFamily="34" charset="-120"/>
                      </a:endParaRPr>
                    </a:p>
                  </a:txBody>
                  <a:tcPr marL="91411" marR="91411" marT="45700" marB="4570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EBF1DE"/>
                    </a:solidFill>
                  </a:tcPr>
                </a:tc>
                <a:tc>
                  <a:txBody>
                    <a:bodyPr/>
                    <a:lstStyle/>
                    <a:p>
                      <a:pPr marL="0" marR="0" lvl="0" indent="0" algn="ctr" rtl="0">
                        <a:lnSpc>
                          <a:spcPct val="100000"/>
                        </a:lnSpc>
                        <a:spcBef>
                          <a:spcPts val="0"/>
                        </a:spcBef>
                        <a:spcAft>
                          <a:spcPts val="0"/>
                        </a:spcAft>
                        <a:buClr>
                          <a:schemeClr val="dk1"/>
                        </a:buClr>
                        <a:buSzPts val="1600"/>
                        <a:buFont typeface="Microsoft JhengHei"/>
                        <a:buNone/>
                      </a:pPr>
                      <a:r>
                        <a:rPr lang="en-US" sz="3200" b="0" i="0" u="none">
                          <a:solidFill>
                            <a:schemeClr val="dk1"/>
                          </a:solidFill>
                          <a:latin typeface="微軟正黑體" panose="020B0604030504040204" pitchFamily="34" charset="-120"/>
                          <a:ea typeface="微軟正黑體" panose="020B0604030504040204" pitchFamily="34" charset="-120"/>
                          <a:cs typeface="Microsoft JhengHei"/>
                          <a:sym typeface="Microsoft JhengHei"/>
                        </a:rPr>
                        <a:t>V</a:t>
                      </a:r>
                      <a:endParaRPr sz="3600">
                        <a:latin typeface="微軟正黑體" panose="020B0604030504040204" pitchFamily="34" charset="-120"/>
                        <a:ea typeface="微軟正黑體" panose="020B0604030504040204" pitchFamily="34" charset="-120"/>
                      </a:endParaRPr>
                    </a:p>
                  </a:txBody>
                  <a:tcPr marL="91411" marR="91411" marT="45700" marB="45700" anchor="ctr">
                    <a:lnL w="12700" cap="flat" cmpd="sng">
                      <a:solidFill>
                        <a:schemeClr val="dk1"/>
                      </a:solidFill>
                      <a:prstDash val="solid"/>
                      <a:round/>
                      <a:headEnd type="none" w="sm" len="sm"/>
                      <a:tailEnd type="none" w="sm" len="sm"/>
                    </a:lnL>
                    <a:lnR w="12700" cap="flat" cmpd="sng" algn="ctr">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EBF1DE"/>
                    </a:solidFill>
                  </a:tcPr>
                </a:tc>
                <a:tc>
                  <a:txBody>
                    <a:bodyPr/>
                    <a:lstStyle/>
                    <a:p>
                      <a:pPr marL="0" marR="0" lvl="0" indent="0" algn="ctr" rtl="0">
                        <a:lnSpc>
                          <a:spcPct val="100000"/>
                        </a:lnSpc>
                        <a:spcBef>
                          <a:spcPts val="0"/>
                        </a:spcBef>
                        <a:spcAft>
                          <a:spcPts val="0"/>
                        </a:spcAft>
                        <a:buClr>
                          <a:schemeClr val="dk1"/>
                        </a:buClr>
                        <a:buSzPts val="1600"/>
                        <a:buFont typeface="Microsoft JhengHei"/>
                        <a:buNone/>
                      </a:pPr>
                      <a:r>
                        <a:rPr lang="en-US" sz="3200" b="0" i="0" u="none" dirty="0">
                          <a:solidFill>
                            <a:schemeClr val="dk1"/>
                          </a:solidFill>
                          <a:latin typeface="微軟正黑體" panose="020B0604030504040204" pitchFamily="34" charset="-120"/>
                          <a:ea typeface="微軟正黑體" panose="020B0604030504040204" pitchFamily="34" charset="-120"/>
                          <a:cs typeface="Microsoft JhengHei"/>
                          <a:sym typeface="Microsoft JhengHei"/>
                        </a:rPr>
                        <a:t>V</a:t>
                      </a:r>
                      <a:endParaRPr sz="3600" dirty="0">
                        <a:latin typeface="微軟正黑體" panose="020B0604030504040204" pitchFamily="34" charset="-120"/>
                        <a:ea typeface="微軟正黑體" panose="020B0604030504040204" pitchFamily="34" charset="-120"/>
                      </a:endParaRPr>
                    </a:p>
                  </a:txBody>
                  <a:tcPr marL="91411" marR="91411" marT="45700" marB="45700" anchor="ctr">
                    <a:lnL w="12700" cap="flat" cmpd="sng" algn="ctr">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lgn="ctr">
                      <a:solidFill>
                        <a:schemeClr val="dk1"/>
                      </a:solidFill>
                      <a:prstDash val="solid"/>
                      <a:round/>
                      <a:headEnd type="none" w="sm" len="sm"/>
                      <a:tailEnd type="none" w="sm" len="sm"/>
                    </a:lnT>
                    <a:lnB w="12700" cap="flat" cmpd="sng" algn="ctr">
                      <a:solidFill>
                        <a:schemeClr val="dk1"/>
                      </a:solidFill>
                      <a:prstDash val="solid"/>
                      <a:round/>
                      <a:headEnd type="none" w="sm" len="sm"/>
                      <a:tailEnd type="none" w="sm" len="sm"/>
                    </a:lnB>
                    <a:solidFill>
                      <a:srgbClr val="EBF1DE"/>
                    </a:solidFill>
                  </a:tcPr>
                </a:tc>
                <a:tc>
                  <a:txBody>
                    <a:bodyPr/>
                    <a:lstStyle/>
                    <a:p>
                      <a:pPr marL="0" marR="0" lvl="0" indent="0" algn="ctr" rtl="0">
                        <a:lnSpc>
                          <a:spcPct val="100000"/>
                        </a:lnSpc>
                        <a:spcBef>
                          <a:spcPts val="0"/>
                        </a:spcBef>
                        <a:spcAft>
                          <a:spcPts val="0"/>
                        </a:spcAft>
                        <a:buClr>
                          <a:schemeClr val="dk1"/>
                        </a:buClr>
                        <a:buSzPts val="1600"/>
                        <a:buFont typeface="Microsoft JhengHei"/>
                        <a:buNone/>
                      </a:pPr>
                      <a:r>
                        <a:rPr lang="en-US" sz="3200" b="0" i="0" u="none" dirty="0">
                          <a:solidFill>
                            <a:schemeClr val="dk1"/>
                          </a:solidFill>
                          <a:latin typeface="微軟正黑體" panose="020B0604030504040204" pitchFamily="34" charset="-120"/>
                          <a:ea typeface="微軟正黑體" panose="020B0604030504040204" pitchFamily="34" charset="-120"/>
                          <a:cs typeface="Microsoft JhengHei"/>
                          <a:sym typeface="Microsoft JhengHei"/>
                        </a:rPr>
                        <a:t>V</a:t>
                      </a:r>
                      <a:endParaRPr sz="3600" dirty="0">
                        <a:latin typeface="微軟正黑體" panose="020B0604030504040204" pitchFamily="34" charset="-120"/>
                        <a:ea typeface="微軟正黑體" panose="020B0604030504040204" pitchFamily="34" charset="-120"/>
                      </a:endParaRPr>
                    </a:p>
                  </a:txBody>
                  <a:tcPr marL="91411" marR="91411" marT="45700" marB="45700" anchor="ctr">
                    <a:lnL w="12700" cap="flat" cmpd="sng" algn="ctr">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lgn="ctr">
                      <a:solidFill>
                        <a:schemeClr val="dk1"/>
                      </a:solidFill>
                      <a:prstDash val="solid"/>
                      <a:round/>
                      <a:headEnd type="none" w="sm" len="sm"/>
                      <a:tailEnd type="none" w="sm" len="sm"/>
                    </a:lnT>
                    <a:lnB w="12700" cap="flat" cmpd="sng" algn="ctr">
                      <a:solidFill>
                        <a:schemeClr val="dk1"/>
                      </a:solidFill>
                      <a:prstDash val="solid"/>
                      <a:round/>
                      <a:headEnd type="none" w="sm" len="sm"/>
                      <a:tailEnd type="none" w="sm" len="sm"/>
                    </a:lnB>
                    <a:solidFill>
                      <a:srgbClr val="EBF1DE"/>
                    </a:solidFill>
                  </a:tcPr>
                </a:tc>
                <a:tc>
                  <a:txBody>
                    <a:bodyPr/>
                    <a:lstStyle/>
                    <a:p>
                      <a:pPr marL="0" marR="0" lvl="0" indent="0" algn="ctr" rtl="0">
                        <a:lnSpc>
                          <a:spcPct val="100000"/>
                        </a:lnSpc>
                        <a:spcBef>
                          <a:spcPts val="0"/>
                        </a:spcBef>
                        <a:spcAft>
                          <a:spcPts val="0"/>
                        </a:spcAft>
                        <a:buClr>
                          <a:schemeClr val="dk1"/>
                        </a:buClr>
                        <a:buSzPts val="1600"/>
                        <a:buFont typeface="Microsoft JhengHei"/>
                        <a:buNone/>
                      </a:pPr>
                      <a:r>
                        <a:rPr lang="en-US" sz="3200" b="0" i="0" u="none">
                          <a:solidFill>
                            <a:schemeClr val="dk1"/>
                          </a:solidFill>
                          <a:latin typeface="微軟正黑體" panose="020B0604030504040204" pitchFamily="34" charset="-120"/>
                          <a:ea typeface="微軟正黑體" panose="020B0604030504040204" pitchFamily="34" charset="-120"/>
                          <a:cs typeface="Microsoft JhengHei"/>
                          <a:sym typeface="Microsoft JhengHei"/>
                        </a:rPr>
                        <a:t>V</a:t>
                      </a:r>
                      <a:endParaRPr sz="3600">
                        <a:latin typeface="微軟正黑體" panose="020B0604030504040204" pitchFamily="34" charset="-120"/>
                        <a:ea typeface="微軟正黑體" panose="020B0604030504040204" pitchFamily="34" charset="-120"/>
                      </a:endParaRPr>
                    </a:p>
                  </a:txBody>
                  <a:tcPr marL="91411" marR="91411" marT="45700" marB="45700" anchor="ctr">
                    <a:lnL w="12700" cap="flat" cmpd="sng" algn="ctr">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EBF1DE"/>
                    </a:solidFill>
                  </a:tcPr>
                </a:tc>
                <a:tc>
                  <a:txBody>
                    <a:bodyPr/>
                    <a:lstStyle/>
                    <a:p>
                      <a:pPr marL="0" marR="0" lvl="0" indent="0" algn="ctr" rtl="0">
                        <a:lnSpc>
                          <a:spcPct val="100000"/>
                        </a:lnSpc>
                        <a:spcBef>
                          <a:spcPts val="0"/>
                        </a:spcBef>
                        <a:spcAft>
                          <a:spcPts val="0"/>
                        </a:spcAft>
                        <a:buClr>
                          <a:schemeClr val="dk1"/>
                        </a:buClr>
                        <a:buSzPts val="1600"/>
                        <a:buFont typeface="Microsoft JhengHei"/>
                        <a:buNone/>
                      </a:pPr>
                      <a:r>
                        <a:rPr lang="en-US" sz="3200" b="0" i="0" u="none">
                          <a:solidFill>
                            <a:schemeClr val="dk1"/>
                          </a:solidFill>
                          <a:latin typeface="微軟正黑體" panose="020B0604030504040204" pitchFamily="34" charset="-120"/>
                          <a:ea typeface="微軟正黑體" panose="020B0604030504040204" pitchFamily="34" charset="-120"/>
                          <a:cs typeface="Microsoft JhengHei"/>
                          <a:sym typeface="Microsoft JhengHei"/>
                        </a:rPr>
                        <a:t>V</a:t>
                      </a:r>
                      <a:endParaRPr sz="3600">
                        <a:latin typeface="微軟正黑體" panose="020B0604030504040204" pitchFamily="34" charset="-120"/>
                        <a:ea typeface="微軟正黑體" panose="020B0604030504040204" pitchFamily="34" charset="-120"/>
                      </a:endParaRPr>
                    </a:p>
                  </a:txBody>
                  <a:tcPr marL="91411" marR="91411" marT="45700" marB="4570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EBF1DE"/>
                    </a:solidFill>
                  </a:tcPr>
                </a:tc>
              </a:tr>
              <a:tr h="609603">
                <a:tc>
                  <a:txBody>
                    <a:bodyPr/>
                    <a:lstStyle/>
                    <a:p>
                      <a:pPr marL="0" marR="0" lvl="0" indent="0" algn="l" rtl="0">
                        <a:lnSpc>
                          <a:spcPct val="100000"/>
                        </a:lnSpc>
                        <a:spcBef>
                          <a:spcPts val="0"/>
                        </a:spcBef>
                        <a:spcAft>
                          <a:spcPts val="0"/>
                        </a:spcAft>
                        <a:buClr>
                          <a:schemeClr val="dk1"/>
                        </a:buClr>
                        <a:buSzPts val="1600"/>
                        <a:buFont typeface="Microsoft JhengHei"/>
                        <a:buNone/>
                      </a:pPr>
                      <a:r>
                        <a:rPr lang="en-US" sz="3200" b="0" i="0" u="none" dirty="0" err="1">
                          <a:solidFill>
                            <a:schemeClr val="dk1"/>
                          </a:solidFill>
                          <a:latin typeface="微軟正黑體" panose="020B0604030504040204" pitchFamily="34" charset="-120"/>
                          <a:ea typeface="微軟正黑體" panose="020B0604030504040204" pitchFamily="34" charset="-120"/>
                          <a:cs typeface="Microsoft JhengHei"/>
                          <a:sym typeface="Microsoft JhengHei"/>
                        </a:rPr>
                        <a:t>國防</a:t>
                      </a:r>
                      <a:endParaRPr sz="3600" dirty="0">
                        <a:latin typeface="微軟正黑體" panose="020B0604030504040204" pitchFamily="34" charset="-120"/>
                        <a:ea typeface="微軟正黑體" panose="020B0604030504040204" pitchFamily="34" charset="-120"/>
                      </a:endParaRPr>
                    </a:p>
                  </a:txBody>
                  <a:tcPr marL="91411" marR="91411" marT="45700" marB="4570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EBF1DE"/>
                    </a:solidFill>
                  </a:tcPr>
                </a:tc>
                <a:tc>
                  <a:txBody>
                    <a:bodyPr/>
                    <a:lstStyle/>
                    <a:p>
                      <a:pPr marL="0" marR="0" lvl="0" indent="0" algn="ctr" rtl="0">
                        <a:lnSpc>
                          <a:spcPct val="100000"/>
                        </a:lnSpc>
                        <a:spcBef>
                          <a:spcPts val="0"/>
                        </a:spcBef>
                        <a:spcAft>
                          <a:spcPts val="0"/>
                        </a:spcAft>
                        <a:buClr>
                          <a:schemeClr val="dk1"/>
                        </a:buClr>
                        <a:buSzPts val="1600"/>
                        <a:buFont typeface="Microsoft JhengHei"/>
                        <a:buNone/>
                      </a:pPr>
                      <a:r>
                        <a:rPr lang="en-US" sz="3200" b="0" i="0" u="none" dirty="0">
                          <a:solidFill>
                            <a:schemeClr val="dk1"/>
                          </a:solidFill>
                          <a:latin typeface="微軟正黑體" panose="020B0604030504040204" pitchFamily="34" charset="-120"/>
                          <a:ea typeface="微軟正黑體" panose="020B0604030504040204" pitchFamily="34" charset="-120"/>
                          <a:cs typeface="Microsoft JhengHei"/>
                          <a:sym typeface="Microsoft JhengHei"/>
                        </a:rPr>
                        <a:t>V</a:t>
                      </a:r>
                      <a:endParaRPr sz="3600" dirty="0">
                        <a:latin typeface="微軟正黑體" panose="020B0604030504040204" pitchFamily="34" charset="-120"/>
                        <a:ea typeface="微軟正黑體" panose="020B0604030504040204" pitchFamily="34" charset="-120"/>
                      </a:endParaRPr>
                    </a:p>
                  </a:txBody>
                  <a:tcPr marL="91411" marR="91411" marT="45700" marB="45700" anchor="ctr">
                    <a:lnL w="12700" cap="flat" cmpd="sng" algn="ctr">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lgn="ctr">
                      <a:solidFill>
                        <a:schemeClr val="dk1"/>
                      </a:solidFill>
                      <a:prstDash val="solid"/>
                      <a:round/>
                      <a:headEnd type="none" w="sm" len="sm"/>
                      <a:tailEnd type="none" w="sm" len="sm"/>
                    </a:lnT>
                    <a:lnB w="12700" cap="flat" cmpd="sng" algn="ctr">
                      <a:solidFill>
                        <a:schemeClr val="dk1"/>
                      </a:solidFill>
                      <a:prstDash val="solid"/>
                      <a:round/>
                      <a:headEnd type="none" w="sm" len="sm"/>
                      <a:tailEnd type="none" w="sm" len="sm"/>
                    </a:lnB>
                    <a:solidFill>
                      <a:srgbClr val="EBF1DE"/>
                    </a:solidFill>
                  </a:tcPr>
                </a:tc>
                <a:tc>
                  <a:txBody>
                    <a:bodyPr/>
                    <a:lstStyle/>
                    <a:p>
                      <a:pPr marL="0" marR="0" lvl="0" indent="0" algn="ctr" rtl="0">
                        <a:lnSpc>
                          <a:spcPct val="100000"/>
                        </a:lnSpc>
                        <a:spcBef>
                          <a:spcPts val="0"/>
                        </a:spcBef>
                        <a:spcAft>
                          <a:spcPts val="0"/>
                        </a:spcAft>
                        <a:buClr>
                          <a:schemeClr val="dk1"/>
                        </a:buClr>
                        <a:buSzPts val="1600"/>
                        <a:buFont typeface="Microsoft JhengHei"/>
                        <a:buNone/>
                      </a:pPr>
                      <a:r>
                        <a:rPr lang="en-US" sz="3200" b="0" i="0" u="none">
                          <a:solidFill>
                            <a:schemeClr val="dk1"/>
                          </a:solidFill>
                          <a:latin typeface="微軟正黑體" panose="020B0604030504040204" pitchFamily="34" charset="-120"/>
                          <a:ea typeface="微軟正黑體" panose="020B0604030504040204" pitchFamily="34" charset="-120"/>
                          <a:cs typeface="Microsoft JhengHei"/>
                          <a:sym typeface="Microsoft JhengHei"/>
                        </a:rPr>
                        <a:t>V</a:t>
                      </a:r>
                      <a:endParaRPr sz="3600">
                        <a:latin typeface="微軟正黑體" panose="020B0604030504040204" pitchFamily="34" charset="-120"/>
                        <a:ea typeface="微軟正黑體" panose="020B0604030504040204" pitchFamily="34" charset="-120"/>
                      </a:endParaRPr>
                    </a:p>
                  </a:txBody>
                  <a:tcPr marL="91411" marR="91411" marT="45700" marB="4570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EBF1DE"/>
                    </a:solidFill>
                  </a:tcPr>
                </a:tc>
                <a:tc>
                  <a:txBody>
                    <a:bodyPr/>
                    <a:lstStyle/>
                    <a:p>
                      <a:pPr marL="0" marR="0" lvl="0" indent="0" algn="ctr" rtl="0">
                        <a:lnSpc>
                          <a:spcPct val="100000"/>
                        </a:lnSpc>
                        <a:spcBef>
                          <a:spcPts val="0"/>
                        </a:spcBef>
                        <a:spcAft>
                          <a:spcPts val="0"/>
                        </a:spcAft>
                        <a:buClr>
                          <a:schemeClr val="dk1"/>
                        </a:buClr>
                        <a:buSzPts val="1600"/>
                        <a:buFont typeface="Microsoft JhengHei"/>
                        <a:buNone/>
                      </a:pPr>
                      <a:r>
                        <a:rPr lang="en-US" sz="3200" b="0" i="0" u="none">
                          <a:solidFill>
                            <a:schemeClr val="dk1"/>
                          </a:solidFill>
                          <a:latin typeface="微軟正黑體" panose="020B0604030504040204" pitchFamily="34" charset="-120"/>
                          <a:ea typeface="微軟正黑體" panose="020B0604030504040204" pitchFamily="34" charset="-120"/>
                          <a:cs typeface="Microsoft JhengHei"/>
                          <a:sym typeface="Microsoft JhengHei"/>
                        </a:rPr>
                        <a:t>V</a:t>
                      </a:r>
                      <a:endParaRPr sz="3600">
                        <a:latin typeface="微軟正黑體" panose="020B0604030504040204" pitchFamily="34" charset="-120"/>
                        <a:ea typeface="微軟正黑體" panose="020B0604030504040204" pitchFamily="34" charset="-120"/>
                      </a:endParaRPr>
                    </a:p>
                  </a:txBody>
                  <a:tcPr marL="91411" marR="91411" marT="45700" marB="4570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EBF1DE"/>
                    </a:solidFill>
                  </a:tcPr>
                </a:tc>
                <a:tc>
                  <a:txBody>
                    <a:bodyPr/>
                    <a:lstStyle/>
                    <a:p>
                      <a:pPr marL="0" marR="0" lvl="0" indent="0" algn="ctr" rtl="0">
                        <a:lnSpc>
                          <a:spcPct val="100000"/>
                        </a:lnSpc>
                        <a:spcBef>
                          <a:spcPts val="0"/>
                        </a:spcBef>
                        <a:spcAft>
                          <a:spcPts val="0"/>
                        </a:spcAft>
                        <a:buClr>
                          <a:schemeClr val="dk1"/>
                        </a:buClr>
                        <a:buSzPts val="1600"/>
                        <a:buFont typeface="Microsoft JhengHei"/>
                        <a:buNone/>
                      </a:pPr>
                      <a:r>
                        <a:rPr lang="en-US" sz="3200" b="0" i="0" u="none" dirty="0">
                          <a:solidFill>
                            <a:schemeClr val="dk1"/>
                          </a:solidFill>
                          <a:latin typeface="微軟正黑體" panose="020B0604030504040204" pitchFamily="34" charset="-120"/>
                          <a:ea typeface="微軟正黑體" panose="020B0604030504040204" pitchFamily="34" charset="-120"/>
                          <a:cs typeface="Microsoft JhengHei"/>
                          <a:sym typeface="Microsoft JhengHei"/>
                        </a:rPr>
                        <a:t>V</a:t>
                      </a:r>
                      <a:endParaRPr sz="3600" dirty="0">
                        <a:latin typeface="微軟正黑體" panose="020B0604030504040204" pitchFamily="34" charset="-120"/>
                        <a:ea typeface="微軟正黑體" panose="020B0604030504040204" pitchFamily="34" charset="-120"/>
                      </a:endParaRPr>
                    </a:p>
                  </a:txBody>
                  <a:tcPr marL="91411" marR="91411" marT="45700" marB="45700" anchor="ctr">
                    <a:lnL w="12700" cap="flat" cmpd="sng">
                      <a:solidFill>
                        <a:schemeClr val="dk1"/>
                      </a:solidFill>
                      <a:prstDash val="solid"/>
                      <a:round/>
                      <a:headEnd type="none" w="sm" len="sm"/>
                      <a:tailEnd type="none" w="sm" len="sm"/>
                    </a:lnL>
                    <a:lnR w="12700" cap="flat" cmpd="sng" algn="ctr">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EBF1DE"/>
                    </a:solidFill>
                  </a:tcPr>
                </a:tc>
                <a:tc>
                  <a:txBody>
                    <a:bodyPr/>
                    <a:lstStyle/>
                    <a:p>
                      <a:pPr marL="0" marR="0" lvl="0" indent="0" algn="ctr" rtl="0">
                        <a:lnSpc>
                          <a:spcPct val="100000"/>
                        </a:lnSpc>
                        <a:spcBef>
                          <a:spcPts val="0"/>
                        </a:spcBef>
                        <a:spcAft>
                          <a:spcPts val="0"/>
                        </a:spcAft>
                        <a:buClr>
                          <a:schemeClr val="dk1"/>
                        </a:buClr>
                        <a:buSzPts val="1600"/>
                        <a:buFont typeface="Microsoft JhengHei"/>
                        <a:buNone/>
                      </a:pPr>
                      <a:r>
                        <a:rPr lang="en-US" sz="3200" b="0" i="0" u="none" dirty="0">
                          <a:solidFill>
                            <a:schemeClr val="dk1"/>
                          </a:solidFill>
                          <a:latin typeface="微軟正黑體" panose="020B0604030504040204" pitchFamily="34" charset="-120"/>
                          <a:ea typeface="微軟正黑體" panose="020B0604030504040204" pitchFamily="34" charset="-120"/>
                          <a:cs typeface="Microsoft JhengHei"/>
                          <a:sym typeface="Microsoft JhengHei"/>
                        </a:rPr>
                        <a:t>V</a:t>
                      </a:r>
                      <a:endParaRPr sz="3600" dirty="0">
                        <a:latin typeface="微軟正黑體" panose="020B0604030504040204" pitchFamily="34" charset="-120"/>
                        <a:ea typeface="微軟正黑體" panose="020B0604030504040204" pitchFamily="34" charset="-120"/>
                      </a:endParaRPr>
                    </a:p>
                  </a:txBody>
                  <a:tcPr marL="91411" marR="91411" marT="45700" marB="45700" anchor="ctr">
                    <a:lnL w="12700" cap="flat" cmpd="sng" algn="ctr">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lgn="ctr">
                      <a:solidFill>
                        <a:schemeClr val="dk1"/>
                      </a:solidFill>
                      <a:prstDash val="solid"/>
                      <a:round/>
                      <a:headEnd type="none" w="sm" len="sm"/>
                      <a:tailEnd type="none" w="sm" len="sm"/>
                    </a:lnT>
                    <a:lnB w="12700" cap="flat" cmpd="sng" algn="ctr">
                      <a:solidFill>
                        <a:schemeClr val="dk1"/>
                      </a:solidFill>
                      <a:prstDash val="solid"/>
                      <a:round/>
                      <a:headEnd type="none" w="sm" len="sm"/>
                      <a:tailEnd type="none" w="sm" len="sm"/>
                    </a:lnB>
                    <a:solidFill>
                      <a:srgbClr val="EBF1DE"/>
                    </a:solidFill>
                  </a:tcPr>
                </a:tc>
                <a:tc>
                  <a:txBody>
                    <a:bodyPr/>
                    <a:lstStyle/>
                    <a:p>
                      <a:pPr marL="0" marR="0" lvl="0" indent="0" algn="ctr" rtl="0">
                        <a:lnSpc>
                          <a:spcPct val="100000"/>
                        </a:lnSpc>
                        <a:spcBef>
                          <a:spcPts val="0"/>
                        </a:spcBef>
                        <a:spcAft>
                          <a:spcPts val="0"/>
                        </a:spcAft>
                        <a:buClr>
                          <a:schemeClr val="dk1"/>
                        </a:buClr>
                        <a:buSzPts val="1600"/>
                        <a:buFont typeface="Microsoft JhengHei"/>
                        <a:buNone/>
                      </a:pPr>
                      <a:r>
                        <a:rPr lang="en-US" sz="3200" b="0" i="0" u="none" dirty="0">
                          <a:solidFill>
                            <a:schemeClr val="dk1"/>
                          </a:solidFill>
                          <a:latin typeface="微軟正黑體" panose="020B0604030504040204" pitchFamily="34" charset="-120"/>
                          <a:ea typeface="微軟正黑體" panose="020B0604030504040204" pitchFamily="34" charset="-120"/>
                          <a:cs typeface="Microsoft JhengHei"/>
                          <a:sym typeface="Microsoft JhengHei"/>
                        </a:rPr>
                        <a:t>V</a:t>
                      </a:r>
                      <a:endParaRPr sz="3600" dirty="0">
                        <a:latin typeface="微軟正黑體" panose="020B0604030504040204" pitchFamily="34" charset="-120"/>
                        <a:ea typeface="微軟正黑體" panose="020B0604030504040204" pitchFamily="34" charset="-120"/>
                      </a:endParaRPr>
                    </a:p>
                  </a:txBody>
                  <a:tcPr marL="91411" marR="91411" marT="45700" marB="45700" anchor="ctr">
                    <a:lnL w="12700" cap="flat" cmpd="sng" algn="ctr">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lgn="ctr">
                      <a:solidFill>
                        <a:schemeClr val="dk1"/>
                      </a:solidFill>
                      <a:prstDash val="solid"/>
                      <a:round/>
                      <a:headEnd type="none" w="sm" len="sm"/>
                      <a:tailEnd type="none" w="sm" len="sm"/>
                    </a:lnT>
                    <a:lnB w="12700" cap="flat" cmpd="sng" algn="ctr">
                      <a:solidFill>
                        <a:schemeClr val="dk1"/>
                      </a:solidFill>
                      <a:prstDash val="solid"/>
                      <a:round/>
                      <a:headEnd type="none" w="sm" len="sm"/>
                      <a:tailEnd type="none" w="sm" len="sm"/>
                    </a:lnB>
                    <a:solidFill>
                      <a:srgbClr val="EBF1DE"/>
                    </a:solidFill>
                  </a:tcPr>
                </a:tc>
                <a:tc>
                  <a:txBody>
                    <a:bodyPr/>
                    <a:lstStyle/>
                    <a:p>
                      <a:pPr marL="0" marR="0" lvl="0" indent="0" algn="ctr" rtl="0">
                        <a:lnSpc>
                          <a:spcPct val="100000"/>
                        </a:lnSpc>
                        <a:spcBef>
                          <a:spcPts val="0"/>
                        </a:spcBef>
                        <a:spcAft>
                          <a:spcPts val="0"/>
                        </a:spcAft>
                        <a:buClr>
                          <a:schemeClr val="dk1"/>
                        </a:buClr>
                        <a:buSzPts val="1600"/>
                        <a:buFont typeface="Microsoft JhengHei"/>
                        <a:buNone/>
                      </a:pPr>
                      <a:r>
                        <a:rPr lang="en-US" sz="3200" b="0" i="0" u="none">
                          <a:solidFill>
                            <a:schemeClr val="dk1"/>
                          </a:solidFill>
                          <a:latin typeface="微軟正黑體" panose="020B0604030504040204" pitchFamily="34" charset="-120"/>
                          <a:ea typeface="微軟正黑體" panose="020B0604030504040204" pitchFamily="34" charset="-120"/>
                          <a:cs typeface="Microsoft JhengHei"/>
                          <a:sym typeface="Microsoft JhengHei"/>
                        </a:rPr>
                        <a:t>V</a:t>
                      </a:r>
                      <a:endParaRPr sz="3600">
                        <a:latin typeface="微軟正黑體" panose="020B0604030504040204" pitchFamily="34" charset="-120"/>
                        <a:ea typeface="微軟正黑體" panose="020B0604030504040204" pitchFamily="34" charset="-120"/>
                      </a:endParaRPr>
                    </a:p>
                  </a:txBody>
                  <a:tcPr marL="91411" marR="91411" marT="45700" marB="45700" anchor="ctr">
                    <a:lnL w="12700" cap="flat" cmpd="sng" algn="ctr">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EBF1DE"/>
                    </a:solidFill>
                  </a:tcPr>
                </a:tc>
                <a:tc>
                  <a:txBody>
                    <a:bodyPr/>
                    <a:lstStyle/>
                    <a:p>
                      <a:pPr marL="0" marR="0" lvl="0" indent="0" algn="ctr" rtl="0">
                        <a:lnSpc>
                          <a:spcPct val="100000"/>
                        </a:lnSpc>
                        <a:spcBef>
                          <a:spcPts val="0"/>
                        </a:spcBef>
                        <a:spcAft>
                          <a:spcPts val="0"/>
                        </a:spcAft>
                        <a:buClr>
                          <a:schemeClr val="dk1"/>
                        </a:buClr>
                        <a:buSzPts val="1600"/>
                        <a:buFont typeface="Microsoft JhengHei"/>
                        <a:buNone/>
                      </a:pPr>
                      <a:r>
                        <a:rPr lang="en-US" sz="3200" b="0" i="0" u="none">
                          <a:solidFill>
                            <a:schemeClr val="dk1"/>
                          </a:solidFill>
                          <a:latin typeface="微軟正黑體" panose="020B0604030504040204" pitchFamily="34" charset="-120"/>
                          <a:ea typeface="微軟正黑體" panose="020B0604030504040204" pitchFamily="34" charset="-120"/>
                          <a:cs typeface="Microsoft JhengHei"/>
                          <a:sym typeface="Microsoft JhengHei"/>
                        </a:rPr>
                        <a:t>V</a:t>
                      </a:r>
                      <a:endParaRPr sz="3600">
                        <a:latin typeface="微軟正黑體" panose="020B0604030504040204" pitchFamily="34" charset="-120"/>
                        <a:ea typeface="微軟正黑體" panose="020B0604030504040204" pitchFamily="34" charset="-120"/>
                      </a:endParaRPr>
                    </a:p>
                  </a:txBody>
                  <a:tcPr marL="91411" marR="91411" marT="45700" marB="4570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EBF1DE"/>
                    </a:solidFill>
                  </a:tcPr>
                </a:tc>
              </a:tr>
              <a:tr h="609603">
                <a:tc>
                  <a:txBody>
                    <a:bodyPr/>
                    <a:lstStyle/>
                    <a:p>
                      <a:pPr marL="0" marR="0" lvl="0" indent="0" algn="l" rtl="0">
                        <a:lnSpc>
                          <a:spcPct val="100000"/>
                        </a:lnSpc>
                        <a:spcBef>
                          <a:spcPts val="0"/>
                        </a:spcBef>
                        <a:spcAft>
                          <a:spcPts val="0"/>
                        </a:spcAft>
                        <a:buClr>
                          <a:schemeClr val="dk1"/>
                        </a:buClr>
                        <a:buSzPts val="1600"/>
                        <a:buFont typeface="Microsoft JhengHei"/>
                        <a:buNone/>
                      </a:pPr>
                      <a:r>
                        <a:rPr lang="en-US" sz="3200" b="0" i="0" u="none" dirty="0" err="1">
                          <a:solidFill>
                            <a:schemeClr val="dk1"/>
                          </a:solidFill>
                          <a:latin typeface="微軟正黑體" panose="020B0604030504040204" pitchFamily="34" charset="-120"/>
                          <a:ea typeface="微軟正黑體" panose="020B0604030504040204" pitchFamily="34" charset="-120"/>
                          <a:cs typeface="Microsoft JhengHei"/>
                          <a:sym typeface="Microsoft JhengHei"/>
                        </a:rPr>
                        <a:t>一般公共設施</a:t>
                      </a:r>
                      <a:endParaRPr sz="3600" dirty="0">
                        <a:latin typeface="微軟正黑體" panose="020B0604030504040204" pitchFamily="34" charset="-120"/>
                        <a:ea typeface="微軟正黑體" panose="020B0604030504040204" pitchFamily="34" charset="-120"/>
                      </a:endParaRPr>
                    </a:p>
                  </a:txBody>
                  <a:tcPr marL="91411" marR="91411" marT="45700" marB="4570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FFFFBE"/>
                    </a:solidFill>
                  </a:tcPr>
                </a:tc>
                <a:tc>
                  <a:txBody>
                    <a:bodyPr/>
                    <a:lstStyle/>
                    <a:p>
                      <a:pPr marL="0" marR="0" lvl="0" indent="0" algn="ctr" rtl="0">
                        <a:lnSpc>
                          <a:spcPct val="100000"/>
                        </a:lnSpc>
                        <a:spcBef>
                          <a:spcPts val="0"/>
                        </a:spcBef>
                        <a:spcAft>
                          <a:spcPts val="0"/>
                        </a:spcAft>
                        <a:buClr>
                          <a:schemeClr val="dk1"/>
                        </a:buClr>
                        <a:buSzPts val="1600"/>
                        <a:buFont typeface="Microsoft JhengHei"/>
                        <a:buNone/>
                      </a:pPr>
                      <a:r>
                        <a:rPr lang="en-US" sz="3200" b="0" i="0" u="none">
                          <a:solidFill>
                            <a:schemeClr val="dk1"/>
                          </a:solidFill>
                          <a:latin typeface="微軟正黑體" panose="020B0604030504040204" pitchFamily="34" charset="-120"/>
                          <a:ea typeface="微軟正黑體" panose="020B0604030504040204" pitchFamily="34" charset="-120"/>
                          <a:cs typeface="Microsoft JhengHei"/>
                          <a:sym typeface="Microsoft JhengHei"/>
                        </a:rPr>
                        <a:t>X</a:t>
                      </a:r>
                      <a:endParaRPr sz="3600">
                        <a:latin typeface="微軟正黑體" panose="020B0604030504040204" pitchFamily="34" charset="-120"/>
                        <a:ea typeface="微軟正黑體" panose="020B0604030504040204" pitchFamily="34" charset="-120"/>
                      </a:endParaRPr>
                    </a:p>
                  </a:txBody>
                  <a:tcPr marL="91411" marR="91411" marT="45700" marB="45700" anchor="ctr">
                    <a:lnL w="12700" cap="flat" cmpd="sng" algn="ctr">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lgn="ctr">
                      <a:solidFill>
                        <a:schemeClr val="dk1"/>
                      </a:solidFill>
                      <a:prstDash val="solid"/>
                      <a:round/>
                      <a:headEnd type="none" w="sm" len="sm"/>
                      <a:tailEnd type="none" w="sm" len="sm"/>
                    </a:lnT>
                    <a:lnB w="12700" cap="flat" cmpd="sng" algn="ctr">
                      <a:solidFill>
                        <a:schemeClr val="dk1"/>
                      </a:solidFill>
                      <a:prstDash val="solid"/>
                      <a:round/>
                      <a:headEnd type="none" w="sm" len="sm"/>
                      <a:tailEnd type="none" w="sm" len="sm"/>
                    </a:lnB>
                    <a:solidFill>
                      <a:srgbClr val="FFFFBE"/>
                    </a:solidFill>
                  </a:tcPr>
                </a:tc>
                <a:tc>
                  <a:txBody>
                    <a:bodyPr/>
                    <a:lstStyle/>
                    <a:p>
                      <a:pPr marL="0" marR="0" lvl="0" indent="0" algn="ctr" rtl="0">
                        <a:lnSpc>
                          <a:spcPct val="100000"/>
                        </a:lnSpc>
                        <a:spcBef>
                          <a:spcPts val="0"/>
                        </a:spcBef>
                        <a:spcAft>
                          <a:spcPts val="0"/>
                        </a:spcAft>
                        <a:buClr>
                          <a:schemeClr val="dk1"/>
                        </a:buClr>
                        <a:buSzPts val="1600"/>
                        <a:buFont typeface="Microsoft JhengHei"/>
                        <a:buNone/>
                      </a:pPr>
                      <a:r>
                        <a:rPr lang="en-US" sz="3200" b="0" i="0" u="none">
                          <a:solidFill>
                            <a:schemeClr val="dk1"/>
                          </a:solidFill>
                          <a:latin typeface="微軟正黑體" panose="020B0604030504040204" pitchFamily="34" charset="-120"/>
                          <a:ea typeface="微軟正黑體" panose="020B0604030504040204" pitchFamily="34" charset="-120"/>
                          <a:cs typeface="Microsoft JhengHei"/>
                          <a:sym typeface="Microsoft JhengHei"/>
                        </a:rPr>
                        <a:t>V</a:t>
                      </a:r>
                      <a:endParaRPr sz="3600">
                        <a:latin typeface="微軟正黑體" panose="020B0604030504040204" pitchFamily="34" charset="-120"/>
                        <a:ea typeface="微軟正黑體" panose="020B0604030504040204" pitchFamily="34" charset="-120"/>
                      </a:endParaRPr>
                    </a:p>
                  </a:txBody>
                  <a:tcPr marL="91411" marR="91411" marT="45700" marB="4570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FFFFBE"/>
                    </a:solidFill>
                  </a:tcPr>
                </a:tc>
                <a:tc>
                  <a:txBody>
                    <a:bodyPr/>
                    <a:lstStyle/>
                    <a:p>
                      <a:pPr marL="0" marR="0" lvl="0" indent="0" algn="ctr" rtl="0">
                        <a:lnSpc>
                          <a:spcPct val="100000"/>
                        </a:lnSpc>
                        <a:spcBef>
                          <a:spcPts val="0"/>
                        </a:spcBef>
                        <a:spcAft>
                          <a:spcPts val="0"/>
                        </a:spcAft>
                        <a:buClr>
                          <a:schemeClr val="dk1"/>
                        </a:buClr>
                        <a:buSzPts val="1600"/>
                        <a:buFont typeface="Microsoft JhengHei"/>
                        <a:buNone/>
                      </a:pPr>
                      <a:r>
                        <a:rPr lang="en-US" sz="3200" b="0" i="0" u="none">
                          <a:solidFill>
                            <a:schemeClr val="dk1"/>
                          </a:solidFill>
                          <a:latin typeface="微軟正黑體" panose="020B0604030504040204" pitchFamily="34" charset="-120"/>
                          <a:ea typeface="微軟正黑體" panose="020B0604030504040204" pitchFamily="34" charset="-120"/>
                          <a:cs typeface="Microsoft JhengHei"/>
                          <a:sym typeface="Microsoft JhengHei"/>
                        </a:rPr>
                        <a:t>V</a:t>
                      </a:r>
                      <a:endParaRPr sz="3600">
                        <a:latin typeface="微軟正黑體" panose="020B0604030504040204" pitchFamily="34" charset="-120"/>
                        <a:ea typeface="微軟正黑體" panose="020B0604030504040204" pitchFamily="34" charset="-120"/>
                      </a:endParaRPr>
                    </a:p>
                  </a:txBody>
                  <a:tcPr marL="91411" marR="91411" marT="45700" marB="4570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FFFFBE"/>
                    </a:solidFill>
                  </a:tcPr>
                </a:tc>
                <a:tc>
                  <a:txBody>
                    <a:bodyPr/>
                    <a:lstStyle/>
                    <a:p>
                      <a:pPr marL="0" marR="0" lvl="0" indent="0" algn="ctr" rtl="0">
                        <a:lnSpc>
                          <a:spcPct val="100000"/>
                        </a:lnSpc>
                        <a:spcBef>
                          <a:spcPts val="0"/>
                        </a:spcBef>
                        <a:spcAft>
                          <a:spcPts val="0"/>
                        </a:spcAft>
                        <a:buClr>
                          <a:schemeClr val="dk1"/>
                        </a:buClr>
                        <a:buSzPts val="1600"/>
                        <a:buFont typeface="Microsoft JhengHei"/>
                        <a:buNone/>
                      </a:pPr>
                      <a:r>
                        <a:rPr lang="en-US" sz="3200" b="0" i="0" u="none">
                          <a:solidFill>
                            <a:schemeClr val="dk1"/>
                          </a:solidFill>
                          <a:latin typeface="微軟正黑體" panose="020B0604030504040204" pitchFamily="34" charset="-120"/>
                          <a:ea typeface="微軟正黑體" panose="020B0604030504040204" pitchFamily="34" charset="-120"/>
                          <a:cs typeface="Microsoft JhengHei"/>
                          <a:sym typeface="Microsoft JhengHei"/>
                        </a:rPr>
                        <a:t>V</a:t>
                      </a:r>
                      <a:endParaRPr sz="3600">
                        <a:latin typeface="微軟正黑體" panose="020B0604030504040204" pitchFamily="34" charset="-120"/>
                        <a:ea typeface="微軟正黑體" panose="020B0604030504040204" pitchFamily="34" charset="-120"/>
                      </a:endParaRPr>
                    </a:p>
                  </a:txBody>
                  <a:tcPr marL="91411" marR="91411" marT="45700" marB="45700" anchor="ctr">
                    <a:lnL w="12700" cap="flat" cmpd="sng">
                      <a:solidFill>
                        <a:schemeClr val="dk1"/>
                      </a:solidFill>
                      <a:prstDash val="solid"/>
                      <a:round/>
                      <a:headEnd type="none" w="sm" len="sm"/>
                      <a:tailEnd type="none" w="sm" len="sm"/>
                    </a:lnL>
                    <a:lnR w="12700" cap="flat" cmpd="sng" algn="ctr">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FFFFBE"/>
                    </a:solidFill>
                  </a:tcPr>
                </a:tc>
                <a:tc>
                  <a:txBody>
                    <a:bodyPr/>
                    <a:lstStyle/>
                    <a:p>
                      <a:pPr marL="0" marR="0" lvl="0" indent="0" algn="ctr" rtl="0">
                        <a:lnSpc>
                          <a:spcPct val="100000"/>
                        </a:lnSpc>
                        <a:spcBef>
                          <a:spcPts val="0"/>
                        </a:spcBef>
                        <a:spcAft>
                          <a:spcPts val="0"/>
                        </a:spcAft>
                        <a:buClr>
                          <a:schemeClr val="dk1"/>
                        </a:buClr>
                        <a:buSzPts val="1600"/>
                        <a:buFont typeface="Microsoft JhengHei"/>
                        <a:buNone/>
                      </a:pPr>
                      <a:r>
                        <a:rPr lang="en-US" sz="3200" b="0" i="0" u="none" dirty="0">
                          <a:solidFill>
                            <a:schemeClr val="dk1"/>
                          </a:solidFill>
                          <a:latin typeface="微軟正黑體" panose="020B0604030504040204" pitchFamily="34" charset="-120"/>
                          <a:ea typeface="微軟正黑體" panose="020B0604030504040204" pitchFamily="34" charset="-120"/>
                          <a:cs typeface="Microsoft JhengHei"/>
                          <a:sym typeface="Microsoft JhengHei"/>
                        </a:rPr>
                        <a:t>X</a:t>
                      </a:r>
                      <a:endParaRPr sz="3600" dirty="0">
                        <a:latin typeface="微軟正黑體" panose="020B0604030504040204" pitchFamily="34" charset="-120"/>
                        <a:ea typeface="微軟正黑體" panose="020B0604030504040204" pitchFamily="34" charset="-120"/>
                      </a:endParaRPr>
                    </a:p>
                  </a:txBody>
                  <a:tcPr marL="91411" marR="91411" marT="45700" marB="45700" anchor="ctr">
                    <a:lnL w="12700" cap="flat" cmpd="sng" algn="ctr">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lgn="ctr">
                      <a:solidFill>
                        <a:schemeClr val="dk1"/>
                      </a:solidFill>
                      <a:prstDash val="solid"/>
                      <a:round/>
                      <a:headEnd type="none" w="sm" len="sm"/>
                      <a:tailEnd type="none" w="sm" len="sm"/>
                    </a:lnT>
                    <a:lnB w="12700" cap="flat" cmpd="sng" algn="ctr">
                      <a:solidFill>
                        <a:schemeClr val="dk1"/>
                      </a:solidFill>
                      <a:prstDash val="solid"/>
                      <a:round/>
                      <a:headEnd type="none" w="sm" len="sm"/>
                      <a:tailEnd type="none" w="sm" len="sm"/>
                    </a:lnB>
                    <a:solidFill>
                      <a:srgbClr val="FFFFBE"/>
                    </a:solidFill>
                  </a:tcPr>
                </a:tc>
                <a:tc>
                  <a:txBody>
                    <a:bodyPr/>
                    <a:lstStyle/>
                    <a:p>
                      <a:pPr marL="0" marR="0" lvl="0" indent="0" algn="ctr" rtl="0">
                        <a:lnSpc>
                          <a:spcPct val="100000"/>
                        </a:lnSpc>
                        <a:spcBef>
                          <a:spcPts val="0"/>
                        </a:spcBef>
                        <a:spcAft>
                          <a:spcPts val="0"/>
                        </a:spcAft>
                        <a:buClr>
                          <a:schemeClr val="dk1"/>
                        </a:buClr>
                        <a:buSzPts val="1600"/>
                        <a:buFont typeface="Microsoft JhengHei"/>
                        <a:buNone/>
                      </a:pPr>
                      <a:r>
                        <a:rPr lang="en-US" sz="3200" b="0" i="0" u="none" dirty="0">
                          <a:solidFill>
                            <a:schemeClr val="dk1"/>
                          </a:solidFill>
                          <a:latin typeface="微軟正黑體" panose="020B0604030504040204" pitchFamily="34" charset="-120"/>
                          <a:ea typeface="微軟正黑體" panose="020B0604030504040204" pitchFamily="34" charset="-120"/>
                          <a:cs typeface="Microsoft JhengHei"/>
                          <a:sym typeface="Microsoft JhengHei"/>
                        </a:rPr>
                        <a:t>V</a:t>
                      </a:r>
                      <a:endParaRPr sz="3600" dirty="0">
                        <a:latin typeface="微軟正黑體" panose="020B0604030504040204" pitchFamily="34" charset="-120"/>
                        <a:ea typeface="微軟正黑體" panose="020B0604030504040204" pitchFamily="34" charset="-120"/>
                      </a:endParaRPr>
                    </a:p>
                  </a:txBody>
                  <a:tcPr marL="91411" marR="91411" marT="45700" marB="45700" anchor="ctr">
                    <a:lnL w="12700" cap="flat" cmpd="sng" algn="ctr">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lgn="ctr">
                      <a:solidFill>
                        <a:schemeClr val="dk1"/>
                      </a:solidFill>
                      <a:prstDash val="solid"/>
                      <a:round/>
                      <a:headEnd type="none" w="sm" len="sm"/>
                      <a:tailEnd type="none" w="sm" len="sm"/>
                    </a:lnT>
                    <a:lnB w="12700" cap="flat" cmpd="sng" algn="ctr">
                      <a:solidFill>
                        <a:schemeClr val="dk1"/>
                      </a:solidFill>
                      <a:prstDash val="solid"/>
                      <a:round/>
                      <a:headEnd type="none" w="sm" len="sm"/>
                      <a:tailEnd type="none" w="sm" len="sm"/>
                    </a:lnB>
                    <a:solidFill>
                      <a:srgbClr val="FFFFBE"/>
                    </a:solidFill>
                  </a:tcPr>
                </a:tc>
                <a:tc>
                  <a:txBody>
                    <a:bodyPr/>
                    <a:lstStyle/>
                    <a:p>
                      <a:pPr marL="0" marR="0" lvl="0" indent="0" algn="ctr" rtl="0">
                        <a:lnSpc>
                          <a:spcPct val="100000"/>
                        </a:lnSpc>
                        <a:spcBef>
                          <a:spcPts val="0"/>
                        </a:spcBef>
                        <a:spcAft>
                          <a:spcPts val="0"/>
                        </a:spcAft>
                        <a:buClr>
                          <a:schemeClr val="dk1"/>
                        </a:buClr>
                        <a:buSzPts val="1600"/>
                        <a:buFont typeface="Microsoft JhengHei"/>
                        <a:buNone/>
                      </a:pPr>
                      <a:r>
                        <a:rPr lang="en-US" sz="3200" b="0" i="0" u="none">
                          <a:solidFill>
                            <a:schemeClr val="dk1"/>
                          </a:solidFill>
                          <a:latin typeface="微軟正黑體" panose="020B0604030504040204" pitchFamily="34" charset="-120"/>
                          <a:ea typeface="微軟正黑體" panose="020B0604030504040204" pitchFamily="34" charset="-120"/>
                          <a:cs typeface="Microsoft JhengHei"/>
                          <a:sym typeface="Microsoft JhengHei"/>
                        </a:rPr>
                        <a:t>V</a:t>
                      </a:r>
                      <a:endParaRPr sz="3600">
                        <a:latin typeface="微軟正黑體" panose="020B0604030504040204" pitchFamily="34" charset="-120"/>
                        <a:ea typeface="微軟正黑體" panose="020B0604030504040204" pitchFamily="34" charset="-120"/>
                      </a:endParaRPr>
                    </a:p>
                  </a:txBody>
                  <a:tcPr marL="91411" marR="91411" marT="45700" marB="45700" anchor="ctr">
                    <a:lnL w="12700" cap="flat" cmpd="sng" algn="ctr">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FFFFBE"/>
                    </a:solidFill>
                  </a:tcPr>
                </a:tc>
                <a:tc>
                  <a:txBody>
                    <a:bodyPr/>
                    <a:lstStyle/>
                    <a:p>
                      <a:pPr marL="0" marR="0" lvl="0" indent="0" algn="ctr" rtl="0">
                        <a:lnSpc>
                          <a:spcPct val="100000"/>
                        </a:lnSpc>
                        <a:spcBef>
                          <a:spcPts val="0"/>
                        </a:spcBef>
                        <a:spcAft>
                          <a:spcPts val="0"/>
                        </a:spcAft>
                        <a:buClr>
                          <a:schemeClr val="dk1"/>
                        </a:buClr>
                        <a:buSzPts val="1600"/>
                        <a:buFont typeface="Microsoft JhengHei"/>
                        <a:buNone/>
                      </a:pPr>
                      <a:r>
                        <a:rPr lang="en-US" sz="3200" b="0" i="0" u="none">
                          <a:solidFill>
                            <a:schemeClr val="dk1"/>
                          </a:solidFill>
                          <a:latin typeface="微軟正黑體" panose="020B0604030504040204" pitchFamily="34" charset="-120"/>
                          <a:ea typeface="微軟正黑體" panose="020B0604030504040204" pitchFamily="34" charset="-120"/>
                          <a:cs typeface="Microsoft JhengHei"/>
                          <a:sym typeface="Microsoft JhengHei"/>
                        </a:rPr>
                        <a:t>V</a:t>
                      </a:r>
                      <a:endParaRPr sz="3600">
                        <a:latin typeface="微軟正黑體" panose="020B0604030504040204" pitchFamily="34" charset="-120"/>
                        <a:ea typeface="微軟正黑體" panose="020B0604030504040204" pitchFamily="34" charset="-120"/>
                      </a:endParaRPr>
                    </a:p>
                  </a:txBody>
                  <a:tcPr marL="91411" marR="91411" marT="45700" marB="4570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FFFFBE"/>
                    </a:solidFill>
                  </a:tcPr>
                </a:tc>
              </a:tr>
              <a:tr h="612753">
                <a:tc>
                  <a:txBody>
                    <a:bodyPr/>
                    <a:lstStyle/>
                    <a:p>
                      <a:pPr marL="0" marR="0" lvl="0" indent="0" algn="l" rtl="0">
                        <a:lnSpc>
                          <a:spcPct val="100000"/>
                        </a:lnSpc>
                        <a:spcBef>
                          <a:spcPts val="0"/>
                        </a:spcBef>
                        <a:spcAft>
                          <a:spcPts val="0"/>
                        </a:spcAft>
                        <a:buClr>
                          <a:schemeClr val="dk1"/>
                        </a:buClr>
                        <a:buSzPts val="1600"/>
                        <a:buFont typeface="Microsoft JhengHei"/>
                        <a:buNone/>
                      </a:pPr>
                      <a:r>
                        <a:rPr lang="en-US" sz="3200" b="0" i="0" u="none" dirty="0" err="1">
                          <a:solidFill>
                            <a:schemeClr val="dk1"/>
                          </a:solidFill>
                          <a:latin typeface="微軟正黑體" panose="020B0604030504040204" pitchFamily="34" charset="-120"/>
                          <a:ea typeface="微軟正黑體" panose="020B0604030504040204" pitchFamily="34" charset="-120"/>
                          <a:cs typeface="Microsoft JhengHei"/>
                          <a:sym typeface="Microsoft JhengHei"/>
                        </a:rPr>
                        <a:t>住商</a:t>
                      </a:r>
                      <a:endParaRPr sz="3600" dirty="0">
                        <a:latin typeface="微軟正黑體" panose="020B0604030504040204" pitchFamily="34" charset="-120"/>
                        <a:ea typeface="微軟正黑體" panose="020B0604030504040204" pitchFamily="34" charset="-120"/>
                      </a:endParaRPr>
                    </a:p>
                  </a:txBody>
                  <a:tcPr marL="91411" marR="91411" marT="45700" marB="4570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F2DCDB"/>
                    </a:solidFill>
                  </a:tcPr>
                </a:tc>
                <a:tc>
                  <a:txBody>
                    <a:bodyPr/>
                    <a:lstStyle/>
                    <a:p>
                      <a:pPr marL="0" marR="0" lvl="0" indent="0" algn="ctr" rtl="0">
                        <a:lnSpc>
                          <a:spcPct val="100000"/>
                        </a:lnSpc>
                        <a:spcBef>
                          <a:spcPts val="0"/>
                        </a:spcBef>
                        <a:spcAft>
                          <a:spcPts val="0"/>
                        </a:spcAft>
                        <a:buClr>
                          <a:schemeClr val="dk1"/>
                        </a:buClr>
                        <a:buSzPts val="1600"/>
                        <a:buFont typeface="Microsoft JhengHei"/>
                        <a:buNone/>
                      </a:pPr>
                      <a:r>
                        <a:rPr lang="en-US" sz="3200" b="0" i="0" u="none">
                          <a:solidFill>
                            <a:schemeClr val="dk1"/>
                          </a:solidFill>
                          <a:latin typeface="微軟正黑體" panose="020B0604030504040204" pitchFamily="34" charset="-120"/>
                          <a:ea typeface="微軟正黑體" panose="020B0604030504040204" pitchFamily="34" charset="-120"/>
                          <a:cs typeface="Microsoft JhengHei"/>
                          <a:sym typeface="Microsoft JhengHei"/>
                        </a:rPr>
                        <a:t>▲</a:t>
                      </a:r>
                      <a:endParaRPr sz="3600">
                        <a:latin typeface="微軟正黑體" panose="020B0604030504040204" pitchFamily="34" charset="-120"/>
                        <a:ea typeface="微軟正黑體" panose="020B0604030504040204" pitchFamily="34" charset="-120"/>
                      </a:endParaRPr>
                    </a:p>
                  </a:txBody>
                  <a:tcPr marL="91411" marR="91411" marT="45700" marB="45700" anchor="ctr">
                    <a:lnL w="12700" cap="flat" cmpd="sng" algn="ctr">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lgn="ctr">
                      <a:solidFill>
                        <a:schemeClr val="dk1"/>
                      </a:solidFill>
                      <a:prstDash val="solid"/>
                      <a:round/>
                      <a:headEnd type="none" w="sm" len="sm"/>
                      <a:tailEnd type="none" w="sm" len="sm"/>
                    </a:lnT>
                    <a:lnB w="12700" cap="flat" cmpd="sng" algn="ctr">
                      <a:solidFill>
                        <a:schemeClr val="dk1"/>
                      </a:solidFill>
                      <a:prstDash val="solid"/>
                      <a:round/>
                      <a:headEnd type="none" w="sm" len="sm"/>
                      <a:tailEnd type="none" w="sm" len="sm"/>
                    </a:lnB>
                    <a:solidFill>
                      <a:srgbClr val="F2DCDB"/>
                    </a:solidFill>
                  </a:tcPr>
                </a:tc>
                <a:tc>
                  <a:txBody>
                    <a:bodyPr/>
                    <a:lstStyle/>
                    <a:p>
                      <a:pPr marL="0" marR="0" lvl="0" indent="0" algn="ctr" rtl="0">
                        <a:lnSpc>
                          <a:spcPct val="100000"/>
                        </a:lnSpc>
                        <a:spcBef>
                          <a:spcPts val="0"/>
                        </a:spcBef>
                        <a:spcAft>
                          <a:spcPts val="0"/>
                        </a:spcAft>
                        <a:buClr>
                          <a:schemeClr val="dk1"/>
                        </a:buClr>
                        <a:buSzPts val="1600"/>
                        <a:buFont typeface="Microsoft JhengHei"/>
                        <a:buNone/>
                      </a:pPr>
                      <a:r>
                        <a:rPr lang="en-US" sz="3200" b="0" i="0" u="none" dirty="0">
                          <a:solidFill>
                            <a:schemeClr val="dk1"/>
                          </a:solidFill>
                          <a:latin typeface="微軟正黑體" panose="020B0604030504040204" pitchFamily="34" charset="-120"/>
                          <a:ea typeface="微軟正黑體" panose="020B0604030504040204" pitchFamily="34" charset="-120"/>
                          <a:cs typeface="Microsoft JhengHei"/>
                          <a:sym typeface="Microsoft JhengHei"/>
                        </a:rPr>
                        <a:t>▲</a:t>
                      </a:r>
                      <a:endParaRPr sz="3600" dirty="0">
                        <a:latin typeface="微軟正黑體" panose="020B0604030504040204" pitchFamily="34" charset="-120"/>
                        <a:ea typeface="微軟正黑體" panose="020B0604030504040204" pitchFamily="34" charset="-120"/>
                      </a:endParaRPr>
                    </a:p>
                  </a:txBody>
                  <a:tcPr marL="91411" marR="91411" marT="45700" marB="4570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F2DCDB"/>
                    </a:solidFill>
                  </a:tcPr>
                </a:tc>
                <a:tc>
                  <a:txBody>
                    <a:bodyPr/>
                    <a:lstStyle/>
                    <a:p>
                      <a:pPr marL="0" marR="0" lvl="0" indent="0" algn="ctr" rtl="0">
                        <a:lnSpc>
                          <a:spcPct val="100000"/>
                        </a:lnSpc>
                        <a:spcBef>
                          <a:spcPts val="0"/>
                        </a:spcBef>
                        <a:spcAft>
                          <a:spcPts val="0"/>
                        </a:spcAft>
                        <a:buClr>
                          <a:schemeClr val="dk1"/>
                        </a:buClr>
                        <a:buSzPts val="1600"/>
                        <a:buFont typeface="Microsoft JhengHei"/>
                        <a:buNone/>
                      </a:pPr>
                      <a:r>
                        <a:rPr lang="en-US" sz="3200" b="0" i="0" u="none" dirty="0">
                          <a:solidFill>
                            <a:schemeClr val="dk1"/>
                          </a:solidFill>
                          <a:latin typeface="微軟正黑體" panose="020B0604030504040204" pitchFamily="34" charset="-120"/>
                          <a:ea typeface="微軟正黑體" panose="020B0604030504040204" pitchFamily="34" charset="-120"/>
                          <a:cs typeface="Microsoft JhengHei"/>
                          <a:sym typeface="Microsoft JhengHei"/>
                        </a:rPr>
                        <a:t>▲</a:t>
                      </a:r>
                      <a:endParaRPr sz="3600" dirty="0">
                        <a:latin typeface="微軟正黑體" panose="020B0604030504040204" pitchFamily="34" charset="-120"/>
                        <a:ea typeface="微軟正黑體" panose="020B0604030504040204" pitchFamily="34" charset="-120"/>
                      </a:endParaRPr>
                    </a:p>
                  </a:txBody>
                  <a:tcPr marL="91411" marR="91411" marT="45700" marB="4570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F2DCDB"/>
                    </a:solidFill>
                  </a:tcPr>
                </a:tc>
                <a:tc>
                  <a:txBody>
                    <a:bodyPr/>
                    <a:lstStyle/>
                    <a:p>
                      <a:pPr marL="0" marR="0" lvl="0" indent="0" algn="ctr" rtl="0">
                        <a:lnSpc>
                          <a:spcPct val="100000"/>
                        </a:lnSpc>
                        <a:spcBef>
                          <a:spcPts val="0"/>
                        </a:spcBef>
                        <a:spcAft>
                          <a:spcPts val="0"/>
                        </a:spcAft>
                        <a:buClr>
                          <a:srgbClr val="000000"/>
                        </a:buClr>
                        <a:buSzPts val="1600"/>
                        <a:buFont typeface="Microsoft JhengHei"/>
                        <a:buNone/>
                      </a:pPr>
                      <a:r>
                        <a:rPr lang="en-US" sz="3200" b="0" i="0" u="none">
                          <a:solidFill>
                            <a:srgbClr val="000000"/>
                          </a:solidFill>
                          <a:latin typeface="微軟正黑體" panose="020B0604030504040204" pitchFamily="34" charset="-120"/>
                          <a:ea typeface="微軟正黑體" panose="020B0604030504040204" pitchFamily="34" charset="-120"/>
                          <a:cs typeface="Microsoft JhengHei"/>
                          <a:sym typeface="Microsoft JhengHei"/>
                        </a:rPr>
                        <a:t>V</a:t>
                      </a:r>
                      <a:endParaRPr sz="3600">
                        <a:latin typeface="微軟正黑體" panose="020B0604030504040204" pitchFamily="34" charset="-120"/>
                        <a:ea typeface="微軟正黑體" panose="020B0604030504040204" pitchFamily="34" charset="-120"/>
                      </a:endParaRPr>
                    </a:p>
                  </a:txBody>
                  <a:tcPr marL="91411" marR="91411" marT="45700" marB="45700" anchor="ctr">
                    <a:lnL w="12700" cap="flat" cmpd="sng">
                      <a:solidFill>
                        <a:schemeClr val="dk1"/>
                      </a:solidFill>
                      <a:prstDash val="solid"/>
                      <a:round/>
                      <a:headEnd type="none" w="sm" len="sm"/>
                      <a:tailEnd type="none" w="sm" len="sm"/>
                    </a:lnL>
                    <a:lnR w="12700" cap="flat" cmpd="sng" algn="ctr">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F2DCDB"/>
                    </a:solidFill>
                  </a:tcPr>
                </a:tc>
                <a:tc>
                  <a:txBody>
                    <a:bodyPr/>
                    <a:lstStyle/>
                    <a:p>
                      <a:pPr marL="0" marR="0" lvl="0" indent="0" algn="ctr" rtl="0">
                        <a:lnSpc>
                          <a:spcPct val="100000"/>
                        </a:lnSpc>
                        <a:spcBef>
                          <a:spcPts val="0"/>
                        </a:spcBef>
                        <a:spcAft>
                          <a:spcPts val="0"/>
                        </a:spcAft>
                        <a:buClr>
                          <a:schemeClr val="dk1"/>
                        </a:buClr>
                        <a:buSzPts val="1600"/>
                        <a:buFont typeface="Microsoft JhengHei"/>
                        <a:buNone/>
                      </a:pPr>
                      <a:r>
                        <a:rPr lang="en-US" sz="3200" b="0" i="0" u="none" dirty="0">
                          <a:solidFill>
                            <a:schemeClr val="dk1"/>
                          </a:solidFill>
                          <a:latin typeface="微軟正黑體" panose="020B0604030504040204" pitchFamily="34" charset="-120"/>
                          <a:ea typeface="微軟正黑體" panose="020B0604030504040204" pitchFamily="34" charset="-120"/>
                          <a:cs typeface="Microsoft JhengHei"/>
                          <a:sym typeface="Microsoft JhengHei"/>
                        </a:rPr>
                        <a:t>▲</a:t>
                      </a:r>
                      <a:endParaRPr sz="3600" dirty="0">
                        <a:latin typeface="微軟正黑體" panose="020B0604030504040204" pitchFamily="34" charset="-120"/>
                        <a:ea typeface="微軟正黑體" panose="020B0604030504040204" pitchFamily="34" charset="-120"/>
                      </a:endParaRPr>
                    </a:p>
                  </a:txBody>
                  <a:tcPr marL="91411" marR="91411" marT="45700" marB="45700" anchor="ctr">
                    <a:lnL w="12700" cap="flat" cmpd="sng" algn="ctr">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lgn="ctr">
                      <a:solidFill>
                        <a:schemeClr val="dk1"/>
                      </a:solidFill>
                      <a:prstDash val="solid"/>
                      <a:round/>
                      <a:headEnd type="none" w="sm" len="sm"/>
                      <a:tailEnd type="none" w="sm" len="sm"/>
                    </a:lnT>
                    <a:lnB w="12700" cap="flat" cmpd="sng" algn="ctr">
                      <a:solidFill>
                        <a:schemeClr val="dk1"/>
                      </a:solidFill>
                      <a:prstDash val="solid"/>
                      <a:round/>
                      <a:headEnd type="none" w="sm" len="sm"/>
                      <a:tailEnd type="none" w="sm" len="sm"/>
                    </a:lnB>
                    <a:solidFill>
                      <a:srgbClr val="F2DCDB"/>
                    </a:solidFill>
                  </a:tcPr>
                </a:tc>
                <a:tc>
                  <a:txBody>
                    <a:bodyPr/>
                    <a:lstStyle/>
                    <a:p>
                      <a:pPr marL="0" marR="0" lvl="0" indent="0" algn="ctr" rtl="0">
                        <a:lnSpc>
                          <a:spcPct val="100000"/>
                        </a:lnSpc>
                        <a:spcBef>
                          <a:spcPts val="0"/>
                        </a:spcBef>
                        <a:spcAft>
                          <a:spcPts val="0"/>
                        </a:spcAft>
                        <a:buClr>
                          <a:schemeClr val="dk1"/>
                        </a:buClr>
                        <a:buSzPts val="1600"/>
                        <a:buFont typeface="Microsoft JhengHei"/>
                        <a:buNone/>
                      </a:pPr>
                      <a:r>
                        <a:rPr lang="en-US" sz="3200" b="0" i="0" u="none" dirty="0">
                          <a:solidFill>
                            <a:schemeClr val="dk1"/>
                          </a:solidFill>
                          <a:latin typeface="微軟正黑體" panose="020B0604030504040204" pitchFamily="34" charset="-120"/>
                          <a:ea typeface="微軟正黑體" panose="020B0604030504040204" pitchFamily="34" charset="-120"/>
                          <a:cs typeface="Microsoft JhengHei"/>
                          <a:sym typeface="Microsoft JhengHei"/>
                        </a:rPr>
                        <a:t>▲</a:t>
                      </a:r>
                      <a:endParaRPr sz="3600" dirty="0">
                        <a:latin typeface="微軟正黑體" panose="020B0604030504040204" pitchFamily="34" charset="-120"/>
                        <a:ea typeface="微軟正黑體" panose="020B0604030504040204" pitchFamily="34" charset="-120"/>
                      </a:endParaRPr>
                    </a:p>
                  </a:txBody>
                  <a:tcPr marL="91411" marR="91411" marT="45700" marB="45700" anchor="ctr">
                    <a:lnL w="12700" cap="flat" cmpd="sng" algn="ctr">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lgn="ctr">
                      <a:solidFill>
                        <a:schemeClr val="dk1"/>
                      </a:solidFill>
                      <a:prstDash val="solid"/>
                      <a:round/>
                      <a:headEnd type="none" w="sm" len="sm"/>
                      <a:tailEnd type="none" w="sm" len="sm"/>
                    </a:lnT>
                    <a:lnB w="12700" cap="flat" cmpd="sng" algn="ctr">
                      <a:solidFill>
                        <a:schemeClr val="dk1"/>
                      </a:solidFill>
                      <a:prstDash val="solid"/>
                      <a:round/>
                      <a:headEnd type="none" w="sm" len="sm"/>
                      <a:tailEnd type="none" w="sm" len="sm"/>
                    </a:lnB>
                    <a:solidFill>
                      <a:srgbClr val="F2DCDB"/>
                    </a:solidFill>
                  </a:tcPr>
                </a:tc>
                <a:tc>
                  <a:txBody>
                    <a:bodyPr/>
                    <a:lstStyle/>
                    <a:p>
                      <a:pPr marL="0" marR="0" lvl="0" indent="0" algn="ctr" rtl="0">
                        <a:lnSpc>
                          <a:spcPct val="100000"/>
                        </a:lnSpc>
                        <a:spcBef>
                          <a:spcPts val="0"/>
                        </a:spcBef>
                        <a:spcAft>
                          <a:spcPts val="0"/>
                        </a:spcAft>
                        <a:buClr>
                          <a:srgbClr val="000000"/>
                        </a:buClr>
                        <a:buSzPts val="1600"/>
                        <a:buFont typeface="Microsoft JhengHei"/>
                        <a:buNone/>
                      </a:pPr>
                      <a:r>
                        <a:rPr lang="en-US" sz="3200" b="0" i="0" u="none">
                          <a:solidFill>
                            <a:srgbClr val="000000"/>
                          </a:solidFill>
                          <a:latin typeface="微軟正黑體" panose="020B0604030504040204" pitchFamily="34" charset="-120"/>
                          <a:ea typeface="微軟正黑體" panose="020B0604030504040204" pitchFamily="34" charset="-120"/>
                          <a:cs typeface="Microsoft JhengHei"/>
                          <a:sym typeface="Microsoft JhengHei"/>
                        </a:rPr>
                        <a:t>V</a:t>
                      </a:r>
                      <a:endParaRPr sz="3600">
                        <a:latin typeface="微軟正黑體" panose="020B0604030504040204" pitchFamily="34" charset="-120"/>
                        <a:ea typeface="微軟正黑體" panose="020B0604030504040204" pitchFamily="34" charset="-120"/>
                      </a:endParaRPr>
                    </a:p>
                  </a:txBody>
                  <a:tcPr marL="91411" marR="91411" marT="45700" marB="45700" anchor="ctr">
                    <a:lnL w="12700" cap="flat" cmpd="sng" algn="ctr">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F2DCDB"/>
                    </a:solidFill>
                  </a:tcPr>
                </a:tc>
                <a:tc>
                  <a:txBody>
                    <a:bodyPr/>
                    <a:lstStyle/>
                    <a:p>
                      <a:pPr marL="0" marR="0" lvl="0" indent="0" algn="ctr" rtl="0">
                        <a:lnSpc>
                          <a:spcPct val="100000"/>
                        </a:lnSpc>
                        <a:spcBef>
                          <a:spcPts val="0"/>
                        </a:spcBef>
                        <a:spcAft>
                          <a:spcPts val="0"/>
                        </a:spcAft>
                        <a:buClr>
                          <a:srgbClr val="000000"/>
                        </a:buClr>
                        <a:buSzPts val="1600"/>
                        <a:buFont typeface="Microsoft JhengHei"/>
                        <a:buNone/>
                      </a:pPr>
                      <a:r>
                        <a:rPr lang="en-US" sz="3200" b="0" i="0" u="none">
                          <a:solidFill>
                            <a:srgbClr val="000000"/>
                          </a:solidFill>
                          <a:latin typeface="微軟正黑體" panose="020B0604030504040204" pitchFamily="34" charset="-120"/>
                          <a:ea typeface="微軟正黑體" panose="020B0604030504040204" pitchFamily="34" charset="-120"/>
                          <a:cs typeface="Microsoft JhengHei"/>
                          <a:sym typeface="Microsoft JhengHei"/>
                        </a:rPr>
                        <a:t>V</a:t>
                      </a:r>
                      <a:endParaRPr sz="3600">
                        <a:latin typeface="微軟正黑體" panose="020B0604030504040204" pitchFamily="34" charset="-120"/>
                        <a:ea typeface="微軟正黑體" panose="020B0604030504040204" pitchFamily="34" charset="-120"/>
                      </a:endParaRPr>
                    </a:p>
                  </a:txBody>
                  <a:tcPr marL="91411" marR="91411" marT="45700" marB="4570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F2DCDB"/>
                    </a:solidFill>
                  </a:tcPr>
                </a:tc>
              </a:tr>
              <a:tr h="609603">
                <a:tc>
                  <a:txBody>
                    <a:bodyPr/>
                    <a:lstStyle/>
                    <a:p>
                      <a:pPr marL="0" marR="0" lvl="0" indent="0" algn="l" rtl="0">
                        <a:lnSpc>
                          <a:spcPct val="100000"/>
                        </a:lnSpc>
                        <a:spcBef>
                          <a:spcPts val="0"/>
                        </a:spcBef>
                        <a:spcAft>
                          <a:spcPts val="0"/>
                        </a:spcAft>
                        <a:buClr>
                          <a:schemeClr val="dk1"/>
                        </a:buClr>
                        <a:buSzPts val="1600"/>
                        <a:buFont typeface="Microsoft JhengHei"/>
                        <a:buNone/>
                      </a:pPr>
                      <a:r>
                        <a:rPr lang="en-US" sz="3200" b="0" i="0" u="none" dirty="0" err="1">
                          <a:solidFill>
                            <a:schemeClr val="dk1"/>
                          </a:solidFill>
                          <a:latin typeface="微軟正黑體" panose="020B0604030504040204" pitchFamily="34" charset="-120"/>
                          <a:ea typeface="微軟正黑體" panose="020B0604030504040204" pitchFamily="34" charset="-120"/>
                          <a:cs typeface="Microsoft JhengHei"/>
                          <a:sym typeface="Microsoft JhengHei"/>
                        </a:rPr>
                        <a:t>遊憩</a:t>
                      </a:r>
                      <a:endParaRPr sz="3600" dirty="0">
                        <a:latin typeface="微軟正黑體" panose="020B0604030504040204" pitchFamily="34" charset="-120"/>
                        <a:ea typeface="微軟正黑體" panose="020B0604030504040204" pitchFamily="34" charset="-120"/>
                      </a:endParaRPr>
                    </a:p>
                  </a:txBody>
                  <a:tcPr marL="91411" marR="91411" marT="45700" marB="4570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F2DCDB"/>
                    </a:solidFill>
                  </a:tcPr>
                </a:tc>
                <a:tc>
                  <a:txBody>
                    <a:bodyPr/>
                    <a:lstStyle/>
                    <a:p>
                      <a:pPr marL="0" marR="0" lvl="0" indent="0" algn="ctr" rtl="0">
                        <a:lnSpc>
                          <a:spcPct val="100000"/>
                        </a:lnSpc>
                        <a:spcBef>
                          <a:spcPts val="0"/>
                        </a:spcBef>
                        <a:spcAft>
                          <a:spcPts val="0"/>
                        </a:spcAft>
                        <a:buClr>
                          <a:schemeClr val="dk1"/>
                        </a:buClr>
                        <a:buSzPts val="1600"/>
                        <a:buFont typeface="Microsoft JhengHei"/>
                        <a:buNone/>
                      </a:pPr>
                      <a:r>
                        <a:rPr lang="en-US" sz="3200" b="0" i="0" u="none" dirty="0">
                          <a:solidFill>
                            <a:schemeClr val="dk1"/>
                          </a:solidFill>
                          <a:latin typeface="微軟正黑體" panose="020B0604030504040204" pitchFamily="34" charset="-120"/>
                          <a:ea typeface="微軟正黑體" panose="020B0604030504040204" pitchFamily="34" charset="-120"/>
                          <a:cs typeface="Microsoft JhengHei"/>
                          <a:sym typeface="Microsoft JhengHei"/>
                        </a:rPr>
                        <a:t>▲</a:t>
                      </a:r>
                      <a:endParaRPr sz="3600" dirty="0">
                        <a:latin typeface="微軟正黑體" panose="020B0604030504040204" pitchFamily="34" charset="-120"/>
                        <a:ea typeface="微軟正黑體" panose="020B0604030504040204" pitchFamily="34" charset="-120"/>
                      </a:endParaRPr>
                    </a:p>
                  </a:txBody>
                  <a:tcPr marL="91411" marR="91411" marT="45700" marB="45700" anchor="ctr">
                    <a:lnL w="12700" cap="flat" cmpd="sng" algn="ctr">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lgn="ctr">
                      <a:solidFill>
                        <a:schemeClr val="dk1"/>
                      </a:solidFill>
                      <a:prstDash val="solid"/>
                      <a:round/>
                      <a:headEnd type="none" w="sm" len="sm"/>
                      <a:tailEnd type="none" w="sm" len="sm"/>
                    </a:lnT>
                    <a:lnB w="12700" cap="flat" cmpd="sng" algn="ctr">
                      <a:solidFill>
                        <a:schemeClr val="dk1"/>
                      </a:solidFill>
                      <a:prstDash val="solid"/>
                      <a:round/>
                      <a:headEnd type="none" w="sm" len="sm"/>
                      <a:tailEnd type="none" w="sm" len="sm"/>
                    </a:lnB>
                    <a:solidFill>
                      <a:srgbClr val="F2DCDB"/>
                    </a:solidFill>
                  </a:tcPr>
                </a:tc>
                <a:tc>
                  <a:txBody>
                    <a:bodyPr/>
                    <a:lstStyle/>
                    <a:p>
                      <a:pPr marL="0" marR="0" lvl="0" indent="0" algn="ctr" rtl="0">
                        <a:lnSpc>
                          <a:spcPct val="100000"/>
                        </a:lnSpc>
                        <a:spcBef>
                          <a:spcPts val="0"/>
                        </a:spcBef>
                        <a:spcAft>
                          <a:spcPts val="0"/>
                        </a:spcAft>
                        <a:buClr>
                          <a:schemeClr val="dk1"/>
                        </a:buClr>
                        <a:buSzPts val="1600"/>
                        <a:buFont typeface="Microsoft JhengHei"/>
                        <a:buNone/>
                      </a:pPr>
                      <a:r>
                        <a:rPr lang="en-US" sz="3200" b="0" i="0" u="none" dirty="0">
                          <a:solidFill>
                            <a:schemeClr val="dk1"/>
                          </a:solidFill>
                          <a:latin typeface="微軟正黑體" panose="020B0604030504040204" pitchFamily="34" charset="-120"/>
                          <a:ea typeface="微軟正黑體" panose="020B0604030504040204" pitchFamily="34" charset="-120"/>
                          <a:cs typeface="Microsoft JhengHei"/>
                          <a:sym typeface="Microsoft JhengHei"/>
                        </a:rPr>
                        <a:t>▲</a:t>
                      </a:r>
                      <a:endParaRPr sz="3600" dirty="0">
                        <a:latin typeface="微軟正黑體" panose="020B0604030504040204" pitchFamily="34" charset="-120"/>
                        <a:ea typeface="微軟正黑體" panose="020B0604030504040204" pitchFamily="34" charset="-120"/>
                      </a:endParaRPr>
                    </a:p>
                  </a:txBody>
                  <a:tcPr marL="91411" marR="91411" marT="45700" marB="4570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F2DCDB"/>
                    </a:solidFill>
                  </a:tcPr>
                </a:tc>
                <a:tc>
                  <a:txBody>
                    <a:bodyPr/>
                    <a:lstStyle/>
                    <a:p>
                      <a:pPr marL="0" marR="0" lvl="0" indent="0" algn="ctr" rtl="0">
                        <a:lnSpc>
                          <a:spcPct val="100000"/>
                        </a:lnSpc>
                        <a:spcBef>
                          <a:spcPts val="0"/>
                        </a:spcBef>
                        <a:spcAft>
                          <a:spcPts val="0"/>
                        </a:spcAft>
                        <a:buClr>
                          <a:schemeClr val="dk1"/>
                        </a:buClr>
                        <a:buSzPts val="1600"/>
                        <a:buFont typeface="Microsoft JhengHei"/>
                        <a:buNone/>
                      </a:pPr>
                      <a:r>
                        <a:rPr lang="en-US" sz="3200" b="0" i="0" u="none" dirty="0">
                          <a:solidFill>
                            <a:schemeClr val="dk1"/>
                          </a:solidFill>
                          <a:latin typeface="微軟正黑體" panose="020B0604030504040204" pitchFamily="34" charset="-120"/>
                          <a:ea typeface="微軟正黑體" panose="020B0604030504040204" pitchFamily="34" charset="-120"/>
                          <a:cs typeface="Microsoft JhengHei"/>
                          <a:sym typeface="Microsoft JhengHei"/>
                        </a:rPr>
                        <a:t>▲</a:t>
                      </a:r>
                      <a:endParaRPr sz="3600" dirty="0">
                        <a:latin typeface="微軟正黑體" panose="020B0604030504040204" pitchFamily="34" charset="-120"/>
                        <a:ea typeface="微軟正黑體" panose="020B0604030504040204" pitchFamily="34" charset="-120"/>
                      </a:endParaRPr>
                    </a:p>
                  </a:txBody>
                  <a:tcPr marL="91411" marR="91411" marT="45700" marB="4570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F2DCDB"/>
                    </a:solidFill>
                  </a:tcPr>
                </a:tc>
                <a:tc>
                  <a:txBody>
                    <a:bodyPr/>
                    <a:lstStyle/>
                    <a:p>
                      <a:pPr marL="0" marR="0" lvl="0" indent="0" algn="ctr" rtl="0">
                        <a:lnSpc>
                          <a:spcPct val="100000"/>
                        </a:lnSpc>
                        <a:spcBef>
                          <a:spcPts val="0"/>
                        </a:spcBef>
                        <a:spcAft>
                          <a:spcPts val="0"/>
                        </a:spcAft>
                        <a:buClr>
                          <a:srgbClr val="000000"/>
                        </a:buClr>
                        <a:buSzPts val="1600"/>
                        <a:buFont typeface="Microsoft JhengHei"/>
                        <a:buNone/>
                      </a:pPr>
                      <a:r>
                        <a:rPr lang="en-US" sz="3200" b="0" i="0" u="none">
                          <a:solidFill>
                            <a:srgbClr val="000000"/>
                          </a:solidFill>
                          <a:latin typeface="微軟正黑體" panose="020B0604030504040204" pitchFamily="34" charset="-120"/>
                          <a:ea typeface="微軟正黑體" panose="020B0604030504040204" pitchFamily="34" charset="-120"/>
                          <a:cs typeface="Microsoft JhengHei"/>
                          <a:sym typeface="Microsoft JhengHei"/>
                        </a:rPr>
                        <a:t>V</a:t>
                      </a:r>
                      <a:endParaRPr sz="3600">
                        <a:latin typeface="微軟正黑體" panose="020B0604030504040204" pitchFamily="34" charset="-120"/>
                        <a:ea typeface="微軟正黑體" panose="020B0604030504040204" pitchFamily="34" charset="-120"/>
                      </a:endParaRPr>
                    </a:p>
                  </a:txBody>
                  <a:tcPr marL="91411" marR="91411" marT="45700" marB="45700" anchor="ctr">
                    <a:lnL w="12700" cap="flat" cmpd="sng">
                      <a:solidFill>
                        <a:schemeClr val="dk1"/>
                      </a:solidFill>
                      <a:prstDash val="solid"/>
                      <a:round/>
                      <a:headEnd type="none" w="sm" len="sm"/>
                      <a:tailEnd type="none" w="sm" len="sm"/>
                    </a:lnL>
                    <a:lnR w="12700" cap="flat" cmpd="sng" algn="ctr">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F2DCDB"/>
                    </a:solidFill>
                  </a:tcPr>
                </a:tc>
                <a:tc>
                  <a:txBody>
                    <a:bodyPr/>
                    <a:lstStyle/>
                    <a:p>
                      <a:pPr marL="0" marR="0" lvl="0" indent="0" algn="ctr" rtl="0">
                        <a:lnSpc>
                          <a:spcPct val="100000"/>
                        </a:lnSpc>
                        <a:spcBef>
                          <a:spcPts val="0"/>
                        </a:spcBef>
                        <a:spcAft>
                          <a:spcPts val="0"/>
                        </a:spcAft>
                        <a:buClr>
                          <a:schemeClr val="dk1"/>
                        </a:buClr>
                        <a:buSzPts val="1600"/>
                        <a:buFont typeface="Microsoft JhengHei"/>
                        <a:buNone/>
                      </a:pPr>
                      <a:r>
                        <a:rPr lang="en-US" sz="3200" b="0" i="0" u="none" dirty="0">
                          <a:solidFill>
                            <a:schemeClr val="dk1"/>
                          </a:solidFill>
                          <a:latin typeface="微軟正黑體" panose="020B0604030504040204" pitchFamily="34" charset="-120"/>
                          <a:ea typeface="微軟正黑體" panose="020B0604030504040204" pitchFamily="34" charset="-120"/>
                          <a:cs typeface="Microsoft JhengHei"/>
                          <a:sym typeface="Microsoft JhengHei"/>
                        </a:rPr>
                        <a:t>▲</a:t>
                      </a:r>
                      <a:endParaRPr sz="3600" dirty="0">
                        <a:latin typeface="微軟正黑體" panose="020B0604030504040204" pitchFamily="34" charset="-120"/>
                        <a:ea typeface="微軟正黑體" panose="020B0604030504040204" pitchFamily="34" charset="-120"/>
                      </a:endParaRPr>
                    </a:p>
                  </a:txBody>
                  <a:tcPr marL="91411" marR="91411" marT="45700" marB="45700" anchor="ctr">
                    <a:lnL w="12700" cap="flat" cmpd="sng" algn="ctr">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lgn="ctr">
                      <a:solidFill>
                        <a:schemeClr val="dk1"/>
                      </a:solidFill>
                      <a:prstDash val="solid"/>
                      <a:round/>
                      <a:headEnd type="none" w="sm" len="sm"/>
                      <a:tailEnd type="none" w="sm" len="sm"/>
                    </a:lnT>
                    <a:lnB w="12700" cap="flat" cmpd="sng" algn="ctr">
                      <a:solidFill>
                        <a:schemeClr val="dk1"/>
                      </a:solidFill>
                      <a:prstDash val="solid"/>
                      <a:round/>
                      <a:headEnd type="none" w="sm" len="sm"/>
                      <a:tailEnd type="none" w="sm" len="sm"/>
                    </a:lnB>
                    <a:solidFill>
                      <a:srgbClr val="F2DCDB"/>
                    </a:solidFill>
                  </a:tcPr>
                </a:tc>
                <a:tc>
                  <a:txBody>
                    <a:bodyPr/>
                    <a:lstStyle/>
                    <a:p>
                      <a:pPr marL="0" marR="0" lvl="0" indent="0" algn="ctr" rtl="0">
                        <a:lnSpc>
                          <a:spcPct val="100000"/>
                        </a:lnSpc>
                        <a:spcBef>
                          <a:spcPts val="0"/>
                        </a:spcBef>
                        <a:spcAft>
                          <a:spcPts val="0"/>
                        </a:spcAft>
                        <a:buClr>
                          <a:schemeClr val="dk1"/>
                        </a:buClr>
                        <a:buSzPts val="1600"/>
                        <a:buFont typeface="Microsoft JhengHei"/>
                        <a:buNone/>
                      </a:pPr>
                      <a:r>
                        <a:rPr lang="en-US" sz="3200" b="0" i="0" u="none" dirty="0">
                          <a:solidFill>
                            <a:schemeClr val="dk1"/>
                          </a:solidFill>
                          <a:latin typeface="微軟正黑體" panose="020B0604030504040204" pitchFamily="34" charset="-120"/>
                          <a:ea typeface="微軟正黑體" panose="020B0604030504040204" pitchFamily="34" charset="-120"/>
                          <a:cs typeface="Microsoft JhengHei"/>
                          <a:sym typeface="Microsoft JhengHei"/>
                        </a:rPr>
                        <a:t>▲</a:t>
                      </a:r>
                      <a:endParaRPr sz="3600" dirty="0">
                        <a:latin typeface="微軟正黑體" panose="020B0604030504040204" pitchFamily="34" charset="-120"/>
                        <a:ea typeface="微軟正黑體" panose="020B0604030504040204" pitchFamily="34" charset="-120"/>
                      </a:endParaRPr>
                    </a:p>
                  </a:txBody>
                  <a:tcPr marL="91411" marR="91411" marT="45700" marB="45700" anchor="ctr">
                    <a:lnL w="12700" cap="flat" cmpd="sng" algn="ctr">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lgn="ctr">
                      <a:solidFill>
                        <a:schemeClr val="dk1"/>
                      </a:solidFill>
                      <a:prstDash val="solid"/>
                      <a:round/>
                      <a:headEnd type="none" w="sm" len="sm"/>
                      <a:tailEnd type="none" w="sm" len="sm"/>
                    </a:lnT>
                    <a:lnB w="12700" cap="flat" cmpd="sng" algn="ctr">
                      <a:solidFill>
                        <a:schemeClr val="dk1"/>
                      </a:solidFill>
                      <a:prstDash val="solid"/>
                      <a:round/>
                      <a:headEnd type="none" w="sm" len="sm"/>
                      <a:tailEnd type="none" w="sm" len="sm"/>
                    </a:lnB>
                    <a:solidFill>
                      <a:srgbClr val="F2DCDB"/>
                    </a:solidFill>
                  </a:tcPr>
                </a:tc>
                <a:tc>
                  <a:txBody>
                    <a:bodyPr/>
                    <a:lstStyle/>
                    <a:p>
                      <a:pPr marL="0" marR="0" lvl="0" indent="0" algn="ctr" rtl="0">
                        <a:lnSpc>
                          <a:spcPct val="100000"/>
                        </a:lnSpc>
                        <a:spcBef>
                          <a:spcPts val="0"/>
                        </a:spcBef>
                        <a:spcAft>
                          <a:spcPts val="0"/>
                        </a:spcAft>
                        <a:buClr>
                          <a:srgbClr val="000000"/>
                        </a:buClr>
                        <a:buSzPts val="1600"/>
                        <a:buFont typeface="Microsoft JhengHei"/>
                        <a:buNone/>
                      </a:pPr>
                      <a:r>
                        <a:rPr lang="en-US" sz="3200" b="0" i="0" u="none" dirty="0">
                          <a:solidFill>
                            <a:srgbClr val="000000"/>
                          </a:solidFill>
                          <a:latin typeface="微軟正黑體" panose="020B0604030504040204" pitchFamily="34" charset="-120"/>
                          <a:ea typeface="微軟正黑體" panose="020B0604030504040204" pitchFamily="34" charset="-120"/>
                          <a:cs typeface="Microsoft JhengHei"/>
                          <a:sym typeface="Microsoft JhengHei"/>
                        </a:rPr>
                        <a:t>V</a:t>
                      </a:r>
                      <a:endParaRPr sz="3600" dirty="0">
                        <a:latin typeface="微軟正黑體" panose="020B0604030504040204" pitchFamily="34" charset="-120"/>
                        <a:ea typeface="微軟正黑體" panose="020B0604030504040204" pitchFamily="34" charset="-120"/>
                      </a:endParaRPr>
                    </a:p>
                  </a:txBody>
                  <a:tcPr marL="91411" marR="91411" marT="45700" marB="45700" anchor="ctr">
                    <a:lnL w="12700" cap="flat" cmpd="sng" algn="ctr">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F2DCDB"/>
                    </a:solidFill>
                  </a:tcPr>
                </a:tc>
                <a:tc>
                  <a:txBody>
                    <a:bodyPr/>
                    <a:lstStyle/>
                    <a:p>
                      <a:pPr marL="0" marR="0" lvl="0" indent="0" algn="ctr" rtl="0">
                        <a:lnSpc>
                          <a:spcPct val="100000"/>
                        </a:lnSpc>
                        <a:spcBef>
                          <a:spcPts val="0"/>
                        </a:spcBef>
                        <a:spcAft>
                          <a:spcPts val="0"/>
                        </a:spcAft>
                        <a:buClr>
                          <a:srgbClr val="000000"/>
                        </a:buClr>
                        <a:buSzPts val="1600"/>
                        <a:buFont typeface="Microsoft JhengHei"/>
                        <a:buNone/>
                      </a:pPr>
                      <a:r>
                        <a:rPr lang="en-US" sz="3200" b="0" i="0" u="none">
                          <a:solidFill>
                            <a:srgbClr val="000000"/>
                          </a:solidFill>
                          <a:latin typeface="微軟正黑體" panose="020B0604030504040204" pitchFamily="34" charset="-120"/>
                          <a:ea typeface="微軟正黑體" panose="020B0604030504040204" pitchFamily="34" charset="-120"/>
                          <a:cs typeface="Microsoft JhengHei"/>
                          <a:sym typeface="Microsoft JhengHei"/>
                        </a:rPr>
                        <a:t>V</a:t>
                      </a:r>
                      <a:endParaRPr sz="3600">
                        <a:latin typeface="微軟正黑體" panose="020B0604030504040204" pitchFamily="34" charset="-120"/>
                        <a:ea typeface="微軟正黑體" panose="020B0604030504040204" pitchFamily="34" charset="-120"/>
                      </a:endParaRPr>
                    </a:p>
                  </a:txBody>
                  <a:tcPr marL="91411" marR="91411" marT="45700" marB="4570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F2DCDB"/>
                    </a:solidFill>
                  </a:tcPr>
                </a:tc>
              </a:tr>
              <a:tr h="609603">
                <a:tc>
                  <a:txBody>
                    <a:bodyPr/>
                    <a:lstStyle/>
                    <a:p>
                      <a:pPr marL="0" marR="0" lvl="0" indent="0" algn="l" rtl="0">
                        <a:lnSpc>
                          <a:spcPct val="100000"/>
                        </a:lnSpc>
                        <a:spcBef>
                          <a:spcPts val="0"/>
                        </a:spcBef>
                        <a:spcAft>
                          <a:spcPts val="0"/>
                        </a:spcAft>
                        <a:buClr>
                          <a:schemeClr val="dk1"/>
                        </a:buClr>
                        <a:buSzPts val="1600"/>
                        <a:buFont typeface="Microsoft JhengHei"/>
                        <a:buNone/>
                      </a:pPr>
                      <a:r>
                        <a:rPr lang="en-US" sz="3200" b="0" i="0" u="none">
                          <a:solidFill>
                            <a:schemeClr val="dk1"/>
                          </a:solidFill>
                          <a:latin typeface="微軟正黑體" panose="020B0604030504040204" pitchFamily="34" charset="-120"/>
                          <a:ea typeface="微軟正黑體" panose="020B0604030504040204" pitchFamily="34" charset="-120"/>
                          <a:cs typeface="Microsoft JhengHei"/>
                          <a:sym typeface="Microsoft JhengHei"/>
                        </a:rPr>
                        <a:t>工業</a:t>
                      </a:r>
                      <a:endParaRPr sz="3600">
                        <a:latin typeface="微軟正黑體" panose="020B0604030504040204" pitchFamily="34" charset="-120"/>
                        <a:ea typeface="微軟正黑體" panose="020B0604030504040204" pitchFamily="34" charset="-120"/>
                      </a:endParaRPr>
                    </a:p>
                  </a:txBody>
                  <a:tcPr marL="91411" marR="91411" marT="45700" marB="4570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C6D9F1"/>
                    </a:solidFill>
                  </a:tcPr>
                </a:tc>
                <a:tc>
                  <a:txBody>
                    <a:bodyPr/>
                    <a:lstStyle/>
                    <a:p>
                      <a:pPr marL="0" marR="0" lvl="0" indent="0" algn="ctr" rtl="0">
                        <a:lnSpc>
                          <a:spcPct val="100000"/>
                        </a:lnSpc>
                        <a:spcBef>
                          <a:spcPts val="0"/>
                        </a:spcBef>
                        <a:spcAft>
                          <a:spcPts val="0"/>
                        </a:spcAft>
                        <a:buClr>
                          <a:schemeClr val="dk1"/>
                        </a:buClr>
                        <a:buSzPts val="1600"/>
                        <a:buFont typeface="Microsoft JhengHei"/>
                        <a:buNone/>
                      </a:pPr>
                      <a:r>
                        <a:rPr lang="en-US" sz="3200" b="0" i="0" u="none">
                          <a:solidFill>
                            <a:schemeClr val="dk1"/>
                          </a:solidFill>
                          <a:latin typeface="微軟正黑體" panose="020B0604030504040204" pitchFamily="34" charset="-120"/>
                          <a:ea typeface="微軟正黑體" panose="020B0604030504040204" pitchFamily="34" charset="-120"/>
                          <a:cs typeface="Microsoft JhengHei"/>
                          <a:sym typeface="Microsoft JhengHei"/>
                        </a:rPr>
                        <a:t>X</a:t>
                      </a:r>
                      <a:endParaRPr sz="3600">
                        <a:latin typeface="微軟正黑體" panose="020B0604030504040204" pitchFamily="34" charset="-120"/>
                        <a:ea typeface="微軟正黑體" panose="020B0604030504040204" pitchFamily="34" charset="-120"/>
                      </a:endParaRPr>
                    </a:p>
                  </a:txBody>
                  <a:tcPr marL="91411" marR="91411" marT="45700" marB="45700" anchor="ctr">
                    <a:lnL w="12700" cap="flat" cmpd="sng" algn="ctr">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lgn="ctr">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C6D9F1"/>
                    </a:solidFill>
                  </a:tcPr>
                </a:tc>
                <a:tc>
                  <a:txBody>
                    <a:bodyPr/>
                    <a:lstStyle/>
                    <a:p>
                      <a:pPr marL="0" marR="0" lvl="0" indent="0" algn="ctr" rtl="0">
                        <a:lnSpc>
                          <a:spcPct val="90000"/>
                        </a:lnSpc>
                        <a:spcBef>
                          <a:spcPts val="0"/>
                        </a:spcBef>
                        <a:spcAft>
                          <a:spcPts val="0"/>
                        </a:spcAft>
                        <a:buClr>
                          <a:schemeClr val="dk1"/>
                        </a:buClr>
                        <a:buSzPts val="1600"/>
                        <a:buFont typeface="Microsoft JhengHei"/>
                        <a:buNone/>
                      </a:pPr>
                      <a:r>
                        <a:rPr lang="en-US" sz="3200" b="0" i="0" u="none" dirty="0">
                          <a:solidFill>
                            <a:schemeClr val="dk1"/>
                          </a:solidFill>
                          <a:latin typeface="微軟正黑體" panose="020B0604030504040204" pitchFamily="34" charset="-120"/>
                          <a:ea typeface="微軟正黑體" panose="020B0604030504040204" pitchFamily="34" charset="-120"/>
                          <a:cs typeface="Microsoft JhengHei"/>
                          <a:sym typeface="Microsoft JhengHei"/>
                        </a:rPr>
                        <a:t>▲</a:t>
                      </a:r>
                      <a:endParaRPr sz="3600" dirty="0">
                        <a:latin typeface="微軟正黑體" panose="020B0604030504040204" pitchFamily="34" charset="-120"/>
                        <a:ea typeface="微軟正黑體" panose="020B0604030504040204" pitchFamily="34" charset="-120"/>
                      </a:endParaRPr>
                    </a:p>
                  </a:txBody>
                  <a:tcPr marL="91411" marR="91411" marT="45700" marB="4570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C6D9F1"/>
                    </a:solidFill>
                  </a:tcPr>
                </a:tc>
                <a:tc>
                  <a:txBody>
                    <a:bodyPr/>
                    <a:lstStyle/>
                    <a:p>
                      <a:pPr marL="0" marR="0" lvl="0" indent="0" algn="ctr" rtl="0">
                        <a:lnSpc>
                          <a:spcPct val="90000"/>
                        </a:lnSpc>
                        <a:spcBef>
                          <a:spcPts val="0"/>
                        </a:spcBef>
                        <a:spcAft>
                          <a:spcPts val="0"/>
                        </a:spcAft>
                        <a:buClr>
                          <a:schemeClr val="dk1"/>
                        </a:buClr>
                        <a:buSzPts val="1600"/>
                        <a:buFont typeface="Microsoft JhengHei"/>
                        <a:buNone/>
                      </a:pPr>
                      <a:r>
                        <a:rPr lang="en-US" sz="3200" b="0" i="0" u="none" dirty="0">
                          <a:solidFill>
                            <a:schemeClr val="dk1"/>
                          </a:solidFill>
                          <a:latin typeface="微軟正黑體" panose="020B0604030504040204" pitchFamily="34" charset="-120"/>
                          <a:ea typeface="微軟正黑體" panose="020B0604030504040204" pitchFamily="34" charset="-120"/>
                          <a:cs typeface="Microsoft JhengHei"/>
                          <a:sym typeface="Microsoft JhengHei"/>
                        </a:rPr>
                        <a:t>▲</a:t>
                      </a:r>
                      <a:endParaRPr sz="3600" dirty="0">
                        <a:latin typeface="微軟正黑體" panose="020B0604030504040204" pitchFamily="34" charset="-120"/>
                        <a:ea typeface="微軟正黑體" panose="020B0604030504040204" pitchFamily="34" charset="-120"/>
                      </a:endParaRPr>
                    </a:p>
                  </a:txBody>
                  <a:tcPr marL="91411" marR="91411" marT="45700" marB="4570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C6D9F1"/>
                    </a:solidFill>
                  </a:tcPr>
                </a:tc>
                <a:tc>
                  <a:txBody>
                    <a:bodyPr/>
                    <a:lstStyle/>
                    <a:p>
                      <a:pPr marL="0" marR="0" lvl="0" indent="0" algn="ctr" rtl="0">
                        <a:lnSpc>
                          <a:spcPct val="100000"/>
                        </a:lnSpc>
                        <a:spcBef>
                          <a:spcPts val="0"/>
                        </a:spcBef>
                        <a:spcAft>
                          <a:spcPts val="0"/>
                        </a:spcAft>
                        <a:buClr>
                          <a:schemeClr val="dk1"/>
                        </a:buClr>
                        <a:buSzPts val="1600"/>
                        <a:buFont typeface="Microsoft JhengHei"/>
                        <a:buNone/>
                      </a:pPr>
                      <a:r>
                        <a:rPr lang="en-US" sz="3200" b="0" i="0" u="none" dirty="0">
                          <a:solidFill>
                            <a:schemeClr val="dk1"/>
                          </a:solidFill>
                          <a:latin typeface="微軟正黑體" panose="020B0604030504040204" pitchFamily="34" charset="-120"/>
                          <a:ea typeface="微軟正黑體" panose="020B0604030504040204" pitchFamily="34" charset="-120"/>
                          <a:cs typeface="Microsoft JhengHei"/>
                          <a:sym typeface="Microsoft JhengHei"/>
                        </a:rPr>
                        <a:t>X</a:t>
                      </a:r>
                      <a:endParaRPr sz="3600" dirty="0">
                        <a:latin typeface="微軟正黑體" panose="020B0604030504040204" pitchFamily="34" charset="-120"/>
                        <a:ea typeface="微軟正黑體" panose="020B0604030504040204" pitchFamily="34" charset="-120"/>
                      </a:endParaRPr>
                    </a:p>
                  </a:txBody>
                  <a:tcPr marL="91411" marR="91411" marT="45700" marB="45700" anchor="ctr">
                    <a:lnL w="12700" cap="flat" cmpd="sng">
                      <a:solidFill>
                        <a:schemeClr val="dk1"/>
                      </a:solidFill>
                      <a:prstDash val="solid"/>
                      <a:round/>
                      <a:headEnd type="none" w="sm" len="sm"/>
                      <a:tailEnd type="none" w="sm" len="sm"/>
                    </a:lnL>
                    <a:lnR w="12700" cap="flat" cmpd="sng" algn="ctr">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C6D9F1"/>
                    </a:solidFill>
                  </a:tcPr>
                </a:tc>
                <a:tc>
                  <a:txBody>
                    <a:bodyPr/>
                    <a:lstStyle/>
                    <a:p>
                      <a:pPr marL="0" marR="0" lvl="0" indent="0" algn="ctr" rtl="0">
                        <a:lnSpc>
                          <a:spcPct val="100000"/>
                        </a:lnSpc>
                        <a:spcBef>
                          <a:spcPts val="0"/>
                        </a:spcBef>
                        <a:spcAft>
                          <a:spcPts val="0"/>
                        </a:spcAft>
                        <a:buClr>
                          <a:schemeClr val="dk1"/>
                        </a:buClr>
                        <a:buSzPts val="1600"/>
                        <a:buFont typeface="Microsoft JhengHei"/>
                        <a:buNone/>
                      </a:pPr>
                      <a:r>
                        <a:rPr lang="en-US" sz="3200" b="0" i="0" u="none">
                          <a:solidFill>
                            <a:schemeClr val="dk1"/>
                          </a:solidFill>
                          <a:latin typeface="微軟正黑體" panose="020B0604030504040204" pitchFamily="34" charset="-120"/>
                          <a:ea typeface="微軟正黑體" panose="020B0604030504040204" pitchFamily="34" charset="-120"/>
                          <a:cs typeface="Microsoft JhengHei"/>
                          <a:sym typeface="Microsoft JhengHei"/>
                        </a:rPr>
                        <a:t>X</a:t>
                      </a:r>
                      <a:endParaRPr sz="3600">
                        <a:latin typeface="微軟正黑體" panose="020B0604030504040204" pitchFamily="34" charset="-120"/>
                        <a:ea typeface="微軟正黑體" panose="020B0604030504040204" pitchFamily="34" charset="-120"/>
                      </a:endParaRPr>
                    </a:p>
                  </a:txBody>
                  <a:tcPr marL="91411" marR="91411" marT="45700" marB="45700" anchor="ctr">
                    <a:lnL w="12700" cap="flat" cmpd="sng" algn="ctr">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lgn="ctr">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C6D9F1"/>
                    </a:solidFill>
                  </a:tcPr>
                </a:tc>
                <a:tc>
                  <a:txBody>
                    <a:bodyPr/>
                    <a:lstStyle/>
                    <a:p>
                      <a:pPr marL="0" marR="0" lvl="0" indent="0" algn="ctr" rtl="0">
                        <a:lnSpc>
                          <a:spcPct val="100000"/>
                        </a:lnSpc>
                        <a:spcBef>
                          <a:spcPts val="0"/>
                        </a:spcBef>
                        <a:spcAft>
                          <a:spcPts val="0"/>
                        </a:spcAft>
                        <a:buClr>
                          <a:schemeClr val="dk1"/>
                        </a:buClr>
                        <a:buSzPts val="1600"/>
                        <a:buFont typeface="Microsoft JhengHei"/>
                        <a:buNone/>
                      </a:pPr>
                      <a:r>
                        <a:rPr lang="en-US" sz="3200" b="0" i="0" u="none" dirty="0">
                          <a:solidFill>
                            <a:schemeClr val="dk1"/>
                          </a:solidFill>
                          <a:latin typeface="微軟正黑體" panose="020B0604030504040204" pitchFamily="34" charset="-120"/>
                          <a:ea typeface="微軟正黑體" panose="020B0604030504040204" pitchFamily="34" charset="-120"/>
                          <a:cs typeface="Microsoft JhengHei"/>
                          <a:sym typeface="Microsoft JhengHei"/>
                        </a:rPr>
                        <a:t>▲</a:t>
                      </a:r>
                      <a:endParaRPr sz="3600" dirty="0">
                        <a:latin typeface="微軟正黑體" panose="020B0604030504040204" pitchFamily="34" charset="-120"/>
                        <a:ea typeface="微軟正黑體" panose="020B0604030504040204" pitchFamily="34" charset="-120"/>
                      </a:endParaRPr>
                    </a:p>
                  </a:txBody>
                  <a:tcPr marL="91411" marR="91411" marT="45700" marB="45700" anchor="ctr">
                    <a:lnL w="12700" cap="flat" cmpd="sng" algn="ctr">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lgn="ctr">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C6D9F1"/>
                    </a:solidFill>
                  </a:tcPr>
                </a:tc>
                <a:tc>
                  <a:txBody>
                    <a:bodyPr/>
                    <a:lstStyle/>
                    <a:p>
                      <a:pPr marL="0" marR="0" lvl="0" indent="0" algn="ctr" rtl="0">
                        <a:lnSpc>
                          <a:spcPct val="100000"/>
                        </a:lnSpc>
                        <a:spcBef>
                          <a:spcPts val="0"/>
                        </a:spcBef>
                        <a:spcAft>
                          <a:spcPts val="0"/>
                        </a:spcAft>
                        <a:buClr>
                          <a:srgbClr val="000000"/>
                        </a:buClr>
                        <a:buSzPts val="1600"/>
                        <a:buFont typeface="Microsoft JhengHei"/>
                        <a:buNone/>
                      </a:pPr>
                      <a:r>
                        <a:rPr lang="en-US" sz="3200" b="0" i="0" u="none" dirty="0">
                          <a:solidFill>
                            <a:srgbClr val="000000"/>
                          </a:solidFill>
                          <a:latin typeface="微軟正黑體" panose="020B0604030504040204" pitchFamily="34" charset="-120"/>
                          <a:ea typeface="微軟正黑體" panose="020B0604030504040204" pitchFamily="34" charset="-120"/>
                          <a:cs typeface="Microsoft JhengHei"/>
                          <a:sym typeface="Microsoft JhengHei"/>
                        </a:rPr>
                        <a:t>V</a:t>
                      </a:r>
                      <a:endParaRPr sz="3600" dirty="0">
                        <a:latin typeface="微軟正黑體" panose="020B0604030504040204" pitchFamily="34" charset="-120"/>
                        <a:ea typeface="微軟正黑體" panose="020B0604030504040204" pitchFamily="34" charset="-120"/>
                      </a:endParaRPr>
                    </a:p>
                  </a:txBody>
                  <a:tcPr marL="91411" marR="91411" marT="45700" marB="45700" anchor="ctr">
                    <a:lnL w="12700" cap="flat" cmpd="sng" algn="ctr">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C6D9F1"/>
                    </a:solidFill>
                  </a:tcPr>
                </a:tc>
                <a:tc>
                  <a:txBody>
                    <a:bodyPr/>
                    <a:lstStyle/>
                    <a:p>
                      <a:pPr marL="0" marR="0" lvl="0" indent="0" algn="ctr" rtl="0">
                        <a:lnSpc>
                          <a:spcPct val="100000"/>
                        </a:lnSpc>
                        <a:spcBef>
                          <a:spcPts val="0"/>
                        </a:spcBef>
                        <a:spcAft>
                          <a:spcPts val="0"/>
                        </a:spcAft>
                        <a:buClr>
                          <a:srgbClr val="000000"/>
                        </a:buClr>
                        <a:buSzPts val="1600"/>
                        <a:buFont typeface="Microsoft JhengHei"/>
                        <a:buNone/>
                      </a:pPr>
                      <a:r>
                        <a:rPr lang="en-US" sz="3200" b="0" i="0" u="none" dirty="0">
                          <a:solidFill>
                            <a:srgbClr val="000000"/>
                          </a:solidFill>
                          <a:latin typeface="微軟正黑體" panose="020B0604030504040204" pitchFamily="34" charset="-120"/>
                          <a:ea typeface="微軟正黑體" panose="020B0604030504040204" pitchFamily="34" charset="-120"/>
                          <a:cs typeface="Microsoft JhengHei"/>
                          <a:sym typeface="Microsoft JhengHei"/>
                        </a:rPr>
                        <a:t>V</a:t>
                      </a:r>
                      <a:endParaRPr sz="3600" dirty="0">
                        <a:latin typeface="微軟正黑體" panose="020B0604030504040204" pitchFamily="34" charset="-120"/>
                        <a:ea typeface="微軟正黑體" panose="020B0604030504040204" pitchFamily="34" charset="-120"/>
                      </a:endParaRPr>
                    </a:p>
                  </a:txBody>
                  <a:tcPr marL="91411" marR="91411" marT="45700" marB="4570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C6D9F1"/>
                    </a:solidFill>
                  </a:tcPr>
                </a:tc>
              </a:tr>
            </a:tbl>
          </a:graphicData>
        </a:graphic>
      </p:graphicFrame>
      <p:sp>
        <p:nvSpPr>
          <p:cNvPr id="2718" name="Google Shape;2718;p191"/>
          <p:cNvSpPr txBox="1"/>
          <p:nvPr/>
        </p:nvSpPr>
        <p:spPr>
          <a:xfrm>
            <a:off x="576263" y="2249488"/>
            <a:ext cx="17448212" cy="3313112"/>
          </a:xfrm>
          <a:prstGeom prst="rect">
            <a:avLst/>
          </a:prstGeom>
          <a:noFill/>
          <a:ln>
            <a:noFill/>
          </a:ln>
        </p:spPr>
        <p:txBody>
          <a:bodyPr spcFirstLastPara="1" lIns="91411" tIns="45705" rIns="91411" bIns="45705"/>
          <a:lstStyle/>
          <a:p>
            <a:pPr algn="just">
              <a:spcBef>
                <a:spcPts val="0"/>
              </a:spcBef>
              <a:spcAft>
                <a:spcPts val="0"/>
              </a:spcAft>
              <a:buClr>
                <a:schemeClr val="dk1"/>
              </a:buClr>
              <a:buSzPts val="1800"/>
              <a:defRPr/>
            </a:pPr>
            <a:r>
              <a:rPr lang="en-US" altLang="zh-TW" sz="3600" b="1" dirty="0">
                <a:latin typeface="微軟正黑體" panose="020B0604030504040204" pitchFamily="34" charset="-120"/>
                <a:ea typeface="微軟正黑體" panose="020B0604030504040204" pitchFamily="34" charset="-120"/>
                <a:cs typeface="Arial"/>
                <a:sym typeface="Arial"/>
              </a:rPr>
              <a:t>(</a:t>
            </a:r>
            <a:r>
              <a:rPr lang="zh-TW" altLang="en-US" sz="3600" b="1" dirty="0">
                <a:latin typeface="微軟正黑體" panose="020B0604030504040204" pitchFamily="34" charset="-120"/>
                <a:ea typeface="微軟正黑體" panose="020B0604030504040204" pitchFamily="34" charset="-120"/>
                <a:cs typeface="Arial"/>
                <a:sym typeface="Arial"/>
              </a:rPr>
              <a:t>一</a:t>
            </a:r>
            <a:r>
              <a:rPr lang="en-US" altLang="zh-TW" sz="3600" b="1" dirty="0">
                <a:latin typeface="微軟正黑體" panose="020B0604030504040204" pitchFamily="34" charset="-120"/>
                <a:ea typeface="微軟正黑體" panose="020B0604030504040204" pitchFamily="34" charset="-120"/>
                <a:cs typeface="Arial"/>
                <a:sym typeface="Arial"/>
              </a:rPr>
              <a:t>)</a:t>
            </a:r>
            <a:r>
              <a:rPr lang="zh-TW" altLang="en-US" sz="3600" b="1" dirty="0">
                <a:latin typeface="微軟正黑體" panose="020B0604030504040204" pitchFamily="34" charset="-120"/>
                <a:ea typeface="微軟正黑體" panose="020B0604030504040204" pitchFamily="34" charset="-120"/>
                <a:cs typeface="Arial"/>
                <a:sym typeface="Arial"/>
              </a:rPr>
              <a:t>國土計畫土地使用管制實施後</a:t>
            </a:r>
            <a:r>
              <a:rPr lang="en-US" altLang="zh-TW" sz="3600" b="1" dirty="0">
                <a:latin typeface="微軟正黑體" panose="020B0604030504040204" pitchFamily="34" charset="-120"/>
                <a:ea typeface="微軟正黑體" panose="020B0604030504040204" pitchFamily="34" charset="-120"/>
                <a:cs typeface="Arial"/>
                <a:sym typeface="Arial"/>
              </a:rPr>
              <a:t>(114</a:t>
            </a:r>
            <a:r>
              <a:rPr lang="zh-TW" altLang="en-US" sz="3600" b="1" dirty="0">
                <a:latin typeface="微軟正黑體" panose="020B0604030504040204" pitchFamily="34" charset="-120"/>
                <a:ea typeface="微軟正黑體" panose="020B0604030504040204" pitchFamily="34" charset="-120"/>
                <a:cs typeface="Arial"/>
                <a:sym typeface="Arial"/>
              </a:rPr>
              <a:t>年</a:t>
            </a:r>
            <a:r>
              <a:rPr lang="en-US" altLang="zh-TW" sz="3600" b="1" dirty="0">
                <a:latin typeface="微軟正黑體" panose="020B0604030504040204" pitchFamily="34" charset="-120"/>
                <a:ea typeface="微軟正黑體" panose="020B0604030504040204" pitchFamily="34" charset="-120"/>
                <a:cs typeface="Arial"/>
                <a:sym typeface="Arial"/>
              </a:rPr>
              <a:t>4</a:t>
            </a:r>
            <a:r>
              <a:rPr lang="zh-TW" altLang="en-US" sz="3600" b="1" dirty="0">
                <a:latin typeface="微軟正黑體" panose="020B0604030504040204" pitchFamily="34" charset="-120"/>
                <a:ea typeface="微軟正黑體" panose="020B0604030504040204" pitchFamily="34" charset="-120"/>
                <a:cs typeface="Arial"/>
                <a:sym typeface="Arial"/>
              </a:rPr>
              <a:t>月</a:t>
            </a:r>
            <a:r>
              <a:rPr lang="en-US" altLang="zh-TW" sz="3600" b="1" dirty="0">
                <a:latin typeface="微軟正黑體" panose="020B0604030504040204" pitchFamily="34" charset="-120"/>
                <a:ea typeface="微軟正黑體" panose="020B0604030504040204" pitchFamily="34" charset="-120"/>
                <a:cs typeface="Arial"/>
                <a:sym typeface="Arial"/>
              </a:rPr>
              <a:t>30</a:t>
            </a:r>
            <a:r>
              <a:rPr lang="zh-TW" altLang="en-US" sz="3600" b="1" dirty="0">
                <a:latin typeface="微軟正黑體" panose="020B0604030504040204" pitchFamily="34" charset="-120"/>
                <a:ea typeface="微軟正黑體" panose="020B0604030504040204" pitchFamily="34" charset="-120"/>
                <a:cs typeface="Arial"/>
                <a:sym typeface="Arial"/>
              </a:rPr>
              <a:t>日</a:t>
            </a:r>
            <a:r>
              <a:rPr lang="en-US" altLang="zh-TW" sz="3600" b="1" dirty="0">
                <a:latin typeface="微軟正黑體" panose="020B0604030504040204" pitchFamily="34" charset="-120"/>
                <a:ea typeface="微軟正黑體" panose="020B0604030504040204" pitchFamily="34" charset="-120"/>
                <a:cs typeface="Arial"/>
                <a:sym typeface="Arial"/>
              </a:rPr>
              <a:t>)</a:t>
            </a:r>
            <a:r>
              <a:rPr lang="zh-TW" altLang="en-US" sz="3600" b="1" dirty="0">
                <a:latin typeface="微軟正黑體" panose="020B0604030504040204" pitchFamily="34" charset="-120"/>
                <a:ea typeface="微軟正黑體" panose="020B0604030504040204" pitchFamily="34" charset="-120"/>
                <a:cs typeface="Arial"/>
                <a:sym typeface="Arial"/>
              </a:rPr>
              <a:t>，新增使用之</a:t>
            </a:r>
            <a:r>
              <a:rPr lang="en-US" sz="3600" b="1" dirty="0" err="1">
                <a:latin typeface="微軟正黑體" panose="020B0604030504040204" pitchFamily="34" charset="-120"/>
                <a:ea typeface="微軟正黑體" panose="020B0604030504040204" pitchFamily="34" charset="-120"/>
                <a:cs typeface="Arial"/>
                <a:sym typeface="Arial"/>
              </a:rPr>
              <a:t>初步處理原則</a:t>
            </a:r>
            <a:r>
              <a:rPr lang="en-US" sz="3600" b="1" dirty="0">
                <a:latin typeface="微軟正黑體" panose="020B0604030504040204" pitchFamily="34" charset="-120"/>
                <a:ea typeface="微軟正黑體" panose="020B0604030504040204" pitchFamily="34" charset="-120"/>
                <a:cs typeface="Arial"/>
                <a:sym typeface="Arial"/>
              </a:rPr>
              <a:t>：</a:t>
            </a:r>
            <a:endParaRPr sz="8001" b="1" dirty="0">
              <a:latin typeface="微軟正黑體" panose="020B0604030504040204" pitchFamily="34" charset="-120"/>
              <a:ea typeface="微軟正黑體" panose="020B0604030504040204" pitchFamily="34" charset="-120"/>
            </a:endParaRPr>
          </a:p>
          <a:p>
            <a:pPr marL="1440144" lvl="1" indent="-792079" algn="just">
              <a:spcBef>
                <a:spcPts val="1200"/>
              </a:spcBef>
              <a:spcAft>
                <a:spcPts val="0"/>
              </a:spcAft>
              <a:buClr>
                <a:schemeClr val="dk1"/>
              </a:buClr>
              <a:buSzPts val="1800"/>
              <a:buFont typeface="Wingdings" panose="05000000000000000000" pitchFamily="2" charset="2"/>
              <a:buChar char="l"/>
              <a:defRPr/>
            </a:pPr>
            <a:r>
              <a:rPr lang="en-US" sz="3600" b="1" dirty="0" err="1">
                <a:latin typeface="微軟正黑體" panose="020B0604030504040204" pitchFamily="34" charset="-120"/>
                <a:ea typeface="微軟正黑體" panose="020B0604030504040204" pitchFamily="34" charset="-120"/>
                <a:cs typeface="Arial"/>
                <a:sym typeface="Arial"/>
              </a:rPr>
              <a:t>基礎性公共設施</a:t>
            </a:r>
            <a:r>
              <a:rPr lang="en-US" altLang="zh-TW" sz="3600" b="1" dirty="0">
                <a:latin typeface="微軟正黑體" panose="020B0604030504040204" pitchFamily="34" charset="-120"/>
                <a:ea typeface="微軟正黑體" panose="020B0604030504040204" pitchFamily="34" charset="-120"/>
                <a:cs typeface="Arial"/>
                <a:sym typeface="Arial"/>
              </a:rPr>
              <a:t>(</a:t>
            </a:r>
            <a:r>
              <a:rPr lang="zh-TW" altLang="en-US" sz="3600" b="1" dirty="0">
                <a:latin typeface="微軟正黑體" panose="020B0604030504040204" pitchFamily="34" charset="-120"/>
                <a:ea typeface="微軟正黑體" panose="020B0604030504040204" pitchFamily="34" charset="-120"/>
                <a:cs typeface="Arial"/>
                <a:sym typeface="Arial"/>
              </a:rPr>
              <a:t>維生設施</a:t>
            </a:r>
            <a:r>
              <a:rPr lang="en-US" altLang="zh-TW" sz="3600" b="1" dirty="0">
                <a:latin typeface="微軟正黑體" panose="020B0604030504040204" pitchFamily="34" charset="-120"/>
                <a:ea typeface="微軟正黑體" panose="020B0604030504040204" pitchFamily="34" charset="-120"/>
                <a:cs typeface="Arial"/>
                <a:sym typeface="Arial"/>
              </a:rPr>
              <a:t>)</a:t>
            </a:r>
            <a:r>
              <a:rPr lang="en-US" sz="3600" b="1" dirty="0" err="1">
                <a:latin typeface="微軟正黑體" panose="020B0604030504040204" pitchFamily="34" charset="-120"/>
                <a:ea typeface="微軟正黑體" panose="020B0604030504040204" pitchFamily="34" charset="-120"/>
                <a:cs typeface="Arial"/>
                <a:sym typeface="Arial"/>
              </a:rPr>
              <a:t>及國防，得於各國土功能分區分類使用</a:t>
            </a:r>
            <a:r>
              <a:rPr lang="en-US" sz="3600" b="1" dirty="0">
                <a:latin typeface="微軟正黑體" panose="020B0604030504040204" pitchFamily="34" charset="-120"/>
                <a:ea typeface="微軟正黑體" panose="020B0604030504040204" pitchFamily="34" charset="-120"/>
                <a:cs typeface="Arial"/>
                <a:sym typeface="Arial"/>
              </a:rPr>
              <a:t>。</a:t>
            </a:r>
            <a:endParaRPr sz="8001" b="1" dirty="0">
              <a:latin typeface="微軟正黑體" panose="020B0604030504040204" pitchFamily="34" charset="-120"/>
              <a:ea typeface="微軟正黑體" panose="020B0604030504040204" pitchFamily="34" charset="-120"/>
            </a:endParaRPr>
          </a:p>
          <a:p>
            <a:pPr marL="1440144" lvl="1" indent="-792079" algn="just">
              <a:spcBef>
                <a:spcPts val="600"/>
              </a:spcBef>
              <a:spcAft>
                <a:spcPts val="0"/>
              </a:spcAft>
              <a:buClr>
                <a:schemeClr val="dk1"/>
              </a:buClr>
              <a:buSzPts val="1800"/>
              <a:buFont typeface="Wingdings" panose="05000000000000000000" pitchFamily="2" charset="2"/>
              <a:buChar char="l"/>
              <a:defRPr/>
            </a:pPr>
            <a:r>
              <a:rPr lang="en-US" sz="3600" b="1" dirty="0">
                <a:latin typeface="微軟正黑體" panose="020B0604030504040204" pitchFamily="34" charset="-120"/>
                <a:ea typeface="微軟正黑體" panose="020B0604030504040204" pitchFamily="34" charset="-120"/>
                <a:cs typeface="Arial"/>
                <a:sym typeface="Arial"/>
              </a:rPr>
              <a:t>一般性公共設施，除國保１、農１外，其餘得使用。</a:t>
            </a:r>
            <a:endParaRPr sz="8001" b="1" dirty="0">
              <a:latin typeface="微軟正黑體" panose="020B0604030504040204" pitchFamily="34" charset="-120"/>
              <a:ea typeface="微軟正黑體" panose="020B0604030504040204" pitchFamily="34" charset="-120"/>
            </a:endParaRPr>
          </a:p>
          <a:p>
            <a:pPr marL="1440144" lvl="1" indent="-792079" algn="just">
              <a:spcBef>
                <a:spcPts val="600"/>
              </a:spcBef>
              <a:spcAft>
                <a:spcPts val="0"/>
              </a:spcAft>
              <a:buClr>
                <a:schemeClr val="dk1"/>
              </a:buClr>
              <a:buSzPts val="1800"/>
              <a:buFont typeface="Wingdings" panose="05000000000000000000" pitchFamily="2" charset="2"/>
              <a:buChar char="l"/>
              <a:defRPr/>
            </a:pPr>
            <a:r>
              <a:rPr lang="en-US" sz="3600" b="1" dirty="0" err="1">
                <a:latin typeface="微軟正黑體" panose="020B0604030504040204" pitchFamily="34" charset="-120"/>
                <a:ea typeface="微軟正黑體" panose="020B0604030504040204" pitchFamily="34" charset="-120"/>
                <a:cs typeface="Arial"/>
                <a:sym typeface="Arial"/>
              </a:rPr>
              <a:t>住商、遊憩等，得於各國土功能分區分類之既有可建築用地，申請使用</a:t>
            </a:r>
            <a:r>
              <a:rPr lang="en-US" sz="3600" b="1" dirty="0">
                <a:latin typeface="微軟正黑體" panose="020B0604030504040204" pitchFamily="34" charset="-120"/>
                <a:ea typeface="微軟正黑體" panose="020B0604030504040204" pitchFamily="34" charset="-120"/>
                <a:cs typeface="Arial"/>
                <a:sym typeface="Arial"/>
              </a:rPr>
              <a:t>。</a:t>
            </a:r>
            <a:endParaRPr sz="8001" b="1" dirty="0">
              <a:latin typeface="微軟正黑體" panose="020B0604030504040204" pitchFamily="34" charset="-120"/>
              <a:ea typeface="微軟正黑體" panose="020B0604030504040204" pitchFamily="34" charset="-120"/>
            </a:endParaRPr>
          </a:p>
          <a:p>
            <a:pPr marL="1440144" lvl="1" indent="-792079" algn="just">
              <a:spcBef>
                <a:spcPts val="600"/>
              </a:spcBef>
              <a:spcAft>
                <a:spcPts val="0"/>
              </a:spcAft>
              <a:buClr>
                <a:schemeClr val="dk1"/>
              </a:buClr>
              <a:buSzPts val="1800"/>
              <a:buFont typeface="Wingdings" panose="05000000000000000000" pitchFamily="2" charset="2"/>
              <a:buChar char="l"/>
              <a:defRPr/>
            </a:pPr>
            <a:r>
              <a:rPr lang="en-US" sz="3600" b="1" dirty="0" err="1">
                <a:latin typeface="微軟正黑體" panose="020B0604030504040204" pitchFamily="34" charset="-120"/>
                <a:ea typeface="微軟正黑體" panose="020B0604030504040204" pitchFamily="34" charset="-120"/>
                <a:cs typeface="Arial"/>
                <a:sym typeface="Arial"/>
              </a:rPr>
              <a:t>工業，得於城鄉發展地區申請使用</a:t>
            </a:r>
            <a:r>
              <a:rPr lang="en-US" sz="3600" b="1" dirty="0">
                <a:latin typeface="微軟正黑體" panose="020B0604030504040204" pitchFamily="34" charset="-120"/>
                <a:ea typeface="微軟正黑體" panose="020B0604030504040204" pitchFamily="34" charset="-120"/>
                <a:cs typeface="Arial"/>
                <a:sym typeface="Arial"/>
              </a:rPr>
              <a:t>。</a:t>
            </a:r>
            <a:endParaRPr sz="8001" b="1" dirty="0">
              <a:latin typeface="微軟正黑體" panose="020B0604030504040204" pitchFamily="34" charset="-120"/>
              <a:ea typeface="微軟正黑體" panose="020B0604030504040204" pitchFamily="34" charset="-120"/>
            </a:endParaRPr>
          </a:p>
        </p:txBody>
      </p:sp>
      <p:sp>
        <p:nvSpPr>
          <p:cNvPr id="7" name="Text Box 14"/>
          <p:cNvSpPr txBox="1">
            <a:spLocks noChangeArrowheads="1"/>
          </p:cNvSpPr>
          <p:nvPr/>
        </p:nvSpPr>
        <p:spPr bwMode="auto">
          <a:xfrm>
            <a:off x="1222375" y="233363"/>
            <a:ext cx="16417925" cy="1200150"/>
          </a:xfrm>
          <a:prstGeom prst="rect">
            <a:avLst/>
          </a:prstGeom>
          <a:noFill/>
          <a:ln>
            <a:noFill/>
          </a:ln>
          <a:effectLst>
            <a:prstShdw prst="shdw17" dist="17961" dir="2700000">
              <a:schemeClr val="accent1">
                <a:gamma/>
                <a:shade val="60000"/>
                <a:invGamma/>
              </a:schemeClr>
            </a:prstShdw>
          </a:effectLst>
        </p:spPr>
        <p:txBody>
          <a:bodyPr>
            <a:spAutoFit/>
          </a:bodyPr>
          <a:lstStyle/>
          <a:p>
            <a:pPr algn="ctr">
              <a:spcBef>
                <a:spcPct val="50000"/>
              </a:spcBef>
              <a:defRPr/>
            </a:pPr>
            <a:r>
              <a:rPr lang="zh-TW" altLang="en-US" sz="7201" b="1" dirty="0">
                <a:solidFill>
                  <a:srgbClr val="002060"/>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功能分區分類容許使用類型</a:t>
            </a:r>
          </a:p>
        </p:txBody>
      </p:sp>
      <p:sp>
        <p:nvSpPr>
          <p:cNvPr id="8" name="Rectangle 7"/>
          <p:cNvSpPr txBox="1">
            <a:spLocks noGrp="1" noChangeArrowheads="1"/>
          </p:cNvSpPr>
          <p:nvPr/>
        </p:nvSpPr>
        <p:spPr bwMode="auto">
          <a:xfrm>
            <a:off x="17211209" y="13019088"/>
            <a:ext cx="1006416" cy="609601"/>
          </a:xfrm>
          <a:prstGeom prst="rect">
            <a:avLst/>
          </a:prstGeom>
          <a:noFill/>
          <a:ln>
            <a:noFill/>
          </a:ln>
        </p:spPr>
        <p:txBody>
          <a:bodyPr lIns="182505" tIns="91235" rIns="182505" bIns="91235"/>
          <a:lstStyle>
            <a:lvl1pPr>
              <a:spcBef>
                <a:spcPct val="20000"/>
              </a:spcBef>
              <a:buChar char="•"/>
              <a:defRPr kumimoji="1" sz="6400">
                <a:solidFill>
                  <a:schemeClr val="tx1"/>
                </a:solidFill>
                <a:latin typeface="Arial" pitchFamily="34" charset="0"/>
                <a:ea typeface="新細明體" pitchFamily="18" charset="-120"/>
              </a:defRPr>
            </a:lvl1pPr>
            <a:lvl2pPr marL="742950" indent="-285750">
              <a:spcBef>
                <a:spcPct val="20000"/>
              </a:spcBef>
              <a:buChar char="–"/>
              <a:defRPr kumimoji="1" sz="5600">
                <a:solidFill>
                  <a:schemeClr val="tx1"/>
                </a:solidFill>
                <a:latin typeface="Arial" pitchFamily="34" charset="0"/>
                <a:ea typeface="新細明體" pitchFamily="18" charset="-120"/>
              </a:defRPr>
            </a:lvl2pPr>
            <a:lvl3pPr marL="1143000" indent="-228600">
              <a:spcBef>
                <a:spcPct val="20000"/>
              </a:spcBef>
              <a:buChar char="•"/>
              <a:defRPr kumimoji="1" sz="4800">
                <a:solidFill>
                  <a:schemeClr val="tx1"/>
                </a:solidFill>
                <a:latin typeface="Arial" pitchFamily="34" charset="0"/>
                <a:ea typeface="新細明體" pitchFamily="18" charset="-120"/>
              </a:defRPr>
            </a:lvl3pPr>
            <a:lvl4pPr marL="1600200" indent="-228600">
              <a:spcBef>
                <a:spcPct val="20000"/>
              </a:spcBef>
              <a:buChar char="–"/>
              <a:defRPr kumimoji="1" sz="4000">
                <a:solidFill>
                  <a:schemeClr val="tx1"/>
                </a:solidFill>
                <a:latin typeface="Arial" pitchFamily="34" charset="0"/>
                <a:ea typeface="新細明體" pitchFamily="18" charset="-120"/>
              </a:defRPr>
            </a:lvl4pPr>
            <a:lvl5pPr marL="2057400" indent="-228600">
              <a:spcBef>
                <a:spcPct val="20000"/>
              </a:spcBef>
              <a:buChar char="»"/>
              <a:defRPr kumimoji="1" sz="4000">
                <a:solidFill>
                  <a:schemeClr val="tx1"/>
                </a:solidFill>
                <a:latin typeface="Arial" pitchFamily="34" charset="0"/>
                <a:ea typeface="新細明體" pitchFamily="18" charset="-120"/>
              </a:defRPr>
            </a:lvl5pPr>
            <a:lvl6pPr marL="2514600" indent="-228600" eaLnBrk="0" fontAlgn="base" hangingPunct="0">
              <a:spcBef>
                <a:spcPct val="20000"/>
              </a:spcBef>
              <a:spcAft>
                <a:spcPct val="0"/>
              </a:spcAft>
              <a:buChar char="»"/>
              <a:defRPr kumimoji="1" sz="4000">
                <a:solidFill>
                  <a:schemeClr val="tx1"/>
                </a:solidFill>
                <a:latin typeface="Arial" pitchFamily="34" charset="0"/>
                <a:ea typeface="新細明體" pitchFamily="18" charset="-120"/>
              </a:defRPr>
            </a:lvl6pPr>
            <a:lvl7pPr marL="2971800" indent="-228600" eaLnBrk="0" fontAlgn="base" hangingPunct="0">
              <a:spcBef>
                <a:spcPct val="20000"/>
              </a:spcBef>
              <a:spcAft>
                <a:spcPct val="0"/>
              </a:spcAft>
              <a:buChar char="»"/>
              <a:defRPr kumimoji="1" sz="4000">
                <a:solidFill>
                  <a:schemeClr val="tx1"/>
                </a:solidFill>
                <a:latin typeface="Arial" pitchFamily="34" charset="0"/>
                <a:ea typeface="新細明體" pitchFamily="18" charset="-120"/>
              </a:defRPr>
            </a:lvl7pPr>
            <a:lvl8pPr marL="3429000" indent="-228600" eaLnBrk="0" fontAlgn="base" hangingPunct="0">
              <a:spcBef>
                <a:spcPct val="20000"/>
              </a:spcBef>
              <a:spcAft>
                <a:spcPct val="0"/>
              </a:spcAft>
              <a:buChar char="»"/>
              <a:defRPr kumimoji="1" sz="4000">
                <a:solidFill>
                  <a:schemeClr val="tx1"/>
                </a:solidFill>
                <a:latin typeface="Arial" pitchFamily="34" charset="0"/>
                <a:ea typeface="新細明體" pitchFamily="18" charset="-120"/>
              </a:defRPr>
            </a:lvl8pPr>
            <a:lvl9pPr marL="3886200" indent="-228600" eaLnBrk="0" fontAlgn="base" hangingPunct="0">
              <a:spcBef>
                <a:spcPct val="20000"/>
              </a:spcBef>
              <a:spcAft>
                <a:spcPct val="0"/>
              </a:spcAft>
              <a:buChar char="»"/>
              <a:defRPr kumimoji="1" sz="4000">
                <a:solidFill>
                  <a:schemeClr val="tx1"/>
                </a:solidFill>
                <a:latin typeface="Arial" pitchFamily="34" charset="0"/>
                <a:ea typeface="新細明體" pitchFamily="18" charset="-120"/>
              </a:defRPr>
            </a:lvl9pPr>
          </a:lstStyle>
          <a:p>
            <a:pPr algn="r" eaLnBrk="1" hangingPunct="1">
              <a:spcBef>
                <a:spcPct val="0"/>
              </a:spcBef>
              <a:buFontTx/>
              <a:buNone/>
              <a:defRPr/>
            </a:pPr>
            <a:fld id="{A4B49508-31D9-4B82-BACC-86C258882266}" type="slidenum">
              <a:rPr lang="en-US" altLang="zh-TW" sz="3200">
                <a:solidFill>
                  <a:srgbClr val="000000"/>
                </a:solidFill>
                <a:effectLst>
                  <a:glow rad="254000">
                    <a:schemeClr val="bg1">
                      <a:alpha val="68000"/>
                    </a:schemeClr>
                  </a:glow>
                </a:effectLst>
                <a:latin typeface="微軟正黑體" panose="020B0604030504040204" pitchFamily="34" charset="-120"/>
                <a:ea typeface="微軟正黑體" panose="020B0604030504040204" pitchFamily="34" charset="-120"/>
              </a:rPr>
              <a:pPr algn="r" eaLnBrk="1" hangingPunct="1">
                <a:spcBef>
                  <a:spcPct val="0"/>
                </a:spcBef>
                <a:buFontTx/>
                <a:buNone/>
                <a:defRPr/>
              </a:pPr>
              <a:t>45</a:t>
            </a:fld>
            <a:endParaRPr lang="en-US" altLang="zh-TW" sz="3200" dirty="0">
              <a:solidFill>
                <a:srgbClr val="000000"/>
              </a:solidFill>
              <a:effectLst>
                <a:glow rad="254000">
                  <a:schemeClr val="bg1">
                    <a:alpha val="68000"/>
                  </a:schemeClr>
                </a:glow>
              </a:effectLst>
              <a:latin typeface="微軟正黑體" panose="020B0604030504040204" pitchFamily="34" charset="-120"/>
              <a:ea typeface="微軟正黑體" panose="020B0604030504040204" pitchFamily="34" charset="-120"/>
            </a:endParaRPr>
          </a:p>
        </p:txBody>
      </p:sp>
      <p:sp>
        <p:nvSpPr>
          <p:cNvPr id="62576" name="矩形 1"/>
          <p:cNvSpPr>
            <a:spLocks noChangeArrowheads="1"/>
          </p:cNvSpPr>
          <p:nvPr/>
        </p:nvSpPr>
        <p:spPr bwMode="auto">
          <a:xfrm>
            <a:off x="9937675" y="10584979"/>
            <a:ext cx="6907212" cy="522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a:buClr>
                <a:srgbClr val="000000"/>
              </a:buClr>
              <a:buSzPts val="1600"/>
            </a:pPr>
            <a:r>
              <a:rPr lang="en-US" altLang="zh-TW" sz="2800" dirty="0">
                <a:solidFill>
                  <a:srgbClr val="000000"/>
                </a:solidFill>
                <a:latin typeface="微軟正黑體" pitchFamily="34" charset="-120"/>
                <a:ea typeface="微軟正黑體" pitchFamily="34" charset="-120"/>
                <a:sym typeface="微軟正黑體" pitchFamily="34" charset="-120"/>
              </a:rPr>
              <a:t>V(</a:t>
            </a:r>
            <a:r>
              <a:rPr lang="zh-TW" altLang="en-US" sz="2800" dirty="0">
                <a:solidFill>
                  <a:srgbClr val="000000"/>
                </a:solidFill>
                <a:latin typeface="微軟正黑體" pitchFamily="34" charset="-120"/>
                <a:ea typeface="微軟正黑體" pitchFamily="34" charset="-120"/>
                <a:sym typeface="微軟正黑體" pitchFamily="34" charset="-120"/>
              </a:rPr>
              <a:t>允許</a:t>
            </a:r>
            <a:r>
              <a:rPr lang="en-US" altLang="zh-TW" sz="2800" dirty="0">
                <a:solidFill>
                  <a:srgbClr val="000000"/>
                </a:solidFill>
                <a:latin typeface="微軟正黑體" pitchFamily="34" charset="-120"/>
                <a:ea typeface="微軟正黑體" pitchFamily="34" charset="-120"/>
                <a:sym typeface="微軟正黑體" pitchFamily="34" charset="-120"/>
              </a:rPr>
              <a:t>)</a:t>
            </a:r>
            <a:r>
              <a:rPr lang="zh-TW" altLang="en-US" sz="2800" dirty="0">
                <a:solidFill>
                  <a:srgbClr val="000000"/>
                </a:solidFill>
                <a:latin typeface="微軟正黑體" pitchFamily="34" charset="-120"/>
                <a:ea typeface="微軟正黑體" pitchFamily="34" charset="-120"/>
                <a:sym typeface="微軟正黑體" pitchFamily="34" charset="-120"/>
              </a:rPr>
              <a:t>、</a:t>
            </a:r>
            <a:r>
              <a:rPr lang="en-US" altLang="zh-TW" sz="2800" dirty="0">
                <a:solidFill>
                  <a:srgbClr val="000000"/>
                </a:solidFill>
                <a:latin typeface="微軟正黑體" pitchFamily="34" charset="-120"/>
                <a:ea typeface="微軟正黑體" pitchFamily="34" charset="-120"/>
                <a:sym typeface="微軟正黑體" pitchFamily="34" charset="-120"/>
              </a:rPr>
              <a:t> X(</a:t>
            </a:r>
            <a:r>
              <a:rPr lang="zh-TW" altLang="en-US" sz="2800" dirty="0">
                <a:latin typeface="微軟正黑體" pitchFamily="34" charset="-120"/>
                <a:ea typeface="微軟正黑體" pitchFamily="34" charset="-120"/>
                <a:sym typeface="微軟正黑體" pitchFamily="34" charset="-120"/>
              </a:rPr>
              <a:t>禁止</a:t>
            </a:r>
            <a:r>
              <a:rPr lang="en-US" altLang="zh-TW" sz="2800" dirty="0">
                <a:latin typeface="微軟正黑體" pitchFamily="34" charset="-120"/>
                <a:ea typeface="微軟正黑體" pitchFamily="34" charset="-120"/>
                <a:sym typeface="微軟正黑體" pitchFamily="34" charset="-120"/>
              </a:rPr>
              <a:t>)</a:t>
            </a:r>
            <a:r>
              <a:rPr lang="zh-TW" altLang="en-US" sz="2800" dirty="0">
                <a:latin typeface="微軟正黑體" pitchFamily="34" charset="-120"/>
                <a:ea typeface="微軟正黑體" pitchFamily="34" charset="-120"/>
                <a:sym typeface="微軟正黑體" pitchFamily="34" charset="-120"/>
              </a:rPr>
              <a:t>、</a:t>
            </a:r>
            <a:r>
              <a:rPr lang="en-US" altLang="zh-TW" sz="2800" dirty="0">
                <a:solidFill>
                  <a:srgbClr val="000000"/>
                </a:solidFill>
                <a:latin typeface="微軟正黑體" pitchFamily="34" charset="-120"/>
                <a:ea typeface="微軟正黑體" pitchFamily="34" charset="-120"/>
                <a:sym typeface="微軟正黑體" pitchFamily="34" charset="-120"/>
              </a:rPr>
              <a:t> ▲</a:t>
            </a:r>
            <a:r>
              <a:rPr lang="en-US" altLang="zh-TW" sz="2800" dirty="0">
                <a:latin typeface="微軟正黑體" pitchFamily="34" charset="-120"/>
                <a:ea typeface="微軟正黑體" pitchFamily="34" charset="-120"/>
                <a:sym typeface="微軟正黑體" pitchFamily="34" charset="-120"/>
              </a:rPr>
              <a:t>(</a:t>
            </a:r>
            <a:r>
              <a:rPr lang="zh-TW" altLang="en-US" sz="2800" dirty="0">
                <a:latin typeface="微軟正黑體" pitchFamily="34" charset="-120"/>
                <a:ea typeface="微軟正黑體" pitchFamily="34" charset="-120"/>
                <a:sym typeface="微軟正黑體" pitchFamily="34" charset="-120"/>
              </a:rPr>
              <a:t>限既有可建築用地</a:t>
            </a:r>
            <a:r>
              <a:rPr lang="en-US" altLang="zh-TW" sz="2800" dirty="0">
                <a:latin typeface="微軟正黑體" pitchFamily="34" charset="-120"/>
                <a:ea typeface="微軟正黑體" pitchFamily="34" charset="-120"/>
                <a:sym typeface="微軟正黑體" pitchFamily="34" charset="-120"/>
              </a:rPr>
              <a:t>)</a:t>
            </a:r>
            <a:endParaRPr lang="en-US" altLang="zh-TW" sz="2800" dirty="0">
              <a:latin typeface="微軟正黑體" pitchFamily="34" charset="-120"/>
              <a:ea typeface="微軟正黑體" pitchFamily="34" charset="-120"/>
            </a:endParaRPr>
          </a:p>
        </p:txBody>
      </p:sp>
      <p:sp>
        <p:nvSpPr>
          <p:cNvPr id="62577" name="矩形 2"/>
          <p:cNvSpPr>
            <a:spLocks noChangeArrowheads="1"/>
          </p:cNvSpPr>
          <p:nvPr/>
        </p:nvSpPr>
        <p:spPr bwMode="auto">
          <a:xfrm>
            <a:off x="503238" y="11419105"/>
            <a:ext cx="16708437"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defRPr kumimoji="1" sz="4000">
                <a:solidFill>
                  <a:schemeClr val="tx1"/>
                </a:solidFill>
                <a:latin typeface="Arial" pitchFamily="34" charset="0"/>
                <a:ea typeface="全真粗黑體" pitchFamily="49" charset="-120"/>
              </a:defRPr>
            </a:lvl1pPr>
            <a:lvl2pPr marL="790575" indent="-914400">
              <a:defRPr kumimoji="1" sz="4000">
                <a:solidFill>
                  <a:schemeClr val="tx1"/>
                </a:solidFill>
                <a:latin typeface="Arial" pitchFamily="34" charset="0"/>
                <a:ea typeface="全真粗黑體" pitchFamily="49" charset="-120"/>
              </a:defRPr>
            </a:lvl2pPr>
            <a:lvl3pPr>
              <a:defRPr kumimoji="1" sz="4000">
                <a:solidFill>
                  <a:schemeClr val="tx1"/>
                </a:solidFill>
                <a:latin typeface="Arial" pitchFamily="34" charset="0"/>
                <a:ea typeface="全真粗黑體" pitchFamily="49" charset="-120"/>
              </a:defRPr>
            </a:lvl3pPr>
            <a:lvl4pPr>
              <a:defRPr kumimoji="1" sz="4000">
                <a:solidFill>
                  <a:schemeClr val="tx1"/>
                </a:solidFill>
                <a:latin typeface="Arial" pitchFamily="34" charset="0"/>
                <a:ea typeface="全真粗黑體" pitchFamily="49" charset="-120"/>
              </a:defRPr>
            </a:lvl4pPr>
            <a:lvl5pPr>
              <a:defRPr kumimoji="1" sz="4000">
                <a:solidFill>
                  <a:schemeClr val="tx1"/>
                </a:solidFill>
                <a:latin typeface="Arial" pitchFamily="34" charset="0"/>
                <a:ea typeface="全真粗黑體" pitchFamily="49" charset="-120"/>
              </a:defRPr>
            </a:lvl5pPr>
            <a:lvl6pPr marL="2282825" indent="3175" eaLnBrk="0" fontAlgn="base" hangingPunct="0">
              <a:spcBef>
                <a:spcPct val="0"/>
              </a:spcBef>
              <a:spcAft>
                <a:spcPct val="0"/>
              </a:spcAft>
              <a:defRPr kumimoji="1" sz="4000">
                <a:solidFill>
                  <a:schemeClr val="tx1"/>
                </a:solidFill>
                <a:latin typeface="Arial" pitchFamily="34" charset="0"/>
                <a:ea typeface="全真粗黑體" pitchFamily="49" charset="-120"/>
              </a:defRPr>
            </a:lvl6pPr>
            <a:lvl7pPr marL="2740025" indent="3175" eaLnBrk="0" fontAlgn="base" hangingPunct="0">
              <a:spcBef>
                <a:spcPct val="0"/>
              </a:spcBef>
              <a:spcAft>
                <a:spcPct val="0"/>
              </a:spcAft>
              <a:defRPr kumimoji="1" sz="4000">
                <a:solidFill>
                  <a:schemeClr val="tx1"/>
                </a:solidFill>
                <a:latin typeface="Arial" pitchFamily="34" charset="0"/>
                <a:ea typeface="全真粗黑體" pitchFamily="49" charset="-120"/>
              </a:defRPr>
            </a:lvl7pPr>
            <a:lvl8pPr marL="3197225" indent="3175" eaLnBrk="0" fontAlgn="base" hangingPunct="0">
              <a:spcBef>
                <a:spcPct val="0"/>
              </a:spcBef>
              <a:spcAft>
                <a:spcPct val="0"/>
              </a:spcAft>
              <a:defRPr kumimoji="1" sz="4000">
                <a:solidFill>
                  <a:schemeClr val="tx1"/>
                </a:solidFill>
                <a:latin typeface="Arial" pitchFamily="34" charset="0"/>
                <a:ea typeface="全真粗黑體" pitchFamily="49" charset="-120"/>
              </a:defRPr>
            </a:lvl8pPr>
            <a:lvl9pPr marL="3654425" indent="3175" eaLnBrk="0" fontAlgn="base" hangingPunct="0">
              <a:spcBef>
                <a:spcPct val="0"/>
              </a:spcBef>
              <a:spcAft>
                <a:spcPct val="0"/>
              </a:spcAft>
              <a:defRPr kumimoji="1" sz="4000">
                <a:solidFill>
                  <a:schemeClr val="tx1"/>
                </a:solidFill>
                <a:latin typeface="Arial" pitchFamily="34" charset="0"/>
                <a:ea typeface="全真粗黑體" pitchFamily="49" charset="-120"/>
              </a:defRPr>
            </a:lvl9pPr>
          </a:lstStyle>
          <a:p>
            <a:pPr lvl="1" algn="just">
              <a:spcBef>
                <a:spcPts val="1200"/>
              </a:spcBef>
              <a:buClr>
                <a:srgbClr val="C00000"/>
              </a:buClr>
              <a:buSzPts val="1800"/>
            </a:pPr>
            <a:r>
              <a:rPr lang="en-US" altLang="zh-TW" sz="3600" b="1" dirty="0">
                <a:latin typeface="微軟正黑體" pitchFamily="34" charset="-120"/>
                <a:ea typeface="微軟正黑體" pitchFamily="34" charset="-120"/>
                <a:cs typeface="Arial" pitchFamily="34" charset="0"/>
                <a:sym typeface="Arial" pitchFamily="34" charset="0"/>
              </a:rPr>
              <a:t>(</a:t>
            </a:r>
            <a:r>
              <a:rPr lang="zh-TW" altLang="en-US" sz="3600" b="1" dirty="0">
                <a:latin typeface="微軟正黑體" pitchFamily="34" charset="-120"/>
                <a:ea typeface="微軟正黑體" pitchFamily="34" charset="-120"/>
                <a:cs typeface="Arial" pitchFamily="34" charset="0"/>
                <a:sym typeface="Arial" pitchFamily="34" charset="0"/>
              </a:rPr>
              <a:t>二</a:t>
            </a:r>
            <a:r>
              <a:rPr lang="en-US" altLang="zh-TW" sz="3600" b="1" dirty="0">
                <a:latin typeface="微軟正黑體" pitchFamily="34" charset="-120"/>
                <a:ea typeface="微軟正黑體" pitchFamily="34" charset="-120"/>
                <a:cs typeface="Arial" pitchFamily="34" charset="0"/>
                <a:sym typeface="Arial" pitchFamily="34" charset="0"/>
              </a:rPr>
              <a:t>)</a:t>
            </a:r>
            <a:r>
              <a:rPr lang="zh-TW" altLang="en-US" sz="3600" b="1" dirty="0">
                <a:latin typeface="微軟正黑體" pitchFamily="34" charset="-120"/>
                <a:ea typeface="微軟正黑體" pitchFamily="34" charset="-120"/>
                <a:cs typeface="Arial" pitchFamily="34" charset="0"/>
                <a:sym typeface="Arial" pitchFamily="34" charset="0"/>
              </a:rPr>
              <a:t>既有合法使用，得繼續維持原來合法使用。例如：農</a:t>
            </a:r>
            <a:r>
              <a:rPr lang="en-US" altLang="zh-TW" sz="3600" b="1" dirty="0">
                <a:latin typeface="微軟正黑體" pitchFamily="34" charset="-120"/>
                <a:ea typeface="微軟正黑體" pitchFamily="34" charset="-120"/>
                <a:cs typeface="Arial" pitchFamily="34" charset="0"/>
                <a:sym typeface="Arial" pitchFamily="34" charset="0"/>
              </a:rPr>
              <a:t>1</a:t>
            </a:r>
            <a:r>
              <a:rPr lang="zh-TW" altLang="en-US" sz="3600" b="1" dirty="0">
                <a:latin typeface="微軟正黑體" pitchFamily="34" charset="-120"/>
                <a:ea typeface="微軟正黑體" pitchFamily="34" charset="-120"/>
                <a:cs typeface="Arial" pitchFamily="34" charset="0"/>
                <a:sym typeface="Arial" pitchFamily="34" charset="0"/>
              </a:rPr>
              <a:t>既有合法取得建築執照之工廠，得繼續作工廠使用，惟不得增建及改建。</a:t>
            </a:r>
          </a:p>
        </p:txBody>
      </p:sp>
      <p:sp>
        <p:nvSpPr>
          <p:cNvPr id="9" name="Text Box 14"/>
          <p:cNvSpPr txBox="1">
            <a:spLocks noChangeArrowheads="1"/>
          </p:cNvSpPr>
          <p:nvPr/>
        </p:nvSpPr>
        <p:spPr bwMode="auto">
          <a:xfrm>
            <a:off x="442913" y="1449388"/>
            <a:ext cx="9818687" cy="708025"/>
          </a:xfrm>
          <a:prstGeom prst="rect">
            <a:avLst/>
          </a:prstGeom>
          <a:noFill/>
          <a:ln>
            <a:noFill/>
          </a:ln>
          <a:effectLst>
            <a:prstShdw prst="shdw17" dist="17961" dir="2700000">
              <a:schemeClr val="accent1">
                <a:gamma/>
                <a:shade val="60000"/>
                <a:invGamma/>
              </a:schemeClr>
            </a:prstShdw>
          </a:effectLst>
        </p:spPr>
        <p:txBody>
          <a:bodyPr>
            <a:spAutoFit/>
          </a:bodyPr>
          <a:lstStyle/>
          <a:p>
            <a:pPr>
              <a:spcBef>
                <a:spcPct val="50000"/>
              </a:spcBef>
              <a:defRPr/>
            </a:pPr>
            <a:r>
              <a:rPr lang="zh-TW" altLang="en-US" b="1" dirty="0">
                <a:solidFill>
                  <a:srgbClr val="002060"/>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一、屬非農業使用性質之通案性原則</a:t>
            </a:r>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矩形 21"/>
          <p:cNvSpPr/>
          <p:nvPr/>
        </p:nvSpPr>
        <p:spPr bwMode="auto">
          <a:xfrm>
            <a:off x="503238" y="3352800"/>
            <a:ext cx="2946400" cy="1009650"/>
          </a:xfrm>
          <a:prstGeom prst="rect">
            <a:avLst/>
          </a:prstGeom>
          <a:solidFill>
            <a:srgbClr val="F79646">
              <a:lumMod val="20000"/>
              <a:lumOff val="80000"/>
            </a:srgbClr>
          </a:solidFill>
          <a:ln w="25400" cap="flat" cmpd="sng" algn="ctr">
            <a:solidFill>
              <a:srgbClr val="F79646">
                <a:lumMod val="75000"/>
              </a:srgbClr>
            </a:solidFill>
            <a:prstDash val="solid"/>
          </a:ln>
          <a:effectLst/>
        </p:spPr>
        <p:txBody>
          <a:bodyPr anchor="ctr"/>
          <a:lstStyle/>
          <a:p>
            <a:pPr algn="ctr" eaLnBrk="1" fontAlgn="auto" hangingPunct="1">
              <a:spcBef>
                <a:spcPts val="0"/>
              </a:spcBef>
              <a:spcAft>
                <a:spcPts val="0"/>
              </a:spcAft>
              <a:defRPr/>
            </a:pPr>
            <a:r>
              <a:rPr kumimoji="0" lang="zh-TW" altLang="en-US" sz="2800" b="1" kern="0" dirty="0">
                <a:solidFill>
                  <a:prstClr val="black"/>
                </a:solidFill>
                <a:latin typeface="微軟正黑體" panose="020B0604030504040204" pitchFamily="34" charset="-120"/>
                <a:ea typeface="微軟正黑體" panose="020B0604030504040204" pitchFamily="34" charset="-120"/>
              </a:rPr>
              <a:t>農業發展地區</a:t>
            </a:r>
            <a:endParaRPr kumimoji="0" lang="en-US" altLang="zh-TW" sz="2800" b="1" kern="0" dirty="0">
              <a:solidFill>
                <a:prstClr val="black"/>
              </a:solidFill>
              <a:latin typeface="微軟正黑體" panose="020B0604030504040204" pitchFamily="34" charset="-120"/>
              <a:ea typeface="微軟正黑體" panose="020B0604030504040204" pitchFamily="34" charset="-120"/>
            </a:endParaRPr>
          </a:p>
          <a:p>
            <a:pPr algn="ctr" eaLnBrk="1" fontAlgn="auto" hangingPunct="1">
              <a:spcBef>
                <a:spcPts val="0"/>
              </a:spcBef>
              <a:spcAft>
                <a:spcPts val="0"/>
              </a:spcAft>
              <a:defRPr/>
            </a:pPr>
            <a:r>
              <a:rPr kumimoji="0" lang="zh-TW" altLang="en-US" sz="2800" b="1" kern="0" dirty="0">
                <a:solidFill>
                  <a:prstClr val="black"/>
                </a:solidFill>
                <a:latin typeface="微軟正黑體" panose="020B0604030504040204" pitchFamily="34" charset="-120"/>
                <a:ea typeface="微軟正黑體" panose="020B0604030504040204" pitchFamily="34" charset="-120"/>
              </a:rPr>
              <a:t>第一類</a:t>
            </a:r>
          </a:p>
        </p:txBody>
      </p:sp>
      <p:sp>
        <p:nvSpPr>
          <p:cNvPr id="24" name="矩形 23"/>
          <p:cNvSpPr/>
          <p:nvPr/>
        </p:nvSpPr>
        <p:spPr bwMode="auto">
          <a:xfrm>
            <a:off x="503238" y="5080000"/>
            <a:ext cx="2946400" cy="1009650"/>
          </a:xfrm>
          <a:prstGeom prst="rect">
            <a:avLst/>
          </a:prstGeom>
          <a:solidFill>
            <a:srgbClr val="F79646">
              <a:lumMod val="20000"/>
              <a:lumOff val="80000"/>
            </a:srgbClr>
          </a:solidFill>
          <a:ln w="25400" cap="flat" cmpd="sng" algn="ctr">
            <a:solidFill>
              <a:srgbClr val="F79646">
                <a:lumMod val="75000"/>
              </a:srgbClr>
            </a:solidFill>
            <a:prstDash val="solid"/>
          </a:ln>
          <a:effectLst/>
        </p:spPr>
        <p:txBody>
          <a:bodyPr anchor="ctr"/>
          <a:lstStyle/>
          <a:p>
            <a:pPr algn="ctr" eaLnBrk="1" fontAlgn="auto" hangingPunct="1">
              <a:spcBef>
                <a:spcPts val="0"/>
              </a:spcBef>
              <a:spcAft>
                <a:spcPts val="0"/>
              </a:spcAft>
              <a:defRPr/>
            </a:pPr>
            <a:r>
              <a:rPr kumimoji="0" lang="zh-TW" altLang="en-US" sz="2800" b="1" kern="0" dirty="0">
                <a:solidFill>
                  <a:prstClr val="black"/>
                </a:solidFill>
                <a:latin typeface="微軟正黑體" panose="020B0604030504040204" pitchFamily="34" charset="-120"/>
                <a:ea typeface="微軟正黑體" panose="020B0604030504040204" pitchFamily="34" charset="-120"/>
              </a:rPr>
              <a:t>農業發展地區</a:t>
            </a:r>
            <a:endParaRPr kumimoji="0" lang="en-US" altLang="zh-TW" sz="2800" b="1" kern="0" dirty="0">
              <a:solidFill>
                <a:prstClr val="black"/>
              </a:solidFill>
              <a:latin typeface="微軟正黑體" panose="020B0604030504040204" pitchFamily="34" charset="-120"/>
              <a:ea typeface="微軟正黑體" panose="020B0604030504040204" pitchFamily="34" charset="-120"/>
            </a:endParaRPr>
          </a:p>
          <a:p>
            <a:pPr algn="ctr" eaLnBrk="1" fontAlgn="auto" hangingPunct="1">
              <a:spcBef>
                <a:spcPts val="0"/>
              </a:spcBef>
              <a:spcAft>
                <a:spcPts val="0"/>
              </a:spcAft>
              <a:defRPr/>
            </a:pPr>
            <a:r>
              <a:rPr kumimoji="0" lang="zh-TW" altLang="en-US" sz="2800" b="1" kern="0" dirty="0">
                <a:solidFill>
                  <a:prstClr val="black"/>
                </a:solidFill>
                <a:latin typeface="微軟正黑體" panose="020B0604030504040204" pitchFamily="34" charset="-120"/>
                <a:ea typeface="微軟正黑體" panose="020B0604030504040204" pitchFamily="34" charset="-120"/>
              </a:rPr>
              <a:t>第二類</a:t>
            </a:r>
          </a:p>
        </p:txBody>
      </p:sp>
      <p:sp>
        <p:nvSpPr>
          <p:cNvPr id="25" name="矩形 24"/>
          <p:cNvSpPr/>
          <p:nvPr/>
        </p:nvSpPr>
        <p:spPr bwMode="auto">
          <a:xfrm>
            <a:off x="503238" y="8104188"/>
            <a:ext cx="2946400" cy="1009650"/>
          </a:xfrm>
          <a:prstGeom prst="rect">
            <a:avLst/>
          </a:prstGeom>
          <a:solidFill>
            <a:srgbClr val="F79646">
              <a:lumMod val="20000"/>
              <a:lumOff val="80000"/>
            </a:srgbClr>
          </a:solidFill>
          <a:ln w="25400" cap="flat" cmpd="sng" algn="ctr">
            <a:solidFill>
              <a:srgbClr val="F79646">
                <a:lumMod val="75000"/>
              </a:srgbClr>
            </a:solidFill>
            <a:prstDash val="solid"/>
          </a:ln>
          <a:effectLst/>
        </p:spPr>
        <p:txBody>
          <a:bodyPr anchor="ctr"/>
          <a:lstStyle/>
          <a:p>
            <a:pPr algn="ctr" eaLnBrk="1" fontAlgn="auto" hangingPunct="1">
              <a:spcBef>
                <a:spcPts val="0"/>
              </a:spcBef>
              <a:spcAft>
                <a:spcPts val="0"/>
              </a:spcAft>
              <a:defRPr/>
            </a:pPr>
            <a:r>
              <a:rPr kumimoji="0" lang="zh-TW" altLang="en-US" sz="2800" b="1" kern="0" dirty="0">
                <a:solidFill>
                  <a:prstClr val="black"/>
                </a:solidFill>
                <a:latin typeface="微軟正黑體" panose="020B0604030504040204" pitchFamily="34" charset="-120"/>
                <a:ea typeface="微軟正黑體" panose="020B0604030504040204" pitchFamily="34" charset="-120"/>
              </a:rPr>
              <a:t>農業發展地區</a:t>
            </a:r>
            <a:endParaRPr kumimoji="0" lang="en-US" altLang="zh-TW" sz="2800" b="1" kern="0" dirty="0">
              <a:solidFill>
                <a:prstClr val="black"/>
              </a:solidFill>
              <a:latin typeface="微軟正黑體" panose="020B0604030504040204" pitchFamily="34" charset="-120"/>
              <a:ea typeface="微軟正黑體" panose="020B0604030504040204" pitchFamily="34" charset="-120"/>
            </a:endParaRPr>
          </a:p>
          <a:p>
            <a:pPr algn="ctr" eaLnBrk="1" fontAlgn="auto" hangingPunct="1">
              <a:spcBef>
                <a:spcPts val="0"/>
              </a:spcBef>
              <a:spcAft>
                <a:spcPts val="0"/>
              </a:spcAft>
              <a:defRPr/>
            </a:pPr>
            <a:r>
              <a:rPr kumimoji="0" lang="zh-TW" altLang="en-US" sz="2800" b="1" kern="0" dirty="0">
                <a:solidFill>
                  <a:prstClr val="black"/>
                </a:solidFill>
                <a:latin typeface="微軟正黑體" panose="020B0604030504040204" pitchFamily="34" charset="-120"/>
                <a:ea typeface="微軟正黑體" panose="020B0604030504040204" pitchFamily="34" charset="-120"/>
              </a:rPr>
              <a:t>第四類</a:t>
            </a:r>
          </a:p>
        </p:txBody>
      </p:sp>
      <p:sp>
        <p:nvSpPr>
          <p:cNvPr id="30" name="矩形 29"/>
          <p:cNvSpPr/>
          <p:nvPr/>
        </p:nvSpPr>
        <p:spPr bwMode="auto">
          <a:xfrm>
            <a:off x="503238" y="6664325"/>
            <a:ext cx="2946400" cy="1009650"/>
          </a:xfrm>
          <a:prstGeom prst="rect">
            <a:avLst/>
          </a:prstGeom>
          <a:solidFill>
            <a:srgbClr val="F79646">
              <a:lumMod val="20000"/>
              <a:lumOff val="80000"/>
            </a:srgbClr>
          </a:solidFill>
          <a:ln w="25400" cap="flat" cmpd="sng" algn="ctr">
            <a:solidFill>
              <a:srgbClr val="F79646">
                <a:lumMod val="75000"/>
              </a:srgbClr>
            </a:solidFill>
            <a:prstDash val="solid"/>
          </a:ln>
          <a:effectLst/>
        </p:spPr>
        <p:txBody>
          <a:bodyPr anchor="ctr"/>
          <a:lstStyle/>
          <a:p>
            <a:pPr algn="ctr" eaLnBrk="1" fontAlgn="auto" hangingPunct="1">
              <a:spcBef>
                <a:spcPts val="0"/>
              </a:spcBef>
              <a:spcAft>
                <a:spcPts val="0"/>
              </a:spcAft>
              <a:defRPr/>
            </a:pPr>
            <a:r>
              <a:rPr kumimoji="0" lang="zh-TW" altLang="en-US" sz="2800" b="1" kern="0" dirty="0">
                <a:solidFill>
                  <a:prstClr val="black"/>
                </a:solidFill>
                <a:latin typeface="微軟正黑體" panose="020B0604030504040204" pitchFamily="34" charset="-120"/>
                <a:ea typeface="微軟正黑體" panose="020B0604030504040204" pitchFamily="34" charset="-120"/>
              </a:rPr>
              <a:t>農業發展地區</a:t>
            </a:r>
            <a:endParaRPr kumimoji="0" lang="en-US" altLang="zh-TW" sz="2800" b="1" kern="0" dirty="0">
              <a:solidFill>
                <a:prstClr val="black"/>
              </a:solidFill>
              <a:latin typeface="微軟正黑體" panose="020B0604030504040204" pitchFamily="34" charset="-120"/>
              <a:ea typeface="微軟正黑體" panose="020B0604030504040204" pitchFamily="34" charset="-120"/>
            </a:endParaRPr>
          </a:p>
          <a:p>
            <a:pPr algn="ctr" eaLnBrk="1" fontAlgn="auto" hangingPunct="1">
              <a:spcBef>
                <a:spcPts val="0"/>
              </a:spcBef>
              <a:spcAft>
                <a:spcPts val="0"/>
              </a:spcAft>
              <a:defRPr/>
            </a:pPr>
            <a:r>
              <a:rPr kumimoji="0" lang="zh-TW" altLang="en-US" sz="2800" b="1" kern="0" dirty="0">
                <a:solidFill>
                  <a:prstClr val="black"/>
                </a:solidFill>
                <a:latin typeface="微軟正黑體" panose="020B0604030504040204" pitchFamily="34" charset="-120"/>
                <a:ea typeface="微軟正黑體" panose="020B0604030504040204" pitchFamily="34" charset="-120"/>
              </a:rPr>
              <a:t>第三類</a:t>
            </a:r>
          </a:p>
        </p:txBody>
      </p:sp>
      <p:sp>
        <p:nvSpPr>
          <p:cNvPr id="32" name="文字方塊 31"/>
          <p:cNvSpPr txBox="1"/>
          <p:nvPr/>
        </p:nvSpPr>
        <p:spPr>
          <a:xfrm>
            <a:off x="360363" y="9113838"/>
            <a:ext cx="4032250" cy="431800"/>
          </a:xfrm>
          <a:prstGeom prst="rect">
            <a:avLst/>
          </a:prstGeom>
          <a:noFill/>
        </p:spPr>
        <p:txBody>
          <a:bodyPr>
            <a:spAutoFit/>
          </a:bodyPr>
          <a:lstStyle/>
          <a:p>
            <a:pPr>
              <a:defRPr/>
            </a:pPr>
            <a:r>
              <a:rPr lang="zh-TW" altLang="en-US" sz="2200" dirty="0">
                <a:solidFill>
                  <a:srgbClr val="FF0000"/>
                </a:solidFill>
                <a:latin typeface="+mj-ea"/>
                <a:ea typeface="+mj-ea"/>
              </a:rPr>
              <a:t>非原民鄉村區、原民部落範圍</a:t>
            </a:r>
          </a:p>
        </p:txBody>
      </p:sp>
      <p:sp>
        <p:nvSpPr>
          <p:cNvPr id="64519" name="Rectangle 7"/>
          <p:cNvSpPr txBox="1">
            <a:spLocks noGrp="1" noChangeArrowheads="1"/>
          </p:cNvSpPr>
          <p:nvPr/>
        </p:nvSpPr>
        <p:spPr bwMode="auto">
          <a:xfrm>
            <a:off x="17211675" y="13019088"/>
            <a:ext cx="1006475"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82505" tIns="91235" rIns="182505" bIns="91235"/>
          <a:lstStyle>
            <a:lvl1pPr>
              <a:spcBef>
                <a:spcPct val="20000"/>
              </a:spcBef>
              <a:buChar char="•"/>
              <a:defRPr kumimoji="1" sz="6400">
                <a:solidFill>
                  <a:schemeClr val="tx1"/>
                </a:solidFill>
                <a:latin typeface="Arial" pitchFamily="34" charset="0"/>
                <a:ea typeface="新細明體" pitchFamily="18" charset="-120"/>
              </a:defRPr>
            </a:lvl1pPr>
            <a:lvl2pPr marL="742950" indent="-285750">
              <a:spcBef>
                <a:spcPct val="20000"/>
              </a:spcBef>
              <a:buChar char="–"/>
              <a:defRPr kumimoji="1" sz="5600">
                <a:solidFill>
                  <a:schemeClr val="tx1"/>
                </a:solidFill>
                <a:latin typeface="Arial" pitchFamily="34" charset="0"/>
                <a:ea typeface="新細明體" pitchFamily="18" charset="-120"/>
              </a:defRPr>
            </a:lvl2pPr>
            <a:lvl3pPr marL="1143000" indent="-228600">
              <a:spcBef>
                <a:spcPct val="20000"/>
              </a:spcBef>
              <a:buChar char="•"/>
              <a:defRPr kumimoji="1" sz="4800">
                <a:solidFill>
                  <a:schemeClr val="tx1"/>
                </a:solidFill>
                <a:latin typeface="Arial" pitchFamily="34" charset="0"/>
                <a:ea typeface="新細明體" pitchFamily="18" charset="-120"/>
              </a:defRPr>
            </a:lvl3pPr>
            <a:lvl4pPr marL="1600200" indent="-228600">
              <a:spcBef>
                <a:spcPct val="20000"/>
              </a:spcBef>
              <a:buChar char="–"/>
              <a:defRPr kumimoji="1" sz="4000">
                <a:solidFill>
                  <a:schemeClr val="tx1"/>
                </a:solidFill>
                <a:latin typeface="Arial" pitchFamily="34" charset="0"/>
                <a:ea typeface="新細明體" pitchFamily="18" charset="-120"/>
              </a:defRPr>
            </a:lvl4pPr>
            <a:lvl5pPr marL="2057400" indent="-228600">
              <a:spcBef>
                <a:spcPct val="20000"/>
              </a:spcBef>
              <a:buChar char="»"/>
              <a:defRPr kumimoji="1" sz="4000">
                <a:solidFill>
                  <a:schemeClr val="tx1"/>
                </a:solidFill>
                <a:latin typeface="Arial" pitchFamily="34" charset="0"/>
                <a:ea typeface="新細明體" pitchFamily="18" charset="-120"/>
              </a:defRPr>
            </a:lvl5pPr>
            <a:lvl6pPr marL="2514600" indent="-228600" eaLnBrk="0" fontAlgn="base" hangingPunct="0">
              <a:spcBef>
                <a:spcPct val="20000"/>
              </a:spcBef>
              <a:spcAft>
                <a:spcPct val="0"/>
              </a:spcAft>
              <a:buChar char="»"/>
              <a:defRPr kumimoji="1" sz="4000">
                <a:solidFill>
                  <a:schemeClr val="tx1"/>
                </a:solidFill>
                <a:latin typeface="Arial" pitchFamily="34" charset="0"/>
                <a:ea typeface="新細明體" pitchFamily="18" charset="-120"/>
              </a:defRPr>
            </a:lvl6pPr>
            <a:lvl7pPr marL="2971800" indent="-228600" eaLnBrk="0" fontAlgn="base" hangingPunct="0">
              <a:spcBef>
                <a:spcPct val="20000"/>
              </a:spcBef>
              <a:spcAft>
                <a:spcPct val="0"/>
              </a:spcAft>
              <a:buChar char="»"/>
              <a:defRPr kumimoji="1" sz="4000">
                <a:solidFill>
                  <a:schemeClr val="tx1"/>
                </a:solidFill>
                <a:latin typeface="Arial" pitchFamily="34" charset="0"/>
                <a:ea typeface="新細明體" pitchFamily="18" charset="-120"/>
              </a:defRPr>
            </a:lvl7pPr>
            <a:lvl8pPr marL="3429000" indent="-228600" eaLnBrk="0" fontAlgn="base" hangingPunct="0">
              <a:spcBef>
                <a:spcPct val="20000"/>
              </a:spcBef>
              <a:spcAft>
                <a:spcPct val="0"/>
              </a:spcAft>
              <a:buChar char="»"/>
              <a:defRPr kumimoji="1" sz="4000">
                <a:solidFill>
                  <a:schemeClr val="tx1"/>
                </a:solidFill>
                <a:latin typeface="Arial" pitchFamily="34" charset="0"/>
                <a:ea typeface="新細明體" pitchFamily="18" charset="-120"/>
              </a:defRPr>
            </a:lvl8pPr>
            <a:lvl9pPr marL="3886200" indent="-228600" eaLnBrk="0" fontAlgn="base" hangingPunct="0">
              <a:spcBef>
                <a:spcPct val="20000"/>
              </a:spcBef>
              <a:spcAft>
                <a:spcPct val="0"/>
              </a:spcAft>
              <a:buChar char="»"/>
              <a:defRPr kumimoji="1" sz="4000">
                <a:solidFill>
                  <a:schemeClr val="tx1"/>
                </a:solidFill>
                <a:latin typeface="Arial" pitchFamily="34" charset="0"/>
                <a:ea typeface="新細明體" pitchFamily="18" charset="-120"/>
              </a:defRPr>
            </a:lvl9pPr>
          </a:lstStyle>
          <a:p>
            <a:pPr algn="r" eaLnBrk="1" hangingPunct="1">
              <a:spcBef>
                <a:spcPct val="0"/>
              </a:spcBef>
              <a:buFontTx/>
              <a:buNone/>
            </a:pPr>
            <a:fld id="{1A6BE905-00F0-470A-A94A-F4C81503F16F}" type="slidenum">
              <a:rPr lang="en-US" altLang="zh-TW" sz="3200">
                <a:solidFill>
                  <a:srgbClr val="000000"/>
                </a:solidFill>
              </a:rPr>
              <a:pPr algn="r" eaLnBrk="1" hangingPunct="1">
                <a:spcBef>
                  <a:spcPct val="0"/>
                </a:spcBef>
                <a:buFontTx/>
                <a:buNone/>
              </a:pPr>
              <a:t>46</a:t>
            </a:fld>
            <a:endParaRPr lang="en-US" altLang="zh-TW" sz="3200">
              <a:solidFill>
                <a:srgbClr val="000000"/>
              </a:solidFill>
            </a:endParaRPr>
          </a:p>
        </p:txBody>
      </p:sp>
      <p:sp>
        <p:nvSpPr>
          <p:cNvPr id="64520" name="矩形 28"/>
          <p:cNvSpPr>
            <a:spLocks noChangeArrowheads="1"/>
          </p:cNvSpPr>
          <p:nvPr/>
        </p:nvSpPr>
        <p:spPr bwMode="auto">
          <a:xfrm>
            <a:off x="3673475" y="3275013"/>
            <a:ext cx="4752975" cy="1570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zh-TW" altLang="en-US" sz="3200" b="1">
                <a:solidFill>
                  <a:srgbClr val="7030A0"/>
                </a:solidFill>
                <a:latin typeface="微軟正黑體" pitchFamily="34" charset="-120"/>
                <a:ea typeface="微軟正黑體" pitchFamily="34" charset="-120"/>
              </a:rPr>
              <a:t>以農業生產及必要產銷設施使用為原則，減少非農業生產使用項目。</a:t>
            </a:r>
          </a:p>
        </p:txBody>
      </p:sp>
      <p:sp>
        <p:nvSpPr>
          <p:cNvPr id="64521" name="矩形 38"/>
          <p:cNvSpPr>
            <a:spLocks noChangeArrowheads="1"/>
          </p:cNvSpPr>
          <p:nvPr/>
        </p:nvSpPr>
        <p:spPr bwMode="auto">
          <a:xfrm>
            <a:off x="3673475" y="4859338"/>
            <a:ext cx="4752975" cy="1570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zh-TW" altLang="en-US" sz="3200" b="1">
                <a:solidFill>
                  <a:srgbClr val="008000"/>
                </a:solidFill>
                <a:latin typeface="微軟正黑體" pitchFamily="34" charset="-120"/>
                <a:ea typeface="微軟正黑體" pitchFamily="34" charset="-120"/>
              </a:rPr>
              <a:t>得依農業產業特性給予不同程度之使用管制，並減少非農業使用項目。</a:t>
            </a:r>
          </a:p>
        </p:txBody>
      </p:sp>
      <p:sp>
        <p:nvSpPr>
          <p:cNvPr id="64522" name="矩形 39"/>
          <p:cNvSpPr>
            <a:spLocks noChangeArrowheads="1"/>
          </p:cNvSpPr>
          <p:nvPr/>
        </p:nvSpPr>
        <p:spPr bwMode="auto">
          <a:xfrm>
            <a:off x="3673475" y="6503988"/>
            <a:ext cx="4752975" cy="1076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zh-TW" altLang="en-US" sz="3200" b="1">
                <a:solidFill>
                  <a:srgbClr val="7030A0"/>
                </a:solidFill>
                <a:latin typeface="微軟正黑體" pitchFamily="34" charset="-120"/>
                <a:ea typeface="微軟正黑體" pitchFamily="34" charset="-120"/>
              </a:rPr>
              <a:t>為提供坡地農業及供營林使用之地區。</a:t>
            </a:r>
          </a:p>
        </p:txBody>
      </p:sp>
      <p:sp>
        <p:nvSpPr>
          <p:cNvPr id="64523" name="矩形 40"/>
          <p:cNvSpPr>
            <a:spLocks noChangeArrowheads="1"/>
          </p:cNvSpPr>
          <p:nvPr/>
        </p:nvSpPr>
        <p:spPr bwMode="auto">
          <a:xfrm>
            <a:off x="3673475" y="7943850"/>
            <a:ext cx="4752975" cy="1077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zh-TW" altLang="en-US" sz="3200" b="1">
                <a:solidFill>
                  <a:srgbClr val="008000"/>
                </a:solidFill>
                <a:latin typeface="微軟正黑體" pitchFamily="34" charset="-120"/>
                <a:ea typeface="微軟正黑體" pitchFamily="34" charset="-120"/>
              </a:rPr>
              <a:t>為提供農村生活及其相關設施使用之地區。</a:t>
            </a:r>
          </a:p>
        </p:txBody>
      </p:sp>
      <p:sp>
        <p:nvSpPr>
          <p:cNvPr id="70" name="矩形 69"/>
          <p:cNvSpPr/>
          <p:nvPr/>
        </p:nvSpPr>
        <p:spPr bwMode="auto">
          <a:xfrm>
            <a:off x="8785225" y="3341564"/>
            <a:ext cx="2997200" cy="996950"/>
          </a:xfrm>
          <a:prstGeom prst="rect">
            <a:avLst/>
          </a:prstGeom>
          <a:solidFill>
            <a:srgbClr val="F79646">
              <a:lumMod val="20000"/>
              <a:lumOff val="80000"/>
            </a:srgbClr>
          </a:solidFill>
          <a:ln w="25400" cap="flat" cmpd="sng" algn="ctr">
            <a:solidFill>
              <a:srgbClr val="F79646">
                <a:lumMod val="75000"/>
              </a:srgbClr>
            </a:solidFill>
            <a:prstDash val="solid"/>
          </a:ln>
          <a:effectLst/>
        </p:spPr>
        <p:txBody>
          <a:bodyPr anchor="ctr"/>
          <a:lstStyle/>
          <a:p>
            <a:pPr algn="ctr" eaLnBrk="1" fontAlgn="auto" hangingPunct="1">
              <a:spcBef>
                <a:spcPts val="0"/>
              </a:spcBef>
              <a:spcAft>
                <a:spcPts val="0"/>
              </a:spcAft>
              <a:defRPr/>
            </a:pPr>
            <a:r>
              <a:rPr kumimoji="0" lang="zh-TW" altLang="en-US" sz="2800" b="1" kern="0" dirty="0">
                <a:solidFill>
                  <a:prstClr val="black"/>
                </a:solidFill>
                <a:latin typeface="微軟正黑體" panose="020B0604030504040204" pitchFamily="34" charset="-120"/>
                <a:ea typeface="微軟正黑體" panose="020B0604030504040204" pitchFamily="34" charset="-120"/>
              </a:rPr>
              <a:t>國土保育地區</a:t>
            </a:r>
            <a:endParaRPr kumimoji="0" lang="en-US" altLang="zh-TW" sz="2800" b="1" kern="0" dirty="0">
              <a:solidFill>
                <a:prstClr val="black"/>
              </a:solidFill>
              <a:latin typeface="微軟正黑體" panose="020B0604030504040204" pitchFamily="34" charset="-120"/>
              <a:ea typeface="微軟正黑體" panose="020B0604030504040204" pitchFamily="34" charset="-120"/>
            </a:endParaRPr>
          </a:p>
          <a:p>
            <a:pPr algn="ctr" eaLnBrk="1" fontAlgn="auto" hangingPunct="1">
              <a:spcBef>
                <a:spcPts val="0"/>
              </a:spcBef>
              <a:spcAft>
                <a:spcPts val="0"/>
              </a:spcAft>
              <a:defRPr/>
            </a:pPr>
            <a:r>
              <a:rPr kumimoji="0" lang="zh-TW" altLang="en-US" sz="2800" b="1" kern="0" dirty="0">
                <a:solidFill>
                  <a:prstClr val="black"/>
                </a:solidFill>
                <a:latin typeface="微軟正黑體" panose="020B0604030504040204" pitchFamily="34" charset="-120"/>
                <a:ea typeface="微軟正黑體" panose="020B0604030504040204" pitchFamily="34" charset="-120"/>
              </a:rPr>
              <a:t>第一類</a:t>
            </a:r>
          </a:p>
        </p:txBody>
      </p:sp>
      <p:sp>
        <p:nvSpPr>
          <p:cNvPr id="71" name="矩形 70"/>
          <p:cNvSpPr/>
          <p:nvPr/>
        </p:nvSpPr>
        <p:spPr bwMode="auto">
          <a:xfrm>
            <a:off x="8785225" y="7543726"/>
            <a:ext cx="2997200" cy="1009650"/>
          </a:xfrm>
          <a:prstGeom prst="rect">
            <a:avLst/>
          </a:prstGeom>
          <a:solidFill>
            <a:srgbClr val="F79646">
              <a:lumMod val="20000"/>
              <a:lumOff val="80000"/>
            </a:srgbClr>
          </a:solidFill>
          <a:ln w="25400" cap="flat" cmpd="sng" algn="ctr">
            <a:solidFill>
              <a:srgbClr val="F79646">
                <a:lumMod val="75000"/>
              </a:srgbClr>
            </a:solidFill>
            <a:prstDash val="solid"/>
          </a:ln>
          <a:effectLst/>
        </p:spPr>
        <p:txBody>
          <a:bodyPr anchor="ctr"/>
          <a:lstStyle/>
          <a:p>
            <a:pPr algn="ctr" eaLnBrk="1" fontAlgn="auto" hangingPunct="1">
              <a:spcBef>
                <a:spcPts val="0"/>
              </a:spcBef>
              <a:spcAft>
                <a:spcPts val="0"/>
              </a:spcAft>
              <a:defRPr/>
            </a:pPr>
            <a:r>
              <a:rPr kumimoji="0" lang="zh-TW" altLang="en-US" sz="2800" b="1" kern="0" dirty="0">
                <a:solidFill>
                  <a:prstClr val="black"/>
                </a:solidFill>
                <a:latin typeface="微軟正黑體" panose="020B0604030504040204" pitchFamily="34" charset="-120"/>
                <a:ea typeface="微軟正黑體" panose="020B0604030504040204" pitchFamily="34" charset="-120"/>
              </a:rPr>
              <a:t>國土保育地區</a:t>
            </a:r>
            <a:endParaRPr kumimoji="0" lang="en-US" altLang="zh-TW" sz="2800" b="1" kern="0" dirty="0">
              <a:solidFill>
                <a:prstClr val="black"/>
              </a:solidFill>
              <a:latin typeface="微軟正黑體" panose="020B0604030504040204" pitchFamily="34" charset="-120"/>
              <a:ea typeface="微軟正黑體" panose="020B0604030504040204" pitchFamily="34" charset="-120"/>
            </a:endParaRPr>
          </a:p>
          <a:p>
            <a:pPr algn="ctr" eaLnBrk="1" fontAlgn="auto" hangingPunct="1">
              <a:spcBef>
                <a:spcPts val="0"/>
              </a:spcBef>
              <a:spcAft>
                <a:spcPts val="0"/>
              </a:spcAft>
              <a:defRPr/>
            </a:pPr>
            <a:r>
              <a:rPr kumimoji="0" lang="zh-TW" altLang="en-US" sz="2800" b="1" kern="0" dirty="0">
                <a:solidFill>
                  <a:prstClr val="black"/>
                </a:solidFill>
                <a:latin typeface="微軟正黑體" panose="020B0604030504040204" pitchFamily="34" charset="-120"/>
                <a:ea typeface="微軟正黑體" panose="020B0604030504040204" pitchFamily="34" charset="-120"/>
              </a:rPr>
              <a:t>第二類</a:t>
            </a:r>
          </a:p>
        </p:txBody>
      </p:sp>
      <p:sp>
        <p:nvSpPr>
          <p:cNvPr id="64526" name="矩形 75"/>
          <p:cNvSpPr>
            <a:spLocks noChangeArrowheads="1"/>
          </p:cNvSpPr>
          <p:nvPr/>
        </p:nvSpPr>
        <p:spPr bwMode="auto">
          <a:xfrm>
            <a:off x="12169154" y="3318669"/>
            <a:ext cx="5113337" cy="3540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r>
              <a:rPr lang="zh-TW" altLang="en-US" sz="3200" b="1" dirty="0">
                <a:solidFill>
                  <a:srgbClr val="7030A0"/>
                </a:solidFill>
                <a:latin typeface="微軟正黑體" pitchFamily="34" charset="-120"/>
                <a:ea typeface="微軟正黑體" pitchFamily="34" charset="-120"/>
              </a:rPr>
              <a:t>提供水資源、森林資源、動植物資源、文化景觀資源保育使用，土地使用以加強資源保育、環境保護及不破壞原生態環境及景觀資源為原則，並得限制、禁止開發利用或建築行為。</a:t>
            </a:r>
          </a:p>
        </p:txBody>
      </p:sp>
      <p:sp>
        <p:nvSpPr>
          <p:cNvPr id="64527" name="矩形 76"/>
          <p:cNvSpPr>
            <a:spLocks noChangeArrowheads="1"/>
          </p:cNvSpPr>
          <p:nvPr/>
        </p:nvSpPr>
        <p:spPr bwMode="auto">
          <a:xfrm>
            <a:off x="12170346" y="7400851"/>
            <a:ext cx="5256161" cy="3046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r>
              <a:rPr lang="zh-TW" altLang="en-US" sz="3200" b="1" dirty="0">
                <a:solidFill>
                  <a:srgbClr val="008000"/>
                </a:solidFill>
                <a:latin typeface="微軟正黑體" pitchFamily="34" charset="-120"/>
                <a:ea typeface="微軟正黑體" pitchFamily="34" charset="-120"/>
              </a:rPr>
              <a:t>提供水資源、森林資源、動植物資源、文化景觀等資源之永續經營，土地使用在不超過環境容受力下，得允許一定規模以下開發利用或建築行為。</a:t>
            </a:r>
          </a:p>
        </p:txBody>
      </p:sp>
      <p:sp>
        <p:nvSpPr>
          <p:cNvPr id="78" name="矩形 77"/>
          <p:cNvSpPr/>
          <p:nvPr/>
        </p:nvSpPr>
        <p:spPr>
          <a:xfrm>
            <a:off x="3673475" y="2392363"/>
            <a:ext cx="4752975" cy="769937"/>
          </a:xfrm>
          <a:prstGeom prst="rect">
            <a:avLst/>
          </a:prstGeom>
          <a:solidFill>
            <a:schemeClr val="accent5">
              <a:lumMod val="40000"/>
              <a:lumOff val="60000"/>
            </a:schemeClr>
          </a:solidFill>
        </p:spPr>
        <p:txBody>
          <a:bodyPr>
            <a:spAutoFit/>
          </a:bodyPr>
          <a:lstStyle/>
          <a:p>
            <a:pPr algn="ctr">
              <a:defRPr/>
            </a:pPr>
            <a:r>
              <a:rPr lang="zh-TW" altLang="en-US" sz="4400" b="1" dirty="0">
                <a:latin typeface="微軟正黑體" panose="020B0604030504040204" pitchFamily="34" charset="-120"/>
                <a:ea typeface="微軟正黑體" panose="020B0604030504040204" pitchFamily="34" charset="-120"/>
              </a:rPr>
              <a:t>土地使用指導事項</a:t>
            </a:r>
          </a:p>
        </p:txBody>
      </p:sp>
      <p:sp>
        <p:nvSpPr>
          <p:cNvPr id="64529" name="矩形 78"/>
          <p:cNvSpPr>
            <a:spLocks noChangeArrowheads="1"/>
          </p:cNvSpPr>
          <p:nvPr/>
        </p:nvSpPr>
        <p:spPr bwMode="auto">
          <a:xfrm>
            <a:off x="503238" y="2392363"/>
            <a:ext cx="2946400" cy="769937"/>
          </a:xfrm>
          <a:prstGeom prst="rect">
            <a:avLst/>
          </a:prstGeom>
          <a:solidFill>
            <a:srgbClr val="FCB504"/>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r>
              <a:rPr lang="zh-TW" altLang="en-US" sz="4400" b="1">
                <a:latin typeface="微軟正黑體" pitchFamily="34" charset="-120"/>
                <a:ea typeface="微軟正黑體" pitchFamily="34" charset="-120"/>
              </a:rPr>
              <a:t>分區分類</a:t>
            </a:r>
          </a:p>
        </p:txBody>
      </p:sp>
      <p:sp>
        <p:nvSpPr>
          <p:cNvPr id="42" name="矩形 41"/>
          <p:cNvSpPr/>
          <p:nvPr/>
        </p:nvSpPr>
        <p:spPr>
          <a:xfrm>
            <a:off x="12098338" y="2392363"/>
            <a:ext cx="5616575" cy="769937"/>
          </a:xfrm>
          <a:prstGeom prst="rect">
            <a:avLst/>
          </a:prstGeom>
          <a:solidFill>
            <a:schemeClr val="accent5">
              <a:lumMod val="40000"/>
              <a:lumOff val="60000"/>
            </a:schemeClr>
          </a:solidFill>
        </p:spPr>
        <p:txBody>
          <a:bodyPr>
            <a:spAutoFit/>
          </a:bodyPr>
          <a:lstStyle/>
          <a:p>
            <a:pPr algn="ctr">
              <a:defRPr/>
            </a:pPr>
            <a:r>
              <a:rPr lang="zh-TW" altLang="en-US" sz="4400" b="1" dirty="0">
                <a:latin typeface="微軟正黑體" panose="020B0604030504040204" pitchFamily="34" charset="-120"/>
                <a:ea typeface="微軟正黑體" panose="020B0604030504040204" pitchFamily="34" charset="-120"/>
              </a:rPr>
              <a:t>土地使用指導事項</a:t>
            </a:r>
          </a:p>
        </p:txBody>
      </p:sp>
      <p:sp>
        <p:nvSpPr>
          <p:cNvPr id="64531" name="矩形 42"/>
          <p:cNvSpPr>
            <a:spLocks noChangeArrowheads="1"/>
          </p:cNvSpPr>
          <p:nvPr/>
        </p:nvSpPr>
        <p:spPr bwMode="auto">
          <a:xfrm>
            <a:off x="8785225" y="2392363"/>
            <a:ext cx="2946400" cy="769937"/>
          </a:xfrm>
          <a:prstGeom prst="rect">
            <a:avLst/>
          </a:prstGeom>
          <a:solidFill>
            <a:srgbClr val="FCB504"/>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r>
              <a:rPr lang="zh-TW" altLang="en-US" sz="4400" b="1">
                <a:latin typeface="微軟正黑體" pitchFamily="34" charset="-120"/>
                <a:ea typeface="微軟正黑體" pitchFamily="34" charset="-120"/>
              </a:rPr>
              <a:t>分區分類</a:t>
            </a:r>
          </a:p>
        </p:txBody>
      </p:sp>
      <p:sp>
        <p:nvSpPr>
          <p:cNvPr id="44" name="矩形 43"/>
          <p:cNvSpPr/>
          <p:nvPr/>
        </p:nvSpPr>
        <p:spPr bwMode="auto">
          <a:xfrm>
            <a:off x="503238" y="10121900"/>
            <a:ext cx="2946400" cy="1009650"/>
          </a:xfrm>
          <a:prstGeom prst="rect">
            <a:avLst/>
          </a:prstGeom>
          <a:solidFill>
            <a:srgbClr val="F79646">
              <a:lumMod val="20000"/>
              <a:lumOff val="80000"/>
            </a:srgbClr>
          </a:solidFill>
          <a:ln w="25400" cap="flat" cmpd="sng" algn="ctr">
            <a:solidFill>
              <a:srgbClr val="F79646">
                <a:lumMod val="75000"/>
              </a:srgbClr>
            </a:solidFill>
            <a:prstDash val="solid"/>
          </a:ln>
          <a:effectLst/>
        </p:spPr>
        <p:txBody>
          <a:bodyPr anchor="ctr"/>
          <a:lstStyle/>
          <a:p>
            <a:pPr algn="ctr" eaLnBrk="1" fontAlgn="auto" hangingPunct="1">
              <a:spcBef>
                <a:spcPts val="0"/>
              </a:spcBef>
              <a:spcAft>
                <a:spcPts val="0"/>
              </a:spcAft>
              <a:defRPr/>
            </a:pPr>
            <a:r>
              <a:rPr kumimoji="0" lang="zh-TW" altLang="en-US" sz="2800" b="1" kern="0" dirty="0">
                <a:solidFill>
                  <a:prstClr val="black"/>
                </a:solidFill>
                <a:latin typeface="微軟正黑體" panose="020B0604030504040204" pitchFamily="34" charset="-120"/>
                <a:ea typeface="微軟正黑體" panose="020B0604030504040204" pitchFamily="34" charset="-120"/>
              </a:rPr>
              <a:t>城鄉發展地區</a:t>
            </a:r>
            <a:endParaRPr kumimoji="0" lang="en-US" altLang="zh-TW" sz="2800" b="1" kern="0" dirty="0">
              <a:solidFill>
                <a:prstClr val="black"/>
              </a:solidFill>
              <a:latin typeface="微軟正黑體" panose="020B0604030504040204" pitchFamily="34" charset="-120"/>
              <a:ea typeface="微軟正黑體" panose="020B0604030504040204" pitchFamily="34" charset="-120"/>
            </a:endParaRPr>
          </a:p>
          <a:p>
            <a:pPr algn="ctr" eaLnBrk="1" fontAlgn="auto" hangingPunct="1">
              <a:spcBef>
                <a:spcPts val="0"/>
              </a:spcBef>
              <a:spcAft>
                <a:spcPts val="0"/>
              </a:spcAft>
              <a:defRPr/>
            </a:pPr>
            <a:r>
              <a:rPr kumimoji="0" lang="zh-TW" altLang="en-US" sz="2800" b="1" kern="0" dirty="0">
                <a:solidFill>
                  <a:prstClr val="black"/>
                </a:solidFill>
                <a:latin typeface="微軟正黑體" panose="020B0604030504040204" pitchFamily="34" charset="-120"/>
                <a:ea typeface="微軟正黑體" panose="020B0604030504040204" pitchFamily="34" charset="-120"/>
              </a:rPr>
              <a:t>第二類一</a:t>
            </a:r>
          </a:p>
        </p:txBody>
      </p:sp>
      <p:sp>
        <p:nvSpPr>
          <p:cNvPr id="45" name="矩形 44"/>
          <p:cNvSpPr/>
          <p:nvPr/>
        </p:nvSpPr>
        <p:spPr bwMode="auto">
          <a:xfrm>
            <a:off x="503238" y="11561763"/>
            <a:ext cx="2946400" cy="1009650"/>
          </a:xfrm>
          <a:prstGeom prst="rect">
            <a:avLst/>
          </a:prstGeom>
          <a:solidFill>
            <a:srgbClr val="F79646">
              <a:lumMod val="20000"/>
              <a:lumOff val="80000"/>
            </a:srgbClr>
          </a:solidFill>
          <a:ln w="25400" cap="flat" cmpd="sng" algn="ctr">
            <a:solidFill>
              <a:srgbClr val="F79646">
                <a:lumMod val="75000"/>
              </a:srgbClr>
            </a:solidFill>
            <a:prstDash val="solid"/>
          </a:ln>
          <a:effectLst/>
        </p:spPr>
        <p:txBody>
          <a:bodyPr anchor="ctr"/>
          <a:lstStyle/>
          <a:p>
            <a:pPr algn="ctr" eaLnBrk="1" fontAlgn="auto" hangingPunct="1">
              <a:spcBef>
                <a:spcPts val="0"/>
              </a:spcBef>
              <a:spcAft>
                <a:spcPts val="0"/>
              </a:spcAft>
              <a:defRPr/>
            </a:pPr>
            <a:r>
              <a:rPr kumimoji="0" lang="zh-TW" altLang="en-US" sz="2800" b="1" kern="0" dirty="0">
                <a:solidFill>
                  <a:prstClr val="black"/>
                </a:solidFill>
                <a:latin typeface="微軟正黑體" panose="020B0604030504040204" pitchFamily="34" charset="-120"/>
                <a:ea typeface="微軟正黑體" panose="020B0604030504040204" pitchFamily="34" charset="-120"/>
              </a:rPr>
              <a:t>城鄉發展地區</a:t>
            </a:r>
            <a:endParaRPr kumimoji="0" lang="en-US" altLang="zh-TW" sz="2800" b="1" kern="0" dirty="0">
              <a:solidFill>
                <a:prstClr val="black"/>
              </a:solidFill>
              <a:latin typeface="微軟正黑體" panose="020B0604030504040204" pitchFamily="34" charset="-120"/>
              <a:ea typeface="微軟正黑體" panose="020B0604030504040204" pitchFamily="34" charset="-120"/>
            </a:endParaRPr>
          </a:p>
          <a:p>
            <a:pPr algn="ctr" eaLnBrk="1" fontAlgn="auto" hangingPunct="1">
              <a:spcBef>
                <a:spcPts val="0"/>
              </a:spcBef>
              <a:spcAft>
                <a:spcPts val="0"/>
              </a:spcAft>
              <a:defRPr/>
            </a:pPr>
            <a:r>
              <a:rPr kumimoji="0" lang="zh-TW" altLang="en-US" sz="2800" b="1" kern="0" dirty="0">
                <a:solidFill>
                  <a:prstClr val="black"/>
                </a:solidFill>
                <a:latin typeface="微軟正黑體" panose="020B0604030504040204" pitchFamily="34" charset="-120"/>
                <a:ea typeface="微軟正黑體" panose="020B0604030504040204" pitchFamily="34" charset="-120"/>
              </a:rPr>
              <a:t>第三類</a:t>
            </a:r>
          </a:p>
        </p:txBody>
      </p:sp>
      <p:sp>
        <p:nvSpPr>
          <p:cNvPr id="64544" name="矩形 57"/>
          <p:cNvSpPr>
            <a:spLocks noChangeArrowheads="1"/>
          </p:cNvSpPr>
          <p:nvPr/>
        </p:nvSpPr>
        <p:spPr bwMode="auto">
          <a:xfrm>
            <a:off x="3673475" y="10266363"/>
            <a:ext cx="4752975"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zh-TW" altLang="en-US" sz="3200" b="1">
                <a:solidFill>
                  <a:srgbClr val="7030A0"/>
                </a:solidFill>
                <a:latin typeface="微軟正黑體" pitchFamily="34" charset="-120"/>
                <a:ea typeface="微軟正黑體" pitchFamily="34" charset="-120"/>
              </a:rPr>
              <a:t>無農業相關使用指導。</a:t>
            </a:r>
          </a:p>
        </p:txBody>
      </p:sp>
      <p:sp>
        <p:nvSpPr>
          <p:cNvPr id="64545" name="矩形 58"/>
          <p:cNvSpPr>
            <a:spLocks noChangeArrowheads="1"/>
          </p:cNvSpPr>
          <p:nvPr/>
        </p:nvSpPr>
        <p:spPr bwMode="auto">
          <a:xfrm>
            <a:off x="3684588" y="11726863"/>
            <a:ext cx="4752975" cy="585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zh-TW" altLang="en-US" sz="3200" b="1">
                <a:solidFill>
                  <a:srgbClr val="7030A0"/>
                </a:solidFill>
                <a:latin typeface="微軟正黑體" pitchFamily="34" charset="-120"/>
                <a:ea typeface="微軟正黑體" pitchFamily="34" charset="-120"/>
              </a:rPr>
              <a:t>無農業相關使用指導。</a:t>
            </a:r>
          </a:p>
        </p:txBody>
      </p:sp>
      <p:cxnSp>
        <p:nvCxnSpPr>
          <p:cNvPr id="3" name="直線接點 2"/>
          <p:cNvCxnSpPr/>
          <p:nvPr/>
        </p:nvCxnSpPr>
        <p:spPr>
          <a:xfrm>
            <a:off x="8569325" y="2392363"/>
            <a:ext cx="0" cy="11236325"/>
          </a:xfrm>
          <a:prstGeom prst="line">
            <a:avLst/>
          </a:prstGeom>
          <a:ln w="28575">
            <a:solidFill>
              <a:schemeClr val="accent4">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60" name="直線接點 59"/>
          <p:cNvCxnSpPr>
            <a:cxnSpLocks/>
          </p:cNvCxnSpPr>
          <p:nvPr/>
        </p:nvCxnSpPr>
        <p:spPr>
          <a:xfrm flipV="1">
            <a:off x="215900" y="9663113"/>
            <a:ext cx="8353425" cy="25400"/>
          </a:xfrm>
          <a:prstGeom prst="line">
            <a:avLst/>
          </a:prstGeom>
          <a:ln w="28575">
            <a:solidFill>
              <a:schemeClr val="accent4">
                <a:lumMod val="40000"/>
                <a:lumOff val="60000"/>
              </a:schemeClr>
            </a:solidFill>
          </a:ln>
        </p:spPr>
        <p:style>
          <a:lnRef idx="1">
            <a:schemeClr val="accent1"/>
          </a:lnRef>
          <a:fillRef idx="0">
            <a:schemeClr val="accent1"/>
          </a:fillRef>
          <a:effectRef idx="0">
            <a:schemeClr val="accent1"/>
          </a:effectRef>
          <a:fontRef idx="minor">
            <a:schemeClr val="tx1"/>
          </a:fontRef>
        </p:style>
      </p:cxnSp>
      <p:sp>
        <p:nvSpPr>
          <p:cNvPr id="63" name="Text Box 14"/>
          <p:cNvSpPr txBox="1">
            <a:spLocks noChangeArrowheads="1"/>
          </p:cNvSpPr>
          <p:nvPr/>
        </p:nvSpPr>
        <p:spPr bwMode="auto">
          <a:xfrm>
            <a:off x="1222375" y="233363"/>
            <a:ext cx="16417925" cy="1200150"/>
          </a:xfrm>
          <a:prstGeom prst="rect">
            <a:avLst/>
          </a:prstGeom>
          <a:noFill/>
          <a:ln>
            <a:noFill/>
          </a:ln>
          <a:effectLst>
            <a:prstShdw prst="shdw17" dist="17961" dir="2700000">
              <a:schemeClr val="accent1">
                <a:gamma/>
                <a:shade val="60000"/>
                <a:invGamma/>
              </a:schemeClr>
            </a:prstShdw>
          </a:effectLst>
        </p:spPr>
        <p:txBody>
          <a:bodyPr>
            <a:spAutoFit/>
          </a:bodyPr>
          <a:lstStyle/>
          <a:p>
            <a:pPr algn="ctr">
              <a:spcBef>
                <a:spcPct val="50000"/>
              </a:spcBef>
              <a:defRPr/>
            </a:pPr>
            <a:r>
              <a:rPr lang="zh-TW" altLang="en-US" sz="7201" b="1" dirty="0">
                <a:solidFill>
                  <a:srgbClr val="002060"/>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功能分區容許使用類型</a:t>
            </a:r>
          </a:p>
        </p:txBody>
      </p:sp>
      <p:sp>
        <p:nvSpPr>
          <p:cNvPr id="64" name="Text Box 14"/>
          <p:cNvSpPr txBox="1">
            <a:spLocks noChangeArrowheads="1"/>
          </p:cNvSpPr>
          <p:nvPr/>
        </p:nvSpPr>
        <p:spPr bwMode="auto">
          <a:xfrm>
            <a:off x="442913" y="1449388"/>
            <a:ext cx="17272000" cy="708025"/>
          </a:xfrm>
          <a:prstGeom prst="rect">
            <a:avLst/>
          </a:prstGeom>
          <a:noFill/>
          <a:ln>
            <a:noFill/>
          </a:ln>
          <a:effectLst>
            <a:prstShdw prst="shdw17" dist="17961" dir="2700000">
              <a:schemeClr val="accent1">
                <a:gamma/>
                <a:shade val="60000"/>
                <a:invGamma/>
              </a:schemeClr>
            </a:prstShdw>
          </a:effectLst>
        </p:spPr>
        <p:txBody>
          <a:bodyPr>
            <a:spAutoFit/>
          </a:bodyPr>
          <a:lstStyle/>
          <a:p>
            <a:pPr>
              <a:spcBef>
                <a:spcPct val="50000"/>
              </a:spcBef>
              <a:defRPr/>
            </a:pPr>
            <a:r>
              <a:rPr lang="zh-TW" altLang="en-US" b="1" dirty="0">
                <a:solidFill>
                  <a:srgbClr val="002060"/>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二、屬農業使用性質之指導事項</a:t>
            </a:r>
            <a:r>
              <a:rPr lang="en-US" altLang="zh-TW" b="1" dirty="0">
                <a:solidFill>
                  <a:srgbClr val="002060"/>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a:t>
            </a:r>
            <a:r>
              <a:rPr lang="zh-TW" altLang="en-US" b="1" dirty="0">
                <a:solidFill>
                  <a:srgbClr val="002060"/>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全國國土計畫</a:t>
            </a:r>
            <a:r>
              <a:rPr lang="en-US" altLang="zh-TW" b="1" dirty="0">
                <a:solidFill>
                  <a:srgbClr val="002060"/>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a:t>
            </a:r>
            <a:endParaRPr lang="zh-TW" altLang="en-US" b="1" dirty="0">
              <a:solidFill>
                <a:srgbClr val="002060"/>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endParaRPr>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標題 2"/>
          <p:cNvSpPr>
            <a:spLocks noGrp="1" noChangeArrowheads="1"/>
          </p:cNvSpPr>
          <p:nvPr>
            <p:ph type="title"/>
          </p:nvPr>
        </p:nvSpPr>
        <p:spPr>
          <a:xfrm>
            <a:off x="914400" y="5849938"/>
            <a:ext cx="16462375" cy="1628775"/>
          </a:xfrm>
        </p:spPr>
        <p:txBody>
          <a:bodyPr/>
          <a:lstStyle/>
          <a:p>
            <a:pPr>
              <a:lnSpc>
                <a:spcPct val="150000"/>
              </a:lnSpc>
            </a:pPr>
            <a:r>
              <a:rPr lang="zh-TW" altLang="en-US" sz="6000" b="1" smtClean="0"/>
              <a:t>三、農業相關土地使用管制</a:t>
            </a:r>
            <a:r>
              <a:rPr lang="en-US" altLang="zh-TW" sz="6000" b="1" smtClean="0"/>
              <a:t/>
            </a:r>
            <a:br>
              <a:rPr lang="en-US" altLang="zh-TW" sz="6000" b="1" smtClean="0"/>
            </a:br>
            <a:endParaRPr lang="zh-TW" altLang="en-US" sz="3200" smtClean="0"/>
          </a:p>
        </p:txBody>
      </p:sp>
      <p:sp>
        <p:nvSpPr>
          <p:cNvPr id="66563" name="投影片編號版面配置區 1"/>
          <p:cNvSpPr>
            <a:spLocks noGrp="1"/>
          </p:cNvSpPr>
          <p:nvPr>
            <p:ph type="sldNum" sz="quarter" idx="12"/>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1825625">
              <a:spcBef>
                <a:spcPct val="20000"/>
              </a:spcBef>
              <a:buChar char="•"/>
              <a:defRPr kumimoji="1" sz="6400">
                <a:solidFill>
                  <a:schemeClr val="tx1"/>
                </a:solidFill>
                <a:latin typeface="Arial" pitchFamily="34" charset="0"/>
                <a:ea typeface="新細明體" pitchFamily="18" charset="-120"/>
              </a:defRPr>
            </a:lvl1pPr>
            <a:lvl2pPr marL="1482725" indent="-569913" defTabSz="1825625">
              <a:spcBef>
                <a:spcPct val="20000"/>
              </a:spcBef>
              <a:buChar char="–"/>
              <a:defRPr kumimoji="1" sz="5600">
                <a:solidFill>
                  <a:schemeClr val="tx1"/>
                </a:solidFill>
                <a:latin typeface="Arial" pitchFamily="34" charset="0"/>
                <a:ea typeface="新細明體" pitchFamily="18" charset="-120"/>
              </a:defRPr>
            </a:lvl2pPr>
            <a:lvl3pPr marL="2282825" indent="-455613" defTabSz="1825625">
              <a:spcBef>
                <a:spcPct val="20000"/>
              </a:spcBef>
              <a:buChar char="•"/>
              <a:defRPr kumimoji="1" sz="4800">
                <a:solidFill>
                  <a:schemeClr val="tx1"/>
                </a:solidFill>
                <a:latin typeface="Arial" pitchFamily="34" charset="0"/>
                <a:ea typeface="新細明體" pitchFamily="18" charset="-120"/>
              </a:defRPr>
            </a:lvl3pPr>
            <a:lvl4pPr marL="3195638" indent="-455613" defTabSz="1825625">
              <a:spcBef>
                <a:spcPct val="20000"/>
              </a:spcBef>
              <a:buChar char="–"/>
              <a:defRPr kumimoji="1" sz="4000">
                <a:solidFill>
                  <a:schemeClr val="tx1"/>
                </a:solidFill>
                <a:latin typeface="Arial" pitchFamily="34" charset="0"/>
                <a:ea typeface="新細明體" pitchFamily="18" charset="-120"/>
              </a:defRPr>
            </a:lvl4pPr>
            <a:lvl5pPr marL="4108450" indent="-455613" defTabSz="1825625">
              <a:spcBef>
                <a:spcPct val="20000"/>
              </a:spcBef>
              <a:buChar char="»"/>
              <a:defRPr kumimoji="1" sz="4000">
                <a:solidFill>
                  <a:schemeClr val="tx1"/>
                </a:solidFill>
                <a:latin typeface="Arial" pitchFamily="34" charset="0"/>
                <a:ea typeface="新細明體" pitchFamily="18" charset="-120"/>
              </a:defRPr>
            </a:lvl5pPr>
            <a:lvl6pPr marL="4565650" indent="-455613" defTabSz="1825625" eaLnBrk="0" fontAlgn="base" hangingPunct="0">
              <a:spcBef>
                <a:spcPct val="20000"/>
              </a:spcBef>
              <a:spcAft>
                <a:spcPct val="0"/>
              </a:spcAft>
              <a:buChar char="»"/>
              <a:defRPr kumimoji="1" sz="4000">
                <a:solidFill>
                  <a:schemeClr val="tx1"/>
                </a:solidFill>
                <a:latin typeface="Arial" pitchFamily="34" charset="0"/>
                <a:ea typeface="新細明體" pitchFamily="18" charset="-120"/>
              </a:defRPr>
            </a:lvl6pPr>
            <a:lvl7pPr marL="5022850" indent="-455613" defTabSz="1825625" eaLnBrk="0" fontAlgn="base" hangingPunct="0">
              <a:spcBef>
                <a:spcPct val="20000"/>
              </a:spcBef>
              <a:spcAft>
                <a:spcPct val="0"/>
              </a:spcAft>
              <a:buChar char="»"/>
              <a:defRPr kumimoji="1" sz="4000">
                <a:solidFill>
                  <a:schemeClr val="tx1"/>
                </a:solidFill>
                <a:latin typeface="Arial" pitchFamily="34" charset="0"/>
                <a:ea typeface="新細明體" pitchFamily="18" charset="-120"/>
              </a:defRPr>
            </a:lvl7pPr>
            <a:lvl8pPr marL="5480050" indent="-455613" defTabSz="1825625" eaLnBrk="0" fontAlgn="base" hangingPunct="0">
              <a:spcBef>
                <a:spcPct val="20000"/>
              </a:spcBef>
              <a:spcAft>
                <a:spcPct val="0"/>
              </a:spcAft>
              <a:buChar char="»"/>
              <a:defRPr kumimoji="1" sz="4000">
                <a:solidFill>
                  <a:schemeClr val="tx1"/>
                </a:solidFill>
                <a:latin typeface="Arial" pitchFamily="34" charset="0"/>
                <a:ea typeface="新細明體" pitchFamily="18" charset="-120"/>
              </a:defRPr>
            </a:lvl8pPr>
            <a:lvl9pPr marL="5937250" indent="-455613" defTabSz="1825625" eaLnBrk="0" fontAlgn="base" hangingPunct="0">
              <a:spcBef>
                <a:spcPct val="20000"/>
              </a:spcBef>
              <a:spcAft>
                <a:spcPct val="0"/>
              </a:spcAft>
              <a:buChar char="»"/>
              <a:defRPr kumimoji="1" sz="4000">
                <a:solidFill>
                  <a:schemeClr val="tx1"/>
                </a:solidFill>
                <a:latin typeface="Arial" pitchFamily="34" charset="0"/>
                <a:ea typeface="新細明體" pitchFamily="18" charset="-120"/>
              </a:defRPr>
            </a:lvl9pPr>
          </a:lstStyle>
          <a:p>
            <a:pPr>
              <a:spcBef>
                <a:spcPct val="0"/>
              </a:spcBef>
              <a:buFontTx/>
              <a:buNone/>
            </a:pPr>
            <a:fld id="{856A809E-BFAB-4090-A184-76595321F852}" type="slidenum">
              <a:rPr lang="en-US" altLang="zh-TW" sz="3200"/>
              <a:pPr>
                <a:spcBef>
                  <a:spcPct val="0"/>
                </a:spcBef>
                <a:buFontTx/>
                <a:buNone/>
              </a:pPr>
              <a:t>47</a:t>
            </a:fld>
            <a:endParaRPr lang="en-US" altLang="zh-TW" sz="3200"/>
          </a:p>
        </p:txBody>
      </p:sp>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表格 1"/>
          <p:cNvGraphicFramePr>
            <a:graphicFrameLocks noGrp="1"/>
          </p:cNvGraphicFramePr>
          <p:nvPr>
            <p:extLst>
              <p:ext uri="{D42A27DB-BD31-4B8C-83A1-F6EECF244321}">
                <p14:modId xmlns:p14="http://schemas.microsoft.com/office/powerpoint/2010/main" val="140123816"/>
              </p:ext>
            </p:extLst>
          </p:nvPr>
        </p:nvGraphicFramePr>
        <p:xfrm>
          <a:off x="647700" y="2249488"/>
          <a:ext cx="17140238" cy="10801348"/>
        </p:xfrm>
        <a:graphic>
          <a:graphicData uri="http://schemas.openxmlformats.org/drawingml/2006/table">
            <a:tbl>
              <a:tblPr firstRow="1" bandRow="1">
                <a:tableStyleId>{5C22544A-7EE6-4342-B048-85BDC9FD1C3A}</a:tableStyleId>
              </a:tblPr>
              <a:tblGrid>
                <a:gridCol w="2364170"/>
                <a:gridCol w="4405504"/>
                <a:gridCol w="10370564"/>
              </a:tblGrid>
              <a:tr h="741767">
                <a:tc>
                  <a:txBody>
                    <a:bodyPr/>
                    <a:lstStyle/>
                    <a:p>
                      <a:pPr algn="ctr"/>
                      <a:r>
                        <a:rPr lang="zh-TW" altLang="en-US" sz="3600" b="1" dirty="0">
                          <a:latin typeface="+mj-ea"/>
                          <a:ea typeface="+mj-ea"/>
                        </a:rPr>
                        <a:t>國土分區</a:t>
                      </a:r>
                    </a:p>
                  </a:txBody>
                  <a:tcPr marL="182905" marR="182905" marT="91451" marB="91451">
                    <a:solidFill>
                      <a:schemeClr val="accent1">
                        <a:lumMod val="25000"/>
                      </a:schemeClr>
                    </a:solidFill>
                  </a:tcPr>
                </a:tc>
                <a:tc>
                  <a:txBody>
                    <a:bodyPr/>
                    <a:lstStyle/>
                    <a:p>
                      <a:pPr algn="ctr"/>
                      <a:r>
                        <a:rPr lang="zh-TW" altLang="en-US" sz="3600" b="1" dirty="0">
                          <a:latin typeface="+mj-ea"/>
                          <a:ea typeface="+mj-ea"/>
                        </a:rPr>
                        <a:t>建議管制原則</a:t>
                      </a:r>
                    </a:p>
                  </a:txBody>
                  <a:tcPr marL="182905" marR="182905" marT="91451" marB="91451">
                    <a:solidFill>
                      <a:schemeClr val="accent1">
                        <a:lumMod val="25000"/>
                      </a:schemeClr>
                    </a:solidFill>
                  </a:tcPr>
                </a:tc>
                <a:tc>
                  <a:txBody>
                    <a:bodyPr/>
                    <a:lstStyle/>
                    <a:p>
                      <a:pPr algn="ctr"/>
                      <a:r>
                        <a:rPr lang="zh-TW" altLang="en-US" sz="3600" b="1" dirty="0">
                          <a:latin typeface="+mj-ea"/>
                          <a:ea typeface="+mj-ea"/>
                        </a:rPr>
                        <a:t>說明</a:t>
                      </a:r>
                    </a:p>
                  </a:txBody>
                  <a:tcPr marL="182905" marR="182905" marT="91451" marB="91451">
                    <a:solidFill>
                      <a:schemeClr val="accent1">
                        <a:lumMod val="25000"/>
                      </a:schemeClr>
                    </a:solidFill>
                  </a:tcPr>
                </a:tc>
              </a:tr>
              <a:tr h="4572537">
                <a:tc>
                  <a:txBody>
                    <a:bodyPr/>
                    <a:lstStyle/>
                    <a:p>
                      <a:r>
                        <a:rPr lang="zh-TW" altLang="en-US" sz="3600" b="1" dirty="0">
                          <a:latin typeface="+mj-ea"/>
                          <a:ea typeface="+mj-ea"/>
                        </a:rPr>
                        <a:t>農業發展地區</a:t>
                      </a:r>
                    </a:p>
                  </a:txBody>
                  <a:tcPr marL="182905" marR="182905" marT="91451" marB="91451"/>
                </a:tc>
                <a:tc>
                  <a:txBody>
                    <a:bodyPr/>
                    <a:lstStyle/>
                    <a:p>
                      <a:pPr marL="285750" indent="-285750">
                        <a:buFont typeface="Wingdings" panose="05000000000000000000" pitchFamily="2" charset="2"/>
                        <a:buChar char="p"/>
                      </a:pPr>
                      <a:r>
                        <a:rPr lang="zh-TW" altLang="en-US" sz="3600" b="1" dirty="0">
                          <a:latin typeface="+mj-ea"/>
                          <a:ea typeface="+mj-ea"/>
                        </a:rPr>
                        <a:t>農業使用之容許情形趨向一致。</a:t>
                      </a:r>
                      <a:endParaRPr lang="en-US" altLang="zh-TW" sz="3600" b="1" dirty="0">
                        <a:latin typeface="+mj-ea"/>
                        <a:ea typeface="+mj-ea"/>
                      </a:endParaRPr>
                    </a:p>
                    <a:p>
                      <a:pPr marL="285750" indent="-285750">
                        <a:buFont typeface="Wingdings" panose="05000000000000000000" pitchFamily="2" charset="2"/>
                        <a:buChar char="p"/>
                      </a:pPr>
                      <a:r>
                        <a:rPr lang="zh-TW" altLang="en-US" sz="3600" b="1" dirty="0">
                          <a:latin typeface="+mj-ea"/>
                          <a:ea typeface="+mj-ea"/>
                        </a:rPr>
                        <a:t>非農業使用之容許情形，則按各分類指導原則進行差異化管制。</a:t>
                      </a:r>
                    </a:p>
                    <a:p>
                      <a:pPr marL="285750" indent="-285750">
                        <a:buFont typeface="Wingdings" panose="05000000000000000000" pitchFamily="2" charset="2"/>
                        <a:buChar char="p"/>
                      </a:pPr>
                      <a:r>
                        <a:rPr lang="zh-TW" altLang="en-US" sz="3600" b="1" dirty="0">
                          <a:latin typeface="+mj-ea"/>
                          <a:ea typeface="+mj-ea"/>
                        </a:rPr>
                        <a:t>農</a:t>
                      </a:r>
                      <a:r>
                        <a:rPr lang="en-US" altLang="zh-TW" sz="3600" b="1" dirty="0">
                          <a:latin typeface="+mj-ea"/>
                          <a:ea typeface="+mj-ea"/>
                        </a:rPr>
                        <a:t>4(</a:t>
                      </a:r>
                      <a:r>
                        <a:rPr kumimoji="0" lang="zh-TW" altLang="en-US" sz="3600" b="1" kern="1200" dirty="0">
                          <a:solidFill>
                            <a:schemeClr val="dk1"/>
                          </a:solidFill>
                          <a:latin typeface="+mj-ea"/>
                          <a:ea typeface="+mj-ea"/>
                          <a:cs typeface="+mn-cs"/>
                        </a:rPr>
                        <a:t>原民土地</a:t>
                      </a:r>
                      <a:r>
                        <a:rPr lang="en-US" altLang="zh-TW" sz="3600" b="1" dirty="0">
                          <a:latin typeface="+mj-ea"/>
                          <a:ea typeface="+mj-ea"/>
                        </a:rPr>
                        <a:t>)</a:t>
                      </a:r>
                      <a:r>
                        <a:rPr lang="zh-TW" altLang="en-US" sz="3600" b="1" dirty="0">
                          <a:latin typeface="+mj-ea"/>
                          <a:ea typeface="+mj-ea"/>
                        </a:rPr>
                        <a:t>管制比照農</a:t>
                      </a:r>
                      <a:r>
                        <a:rPr lang="en-US" altLang="zh-TW" sz="3600" b="1" dirty="0">
                          <a:latin typeface="+mj-ea"/>
                          <a:ea typeface="+mj-ea"/>
                        </a:rPr>
                        <a:t>3</a:t>
                      </a:r>
                      <a:r>
                        <a:rPr lang="zh-TW" altLang="en-US" sz="3600" b="1" dirty="0">
                          <a:latin typeface="+mj-ea"/>
                          <a:ea typeface="+mj-ea"/>
                        </a:rPr>
                        <a:t>。</a:t>
                      </a:r>
                    </a:p>
                  </a:txBody>
                  <a:tcPr marL="182905" marR="182905" marT="91451" marB="91451"/>
                </a:tc>
                <a:tc>
                  <a:txBody>
                    <a:bodyPr/>
                    <a:lstStyle/>
                    <a:p>
                      <a:pPr marL="285750" marR="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l"/>
                        <a:tabLst/>
                        <a:defRPr/>
                      </a:pPr>
                      <a:r>
                        <a:rPr lang="zh-TW" altLang="en-US" sz="3600" b="1" dirty="0">
                          <a:latin typeface="+mj-ea"/>
                          <a:ea typeface="+mj-ea"/>
                        </a:rPr>
                        <a:t>第</a:t>
                      </a:r>
                      <a:r>
                        <a:rPr lang="en-US" altLang="zh-TW" sz="3600" b="1" dirty="0">
                          <a:latin typeface="+mj-ea"/>
                          <a:ea typeface="+mj-ea"/>
                        </a:rPr>
                        <a:t>1</a:t>
                      </a:r>
                      <a:r>
                        <a:rPr lang="zh-TW" altLang="en-US" sz="3600" b="1" dirty="0">
                          <a:latin typeface="+mj-ea"/>
                          <a:ea typeface="+mj-ea"/>
                        </a:rPr>
                        <a:t>類、第</a:t>
                      </a:r>
                      <a:r>
                        <a:rPr lang="en-US" altLang="zh-TW" sz="3600" b="1" dirty="0">
                          <a:latin typeface="+mj-ea"/>
                          <a:ea typeface="+mj-ea"/>
                        </a:rPr>
                        <a:t>2</a:t>
                      </a:r>
                      <a:r>
                        <a:rPr lang="zh-TW" altLang="en-US" sz="3600" b="1" dirty="0">
                          <a:latin typeface="+mj-ea"/>
                          <a:ea typeface="+mj-ea"/>
                        </a:rPr>
                        <a:t>類皆供農業發展，爰農業產銷鏈相關必要設施無須差別管制。</a:t>
                      </a:r>
                      <a:endParaRPr lang="en-US" altLang="zh-TW" sz="3600" b="1" dirty="0">
                        <a:latin typeface="+mj-ea"/>
                        <a:ea typeface="+mj-ea"/>
                      </a:endParaRPr>
                    </a:p>
                    <a:p>
                      <a:pPr marL="285750" marR="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l"/>
                        <a:tabLst/>
                        <a:defRPr/>
                      </a:pPr>
                      <a:r>
                        <a:rPr lang="zh-TW" altLang="en-US" sz="3600" b="1" dirty="0">
                          <a:latin typeface="+mj-ea"/>
                          <a:ea typeface="+mj-ea"/>
                        </a:rPr>
                        <a:t>第</a:t>
                      </a:r>
                      <a:r>
                        <a:rPr lang="en-US" altLang="zh-TW" sz="3600" b="1" dirty="0">
                          <a:latin typeface="+mj-ea"/>
                          <a:ea typeface="+mj-ea"/>
                        </a:rPr>
                        <a:t>1</a:t>
                      </a:r>
                      <a:r>
                        <a:rPr lang="zh-TW" altLang="en-US" sz="3600" b="1" dirty="0">
                          <a:latin typeface="+mj-ea"/>
                          <a:ea typeface="+mj-ea"/>
                        </a:rPr>
                        <a:t>類嚴格禁止或限制非農業使用；第</a:t>
                      </a:r>
                      <a:r>
                        <a:rPr lang="en-US" altLang="zh-TW" sz="3600" b="1" dirty="0">
                          <a:latin typeface="+mj-ea"/>
                          <a:ea typeface="+mj-ea"/>
                        </a:rPr>
                        <a:t>2</a:t>
                      </a:r>
                      <a:r>
                        <a:rPr lang="zh-TW" altLang="en-US" sz="3600" b="1" dirty="0">
                          <a:latin typeface="+mj-ea"/>
                          <a:ea typeface="+mj-ea"/>
                        </a:rPr>
                        <a:t>類、第</a:t>
                      </a:r>
                      <a:r>
                        <a:rPr lang="en-US" altLang="zh-TW" sz="3600" b="1" dirty="0">
                          <a:latin typeface="+mj-ea"/>
                          <a:ea typeface="+mj-ea"/>
                        </a:rPr>
                        <a:t>3</a:t>
                      </a:r>
                      <a:r>
                        <a:rPr lang="zh-TW" altLang="en-US" sz="3600" b="1" dirty="0">
                          <a:latin typeface="+mj-ea"/>
                          <a:ea typeface="+mj-ea"/>
                        </a:rPr>
                        <a:t>類則則應有部門空間計畫之總量管制及區位引導，並採</a:t>
                      </a:r>
                      <a:r>
                        <a:rPr lang="zh-TW" altLang="en-US" sz="3600" b="1" dirty="0">
                          <a:solidFill>
                            <a:srgbClr val="FF0000"/>
                          </a:solidFill>
                          <a:latin typeface="+mj-ea"/>
                          <a:ea typeface="+mj-ea"/>
                        </a:rPr>
                        <a:t>應經</a:t>
                      </a:r>
                      <a:r>
                        <a:rPr lang="en-US" altLang="zh-TW" sz="3600" b="1" dirty="0">
                          <a:solidFill>
                            <a:srgbClr val="FF0000"/>
                          </a:solidFill>
                          <a:latin typeface="+mj-ea"/>
                          <a:ea typeface="+mj-ea"/>
                        </a:rPr>
                        <a:t>(</a:t>
                      </a:r>
                      <a:r>
                        <a:rPr lang="zh-TW" altLang="en-US" sz="3600" b="1" dirty="0">
                          <a:solidFill>
                            <a:srgbClr val="FF0000"/>
                          </a:solidFill>
                          <a:latin typeface="+mj-ea"/>
                          <a:ea typeface="+mj-ea"/>
                        </a:rPr>
                        <a:t>國土主管機關</a:t>
                      </a:r>
                      <a:r>
                        <a:rPr lang="en-US" altLang="zh-TW" sz="3600" b="1" dirty="0">
                          <a:solidFill>
                            <a:srgbClr val="FF0000"/>
                          </a:solidFill>
                          <a:latin typeface="+mj-ea"/>
                          <a:ea typeface="+mj-ea"/>
                        </a:rPr>
                        <a:t>)</a:t>
                      </a:r>
                      <a:r>
                        <a:rPr lang="zh-TW" altLang="en-US" sz="3600" b="1" dirty="0">
                          <a:solidFill>
                            <a:srgbClr val="FF0000"/>
                          </a:solidFill>
                          <a:latin typeface="+mj-ea"/>
                          <a:ea typeface="+mj-ea"/>
                        </a:rPr>
                        <a:t>同意使用，並應加註績效管制條件</a:t>
                      </a:r>
                      <a:r>
                        <a:rPr lang="zh-TW" altLang="en-US" sz="3600" b="1" dirty="0">
                          <a:latin typeface="+mj-ea"/>
                          <a:ea typeface="+mj-ea"/>
                        </a:rPr>
                        <a:t>。</a:t>
                      </a:r>
                    </a:p>
                    <a:p>
                      <a:pPr marL="285750" marR="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l"/>
                        <a:tabLst/>
                        <a:defRPr/>
                      </a:pPr>
                      <a:r>
                        <a:rPr lang="zh-TW" altLang="en-US" sz="3600" b="1" dirty="0">
                          <a:latin typeface="+mj-ea"/>
                          <a:ea typeface="+mj-ea"/>
                        </a:rPr>
                        <a:t>原民土地之農</a:t>
                      </a:r>
                      <a:r>
                        <a:rPr lang="en-US" altLang="zh-TW" sz="3600" b="1" dirty="0">
                          <a:latin typeface="+mj-ea"/>
                          <a:ea typeface="+mj-ea"/>
                        </a:rPr>
                        <a:t>4</a:t>
                      </a:r>
                      <a:r>
                        <a:rPr lang="zh-TW" altLang="en-US" sz="3600" b="1" dirty="0">
                          <a:latin typeface="+mj-ea"/>
                          <a:ea typeface="+mj-ea"/>
                        </a:rPr>
                        <a:t>多為農牧用地及林業用地，故農業相關使用之管制比照農</a:t>
                      </a:r>
                      <a:r>
                        <a:rPr lang="en-US" altLang="zh-TW" sz="3600" b="1" dirty="0">
                          <a:latin typeface="+mj-ea"/>
                          <a:ea typeface="+mj-ea"/>
                        </a:rPr>
                        <a:t>3</a:t>
                      </a:r>
                      <a:r>
                        <a:rPr lang="zh-TW" altLang="en-US" sz="3600" b="1" dirty="0">
                          <a:latin typeface="+mj-ea"/>
                          <a:ea typeface="+mj-ea"/>
                        </a:rPr>
                        <a:t>。</a:t>
                      </a:r>
                      <a:endParaRPr lang="en-US" altLang="zh-TW" sz="3600" b="1" dirty="0">
                        <a:latin typeface="+mj-ea"/>
                        <a:ea typeface="+mj-ea"/>
                      </a:endParaRPr>
                    </a:p>
                  </a:txBody>
                  <a:tcPr marL="182905" marR="182905" marT="91451" marB="91451"/>
                </a:tc>
              </a:tr>
              <a:tr h="2926424">
                <a:tc>
                  <a:txBody>
                    <a:bodyPr/>
                    <a:lstStyle/>
                    <a:p>
                      <a:r>
                        <a:rPr lang="zh-TW" altLang="en-US" sz="3600" b="1" dirty="0">
                          <a:latin typeface="+mj-ea"/>
                          <a:ea typeface="+mj-ea"/>
                        </a:rPr>
                        <a:t>國土保育地區</a:t>
                      </a:r>
                    </a:p>
                  </a:txBody>
                  <a:tcPr marL="182905" marR="182905" marT="91451" marB="91451"/>
                </a:tc>
                <a:tc>
                  <a:txBody>
                    <a:bodyPr/>
                    <a:lstStyle/>
                    <a:p>
                      <a:r>
                        <a:rPr lang="zh-TW" altLang="en-US" sz="3600" b="1" dirty="0">
                          <a:latin typeface="+mj-ea"/>
                          <a:ea typeface="+mj-ea"/>
                        </a:rPr>
                        <a:t>農業使用之容許情形爭取有條件使用</a:t>
                      </a:r>
                    </a:p>
                  </a:txBody>
                  <a:tcPr marL="182905" marR="182905" marT="91451" marB="91451"/>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zh-TW" altLang="en-US" sz="3600" b="1" dirty="0">
                          <a:latin typeface="+mj-ea"/>
                          <a:ea typeface="+mj-ea"/>
                        </a:rPr>
                        <a:t>國土保育地區既有合法農業</a:t>
                      </a:r>
                      <a:r>
                        <a:rPr lang="en-US" altLang="zh-TW" sz="3600" b="1" dirty="0">
                          <a:latin typeface="+mj-ea"/>
                          <a:ea typeface="+mj-ea"/>
                        </a:rPr>
                        <a:t>(</a:t>
                      </a:r>
                      <a:r>
                        <a:rPr lang="zh-TW" altLang="en-US" sz="3600" b="1" dirty="0">
                          <a:latin typeface="+mj-ea"/>
                          <a:ea typeface="+mj-ea"/>
                        </a:rPr>
                        <a:t>用地</a:t>
                      </a:r>
                      <a:r>
                        <a:rPr lang="en-US" altLang="zh-TW" sz="3600" b="1" dirty="0">
                          <a:latin typeface="+mj-ea"/>
                          <a:ea typeface="+mj-ea"/>
                        </a:rPr>
                        <a:t>)</a:t>
                      </a:r>
                      <a:r>
                        <a:rPr lang="zh-TW" altLang="en-US" sz="3600" b="1" dirty="0">
                          <a:latin typeface="+mj-ea"/>
                          <a:ea typeface="+mj-ea"/>
                        </a:rPr>
                        <a:t>在不影響國土保育下，得維持原來合法使用。故與國土保育地區性質相容者，爭取</a:t>
                      </a:r>
                      <a:r>
                        <a:rPr lang="zh-TW" altLang="en-US" sz="3600" b="1" dirty="0">
                          <a:solidFill>
                            <a:srgbClr val="FF0000"/>
                          </a:solidFill>
                          <a:latin typeface="+mj-ea"/>
                          <a:ea typeface="+mj-ea"/>
                        </a:rPr>
                        <a:t>免經</a:t>
                      </a:r>
                      <a:r>
                        <a:rPr lang="en-US" altLang="zh-TW" sz="3600" b="1" dirty="0">
                          <a:solidFill>
                            <a:srgbClr val="FF0000"/>
                          </a:solidFill>
                          <a:latin typeface="+mj-ea"/>
                          <a:ea typeface="+mj-ea"/>
                        </a:rPr>
                        <a:t>(</a:t>
                      </a:r>
                      <a:r>
                        <a:rPr lang="zh-TW" altLang="en-US" sz="3600" b="1" dirty="0">
                          <a:solidFill>
                            <a:srgbClr val="FF0000"/>
                          </a:solidFill>
                          <a:latin typeface="+mj-ea"/>
                          <a:ea typeface="+mj-ea"/>
                        </a:rPr>
                        <a:t>國土主管機關</a:t>
                      </a:r>
                      <a:r>
                        <a:rPr lang="en-US" altLang="zh-TW" sz="3600" b="1" dirty="0">
                          <a:solidFill>
                            <a:srgbClr val="FF0000"/>
                          </a:solidFill>
                          <a:latin typeface="+mj-ea"/>
                          <a:ea typeface="+mj-ea"/>
                        </a:rPr>
                        <a:t>)</a:t>
                      </a:r>
                      <a:r>
                        <a:rPr lang="zh-TW" altLang="en-US" sz="3600" b="1" dirty="0">
                          <a:solidFill>
                            <a:srgbClr val="FF0000"/>
                          </a:solidFill>
                          <a:latin typeface="+mj-ea"/>
                          <a:ea typeface="+mj-ea"/>
                        </a:rPr>
                        <a:t>同意使用</a:t>
                      </a:r>
                      <a:r>
                        <a:rPr lang="zh-TW" altLang="en-US" sz="3600" b="1" dirty="0">
                          <a:latin typeface="+mj-ea"/>
                          <a:ea typeface="+mj-ea"/>
                        </a:rPr>
                        <a:t>；若對國土保育地區有影響之虞者，維持</a:t>
                      </a:r>
                      <a:r>
                        <a:rPr lang="zh-TW" altLang="en-US" sz="3600" b="1" dirty="0">
                          <a:solidFill>
                            <a:srgbClr val="FF0000"/>
                          </a:solidFill>
                          <a:latin typeface="+mj-ea"/>
                          <a:ea typeface="+mj-ea"/>
                        </a:rPr>
                        <a:t>禁止使用</a:t>
                      </a:r>
                      <a:r>
                        <a:rPr lang="zh-TW" altLang="en-US" sz="3600" b="1" dirty="0">
                          <a:latin typeface="+mj-ea"/>
                          <a:ea typeface="+mj-ea"/>
                        </a:rPr>
                        <a:t>或採</a:t>
                      </a:r>
                      <a:r>
                        <a:rPr lang="zh-TW" altLang="en-US" sz="3600" b="1" dirty="0">
                          <a:solidFill>
                            <a:srgbClr val="FF0000"/>
                          </a:solidFill>
                          <a:latin typeface="+mj-ea"/>
                          <a:ea typeface="+mj-ea"/>
                        </a:rPr>
                        <a:t>應經</a:t>
                      </a:r>
                      <a:r>
                        <a:rPr lang="en-US" altLang="zh-TW" sz="3600" b="1" dirty="0">
                          <a:solidFill>
                            <a:srgbClr val="FF0000"/>
                          </a:solidFill>
                          <a:latin typeface="+mj-ea"/>
                          <a:ea typeface="+mj-ea"/>
                        </a:rPr>
                        <a:t>(</a:t>
                      </a:r>
                      <a:r>
                        <a:rPr lang="zh-TW" altLang="en-US" sz="3600" b="1" dirty="0">
                          <a:solidFill>
                            <a:srgbClr val="FF0000"/>
                          </a:solidFill>
                          <a:latin typeface="+mj-ea"/>
                          <a:ea typeface="+mj-ea"/>
                        </a:rPr>
                        <a:t>國土主管機關</a:t>
                      </a:r>
                      <a:r>
                        <a:rPr lang="en-US" altLang="zh-TW" sz="3600" b="1" dirty="0">
                          <a:solidFill>
                            <a:srgbClr val="FF0000"/>
                          </a:solidFill>
                          <a:latin typeface="+mj-ea"/>
                          <a:ea typeface="+mj-ea"/>
                        </a:rPr>
                        <a:t>)</a:t>
                      </a:r>
                      <a:r>
                        <a:rPr lang="zh-TW" altLang="en-US" sz="3600" b="1" dirty="0">
                          <a:solidFill>
                            <a:srgbClr val="FF0000"/>
                          </a:solidFill>
                          <a:latin typeface="+mj-ea"/>
                          <a:ea typeface="+mj-ea"/>
                        </a:rPr>
                        <a:t>同意使用</a:t>
                      </a:r>
                      <a:r>
                        <a:rPr lang="zh-TW" altLang="en-US" sz="3600" b="1" dirty="0">
                          <a:latin typeface="+mj-ea"/>
                          <a:ea typeface="+mj-ea"/>
                        </a:rPr>
                        <a:t>。</a:t>
                      </a:r>
                      <a:endParaRPr lang="en-US" altLang="zh-TW" sz="3600" b="1" dirty="0">
                        <a:latin typeface="+mj-ea"/>
                        <a:ea typeface="+mj-ea"/>
                      </a:endParaRPr>
                    </a:p>
                  </a:txBody>
                  <a:tcPr marL="182905" marR="182905" marT="91451" marB="91451"/>
                </a:tc>
              </a:tr>
              <a:tr h="1280310">
                <a:tc>
                  <a:txBody>
                    <a:bodyPr/>
                    <a:lstStyle/>
                    <a:p>
                      <a:r>
                        <a:rPr lang="zh-TW" altLang="en-US" sz="3600" b="1" dirty="0">
                          <a:solidFill>
                            <a:schemeClr val="bg1">
                              <a:lumMod val="65000"/>
                            </a:schemeClr>
                          </a:solidFill>
                          <a:latin typeface="+mj-ea"/>
                          <a:ea typeface="+mj-ea"/>
                        </a:rPr>
                        <a:t>海洋資源地區</a:t>
                      </a:r>
                    </a:p>
                  </a:txBody>
                  <a:tcPr marL="182905" marR="182905" marT="91451" marB="91451"/>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zh-TW" altLang="en-US" sz="3600" b="1" u="none" dirty="0">
                          <a:solidFill>
                            <a:schemeClr val="bg1">
                              <a:lumMod val="65000"/>
                            </a:schemeClr>
                          </a:solidFill>
                          <a:latin typeface="+mj-ea"/>
                          <a:ea typeface="+mj-ea"/>
                        </a:rPr>
                        <a:t>維持漁業原來合法及相容使用</a:t>
                      </a:r>
                    </a:p>
                  </a:txBody>
                  <a:tcPr marL="182905" marR="182905" marT="91451" marB="91451"/>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zh-TW" altLang="en-US" sz="3600" b="1" dirty="0">
                          <a:solidFill>
                            <a:schemeClr val="bg1">
                              <a:lumMod val="65000"/>
                            </a:schemeClr>
                          </a:solidFill>
                          <a:latin typeface="+mj-ea"/>
                          <a:ea typeface="+mj-ea"/>
                        </a:rPr>
                        <a:t>海域屬三度空間利用，漁業經營在不影響第</a:t>
                      </a:r>
                      <a:r>
                        <a:rPr lang="en-US" altLang="zh-TW" sz="3600" b="1" dirty="0">
                          <a:solidFill>
                            <a:schemeClr val="bg1">
                              <a:lumMod val="65000"/>
                            </a:schemeClr>
                          </a:solidFill>
                          <a:latin typeface="+mj-ea"/>
                          <a:ea typeface="+mj-ea"/>
                        </a:rPr>
                        <a:t>1</a:t>
                      </a:r>
                      <a:r>
                        <a:rPr lang="zh-TW" altLang="en-US" sz="3600" b="1" dirty="0">
                          <a:solidFill>
                            <a:schemeClr val="bg1">
                              <a:lumMod val="65000"/>
                            </a:schemeClr>
                          </a:solidFill>
                          <a:latin typeface="+mj-ea"/>
                          <a:ea typeface="+mj-ea"/>
                        </a:rPr>
                        <a:t>類保育</a:t>
                      </a:r>
                      <a:r>
                        <a:rPr lang="en-US" altLang="zh-TW" sz="3600" b="1" dirty="0">
                          <a:solidFill>
                            <a:schemeClr val="bg1">
                              <a:lumMod val="65000"/>
                            </a:schemeClr>
                          </a:solidFill>
                          <a:latin typeface="+mj-ea"/>
                          <a:ea typeface="+mj-ea"/>
                        </a:rPr>
                        <a:t>(</a:t>
                      </a:r>
                      <a:r>
                        <a:rPr lang="zh-TW" altLang="en-US" sz="3600" b="1" dirty="0">
                          <a:solidFill>
                            <a:schemeClr val="bg1">
                              <a:lumMod val="65000"/>
                            </a:schemeClr>
                          </a:solidFill>
                          <a:latin typeface="+mj-ea"/>
                          <a:ea typeface="+mj-ea"/>
                        </a:rPr>
                        <a:t>護</a:t>
                      </a:r>
                      <a:r>
                        <a:rPr lang="en-US" altLang="zh-TW" sz="3600" b="1" dirty="0">
                          <a:solidFill>
                            <a:schemeClr val="bg1">
                              <a:lumMod val="65000"/>
                            </a:schemeClr>
                          </a:solidFill>
                          <a:latin typeface="+mj-ea"/>
                          <a:ea typeface="+mj-ea"/>
                        </a:rPr>
                        <a:t>)</a:t>
                      </a:r>
                      <a:r>
                        <a:rPr lang="zh-TW" altLang="en-US" sz="3600" b="1" dirty="0">
                          <a:solidFill>
                            <a:schemeClr val="bg1">
                              <a:lumMod val="65000"/>
                            </a:schemeClr>
                          </a:solidFill>
                          <a:latin typeface="+mj-ea"/>
                          <a:ea typeface="+mj-ea"/>
                        </a:rPr>
                        <a:t>情形下，得申請使用。</a:t>
                      </a:r>
                    </a:p>
                  </a:txBody>
                  <a:tcPr marL="182905" marR="182905" marT="91451" marB="91451"/>
                </a:tc>
              </a:tr>
              <a:tr h="1280310">
                <a:tc>
                  <a:txBody>
                    <a:bodyPr/>
                    <a:lstStyle/>
                    <a:p>
                      <a:r>
                        <a:rPr lang="zh-TW" altLang="en-US" sz="3600" b="1" dirty="0">
                          <a:latin typeface="+mj-ea"/>
                          <a:ea typeface="+mj-ea"/>
                        </a:rPr>
                        <a:t>城鄉發展地區</a:t>
                      </a:r>
                    </a:p>
                  </a:txBody>
                  <a:tcPr marL="182905" marR="182905" marT="91451" marB="91451"/>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zh-TW" altLang="en-US" sz="3600" b="1" u="none" dirty="0">
                          <a:latin typeface="+mj-ea"/>
                          <a:ea typeface="+mj-ea"/>
                        </a:rPr>
                        <a:t>不禁止農業相關使用</a:t>
                      </a:r>
                    </a:p>
                  </a:txBody>
                  <a:tcPr marL="182905" marR="182905" marT="91451" marB="91451"/>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zh-TW" altLang="en-US" sz="3600" b="1" dirty="0">
                          <a:latin typeface="+mj-ea"/>
                          <a:ea typeface="+mj-ea"/>
                        </a:rPr>
                        <a:t>尊重內政部規劃，若經評估不影響該分區發展，不宜禁止農業產業鏈延伸使用。</a:t>
                      </a:r>
                      <a:endParaRPr lang="en-US" altLang="zh-TW" sz="3600" b="1" dirty="0">
                        <a:latin typeface="+mj-ea"/>
                        <a:ea typeface="+mj-ea"/>
                      </a:endParaRPr>
                    </a:p>
                  </a:txBody>
                  <a:tcPr marL="182905" marR="182905" marT="91451" marB="91451"/>
                </a:tc>
              </a:tr>
            </a:tbl>
          </a:graphicData>
        </a:graphic>
      </p:graphicFrame>
      <p:sp>
        <p:nvSpPr>
          <p:cNvPr id="12" name="矩形 11"/>
          <p:cNvSpPr/>
          <p:nvPr/>
        </p:nvSpPr>
        <p:spPr>
          <a:xfrm>
            <a:off x="647700" y="381000"/>
            <a:ext cx="16995775" cy="1200150"/>
          </a:xfrm>
          <a:prstGeom prst="rect">
            <a:avLst/>
          </a:prstGeom>
        </p:spPr>
        <p:txBody>
          <a:bodyPr>
            <a:spAutoFit/>
          </a:bodyPr>
          <a:lstStyle/>
          <a:p>
            <a:pPr marL="1486049" indent="-1486049" algn="ctr">
              <a:defRPr/>
            </a:pPr>
            <a:r>
              <a:rPr lang="zh-TW" altLang="en-US" sz="7201" b="1" dirty="0">
                <a:solidFill>
                  <a:srgbClr val="002060"/>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農業使用在各分區分類之建議管制原則</a:t>
            </a:r>
            <a:endParaRPr lang="en-US" altLang="zh-TW" b="1" dirty="0">
              <a:solidFill>
                <a:srgbClr val="002060"/>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endParaRPr>
          </a:p>
        </p:txBody>
      </p:sp>
      <p:sp>
        <p:nvSpPr>
          <p:cNvPr id="13" name="Rectangle 7"/>
          <p:cNvSpPr txBox="1">
            <a:spLocks noGrp="1" noChangeArrowheads="1"/>
          </p:cNvSpPr>
          <p:nvPr/>
        </p:nvSpPr>
        <p:spPr bwMode="auto">
          <a:xfrm>
            <a:off x="17211209" y="13019088"/>
            <a:ext cx="1006416" cy="609601"/>
          </a:xfrm>
          <a:prstGeom prst="rect">
            <a:avLst/>
          </a:prstGeom>
          <a:noFill/>
          <a:ln>
            <a:noFill/>
          </a:ln>
        </p:spPr>
        <p:txBody>
          <a:bodyPr lIns="182505" tIns="91235" rIns="182505" bIns="91235"/>
          <a:lstStyle>
            <a:lvl1pPr>
              <a:spcBef>
                <a:spcPct val="20000"/>
              </a:spcBef>
              <a:buChar char="•"/>
              <a:defRPr kumimoji="1" sz="6400">
                <a:solidFill>
                  <a:schemeClr val="tx1"/>
                </a:solidFill>
                <a:latin typeface="Arial" pitchFamily="34" charset="0"/>
                <a:ea typeface="新細明體" pitchFamily="18" charset="-120"/>
              </a:defRPr>
            </a:lvl1pPr>
            <a:lvl2pPr marL="742950" indent="-285750">
              <a:spcBef>
                <a:spcPct val="20000"/>
              </a:spcBef>
              <a:buChar char="–"/>
              <a:defRPr kumimoji="1" sz="5600">
                <a:solidFill>
                  <a:schemeClr val="tx1"/>
                </a:solidFill>
                <a:latin typeface="Arial" pitchFamily="34" charset="0"/>
                <a:ea typeface="新細明體" pitchFamily="18" charset="-120"/>
              </a:defRPr>
            </a:lvl2pPr>
            <a:lvl3pPr marL="1143000" indent="-228600">
              <a:spcBef>
                <a:spcPct val="20000"/>
              </a:spcBef>
              <a:buChar char="•"/>
              <a:defRPr kumimoji="1" sz="4800">
                <a:solidFill>
                  <a:schemeClr val="tx1"/>
                </a:solidFill>
                <a:latin typeface="Arial" pitchFamily="34" charset="0"/>
                <a:ea typeface="新細明體" pitchFamily="18" charset="-120"/>
              </a:defRPr>
            </a:lvl3pPr>
            <a:lvl4pPr marL="1600200" indent="-228600">
              <a:spcBef>
                <a:spcPct val="20000"/>
              </a:spcBef>
              <a:buChar char="–"/>
              <a:defRPr kumimoji="1" sz="4000">
                <a:solidFill>
                  <a:schemeClr val="tx1"/>
                </a:solidFill>
                <a:latin typeface="Arial" pitchFamily="34" charset="0"/>
                <a:ea typeface="新細明體" pitchFamily="18" charset="-120"/>
              </a:defRPr>
            </a:lvl4pPr>
            <a:lvl5pPr marL="2057400" indent="-228600">
              <a:spcBef>
                <a:spcPct val="20000"/>
              </a:spcBef>
              <a:buChar char="»"/>
              <a:defRPr kumimoji="1" sz="4000">
                <a:solidFill>
                  <a:schemeClr val="tx1"/>
                </a:solidFill>
                <a:latin typeface="Arial" pitchFamily="34" charset="0"/>
                <a:ea typeface="新細明體" pitchFamily="18" charset="-120"/>
              </a:defRPr>
            </a:lvl5pPr>
            <a:lvl6pPr marL="2514600" indent="-228600" eaLnBrk="0" fontAlgn="base" hangingPunct="0">
              <a:spcBef>
                <a:spcPct val="20000"/>
              </a:spcBef>
              <a:spcAft>
                <a:spcPct val="0"/>
              </a:spcAft>
              <a:buChar char="»"/>
              <a:defRPr kumimoji="1" sz="4000">
                <a:solidFill>
                  <a:schemeClr val="tx1"/>
                </a:solidFill>
                <a:latin typeface="Arial" pitchFamily="34" charset="0"/>
                <a:ea typeface="新細明體" pitchFamily="18" charset="-120"/>
              </a:defRPr>
            </a:lvl6pPr>
            <a:lvl7pPr marL="2971800" indent="-228600" eaLnBrk="0" fontAlgn="base" hangingPunct="0">
              <a:spcBef>
                <a:spcPct val="20000"/>
              </a:spcBef>
              <a:spcAft>
                <a:spcPct val="0"/>
              </a:spcAft>
              <a:buChar char="»"/>
              <a:defRPr kumimoji="1" sz="4000">
                <a:solidFill>
                  <a:schemeClr val="tx1"/>
                </a:solidFill>
                <a:latin typeface="Arial" pitchFamily="34" charset="0"/>
                <a:ea typeface="新細明體" pitchFamily="18" charset="-120"/>
              </a:defRPr>
            </a:lvl7pPr>
            <a:lvl8pPr marL="3429000" indent="-228600" eaLnBrk="0" fontAlgn="base" hangingPunct="0">
              <a:spcBef>
                <a:spcPct val="20000"/>
              </a:spcBef>
              <a:spcAft>
                <a:spcPct val="0"/>
              </a:spcAft>
              <a:buChar char="»"/>
              <a:defRPr kumimoji="1" sz="4000">
                <a:solidFill>
                  <a:schemeClr val="tx1"/>
                </a:solidFill>
                <a:latin typeface="Arial" pitchFamily="34" charset="0"/>
                <a:ea typeface="新細明體" pitchFamily="18" charset="-120"/>
              </a:defRPr>
            </a:lvl8pPr>
            <a:lvl9pPr marL="3886200" indent="-228600" eaLnBrk="0" fontAlgn="base" hangingPunct="0">
              <a:spcBef>
                <a:spcPct val="20000"/>
              </a:spcBef>
              <a:spcAft>
                <a:spcPct val="0"/>
              </a:spcAft>
              <a:buChar char="»"/>
              <a:defRPr kumimoji="1" sz="4000">
                <a:solidFill>
                  <a:schemeClr val="tx1"/>
                </a:solidFill>
                <a:latin typeface="Arial" pitchFamily="34" charset="0"/>
                <a:ea typeface="新細明體" pitchFamily="18" charset="-120"/>
              </a:defRPr>
            </a:lvl9pPr>
          </a:lstStyle>
          <a:p>
            <a:pPr algn="r" eaLnBrk="1" hangingPunct="1">
              <a:spcBef>
                <a:spcPct val="0"/>
              </a:spcBef>
              <a:buFontTx/>
              <a:buNone/>
              <a:defRPr/>
            </a:pPr>
            <a:fld id="{04AA2CCD-559D-49CD-9919-8E3679DA97DD}" type="slidenum">
              <a:rPr lang="en-US" altLang="zh-TW" sz="3200">
                <a:solidFill>
                  <a:srgbClr val="000000"/>
                </a:solidFill>
                <a:effectLst>
                  <a:glow rad="254000">
                    <a:schemeClr val="bg1">
                      <a:alpha val="68000"/>
                    </a:schemeClr>
                  </a:glow>
                </a:effectLst>
                <a:latin typeface="微軟正黑體" panose="020B0604030504040204" pitchFamily="34" charset="-120"/>
                <a:ea typeface="微軟正黑體" panose="020B0604030504040204" pitchFamily="34" charset="-120"/>
              </a:rPr>
              <a:pPr algn="r" eaLnBrk="1" hangingPunct="1">
                <a:spcBef>
                  <a:spcPct val="0"/>
                </a:spcBef>
                <a:buFontTx/>
                <a:buNone/>
                <a:defRPr/>
              </a:pPr>
              <a:t>48</a:t>
            </a:fld>
            <a:endParaRPr lang="en-US" altLang="zh-TW" sz="3200" dirty="0">
              <a:solidFill>
                <a:srgbClr val="000000"/>
              </a:solidFill>
              <a:effectLst>
                <a:glow rad="254000">
                  <a:schemeClr val="bg1">
                    <a:alpha val="68000"/>
                  </a:schemeClr>
                </a:glow>
              </a:effectLst>
              <a:latin typeface="微軟正黑體" panose="020B0604030504040204" pitchFamily="34" charset="-120"/>
              <a:ea typeface="微軟正黑體" panose="020B0604030504040204" pitchFamily="34" charset="-120"/>
            </a:endParaRPr>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 name="矩形 35"/>
          <p:cNvSpPr/>
          <p:nvPr/>
        </p:nvSpPr>
        <p:spPr>
          <a:xfrm>
            <a:off x="647700" y="381000"/>
            <a:ext cx="16995775" cy="1200150"/>
          </a:xfrm>
          <a:prstGeom prst="rect">
            <a:avLst/>
          </a:prstGeom>
        </p:spPr>
        <p:txBody>
          <a:bodyPr>
            <a:spAutoFit/>
          </a:bodyPr>
          <a:lstStyle/>
          <a:p>
            <a:pPr marL="1486049" indent="-1486049" algn="ctr">
              <a:defRPr/>
            </a:pPr>
            <a:r>
              <a:rPr lang="zh-TW" altLang="en-US" sz="7201" b="1" dirty="0">
                <a:solidFill>
                  <a:srgbClr val="002060"/>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農業相關使用項目</a:t>
            </a:r>
            <a:r>
              <a:rPr lang="en-US" altLang="zh-TW" sz="7201" b="1" dirty="0">
                <a:solidFill>
                  <a:srgbClr val="002060"/>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(1/2)</a:t>
            </a:r>
            <a:endParaRPr lang="en-US" altLang="zh-TW" b="1" dirty="0">
              <a:solidFill>
                <a:srgbClr val="002060"/>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endParaRPr>
          </a:p>
        </p:txBody>
      </p:sp>
      <p:graphicFrame>
        <p:nvGraphicFramePr>
          <p:cNvPr id="4" name="表格 3"/>
          <p:cNvGraphicFramePr>
            <a:graphicFrameLocks noGrp="1"/>
          </p:cNvGraphicFramePr>
          <p:nvPr>
            <p:extLst>
              <p:ext uri="{D42A27DB-BD31-4B8C-83A1-F6EECF244321}">
                <p14:modId xmlns:p14="http://schemas.microsoft.com/office/powerpoint/2010/main" val="2071260786"/>
              </p:ext>
            </p:extLst>
          </p:nvPr>
        </p:nvGraphicFramePr>
        <p:xfrm>
          <a:off x="935038" y="1962151"/>
          <a:ext cx="16708438" cy="9166623"/>
        </p:xfrm>
        <a:graphic>
          <a:graphicData uri="http://schemas.openxmlformats.org/drawingml/2006/table">
            <a:tbl>
              <a:tblPr firstRow="1" bandRow="1">
                <a:tableStyleId>{5C22544A-7EE6-4342-B048-85BDC9FD1C3A}</a:tableStyleId>
              </a:tblPr>
              <a:tblGrid>
                <a:gridCol w="4103828"/>
                <a:gridCol w="12604610"/>
              </a:tblGrid>
              <a:tr h="1146219">
                <a:tc>
                  <a:txBody>
                    <a:bodyPr/>
                    <a:lstStyle/>
                    <a:p>
                      <a:pPr algn="ctr">
                        <a:lnSpc>
                          <a:spcPct val="100000"/>
                        </a:lnSpc>
                      </a:pPr>
                      <a:r>
                        <a:rPr lang="zh-TW" altLang="en-US" sz="3600" b="1" dirty="0">
                          <a:latin typeface="微軟正黑體" panose="020B0604030504040204" pitchFamily="34" charset="-120"/>
                          <a:ea typeface="微軟正黑體" panose="020B0604030504040204" pitchFamily="34" charset="-120"/>
                        </a:rPr>
                        <a:t>容許項目</a:t>
                      </a:r>
                    </a:p>
                  </a:txBody>
                  <a:tcPr marL="182908" marR="182908" marT="91437" marB="91437" anchor="ctr">
                    <a:solidFill>
                      <a:schemeClr val="accent1">
                        <a:lumMod val="25000"/>
                      </a:schemeClr>
                    </a:solidFill>
                  </a:tcPr>
                </a:tc>
                <a:tc>
                  <a:txBody>
                    <a:bodyPr/>
                    <a:lstStyle/>
                    <a:p>
                      <a:pPr algn="ctr">
                        <a:lnSpc>
                          <a:spcPct val="100000"/>
                        </a:lnSpc>
                      </a:pPr>
                      <a:r>
                        <a:rPr lang="zh-TW" altLang="en-US" sz="3600" b="1" dirty="0">
                          <a:latin typeface="微軟正黑體" panose="020B0604030504040204" pitchFamily="34" charset="-120"/>
                          <a:ea typeface="微軟正黑體" panose="020B0604030504040204" pitchFamily="34" charset="-120"/>
                        </a:rPr>
                        <a:t>細目</a:t>
                      </a:r>
                    </a:p>
                  </a:txBody>
                  <a:tcPr marL="182908" marR="182908" marT="91437" marB="91437" anchor="ctr">
                    <a:solidFill>
                      <a:schemeClr val="accent1">
                        <a:lumMod val="25000"/>
                      </a:schemeClr>
                    </a:solidFill>
                  </a:tcPr>
                </a:tc>
              </a:tr>
              <a:tr h="751092">
                <a:tc>
                  <a:txBody>
                    <a:bodyPr/>
                    <a:lstStyle/>
                    <a:p>
                      <a:pPr>
                        <a:lnSpc>
                          <a:spcPct val="100000"/>
                        </a:lnSpc>
                      </a:pPr>
                      <a:r>
                        <a:rPr lang="zh-TW" altLang="en-US" sz="3600" b="1" dirty="0">
                          <a:latin typeface="微軟正黑體" panose="020B0604030504040204" pitchFamily="34" charset="-120"/>
                          <a:ea typeface="微軟正黑體" panose="020B0604030504040204" pitchFamily="34" charset="-120"/>
                        </a:rPr>
                        <a:t>農作使用</a:t>
                      </a:r>
                    </a:p>
                  </a:txBody>
                  <a:tcPr marL="182908" marR="182908" marT="91437" marB="91437"/>
                </a:tc>
                <a:tc>
                  <a:txBody>
                    <a:bodyPr/>
                    <a:lstStyle/>
                    <a:p>
                      <a:pPr>
                        <a:lnSpc>
                          <a:spcPct val="100000"/>
                        </a:lnSpc>
                      </a:pPr>
                      <a:r>
                        <a:rPr lang="zh-TW" altLang="en-US" sz="3600" b="1" dirty="0">
                          <a:latin typeface="微軟正黑體" panose="020B0604030504040204" pitchFamily="34" charset="-120"/>
                          <a:ea typeface="微軟正黑體" panose="020B0604030504040204" pitchFamily="34" charset="-120"/>
                        </a:rPr>
                        <a:t>農作使用</a:t>
                      </a:r>
                    </a:p>
                  </a:txBody>
                  <a:tcPr marL="182908" marR="182908" marT="91437" marB="91437"/>
                </a:tc>
              </a:tr>
              <a:tr h="751092">
                <a:tc>
                  <a:txBody>
                    <a:bodyPr/>
                    <a:lstStyle/>
                    <a:p>
                      <a:pPr>
                        <a:lnSpc>
                          <a:spcPct val="100000"/>
                        </a:lnSpc>
                      </a:pPr>
                      <a:r>
                        <a:rPr lang="zh-TW" altLang="en-US" sz="3600" b="1" dirty="0">
                          <a:latin typeface="微軟正黑體" panose="020B0604030504040204" pitchFamily="34" charset="-120"/>
                          <a:ea typeface="微軟正黑體" panose="020B0604030504040204" pitchFamily="34" charset="-120"/>
                        </a:rPr>
                        <a:t>農作產銷設施</a:t>
                      </a:r>
                    </a:p>
                  </a:txBody>
                  <a:tcPr marL="182908" marR="182908" marT="91437" marB="91437"/>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zh-TW" altLang="zh-TW" sz="3600" b="1" kern="100" dirty="0">
                          <a:effectLst/>
                          <a:latin typeface="Times New Roman"/>
                          <a:ea typeface="微軟正黑體"/>
                          <a:cs typeface="Times New Roman"/>
                        </a:rPr>
                        <a:t>農作生產設施</a:t>
                      </a:r>
                      <a:r>
                        <a:rPr lang="zh-TW" altLang="en-US" sz="3600" b="1" kern="1200" dirty="0">
                          <a:effectLst/>
                          <a:latin typeface="微軟正黑體" panose="020B0604030504040204" pitchFamily="34" charset="-120"/>
                          <a:ea typeface="微軟正黑體" panose="020B0604030504040204" pitchFamily="34" charset="-120"/>
                          <a:cs typeface="+mn-cs"/>
                        </a:rPr>
                        <a:t>、</a:t>
                      </a:r>
                      <a:r>
                        <a:rPr lang="zh-TW" altLang="zh-TW" sz="3600" b="1" kern="100" dirty="0">
                          <a:effectLst/>
                          <a:latin typeface="Times New Roman"/>
                          <a:ea typeface="微軟正黑體"/>
                          <a:cs typeface="Times New Roman"/>
                        </a:rPr>
                        <a:t>農作管理設施</a:t>
                      </a:r>
                      <a:r>
                        <a:rPr lang="zh-TW" altLang="en-US" sz="3600" b="1" kern="100" dirty="0">
                          <a:effectLst/>
                          <a:latin typeface="Times New Roman"/>
                          <a:ea typeface="微軟正黑體"/>
                          <a:cs typeface="Times New Roman"/>
                        </a:rPr>
                        <a:t>等，計</a:t>
                      </a:r>
                      <a:r>
                        <a:rPr lang="en-US" altLang="zh-TW" sz="3600" b="1" kern="100" dirty="0">
                          <a:effectLst/>
                          <a:latin typeface="Times New Roman"/>
                          <a:ea typeface="微軟正黑體"/>
                          <a:cs typeface="Times New Roman"/>
                        </a:rPr>
                        <a:t>6</a:t>
                      </a:r>
                      <a:r>
                        <a:rPr lang="zh-TW" altLang="en-US" sz="3600" b="1" kern="100" dirty="0">
                          <a:effectLst/>
                          <a:latin typeface="Times New Roman"/>
                          <a:ea typeface="微軟正黑體"/>
                          <a:cs typeface="Times New Roman"/>
                        </a:rPr>
                        <a:t>項</a:t>
                      </a:r>
                      <a:endParaRPr lang="zh-TW" altLang="zh-TW" sz="3600" b="1" kern="100" dirty="0">
                        <a:effectLst/>
                        <a:latin typeface="Calibri"/>
                        <a:ea typeface="微軟正黑體"/>
                        <a:cs typeface="Times New Roman"/>
                      </a:endParaRPr>
                    </a:p>
                  </a:txBody>
                  <a:tcPr marL="182908" marR="182908" marT="91437" marB="91437">
                    <a:lnB w="12700" cap="flat" cmpd="sng" algn="ctr">
                      <a:solidFill>
                        <a:schemeClr val="bg1"/>
                      </a:solidFill>
                      <a:prstDash val="solid"/>
                      <a:round/>
                      <a:headEnd type="none" w="med" len="med"/>
                      <a:tailEnd type="none" w="med" len="med"/>
                    </a:lnB>
                  </a:tcPr>
                </a:tc>
              </a:tr>
              <a:tr h="751092">
                <a:tc>
                  <a:txBody>
                    <a:bodyPr/>
                    <a:lstStyle/>
                    <a:p>
                      <a:pPr>
                        <a:lnSpc>
                          <a:spcPct val="100000"/>
                        </a:lnSpc>
                      </a:pPr>
                      <a:r>
                        <a:rPr lang="zh-TW" altLang="en-US" sz="3600" b="1" dirty="0">
                          <a:latin typeface="微軟正黑體" panose="020B0604030504040204" pitchFamily="34" charset="-120"/>
                          <a:ea typeface="微軟正黑體" panose="020B0604030504040204" pitchFamily="34" charset="-120"/>
                        </a:rPr>
                        <a:t>林業使用 </a:t>
                      </a:r>
                    </a:p>
                  </a:txBody>
                  <a:tcPr marL="182908" marR="182908" marT="91437" marB="91437"/>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zh-TW" altLang="zh-TW" sz="3600" b="1" kern="100" dirty="0" smtClean="0">
                          <a:effectLst/>
                          <a:latin typeface="微軟正黑體" panose="020B0604030504040204" pitchFamily="34" charset="-120"/>
                          <a:ea typeface="微軟正黑體" panose="020B0604030504040204" pitchFamily="34" charset="-120"/>
                        </a:rPr>
                        <a:t>造林</a:t>
                      </a:r>
                      <a:r>
                        <a:rPr lang="zh-TW" altLang="zh-TW" sz="3600" b="1" kern="100" dirty="0">
                          <a:effectLst/>
                          <a:latin typeface="微軟正黑體" panose="020B0604030504040204" pitchFamily="34" charset="-120"/>
                          <a:ea typeface="微軟正黑體" panose="020B0604030504040204" pitchFamily="34" charset="-120"/>
                        </a:rPr>
                        <a:t>、</a:t>
                      </a:r>
                      <a:r>
                        <a:rPr lang="zh-TW" altLang="zh-TW" sz="3600" b="1" kern="100" dirty="0" smtClean="0">
                          <a:effectLst/>
                          <a:latin typeface="微軟正黑體" panose="020B0604030504040204" pitchFamily="34" charset="-120"/>
                          <a:ea typeface="微軟正黑體" panose="020B0604030504040204" pitchFamily="34" charset="-120"/>
                        </a:rPr>
                        <a:t>苗圃</a:t>
                      </a:r>
                      <a:r>
                        <a:rPr lang="zh-TW" altLang="en-US" sz="3600" b="1" kern="1200" dirty="0" smtClean="0">
                          <a:effectLst/>
                          <a:latin typeface="微軟正黑體" panose="020B0604030504040204" pitchFamily="34" charset="-120"/>
                          <a:ea typeface="微軟正黑體" panose="020B0604030504040204" pitchFamily="34" charset="-120"/>
                        </a:rPr>
                        <a:t>、</a:t>
                      </a:r>
                      <a:r>
                        <a:rPr lang="zh-TW" altLang="zh-TW" sz="3600" b="1" kern="100" dirty="0">
                          <a:effectLst/>
                          <a:latin typeface="Times New Roman"/>
                          <a:ea typeface="微軟正黑體"/>
                          <a:cs typeface="Times New Roman"/>
                        </a:rPr>
                        <a:t>林下經濟經營使用</a:t>
                      </a:r>
                    </a:p>
                  </a:txBody>
                  <a:tcPr marL="182908" marR="182908" marT="91437" marB="91437">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r>
              <a:tr h="751092">
                <a:tc>
                  <a:txBody>
                    <a:bodyPr/>
                    <a:lstStyle/>
                    <a:p>
                      <a:pPr>
                        <a:lnSpc>
                          <a:spcPct val="100000"/>
                        </a:lnSpc>
                      </a:pPr>
                      <a:r>
                        <a:rPr lang="zh-TW" altLang="en-US" sz="3600" b="1" dirty="0">
                          <a:latin typeface="微軟正黑體" panose="020B0604030504040204" pitchFamily="34" charset="-120"/>
                          <a:ea typeface="微軟正黑體" panose="020B0604030504040204" pitchFamily="34" charset="-120"/>
                        </a:rPr>
                        <a:t>林業設施 </a:t>
                      </a:r>
                    </a:p>
                  </a:txBody>
                  <a:tcPr marL="182908" marR="182908" marT="91437" marB="91437"/>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zh-TW" altLang="zh-TW" sz="3600" b="1" kern="100" dirty="0">
                          <a:effectLst/>
                          <a:latin typeface="Times New Roman"/>
                          <a:ea typeface="微軟正黑體"/>
                          <a:cs typeface="Times New Roman"/>
                        </a:rPr>
                        <a:t>林業經營管理設施</a:t>
                      </a:r>
                      <a:r>
                        <a:rPr lang="zh-TW" altLang="en-US" sz="3600" b="1" kern="100" dirty="0" smtClean="0">
                          <a:effectLst/>
                          <a:latin typeface="Times New Roman"/>
                          <a:ea typeface="微軟正黑體"/>
                          <a:cs typeface="Times New Roman"/>
                        </a:rPr>
                        <a:t>、其他林業設施、森林經營管理之職工辦公室及宿舍</a:t>
                      </a:r>
                    </a:p>
                  </a:txBody>
                  <a:tcPr marL="182908" marR="182908" marT="91437" marB="91437">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r>
              <a:tr h="751092">
                <a:tc>
                  <a:txBody>
                    <a:bodyPr/>
                    <a:lstStyle/>
                    <a:p>
                      <a:pPr>
                        <a:lnSpc>
                          <a:spcPct val="100000"/>
                        </a:lnSpc>
                      </a:pPr>
                      <a:r>
                        <a:rPr lang="zh-TW" altLang="en-US" sz="3600" b="1" dirty="0">
                          <a:latin typeface="微軟正黑體" panose="020B0604030504040204" pitchFamily="34" charset="-120"/>
                          <a:ea typeface="微軟正黑體" panose="020B0604030504040204" pitchFamily="34" charset="-120"/>
                        </a:rPr>
                        <a:t>自然生態保育設施 </a:t>
                      </a:r>
                    </a:p>
                  </a:txBody>
                  <a:tcPr marL="182908" marR="182908" marT="91437" marB="91437"/>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zh-TW" altLang="zh-TW" sz="3600" b="1" kern="100" dirty="0">
                          <a:effectLst/>
                          <a:latin typeface="微軟正黑體" panose="020B0604030504040204" pitchFamily="34" charset="-120"/>
                          <a:ea typeface="微軟正黑體" panose="020B0604030504040204" pitchFamily="34" charset="-120"/>
                        </a:rPr>
                        <a:t>自然保育設施</a:t>
                      </a:r>
                      <a:r>
                        <a:rPr lang="zh-TW" altLang="en-US" sz="3600" b="1" kern="1200" dirty="0">
                          <a:effectLst/>
                          <a:latin typeface="微軟正黑體" panose="020B0604030504040204" pitchFamily="34" charset="-120"/>
                          <a:ea typeface="微軟正黑體" panose="020B0604030504040204" pitchFamily="34" charset="-120"/>
                        </a:rPr>
                        <a:t>、</a:t>
                      </a:r>
                      <a:r>
                        <a:rPr lang="zh-TW" altLang="zh-TW" sz="3600" b="1" kern="100" dirty="0">
                          <a:effectLst/>
                          <a:latin typeface="微軟正黑體" panose="020B0604030504040204" pitchFamily="34" charset="-120"/>
                          <a:ea typeface="微軟正黑體" panose="020B0604030504040204" pitchFamily="34" charset="-120"/>
                        </a:rPr>
                        <a:t>生態體系保護設施</a:t>
                      </a:r>
                      <a:endParaRPr lang="zh-TW" altLang="zh-TW" sz="3600" b="1" kern="100" dirty="0">
                        <a:effectLst/>
                        <a:latin typeface="微軟正黑體" panose="020B0604030504040204" pitchFamily="34" charset="-120"/>
                        <a:ea typeface="微軟正黑體" panose="020B0604030504040204" pitchFamily="34" charset="-120"/>
                        <a:cs typeface="Times New Roman"/>
                      </a:endParaRPr>
                    </a:p>
                  </a:txBody>
                  <a:tcPr marL="182908" marR="182908" marT="91437" marB="91437">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r>
              <a:tr h="751092">
                <a:tc>
                  <a:txBody>
                    <a:bodyPr/>
                    <a:lstStyle/>
                    <a:p>
                      <a:pPr>
                        <a:lnSpc>
                          <a:spcPct val="100000"/>
                        </a:lnSpc>
                      </a:pPr>
                      <a:r>
                        <a:rPr lang="zh-TW" altLang="en-US" sz="3600" b="1" dirty="0">
                          <a:latin typeface="微軟正黑體" panose="020B0604030504040204" pitchFamily="34" charset="-120"/>
                          <a:ea typeface="微軟正黑體" panose="020B0604030504040204" pitchFamily="34" charset="-120"/>
                        </a:rPr>
                        <a:t>森林遊樂設施 </a:t>
                      </a:r>
                    </a:p>
                  </a:txBody>
                  <a:tcPr marL="182908" marR="182908" marT="91437" marB="91437"/>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zh-TW" altLang="en-US" sz="3600" b="1" kern="100" dirty="0" smtClean="0">
                          <a:effectLst/>
                          <a:latin typeface="微軟正黑體" panose="020B0604030504040204" pitchFamily="34" charset="-120"/>
                          <a:ea typeface="微軟正黑體" panose="020B0604030504040204" pitchFamily="34" charset="-120"/>
                        </a:rPr>
                        <a:t>管理服務設施</a:t>
                      </a:r>
                      <a:r>
                        <a:rPr lang="zh-TW" altLang="en-US" sz="3600" b="1" kern="1200" dirty="0" smtClean="0">
                          <a:effectLst/>
                          <a:latin typeface="微軟正黑體" panose="020B0604030504040204" pitchFamily="34" charset="-120"/>
                          <a:ea typeface="微軟正黑體" panose="020B0604030504040204" pitchFamily="34" charset="-120"/>
                        </a:rPr>
                        <a:t>、</a:t>
                      </a:r>
                      <a:r>
                        <a:rPr lang="zh-TW" altLang="en-US" sz="3600" b="1" kern="100" dirty="0">
                          <a:effectLst/>
                          <a:latin typeface="微軟正黑體" panose="020B0604030504040204" pitchFamily="34" charset="-120"/>
                          <a:ea typeface="微軟正黑體" panose="020B0604030504040204" pitchFamily="34" charset="-120"/>
                        </a:rPr>
                        <a:t>住宿及附屬設施等，</a:t>
                      </a:r>
                      <a:r>
                        <a:rPr lang="zh-TW" altLang="en-US" sz="3600" b="1" kern="100" dirty="0" smtClean="0">
                          <a:effectLst/>
                          <a:latin typeface="微軟正黑體" panose="020B0604030504040204" pitchFamily="34" charset="-120"/>
                          <a:ea typeface="微軟正黑體" panose="020B0604030504040204" pitchFamily="34" charset="-120"/>
                        </a:rPr>
                        <a:t>計</a:t>
                      </a:r>
                      <a:r>
                        <a:rPr lang="en-US" altLang="zh-TW" sz="3600" b="1" kern="100" dirty="0" smtClean="0">
                          <a:effectLst/>
                          <a:latin typeface="微軟正黑體" panose="020B0604030504040204" pitchFamily="34" charset="-120"/>
                          <a:ea typeface="微軟正黑體" panose="020B0604030504040204" pitchFamily="34" charset="-120"/>
                        </a:rPr>
                        <a:t>5</a:t>
                      </a:r>
                      <a:r>
                        <a:rPr lang="zh-TW" altLang="en-US" sz="3600" b="1" kern="100" dirty="0" smtClean="0">
                          <a:effectLst/>
                          <a:latin typeface="微軟正黑體" panose="020B0604030504040204" pitchFamily="34" charset="-120"/>
                          <a:ea typeface="微軟正黑體" panose="020B0604030504040204" pitchFamily="34" charset="-120"/>
                        </a:rPr>
                        <a:t>項</a:t>
                      </a:r>
                      <a:endParaRPr lang="zh-TW" altLang="zh-TW" sz="3600" b="1" kern="100" dirty="0">
                        <a:effectLst/>
                        <a:latin typeface="微軟正黑體" panose="020B0604030504040204" pitchFamily="34" charset="-120"/>
                        <a:ea typeface="微軟正黑體" panose="020B0604030504040204" pitchFamily="34" charset="-120"/>
                        <a:cs typeface="Times New Roman"/>
                      </a:endParaRPr>
                    </a:p>
                  </a:txBody>
                  <a:tcPr marL="182908" marR="182908" marT="91437" marB="91437">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r>
              <a:tr h="751092">
                <a:tc>
                  <a:txBody>
                    <a:bodyPr/>
                    <a:lstStyle/>
                    <a:p>
                      <a:pPr>
                        <a:lnSpc>
                          <a:spcPct val="100000"/>
                        </a:lnSpc>
                      </a:pPr>
                      <a:r>
                        <a:rPr lang="zh-TW" altLang="en-US" sz="3600" b="1" dirty="0">
                          <a:latin typeface="微軟正黑體" panose="020B0604030504040204" pitchFamily="34" charset="-120"/>
                          <a:ea typeface="微軟正黑體" panose="020B0604030504040204" pitchFamily="34" charset="-120"/>
                        </a:rPr>
                        <a:t>水產設施 </a:t>
                      </a:r>
                    </a:p>
                  </a:txBody>
                  <a:tcPr marL="182908" marR="182908" marT="91437" marB="91437"/>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zh-TW" altLang="zh-TW" sz="3600" b="1" kern="100" dirty="0">
                          <a:effectLst/>
                          <a:latin typeface="Times New Roman"/>
                          <a:ea typeface="微軟正黑體"/>
                          <a:cs typeface="Times New Roman"/>
                        </a:rPr>
                        <a:t>室外水產養殖生產設施</a:t>
                      </a:r>
                      <a:r>
                        <a:rPr lang="zh-TW" altLang="en-US" sz="3600" b="1" kern="1200" dirty="0">
                          <a:effectLst/>
                          <a:latin typeface="微軟正黑體" panose="020B0604030504040204" pitchFamily="34" charset="-120"/>
                          <a:ea typeface="微軟正黑體" panose="020B0604030504040204" pitchFamily="34" charset="-120"/>
                          <a:cs typeface="+mn-cs"/>
                        </a:rPr>
                        <a:t>等，</a:t>
                      </a:r>
                      <a:r>
                        <a:rPr lang="zh-TW" altLang="en-US" sz="3600" b="1" kern="100" dirty="0">
                          <a:effectLst/>
                          <a:latin typeface="微軟正黑體" panose="020B0604030504040204" pitchFamily="34" charset="-120"/>
                          <a:ea typeface="微軟正黑體" panose="020B0604030504040204" pitchFamily="34" charset="-120"/>
                        </a:rPr>
                        <a:t>計</a:t>
                      </a:r>
                      <a:r>
                        <a:rPr lang="en-US" altLang="zh-TW" sz="3600" b="1" kern="100" dirty="0">
                          <a:effectLst/>
                          <a:latin typeface="微軟正黑體" panose="020B0604030504040204" pitchFamily="34" charset="-120"/>
                          <a:ea typeface="微軟正黑體" panose="020B0604030504040204" pitchFamily="34" charset="-120"/>
                        </a:rPr>
                        <a:t>6</a:t>
                      </a:r>
                      <a:r>
                        <a:rPr lang="zh-TW" altLang="en-US" sz="3600" b="1" kern="100" dirty="0">
                          <a:effectLst/>
                          <a:latin typeface="微軟正黑體" panose="020B0604030504040204" pitchFamily="34" charset="-120"/>
                          <a:ea typeface="微軟正黑體" panose="020B0604030504040204" pitchFamily="34" charset="-120"/>
                        </a:rPr>
                        <a:t>項</a:t>
                      </a:r>
                      <a:endParaRPr lang="zh-TW" altLang="zh-TW" sz="3600" b="1" kern="100" dirty="0">
                        <a:effectLst/>
                        <a:latin typeface="微軟正黑體" panose="020B0604030504040204" pitchFamily="34" charset="-120"/>
                        <a:ea typeface="微軟正黑體" panose="020B0604030504040204" pitchFamily="34" charset="-120"/>
                        <a:cs typeface="Times New Roman"/>
                      </a:endParaRPr>
                    </a:p>
                  </a:txBody>
                  <a:tcPr marL="182908" marR="182908" marT="91437" marB="91437">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r>
              <a:tr h="751092">
                <a:tc>
                  <a:txBody>
                    <a:bodyPr/>
                    <a:lstStyle/>
                    <a:p>
                      <a:pPr>
                        <a:lnSpc>
                          <a:spcPct val="100000"/>
                        </a:lnSpc>
                      </a:pPr>
                      <a:r>
                        <a:rPr lang="zh-TW" altLang="en-US" sz="3600" b="1" dirty="0">
                          <a:latin typeface="微軟正黑體" panose="020B0604030504040204" pitchFamily="34" charset="-120"/>
                          <a:ea typeface="微軟正黑體" panose="020B0604030504040204" pitchFamily="34" charset="-120"/>
                        </a:rPr>
                        <a:t>畜牧設施 </a:t>
                      </a:r>
                    </a:p>
                  </a:txBody>
                  <a:tcPr marL="182908" marR="182908" marT="91437" marB="91437"/>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zh-TW" altLang="zh-TW" sz="3600" b="1" kern="100" dirty="0">
                          <a:effectLst/>
                          <a:latin typeface="Times New Roman"/>
                          <a:ea typeface="微軟正黑體"/>
                          <a:cs typeface="Times New Roman"/>
                        </a:rPr>
                        <a:t>養畜設施</a:t>
                      </a:r>
                      <a:r>
                        <a:rPr lang="zh-TW" altLang="en-US" sz="3600" b="1" kern="100" dirty="0">
                          <a:effectLst/>
                          <a:latin typeface="Times New Roman"/>
                          <a:ea typeface="微軟正黑體"/>
                          <a:cs typeface="Times New Roman"/>
                        </a:rPr>
                        <a:t>、畜牧事業設施</a:t>
                      </a:r>
                      <a:r>
                        <a:rPr lang="zh-TW" altLang="en-US" sz="3600" b="1" kern="100" dirty="0">
                          <a:effectLst/>
                          <a:latin typeface="Calibri"/>
                          <a:ea typeface="微軟正黑體"/>
                          <a:cs typeface="Times New Roman"/>
                        </a:rPr>
                        <a:t>等</a:t>
                      </a:r>
                      <a:r>
                        <a:rPr lang="zh-TW" altLang="en-US" sz="3600" b="1" kern="1200" dirty="0">
                          <a:effectLst/>
                          <a:latin typeface="微軟正黑體" panose="020B0604030504040204" pitchFamily="34" charset="-120"/>
                          <a:ea typeface="微軟正黑體" panose="020B0604030504040204" pitchFamily="34" charset="-120"/>
                          <a:cs typeface="+mn-cs"/>
                        </a:rPr>
                        <a:t>，</a:t>
                      </a:r>
                      <a:r>
                        <a:rPr lang="zh-TW" altLang="en-US" sz="3600" b="1" kern="100" dirty="0">
                          <a:effectLst/>
                          <a:latin typeface="微軟正黑體" panose="020B0604030504040204" pitchFamily="34" charset="-120"/>
                          <a:ea typeface="微軟正黑體" panose="020B0604030504040204" pitchFamily="34" charset="-120"/>
                        </a:rPr>
                        <a:t>計</a:t>
                      </a:r>
                      <a:r>
                        <a:rPr lang="en-US" altLang="zh-TW" sz="3600" b="1" kern="100" dirty="0">
                          <a:effectLst/>
                          <a:latin typeface="微軟正黑體" panose="020B0604030504040204" pitchFamily="34" charset="-120"/>
                          <a:ea typeface="微軟正黑體" panose="020B0604030504040204" pitchFamily="34" charset="-120"/>
                        </a:rPr>
                        <a:t>6</a:t>
                      </a:r>
                      <a:r>
                        <a:rPr lang="zh-TW" altLang="en-US" sz="3600" b="1" kern="100" dirty="0">
                          <a:effectLst/>
                          <a:latin typeface="微軟正黑體" panose="020B0604030504040204" pitchFamily="34" charset="-120"/>
                          <a:ea typeface="微軟正黑體" panose="020B0604030504040204" pitchFamily="34" charset="-120"/>
                        </a:rPr>
                        <a:t>項</a:t>
                      </a:r>
                      <a:endParaRPr lang="zh-TW" altLang="zh-TW" sz="3600" b="1" kern="100" dirty="0">
                        <a:effectLst/>
                        <a:latin typeface="微軟正黑體" panose="020B0604030504040204" pitchFamily="34" charset="-120"/>
                        <a:ea typeface="微軟正黑體" panose="020B0604030504040204" pitchFamily="34" charset="-120"/>
                        <a:cs typeface="Times New Roman"/>
                      </a:endParaRPr>
                    </a:p>
                  </a:txBody>
                  <a:tcPr marL="182908" marR="182908" marT="91437" marB="91437">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r>
              <a:tr h="751092">
                <a:tc>
                  <a:txBody>
                    <a:bodyPr/>
                    <a:lstStyle/>
                    <a:p>
                      <a:pPr>
                        <a:lnSpc>
                          <a:spcPct val="100000"/>
                        </a:lnSpc>
                      </a:pPr>
                      <a:r>
                        <a:rPr lang="zh-TW" altLang="en-US" sz="3600" b="1" dirty="0">
                          <a:latin typeface="微軟正黑體" panose="020B0604030504040204" pitchFamily="34" charset="-120"/>
                          <a:ea typeface="微軟正黑體" panose="020B0604030504040204" pitchFamily="34" charset="-120"/>
                        </a:rPr>
                        <a:t>動物保護相關設施 </a:t>
                      </a:r>
                    </a:p>
                  </a:txBody>
                  <a:tcPr marL="182908" marR="182908" marT="91437" marB="91437"/>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zh-TW" altLang="en-US" sz="3600" b="1" kern="100" dirty="0">
                          <a:effectLst/>
                          <a:latin typeface="微軟正黑體" panose="020B0604030504040204" pitchFamily="34" charset="-120"/>
                          <a:ea typeface="微軟正黑體" panose="020B0604030504040204" pitchFamily="34" charset="-120"/>
                        </a:rPr>
                        <a:t>「</a:t>
                      </a:r>
                      <a:r>
                        <a:rPr lang="zh-TW" altLang="zh-TW" sz="3600" b="1" kern="100" dirty="0">
                          <a:solidFill>
                            <a:srgbClr val="000000"/>
                          </a:solidFill>
                          <a:effectLst/>
                          <a:latin typeface="Times New Roman"/>
                          <a:ea typeface="微軟正黑體"/>
                          <a:cs typeface="Times New Roman"/>
                        </a:rPr>
                        <a:t>動物保護、收容、照護相關設施</a:t>
                      </a:r>
                      <a:r>
                        <a:rPr lang="zh-TW" altLang="en-US" sz="3600" b="1" kern="100" dirty="0">
                          <a:effectLst/>
                          <a:latin typeface="微軟正黑體" panose="020B0604030504040204" pitchFamily="34" charset="-120"/>
                          <a:ea typeface="微軟正黑體" panose="020B0604030504040204" pitchFamily="34" charset="-120"/>
                        </a:rPr>
                        <a:t>」</a:t>
                      </a:r>
                      <a:r>
                        <a:rPr lang="zh-TW" altLang="en-US" sz="3600" b="1" kern="1200" dirty="0">
                          <a:solidFill>
                            <a:schemeClr val="dk1"/>
                          </a:solidFill>
                          <a:effectLst/>
                          <a:latin typeface="微軟正黑體" panose="020B0604030504040204" pitchFamily="34" charset="-120"/>
                          <a:ea typeface="微軟正黑體" panose="020B0604030504040204" pitchFamily="34" charset="-120"/>
                          <a:cs typeface="+mn-cs"/>
                        </a:rPr>
                        <a:t>等</a:t>
                      </a:r>
                      <a:r>
                        <a:rPr lang="zh-TW" altLang="en-US" sz="3600" b="1" kern="1200" dirty="0">
                          <a:effectLst/>
                          <a:latin typeface="微軟正黑體" panose="020B0604030504040204" pitchFamily="34" charset="-120"/>
                          <a:ea typeface="微軟正黑體" panose="020B0604030504040204" pitchFamily="34" charset="-120"/>
                          <a:cs typeface="+mn-cs"/>
                        </a:rPr>
                        <a:t>，</a:t>
                      </a:r>
                      <a:r>
                        <a:rPr lang="zh-TW" altLang="en-US" sz="3600" b="1" kern="100" dirty="0">
                          <a:effectLst/>
                          <a:latin typeface="微軟正黑體" panose="020B0604030504040204" pitchFamily="34" charset="-120"/>
                          <a:ea typeface="微軟正黑體" panose="020B0604030504040204" pitchFamily="34" charset="-120"/>
                        </a:rPr>
                        <a:t>計</a:t>
                      </a:r>
                      <a:r>
                        <a:rPr lang="en-US" altLang="zh-TW" sz="3600" b="1" kern="100" dirty="0">
                          <a:effectLst/>
                          <a:latin typeface="微軟正黑體" panose="020B0604030504040204" pitchFamily="34" charset="-120"/>
                          <a:ea typeface="微軟正黑體" panose="020B0604030504040204" pitchFamily="34" charset="-120"/>
                        </a:rPr>
                        <a:t>3</a:t>
                      </a:r>
                      <a:r>
                        <a:rPr lang="zh-TW" altLang="en-US" sz="3600" b="1" kern="100" dirty="0">
                          <a:effectLst/>
                          <a:latin typeface="微軟正黑體" panose="020B0604030504040204" pitchFamily="34" charset="-120"/>
                          <a:ea typeface="微軟正黑體" panose="020B0604030504040204" pitchFamily="34" charset="-120"/>
                        </a:rPr>
                        <a:t>項</a:t>
                      </a:r>
                      <a:endParaRPr lang="zh-TW" altLang="zh-TW" sz="3600" b="1" kern="100" dirty="0">
                        <a:effectLst/>
                        <a:latin typeface="Calibri"/>
                        <a:ea typeface="微軟正黑體"/>
                        <a:cs typeface="Times New Roman"/>
                      </a:endParaRPr>
                    </a:p>
                  </a:txBody>
                  <a:tcPr marL="182908" marR="182908" marT="91437" marB="91437">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r>
              <a:tr h="720000">
                <a:tc>
                  <a:txBody>
                    <a:bodyPr/>
                    <a:lstStyle/>
                    <a:p>
                      <a:pPr>
                        <a:lnSpc>
                          <a:spcPct val="100000"/>
                        </a:lnSpc>
                      </a:pPr>
                      <a:r>
                        <a:rPr lang="zh-TW" altLang="en-US" sz="3600" b="1" dirty="0">
                          <a:latin typeface="微軟正黑體" panose="020B0604030504040204" pitchFamily="34" charset="-120"/>
                          <a:ea typeface="微軟正黑體" panose="020B0604030504040204" pitchFamily="34" charset="-120"/>
                        </a:rPr>
                        <a:t>寵物生命紀念</a:t>
                      </a:r>
                      <a:r>
                        <a:rPr lang="zh-TW" altLang="en-US" sz="3600" b="1" dirty="0" smtClean="0">
                          <a:latin typeface="微軟正黑體" panose="020B0604030504040204" pitchFamily="34" charset="-120"/>
                          <a:ea typeface="微軟正黑體" panose="020B0604030504040204" pitchFamily="34" charset="-120"/>
                        </a:rPr>
                        <a:t>設施</a:t>
                      </a:r>
                      <a:endParaRPr lang="zh-TW" altLang="en-US" sz="3600" b="1" dirty="0">
                        <a:latin typeface="微軟正黑體" panose="020B0604030504040204" pitchFamily="34" charset="-120"/>
                        <a:ea typeface="微軟正黑體" panose="020B0604030504040204" pitchFamily="34" charset="-120"/>
                      </a:endParaRPr>
                    </a:p>
                  </a:txBody>
                  <a:tcPr marL="182908" marR="182908" marT="91437" marB="91437"/>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zh-TW" altLang="zh-TW" sz="3600" b="1" kern="100" dirty="0">
                          <a:solidFill>
                            <a:srgbClr val="000000"/>
                          </a:solidFill>
                          <a:effectLst/>
                          <a:latin typeface="Times New Roman"/>
                          <a:ea typeface="微軟正黑體"/>
                          <a:cs typeface="Times New Roman"/>
                        </a:rPr>
                        <a:t>寵物骨灰灑葬區</a:t>
                      </a:r>
                      <a:r>
                        <a:rPr lang="zh-TW" altLang="en-US" sz="3600" b="1" kern="100" dirty="0">
                          <a:solidFill>
                            <a:srgbClr val="000000"/>
                          </a:solidFill>
                          <a:effectLst/>
                          <a:latin typeface="Times New Roman"/>
                          <a:ea typeface="微軟正黑體"/>
                          <a:cs typeface="Times New Roman"/>
                        </a:rPr>
                        <a:t>、</a:t>
                      </a:r>
                      <a:r>
                        <a:rPr lang="zh-TW" altLang="zh-TW" sz="3600" b="1" kern="100" dirty="0">
                          <a:solidFill>
                            <a:srgbClr val="000000"/>
                          </a:solidFill>
                          <a:effectLst/>
                          <a:latin typeface="Times New Roman"/>
                          <a:ea typeface="微軟正黑體"/>
                          <a:cs typeface="Times New Roman"/>
                        </a:rPr>
                        <a:t>寵物生命紀念設施</a:t>
                      </a:r>
                      <a:endParaRPr lang="zh-TW" altLang="zh-TW" sz="3600" b="1" kern="100" dirty="0">
                        <a:effectLst/>
                        <a:latin typeface="Calibri"/>
                        <a:ea typeface="微軟正黑體"/>
                        <a:cs typeface="Times New Roman"/>
                      </a:endParaRPr>
                    </a:p>
                  </a:txBody>
                  <a:tcPr marL="182908" marR="182908" marT="91437" marB="91437">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tcPr>
                </a:tc>
              </a:tr>
            </a:tbl>
          </a:graphicData>
        </a:graphic>
      </p:graphicFrame>
      <p:sp>
        <p:nvSpPr>
          <p:cNvPr id="6" name="Rectangle 7"/>
          <p:cNvSpPr txBox="1">
            <a:spLocks noGrp="1" noChangeArrowheads="1"/>
          </p:cNvSpPr>
          <p:nvPr/>
        </p:nvSpPr>
        <p:spPr bwMode="auto">
          <a:xfrm>
            <a:off x="17211209" y="13019088"/>
            <a:ext cx="1006416" cy="609601"/>
          </a:xfrm>
          <a:prstGeom prst="rect">
            <a:avLst/>
          </a:prstGeom>
          <a:noFill/>
          <a:ln>
            <a:noFill/>
          </a:ln>
        </p:spPr>
        <p:txBody>
          <a:bodyPr lIns="182505" tIns="91235" rIns="182505" bIns="91235"/>
          <a:lstStyle>
            <a:lvl1pPr>
              <a:spcBef>
                <a:spcPct val="20000"/>
              </a:spcBef>
              <a:buChar char="•"/>
              <a:defRPr kumimoji="1" sz="6400">
                <a:solidFill>
                  <a:schemeClr val="tx1"/>
                </a:solidFill>
                <a:latin typeface="Arial" pitchFamily="34" charset="0"/>
                <a:ea typeface="新細明體" pitchFamily="18" charset="-120"/>
              </a:defRPr>
            </a:lvl1pPr>
            <a:lvl2pPr marL="742950" indent="-285750">
              <a:spcBef>
                <a:spcPct val="20000"/>
              </a:spcBef>
              <a:buChar char="–"/>
              <a:defRPr kumimoji="1" sz="5600">
                <a:solidFill>
                  <a:schemeClr val="tx1"/>
                </a:solidFill>
                <a:latin typeface="Arial" pitchFamily="34" charset="0"/>
                <a:ea typeface="新細明體" pitchFamily="18" charset="-120"/>
              </a:defRPr>
            </a:lvl2pPr>
            <a:lvl3pPr marL="1143000" indent="-228600">
              <a:spcBef>
                <a:spcPct val="20000"/>
              </a:spcBef>
              <a:buChar char="•"/>
              <a:defRPr kumimoji="1" sz="4800">
                <a:solidFill>
                  <a:schemeClr val="tx1"/>
                </a:solidFill>
                <a:latin typeface="Arial" pitchFamily="34" charset="0"/>
                <a:ea typeface="新細明體" pitchFamily="18" charset="-120"/>
              </a:defRPr>
            </a:lvl3pPr>
            <a:lvl4pPr marL="1600200" indent="-228600">
              <a:spcBef>
                <a:spcPct val="20000"/>
              </a:spcBef>
              <a:buChar char="–"/>
              <a:defRPr kumimoji="1" sz="4000">
                <a:solidFill>
                  <a:schemeClr val="tx1"/>
                </a:solidFill>
                <a:latin typeface="Arial" pitchFamily="34" charset="0"/>
                <a:ea typeface="新細明體" pitchFamily="18" charset="-120"/>
              </a:defRPr>
            </a:lvl4pPr>
            <a:lvl5pPr marL="2057400" indent="-228600">
              <a:spcBef>
                <a:spcPct val="20000"/>
              </a:spcBef>
              <a:buChar char="»"/>
              <a:defRPr kumimoji="1" sz="4000">
                <a:solidFill>
                  <a:schemeClr val="tx1"/>
                </a:solidFill>
                <a:latin typeface="Arial" pitchFamily="34" charset="0"/>
                <a:ea typeface="新細明體" pitchFamily="18" charset="-120"/>
              </a:defRPr>
            </a:lvl5pPr>
            <a:lvl6pPr marL="2514600" indent="-228600" eaLnBrk="0" fontAlgn="base" hangingPunct="0">
              <a:spcBef>
                <a:spcPct val="20000"/>
              </a:spcBef>
              <a:spcAft>
                <a:spcPct val="0"/>
              </a:spcAft>
              <a:buChar char="»"/>
              <a:defRPr kumimoji="1" sz="4000">
                <a:solidFill>
                  <a:schemeClr val="tx1"/>
                </a:solidFill>
                <a:latin typeface="Arial" pitchFamily="34" charset="0"/>
                <a:ea typeface="新細明體" pitchFamily="18" charset="-120"/>
              </a:defRPr>
            </a:lvl6pPr>
            <a:lvl7pPr marL="2971800" indent="-228600" eaLnBrk="0" fontAlgn="base" hangingPunct="0">
              <a:spcBef>
                <a:spcPct val="20000"/>
              </a:spcBef>
              <a:spcAft>
                <a:spcPct val="0"/>
              </a:spcAft>
              <a:buChar char="»"/>
              <a:defRPr kumimoji="1" sz="4000">
                <a:solidFill>
                  <a:schemeClr val="tx1"/>
                </a:solidFill>
                <a:latin typeface="Arial" pitchFamily="34" charset="0"/>
                <a:ea typeface="新細明體" pitchFamily="18" charset="-120"/>
              </a:defRPr>
            </a:lvl7pPr>
            <a:lvl8pPr marL="3429000" indent="-228600" eaLnBrk="0" fontAlgn="base" hangingPunct="0">
              <a:spcBef>
                <a:spcPct val="20000"/>
              </a:spcBef>
              <a:spcAft>
                <a:spcPct val="0"/>
              </a:spcAft>
              <a:buChar char="»"/>
              <a:defRPr kumimoji="1" sz="4000">
                <a:solidFill>
                  <a:schemeClr val="tx1"/>
                </a:solidFill>
                <a:latin typeface="Arial" pitchFamily="34" charset="0"/>
                <a:ea typeface="新細明體" pitchFamily="18" charset="-120"/>
              </a:defRPr>
            </a:lvl8pPr>
            <a:lvl9pPr marL="3886200" indent="-228600" eaLnBrk="0" fontAlgn="base" hangingPunct="0">
              <a:spcBef>
                <a:spcPct val="20000"/>
              </a:spcBef>
              <a:spcAft>
                <a:spcPct val="0"/>
              </a:spcAft>
              <a:buChar char="»"/>
              <a:defRPr kumimoji="1" sz="4000">
                <a:solidFill>
                  <a:schemeClr val="tx1"/>
                </a:solidFill>
                <a:latin typeface="Arial" pitchFamily="34" charset="0"/>
                <a:ea typeface="新細明體" pitchFamily="18" charset="-120"/>
              </a:defRPr>
            </a:lvl9pPr>
          </a:lstStyle>
          <a:p>
            <a:pPr algn="r" eaLnBrk="1" hangingPunct="1">
              <a:spcBef>
                <a:spcPct val="0"/>
              </a:spcBef>
              <a:buFontTx/>
              <a:buNone/>
              <a:defRPr/>
            </a:pPr>
            <a:fld id="{470228E3-C2AE-4B8D-BF76-57EFA12C97DA}" type="slidenum">
              <a:rPr lang="en-US" altLang="zh-TW" sz="3200">
                <a:solidFill>
                  <a:srgbClr val="000000"/>
                </a:solidFill>
                <a:effectLst>
                  <a:glow rad="254000">
                    <a:schemeClr val="bg1">
                      <a:alpha val="68000"/>
                    </a:schemeClr>
                  </a:glow>
                </a:effectLst>
                <a:latin typeface="微軟正黑體" panose="020B0604030504040204" pitchFamily="34" charset="-120"/>
                <a:ea typeface="微軟正黑體" panose="020B0604030504040204" pitchFamily="34" charset="-120"/>
              </a:rPr>
              <a:pPr algn="r" eaLnBrk="1" hangingPunct="1">
                <a:spcBef>
                  <a:spcPct val="0"/>
                </a:spcBef>
                <a:buFontTx/>
                <a:buNone/>
                <a:defRPr/>
              </a:pPr>
              <a:t>49</a:t>
            </a:fld>
            <a:endParaRPr lang="en-US" altLang="zh-TW" sz="3200" dirty="0">
              <a:solidFill>
                <a:srgbClr val="000000"/>
              </a:solidFill>
              <a:effectLst>
                <a:glow rad="254000">
                  <a:schemeClr val="bg1">
                    <a:alpha val="68000"/>
                  </a:schemeClr>
                </a:glow>
              </a:effectLst>
              <a:latin typeface="微軟正黑體" panose="020B0604030504040204" pitchFamily="34" charset="-120"/>
              <a:ea typeface="微軟正黑體" panose="020B0604030504040204" pitchFamily="34" charset="-120"/>
            </a:endParaRPr>
          </a:p>
        </p:txBody>
      </p:sp>
    </p:spTree>
    <p:extLst>
      <p:ext uri="{BB962C8B-B14F-4D97-AF65-F5344CB8AC3E}">
        <p14:creationId xmlns:p14="http://schemas.microsoft.com/office/powerpoint/2010/main" val="326228690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ext Box 12"/>
          <p:cNvSpPr txBox="1">
            <a:spLocks noChangeArrowheads="1"/>
          </p:cNvSpPr>
          <p:nvPr/>
        </p:nvSpPr>
        <p:spPr bwMode="auto">
          <a:xfrm>
            <a:off x="503238" y="2268538"/>
            <a:ext cx="17140237" cy="71834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685800" indent="-685800">
              <a:spcBef>
                <a:spcPct val="20000"/>
              </a:spcBef>
              <a:buChar char="•"/>
              <a:defRPr kumimoji="1" sz="6400">
                <a:solidFill>
                  <a:schemeClr val="tx1"/>
                </a:solidFill>
                <a:latin typeface="Arial" pitchFamily="34" charset="0"/>
                <a:ea typeface="新細明體" pitchFamily="18" charset="-120"/>
              </a:defRPr>
            </a:lvl1pPr>
            <a:lvl2pPr>
              <a:spcBef>
                <a:spcPct val="20000"/>
              </a:spcBef>
              <a:buChar char="–"/>
              <a:defRPr kumimoji="1" sz="5600">
                <a:solidFill>
                  <a:schemeClr val="tx1"/>
                </a:solidFill>
                <a:latin typeface="Arial" pitchFamily="34" charset="0"/>
                <a:ea typeface="新細明體" pitchFamily="18" charset="-120"/>
              </a:defRPr>
            </a:lvl2pPr>
            <a:lvl3pPr marL="1143000" indent="-228600">
              <a:spcBef>
                <a:spcPct val="20000"/>
              </a:spcBef>
              <a:buChar char="•"/>
              <a:defRPr kumimoji="1" sz="4800">
                <a:solidFill>
                  <a:schemeClr val="tx1"/>
                </a:solidFill>
                <a:latin typeface="Arial" pitchFamily="34" charset="0"/>
                <a:ea typeface="新細明體" pitchFamily="18" charset="-120"/>
              </a:defRPr>
            </a:lvl3pPr>
            <a:lvl4pPr marL="1600200" indent="-228600">
              <a:spcBef>
                <a:spcPct val="20000"/>
              </a:spcBef>
              <a:buChar char="–"/>
              <a:defRPr kumimoji="1" sz="4000">
                <a:solidFill>
                  <a:schemeClr val="tx1"/>
                </a:solidFill>
                <a:latin typeface="Arial" pitchFamily="34" charset="0"/>
                <a:ea typeface="新細明體" pitchFamily="18" charset="-120"/>
              </a:defRPr>
            </a:lvl4pPr>
            <a:lvl5pPr marL="2057400" indent="-228600">
              <a:spcBef>
                <a:spcPct val="20000"/>
              </a:spcBef>
              <a:buChar char="»"/>
              <a:defRPr kumimoji="1" sz="4000">
                <a:solidFill>
                  <a:schemeClr val="tx1"/>
                </a:solidFill>
                <a:latin typeface="Arial" pitchFamily="34" charset="0"/>
                <a:ea typeface="新細明體" pitchFamily="18" charset="-120"/>
              </a:defRPr>
            </a:lvl5pPr>
            <a:lvl6pPr marL="2514600" indent="-228600" eaLnBrk="0" fontAlgn="base" hangingPunct="0">
              <a:spcBef>
                <a:spcPct val="20000"/>
              </a:spcBef>
              <a:spcAft>
                <a:spcPct val="0"/>
              </a:spcAft>
              <a:buChar char="»"/>
              <a:defRPr kumimoji="1" sz="4000">
                <a:solidFill>
                  <a:schemeClr val="tx1"/>
                </a:solidFill>
                <a:latin typeface="Arial" pitchFamily="34" charset="0"/>
                <a:ea typeface="新細明體" pitchFamily="18" charset="-120"/>
              </a:defRPr>
            </a:lvl6pPr>
            <a:lvl7pPr marL="2971800" indent="-228600" eaLnBrk="0" fontAlgn="base" hangingPunct="0">
              <a:spcBef>
                <a:spcPct val="20000"/>
              </a:spcBef>
              <a:spcAft>
                <a:spcPct val="0"/>
              </a:spcAft>
              <a:buChar char="»"/>
              <a:defRPr kumimoji="1" sz="4000">
                <a:solidFill>
                  <a:schemeClr val="tx1"/>
                </a:solidFill>
                <a:latin typeface="Arial" pitchFamily="34" charset="0"/>
                <a:ea typeface="新細明體" pitchFamily="18" charset="-120"/>
              </a:defRPr>
            </a:lvl7pPr>
            <a:lvl8pPr marL="3429000" indent="-228600" eaLnBrk="0" fontAlgn="base" hangingPunct="0">
              <a:spcBef>
                <a:spcPct val="20000"/>
              </a:spcBef>
              <a:spcAft>
                <a:spcPct val="0"/>
              </a:spcAft>
              <a:buChar char="»"/>
              <a:defRPr kumimoji="1" sz="4000">
                <a:solidFill>
                  <a:schemeClr val="tx1"/>
                </a:solidFill>
                <a:latin typeface="Arial" pitchFamily="34" charset="0"/>
                <a:ea typeface="新細明體" pitchFamily="18" charset="-120"/>
              </a:defRPr>
            </a:lvl8pPr>
            <a:lvl9pPr marL="3886200" indent="-228600" eaLnBrk="0" fontAlgn="base" hangingPunct="0">
              <a:spcBef>
                <a:spcPct val="20000"/>
              </a:spcBef>
              <a:spcAft>
                <a:spcPct val="0"/>
              </a:spcAft>
              <a:buChar char="»"/>
              <a:defRPr kumimoji="1" sz="4000">
                <a:solidFill>
                  <a:schemeClr val="tx1"/>
                </a:solidFill>
                <a:latin typeface="Arial" pitchFamily="34" charset="0"/>
                <a:ea typeface="新細明體" pitchFamily="18" charset="-120"/>
              </a:defRPr>
            </a:lvl9pPr>
          </a:lstStyle>
          <a:p>
            <a:pPr algn="just" eaLnBrk="1" hangingPunct="1">
              <a:spcBef>
                <a:spcPts val="2400"/>
              </a:spcBef>
              <a:buFont typeface="Wingdings" pitchFamily="2" charset="2"/>
              <a:buChar char="Ø"/>
            </a:pPr>
            <a:r>
              <a:rPr lang="zh-TW" altLang="en-US" sz="4800" b="1">
                <a:solidFill>
                  <a:srgbClr val="000000"/>
                </a:solidFill>
                <a:ea typeface="微軟正黑體" pitchFamily="34" charset="-120"/>
              </a:rPr>
              <a:t>強化地方空間規劃主導性，展現地方特色</a:t>
            </a:r>
            <a:endParaRPr lang="en-US" altLang="zh-TW" sz="4800" b="1">
              <a:solidFill>
                <a:srgbClr val="000000"/>
              </a:solidFill>
              <a:ea typeface="微軟正黑體" pitchFamily="34" charset="-120"/>
            </a:endParaRPr>
          </a:p>
          <a:p>
            <a:pPr lvl="1" algn="just" eaLnBrk="1" hangingPunct="1">
              <a:spcBef>
                <a:spcPts val="2400"/>
              </a:spcBef>
              <a:buFontTx/>
              <a:buNone/>
            </a:pPr>
            <a:r>
              <a:rPr lang="zh-TW" altLang="en-US" sz="4800">
                <a:solidFill>
                  <a:srgbClr val="000000"/>
                </a:solidFill>
                <a:ea typeface="微軟正黑體" pitchFamily="34" charset="-120"/>
              </a:rPr>
              <a:t>透過地方政府自擬國土計畫，可掌握規劃主導性；且在符合全國國土計畫指導原則下，地方政府於考量環境資源條件、地方特性及發展需求後，劃設四大功能分區，以引導居住、產業、公共設施空間發展。</a:t>
            </a:r>
            <a:endParaRPr lang="en-US" altLang="zh-TW" sz="4800">
              <a:solidFill>
                <a:srgbClr val="000000"/>
              </a:solidFill>
              <a:ea typeface="微軟正黑體" pitchFamily="34" charset="-120"/>
            </a:endParaRPr>
          </a:p>
          <a:p>
            <a:pPr lvl="1" algn="just" eaLnBrk="1" hangingPunct="1">
              <a:spcBef>
                <a:spcPts val="2400"/>
              </a:spcBef>
              <a:buFontTx/>
              <a:buNone/>
            </a:pPr>
            <a:endParaRPr lang="zh-TW" altLang="en-US" sz="4800">
              <a:solidFill>
                <a:srgbClr val="000000"/>
              </a:solidFill>
              <a:ea typeface="微軟正黑體" pitchFamily="34" charset="-120"/>
            </a:endParaRPr>
          </a:p>
          <a:p>
            <a:pPr eaLnBrk="1" hangingPunct="1">
              <a:spcBef>
                <a:spcPts val="2400"/>
              </a:spcBef>
              <a:buFont typeface="Wingdings" pitchFamily="2" charset="2"/>
              <a:buChar char="Ø"/>
            </a:pPr>
            <a:r>
              <a:rPr lang="zh-TW" altLang="en-US" sz="4800" b="1">
                <a:solidFill>
                  <a:srgbClr val="000000"/>
                </a:solidFill>
                <a:ea typeface="微軟正黑體" pitchFamily="34" charset="-120"/>
              </a:rPr>
              <a:t>落實空間計畫指導，減少不確定性風險</a:t>
            </a:r>
            <a:endParaRPr lang="en-US" altLang="zh-TW" sz="4800" b="1">
              <a:solidFill>
                <a:srgbClr val="000000"/>
              </a:solidFill>
              <a:ea typeface="微軟正黑體" pitchFamily="34" charset="-120"/>
            </a:endParaRPr>
          </a:p>
          <a:p>
            <a:pPr lvl="1" eaLnBrk="1" hangingPunct="1">
              <a:spcBef>
                <a:spcPts val="2400"/>
              </a:spcBef>
              <a:buFontTx/>
              <a:buNone/>
            </a:pPr>
            <a:r>
              <a:rPr lang="zh-TW" altLang="en-US" sz="4800">
                <a:solidFill>
                  <a:srgbClr val="000000"/>
                </a:solidFill>
                <a:ea typeface="微軟正黑體" pitchFamily="34" charset="-120"/>
              </a:rPr>
              <a:t>地方政府透過擬定國土計畫，擘劃空間發展藍圖，具體指認各種土地使用適宜的發展區位，提供公私部門明確符合空間計畫的區位選擇，吸引公私部門招商投資。</a:t>
            </a:r>
          </a:p>
        </p:txBody>
      </p:sp>
      <p:sp>
        <p:nvSpPr>
          <p:cNvPr id="19459" name="投影片編號版面配置區 1"/>
          <p:cNvSpPr>
            <a:spLocks noGrp="1"/>
          </p:cNvSpPr>
          <p:nvPr>
            <p:ph type="sldNum" sz="quarter" idx="12"/>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1828800">
              <a:spcBef>
                <a:spcPct val="20000"/>
              </a:spcBef>
              <a:buChar char="•"/>
              <a:defRPr kumimoji="1" sz="6400">
                <a:solidFill>
                  <a:schemeClr val="tx1"/>
                </a:solidFill>
                <a:latin typeface="Arial" pitchFamily="34" charset="0"/>
                <a:ea typeface="新細明體" pitchFamily="18" charset="-120"/>
              </a:defRPr>
            </a:lvl1pPr>
            <a:lvl2pPr marL="742950" indent="-285750" defTabSz="1828800">
              <a:spcBef>
                <a:spcPct val="20000"/>
              </a:spcBef>
              <a:buChar char="–"/>
              <a:defRPr kumimoji="1" sz="5600">
                <a:solidFill>
                  <a:schemeClr val="tx1"/>
                </a:solidFill>
                <a:latin typeface="Arial" pitchFamily="34" charset="0"/>
                <a:ea typeface="新細明體" pitchFamily="18" charset="-120"/>
              </a:defRPr>
            </a:lvl2pPr>
            <a:lvl3pPr marL="1143000" indent="-228600" defTabSz="1828800">
              <a:spcBef>
                <a:spcPct val="20000"/>
              </a:spcBef>
              <a:buChar char="•"/>
              <a:defRPr kumimoji="1" sz="4800">
                <a:solidFill>
                  <a:schemeClr val="tx1"/>
                </a:solidFill>
                <a:latin typeface="Arial" pitchFamily="34" charset="0"/>
                <a:ea typeface="新細明體" pitchFamily="18" charset="-120"/>
              </a:defRPr>
            </a:lvl3pPr>
            <a:lvl4pPr marL="1600200" indent="-228600" defTabSz="1828800">
              <a:spcBef>
                <a:spcPct val="20000"/>
              </a:spcBef>
              <a:buChar char="–"/>
              <a:defRPr kumimoji="1" sz="4000">
                <a:solidFill>
                  <a:schemeClr val="tx1"/>
                </a:solidFill>
                <a:latin typeface="Arial" pitchFamily="34" charset="0"/>
                <a:ea typeface="新細明體" pitchFamily="18" charset="-120"/>
              </a:defRPr>
            </a:lvl4pPr>
            <a:lvl5pPr marL="2057400" indent="-228600" defTabSz="1828800">
              <a:spcBef>
                <a:spcPct val="20000"/>
              </a:spcBef>
              <a:buChar char="»"/>
              <a:defRPr kumimoji="1" sz="4000">
                <a:solidFill>
                  <a:schemeClr val="tx1"/>
                </a:solidFill>
                <a:latin typeface="Arial" pitchFamily="34" charset="0"/>
                <a:ea typeface="新細明體" pitchFamily="18" charset="-120"/>
              </a:defRPr>
            </a:lvl5pPr>
            <a:lvl6pPr marL="2514600" indent="-228600" defTabSz="1828800" eaLnBrk="0" fontAlgn="base" hangingPunct="0">
              <a:spcBef>
                <a:spcPct val="20000"/>
              </a:spcBef>
              <a:spcAft>
                <a:spcPct val="0"/>
              </a:spcAft>
              <a:buChar char="»"/>
              <a:defRPr kumimoji="1" sz="4000">
                <a:solidFill>
                  <a:schemeClr val="tx1"/>
                </a:solidFill>
                <a:latin typeface="Arial" pitchFamily="34" charset="0"/>
                <a:ea typeface="新細明體" pitchFamily="18" charset="-120"/>
              </a:defRPr>
            </a:lvl6pPr>
            <a:lvl7pPr marL="2971800" indent="-228600" defTabSz="1828800" eaLnBrk="0" fontAlgn="base" hangingPunct="0">
              <a:spcBef>
                <a:spcPct val="20000"/>
              </a:spcBef>
              <a:spcAft>
                <a:spcPct val="0"/>
              </a:spcAft>
              <a:buChar char="»"/>
              <a:defRPr kumimoji="1" sz="4000">
                <a:solidFill>
                  <a:schemeClr val="tx1"/>
                </a:solidFill>
                <a:latin typeface="Arial" pitchFamily="34" charset="0"/>
                <a:ea typeface="新細明體" pitchFamily="18" charset="-120"/>
              </a:defRPr>
            </a:lvl7pPr>
            <a:lvl8pPr marL="3429000" indent="-228600" defTabSz="1828800" eaLnBrk="0" fontAlgn="base" hangingPunct="0">
              <a:spcBef>
                <a:spcPct val="20000"/>
              </a:spcBef>
              <a:spcAft>
                <a:spcPct val="0"/>
              </a:spcAft>
              <a:buChar char="»"/>
              <a:defRPr kumimoji="1" sz="4000">
                <a:solidFill>
                  <a:schemeClr val="tx1"/>
                </a:solidFill>
                <a:latin typeface="Arial" pitchFamily="34" charset="0"/>
                <a:ea typeface="新細明體" pitchFamily="18" charset="-120"/>
              </a:defRPr>
            </a:lvl8pPr>
            <a:lvl9pPr marL="3886200" indent="-228600" defTabSz="1828800" eaLnBrk="0" fontAlgn="base" hangingPunct="0">
              <a:spcBef>
                <a:spcPct val="20000"/>
              </a:spcBef>
              <a:spcAft>
                <a:spcPct val="0"/>
              </a:spcAft>
              <a:buChar char="»"/>
              <a:defRPr kumimoji="1" sz="4000">
                <a:solidFill>
                  <a:schemeClr val="tx1"/>
                </a:solidFill>
                <a:latin typeface="Arial" pitchFamily="34" charset="0"/>
                <a:ea typeface="新細明體" pitchFamily="18" charset="-120"/>
              </a:defRPr>
            </a:lvl9pPr>
          </a:lstStyle>
          <a:p>
            <a:pPr>
              <a:spcBef>
                <a:spcPct val="0"/>
              </a:spcBef>
              <a:buFontTx/>
              <a:buNone/>
            </a:pPr>
            <a:fld id="{47E49F49-3D1D-43CD-9B6D-8041FB7E7BE1}" type="slidenum">
              <a:rPr lang="en-US" altLang="zh-TW" sz="3200">
                <a:solidFill>
                  <a:srgbClr val="000000"/>
                </a:solidFill>
                <a:ea typeface="微軟正黑體" pitchFamily="34" charset="-120"/>
              </a:rPr>
              <a:pPr>
                <a:spcBef>
                  <a:spcPct val="0"/>
                </a:spcBef>
                <a:buFontTx/>
                <a:buNone/>
              </a:pPr>
              <a:t>5</a:t>
            </a:fld>
            <a:endParaRPr lang="en-US" altLang="zh-TW" sz="3200">
              <a:solidFill>
                <a:srgbClr val="000000"/>
              </a:solidFill>
              <a:ea typeface="微軟正黑體" pitchFamily="34" charset="-120"/>
            </a:endParaRPr>
          </a:p>
        </p:txBody>
      </p:sp>
      <p:sp>
        <p:nvSpPr>
          <p:cNvPr id="15" name="Text Box 4"/>
          <p:cNvSpPr txBox="1">
            <a:spLocks noChangeArrowheads="1"/>
          </p:cNvSpPr>
          <p:nvPr/>
        </p:nvSpPr>
        <p:spPr bwMode="auto">
          <a:xfrm>
            <a:off x="481013" y="503238"/>
            <a:ext cx="10680700" cy="1169987"/>
          </a:xfrm>
          <a:prstGeom prst="rect">
            <a:avLst/>
          </a:prstGeom>
          <a:noFill/>
          <a:ln>
            <a:noFill/>
          </a:ln>
        </p:spPr>
        <p:txBody>
          <a:bodyPr lIns="182903" tIns="91453" rIns="182903" bIns="91453">
            <a:spAutoFit/>
          </a:bodyPr>
          <a:lstStyle>
            <a:lvl1pPr>
              <a:spcBef>
                <a:spcPct val="20000"/>
              </a:spcBef>
              <a:buChar char="•"/>
              <a:defRPr kumimoji="1" sz="3200">
                <a:solidFill>
                  <a:schemeClr val="tx1"/>
                </a:solidFill>
                <a:latin typeface="Arial" charset="0"/>
                <a:ea typeface="新細明體" pitchFamily="18" charset="-120"/>
              </a:defRPr>
            </a:lvl1pPr>
            <a:lvl2pPr marL="742950" indent="-285750">
              <a:spcBef>
                <a:spcPct val="20000"/>
              </a:spcBef>
              <a:buChar char="–"/>
              <a:defRPr kumimoji="1" sz="2800">
                <a:solidFill>
                  <a:schemeClr val="tx1"/>
                </a:solidFill>
                <a:latin typeface="Arial" charset="0"/>
                <a:ea typeface="新細明體" pitchFamily="18" charset="-120"/>
              </a:defRPr>
            </a:lvl2pPr>
            <a:lvl3pPr marL="1143000" indent="-228600">
              <a:spcBef>
                <a:spcPct val="20000"/>
              </a:spcBef>
              <a:buChar char="•"/>
              <a:defRPr kumimoji="1" sz="2400">
                <a:solidFill>
                  <a:schemeClr val="tx1"/>
                </a:solidFill>
                <a:latin typeface="Arial" charset="0"/>
                <a:ea typeface="新細明體" pitchFamily="18" charset="-120"/>
              </a:defRPr>
            </a:lvl3pPr>
            <a:lvl4pPr marL="1600200" indent="-228600">
              <a:spcBef>
                <a:spcPct val="20000"/>
              </a:spcBef>
              <a:buChar char="–"/>
              <a:defRPr kumimoji="1" sz="2000">
                <a:solidFill>
                  <a:schemeClr val="tx1"/>
                </a:solidFill>
                <a:latin typeface="Arial" charset="0"/>
                <a:ea typeface="新細明體" pitchFamily="18" charset="-120"/>
              </a:defRPr>
            </a:lvl4pPr>
            <a:lvl5pPr marL="2057400" indent="-228600">
              <a:spcBef>
                <a:spcPct val="20000"/>
              </a:spcBef>
              <a:buChar char="»"/>
              <a:defRPr kumimoji="1" sz="2000">
                <a:solidFill>
                  <a:schemeClr val="tx1"/>
                </a:solidFill>
                <a:latin typeface="Arial" charset="0"/>
                <a:ea typeface="新細明體" pitchFamily="18" charset="-120"/>
              </a:defRPr>
            </a:lvl5pPr>
            <a:lvl6pPr marL="2514600" indent="-228600" eaLnBrk="0" fontAlgn="base" hangingPunct="0">
              <a:spcBef>
                <a:spcPct val="20000"/>
              </a:spcBef>
              <a:spcAft>
                <a:spcPct val="0"/>
              </a:spcAft>
              <a:buChar char="»"/>
              <a:defRPr kumimoji="1" sz="2000">
                <a:solidFill>
                  <a:schemeClr val="tx1"/>
                </a:solidFill>
                <a:latin typeface="Arial" charset="0"/>
                <a:ea typeface="新細明體" pitchFamily="18" charset="-120"/>
              </a:defRPr>
            </a:lvl6pPr>
            <a:lvl7pPr marL="2971800" indent="-228600" eaLnBrk="0" fontAlgn="base" hangingPunct="0">
              <a:spcBef>
                <a:spcPct val="20000"/>
              </a:spcBef>
              <a:spcAft>
                <a:spcPct val="0"/>
              </a:spcAft>
              <a:buChar char="»"/>
              <a:defRPr kumimoji="1" sz="2000">
                <a:solidFill>
                  <a:schemeClr val="tx1"/>
                </a:solidFill>
                <a:latin typeface="Arial" charset="0"/>
                <a:ea typeface="新細明體" pitchFamily="18" charset="-120"/>
              </a:defRPr>
            </a:lvl7pPr>
            <a:lvl8pPr marL="3429000" indent="-228600" eaLnBrk="0" fontAlgn="base" hangingPunct="0">
              <a:spcBef>
                <a:spcPct val="20000"/>
              </a:spcBef>
              <a:spcAft>
                <a:spcPct val="0"/>
              </a:spcAft>
              <a:buChar char="»"/>
              <a:defRPr kumimoji="1" sz="2000">
                <a:solidFill>
                  <a:schemeClr val="tx1"/>
                </a:solidFill>
                <a:latin typeface="Arial" charset="0"/>
                <a:ea typeface="新細明體" pitchFamily="18" charset="-120"/>
              </a:defRPr>
            </a:lvl8pPr>
            <a:lvl9pPr marL="3886200" indent="-228600" eaLnBrk="0" fontAlgn="base" hangingPunct="0">
              <a:spcBef>
                <a:spcPct val="20000"/>
              </a:spcBef>
              <a:spcAft>
                <a:spcPct val="0"/>
              </a:spcAft>
              <a:buChar char="»"/>
              <a:defRPr kumimoji="1" sz="2000">
                <a:solidFill>
                  <a:schemeClr val="tx1"/>
                </a:solidFill>
                <a:latin typeface="Arial" charset="0"/>
                <a:ea typeface="新細明體" pitchFamily="18" charset="-120"/>
              </a:defRPr>
            </a:lvl9pPr>
          </a:lstStyle>
          <a:p>
            <a:pPr eaLnBrk="1" hangingPunct="1">
              <a:spcBef>
                <a:spcPct val="50000"/>
              </a:spcBef>
              <a:buFontTx/>
              <a:buNone/>
              <a:defRPr/>
            </a:pPr>
            <a:r>
              <a:rPr kumimoji="0" lang="zh-TW" altLang="en-US" sz="6401" b="1" dirty="0">
                <a:solidFill>
                  <a:srgbClr val="000000"/>
                </a:solidFill>
                <a:latin typeface="全真超特黑" pitchFamily="49" charset="-120"/>
                <a:ea typeface="微軟正黑體" pitchFamily="34" charset="-120"/>
              </a:rPr>
              <a:t>國土計畫的目的？</a:t>
            </a:r>
            <a:endParaRPr lang="zh-TW" altLang="en-US" sz="6401" b="1" dirty="0">
              <a:solidFill>
                <a:srgbClr val="000000"/>
              </a:solidFill>
              <a:latin typeface="全真超特黑" pitchFamily="49" charset="-120"/>
              <a:ea typeface="微軟正黑體" pitchFamily="34" charset="-120"/>
            </a:endParaRPr>
          </a:p>
        </p:txBody>
      </p:sp>
      <p:sp>
        <p:nvSpPr>
          <p:cNvPr id="16" name="Line 5"/>
          <p:cNvSpPr>
            <a:spLocks noChangeShapeType="1"/>
          </p:cNvSpPr>
          <p:nvPr/>
        </p:nvSpPr>
        <p:spPr bwMode="auto">
          <a:xfrm flipV="1">
            <a:off x="501650" y="1673225"/>
            <a:ext cx="6196013" cy="0"/>
          </a:xfrm>
          <a:prstGeom prst="line">
            <a:avLst/>
          </a:prstGeom>
          <a:noFill/>
          <a:ln w="9525">
            <a:solidFill>
              <a:schemeClr val="tx1"/>
            </a:solidFill>
            <a:round/>
            <a:headEnd/>
            <a:tailEnd type="oval" w="med" len="med"/>
          </a:ln>
        </p:spPr>
        <p:txBody>
          <a:bodyPr/>
          <a:lstStyle/>
          <a:p>
            <a:pPr eaLnBrk="1" hangingPunct="1">
              <a:defRPr/>
            </a:pPr>
            <a:endParaRPr lang="zh-TW" altLang="en-US" sz="8001" dirty="0">
              <a:solidFill>
                <a:srgbClr val="000000"/>
              </a:solidFill>
              <a:ea typeface="微軟正黑體" panose="020B0604030504040204" pitchFamily="34" charset="-120"/>
            </a:endParaRPr>
          </a:p>
        </p:txBody>
      </p:sp>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 name="矩形 35"/>
          <p:cNvSpPr/>
          <p:nvPr/>
        </p:nvSpPr>
        <p:spPr>
          <a:xfrm>
            <a:off x="647700" y="381000"/>
            <a:ext cx="16995775" cy="1200150"/>
          </a:xfrm>
          <a:prstGeom prst="rect">
            <a:avLst/>
          </a:prstGeom>
        </p:spPr>
        <p:txBody>
          <a:bodyPr>
            <a:spAutoFit/>
          </a:bodyPr>
          <a:lstStyle/>
          <a:p>
            <a:pPr marL="1486049" indent="-1486049" algn="ctr">
              <a:defRPr/>
            </a:pPr>
            <a:r>
              <a:rPr lang="zh-TW" altLang="en-US" sz="7201" b="1" dirty="0">
                <a:solidFill>
                  <a:srgbClr val="002060"/>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農業相關使用項目</a:t>
            </a:r>
            <a:r>
              <a:rPr lang="en-US" altLang="zh-TW" sz="7201" b="1" dirty="0">
                <a:solidFill>
                  <a:srgbClr val="002060"/>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(2/2)</a:t>
            </a:r>
            <a:endParaRPr lang="en-US" altLang="zh-TW" b="1" dirty="0">
              <a:solidFill>
                <a:srgbClr val="002060"/>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endParaRPr>
          </a:p>
        </p:txBody>
      </p:sp>
      <p:graphicFrame>
        <p:nvGraphicFramePr>
          <p:cNvPr id="8" name="表格 7"/>
          <p:cNvGraphicFramePr>
            <a:graphicFrameLocks noGrp="1"/>
          </p:cNvGraphicFramePr>
          <p:nvPr>
            <p:extLst>
              <p:ext uri="{D42A27DB-BD31-4B8C-83A1-F6EECF244321}">
                <p14:modId xmlns:p14="http://schemas.microsoft.com/office/powerpoint/2010/main" val="3575235251"/>
              </p:ext>
            </p:extLst>
          </p:nvPr>
        </p:nvGraphicFramePr>
        <p:xfrm>
          <a:off x="1079500" y="1962150"/>
          <a:ext cx="16635413" cy="9841595"/>
        </p:xfrm>
        <a:graphic>
          <a:graphicData uri="http://schemas.openxmlformats.org/drawingml/2006/table">
            <a:tbl>
              <a:tblPr/>
              <a:tblGrid>
                <a:gridCol w="4033639"/>
                <a:gridCol w="12601774"/>
              </a:tblGrid>
              <a:tr h="1279525">
                <a:tc>
                  <a:txBody>
                    <a:bodyPr/>
                    <a:lstStyle>
                      <a:lvl1pPr defTabSz="912813">
                        <a:spcBef>
                          <a:spcPct val="20000"/>
                        </a:spcBef>
                        <a:defRPr kumimoji="1" sz="5800">
                          <a:solidFill>
                            <a:schemeClr val="tx1"/>
                          </a:solidFill>
                          <a:latin typeface="Arial" pitchFamily="34" charset="0"/>
                          <a:ea typeface="新細明體" pitchFamily="18" charset="-120"/>
                        </a:defRPr>
                      </a:lvl1pPr>
                      <a:lvl2pPr defTabSz="912813">
                        <a:spcBef>
                          <a:spcPct val="20000"/>
                        </a:spcBef>
                        <a:defRPr kumimoji="1" sz="5000">
                          <a:solidFill>
                            <a:schemeClr val="tx1"/>
                          </a:solidFill>
                          <a:latin typeface="Arial" pitchFamily="34" charset="0"/>
                          <a:ea typeface="新細明體" pitchFamily="18" charset="-120"/>
                        </a:defRPr>
                      </a:lvl2pPr>
                      <a:lvl3pPr defTabSz="912813">
                        <a:spcBef>
                          <a:spcPct val="20000"/>
                        </a:spcBef>
                        <a:defRPr kumimoji="1" sz="4400">
                          <a:solidFill>
                            <a:schemeClr val="tx1"/>
                          </a:solidFill>
                          <a:latin typeface="Arial" pitchFamily="34" charset="0"/>
                          <a:ea typeface="新細明體" pitchFamily="18" charset="-120"/>
                        </a:defRPr>
                      </a:lvl3pPr>
                      <a:lvl4pPr defTabSz="912813">
                        <a:spcBef>
                          <a:spcPct val="20000"/>
                        </a:spcBef>
                        <a:defRPr kumimoji="1" sz="3600">
                          <a:solidFill>
                            <a:schemeClr val="tx1"/>
                          </a:solidFill>
                          <a:latin typeface="Arial" pitchFamily="34" charset="0"/>
                          <a:ea typeface="新細明體" pitchFamily="18" charset="-120"/>
                        </a:defRPr>
                      </a:lvl4pPr>
                      <a:lvl5pPr defTabSz="912813">
                        <a:spcBef>
                          <a:spcPct val="20000"/>
                        </a:spcBef>
                        <a:defRPr kumimoji="1" sz="3600">
                          <a:solidFill>
                            <a:schemeClr val="tx1"/>
                          </a:solidFill>
                          <a:latin typeface="Arial" pitchFamily="34" charset="0"/>
                          <a:ea typeface="新細明體" pitchFamily="18" charset="-120"/>
                        </a:defRPr>
                      </a:lvl5pPr>
                      <a:lvl6pPr marL="2282825" indent="3175" defTabSz="912813" eaLnBrk="0" fontAlgn="base" hangingPunct="0">
                        <a:spcBef>
                          <a:spcPct val="20000"/>
                        </a:spcBef>
                        <a:spcAft>
                          <a:spcPct val="0"/>
                        </a:spcAft>
                        <a:defRPr kumimoji="1" sz="3600">
                          <a:solidFill>
                            <a:schemeClr val="tx1"/>
                          </a:solidFill>
                          <a:latin typeface="Arial" pitchFamily="34" charset="0"/>
                          <a:ea typeface="新細明體" pitchFamily="18" charset="-120"/>
                        </a:defRPr>
                      </a:lvl6pPr>
                      <a:lvl7pPr marL="2740025" indent="3175" defTabSz="912813" eaLnBrk="0" fontAlgn="base" hangingPunct="0">
                        <a:spcBef>
                          <a:spcPct val="20000"/>
                        </a:spcBef>
                        <a:spcAft>
                          <a:spcPct val="0"/>
                        </a:spcAft>
                        <a:defRPr kumimoji="1" sz="3600">
                          <a:solidFill>
                            <a:schemeClr val="tx1"/>
                          </a:solidFill>
                          <a:latin typeface="Arial" pitchFamily="34" charset="0"/>
                          <a:ea typeface="新細明體" pitchFamily="18" charset="-120"/>
                        </a:defRPr>
                      </a:lvl7pPr>
                      <a:lvl8pPr marL="3197225" indent="3175" defTabSz="912813" eaLnBrk="0" fontAlgn="base" hangingPunct="0">
                        <a:spcBef>
                          <a:spcPct val="20000"/>
                        </a:spcBef>
                        <a:spcAft>
                          <a:spcPct val="0"/>
                        </a:spcAft>
                        <a:defRPr kumimoji="1" sz="3600">
                          <a:solidFill>
                            <a:schemeClr val="tx1"/>
                          </a:solidFill>
                          <a:latin typeface="Arial" pitchFamily="34" charset="0"/>
                          <a:ea typeface="新細明體" pitchFamily="18" charset="-120"/>
                        </a:defRPr>
                      </a:lvl8pPr>
                      <a:lvl9pPr marL="3654425" indent="3175" defTabSz="912813" eaLnBrk="0" fontAlgn="base" hangingPunct="0">
                        <a:spcBef>
                          <a:spcPct val="20000"/>
                        </a:spcBef>
                        <a:spcAft>
                          <a:spcPct val="0"/>
                        </a:spcAft>
                        <a:defRPr kumimoji="1" sz="3600">
                          <a:solidFill>
                            <a:schemeClr val="tx1"/>
                          </a:solidFill>
                          <a:latin typeface="Arial" pitchFamily="34" charset="0"/>
                          <a:ea typeface="新細明體" pitchFamily="18" charset="-120"/>
                        </a:defRPr>
                      </a:lvl9pPr>
                    </a:lstStyle>
                    <a:p>
                      <a:pPr marL="0" marR="0" lvl="0" indent="0" algn="ctr" defTabSz="912813" rtl="0" eaLnBrk="1" fontAlgn="base" latinLnBrk="0" hangingPunct="1">
                        <a:lnSpc>
                          <a:spcPct val="100000"/>
                        </a:lnSpc>
                        <a:spcBef>
                          <a:spcPct val="0"/>
                        </a:spcBef>
                        <a:spcAft>
                          <a:spcPct val="0"/>
                        </a:spcAft>
                        <a:buClrTx/>
                        <a:buSzTx/>
                        <a:buFontTx/>
                        <a:buNone/>
                        <a:tabLst/>
                      </a:pPr>
                      <a:r>
                        <a:rPr kumimoji="0" lang="zh-TW" altLang="en-US" sz="3600" b="1" i="0" u="none" strike="noStrike" cap="none" normalizeH="0" baseline="0" dirty="0" smtClean="0">
                          <a:ln>
                            <a:noFill/>
                          </a:ln>
                          <a:solidFill>
                            <a:srgbClr val="FFFFFF"/>
                          </a:solidFill>
                          <a:effectLst/>
                          <a:latin typeface="微軟正黑體" pitchFamily="34" charset="-120"/>
                          <a:ea typeface="微軟正黑體" pitchFamily="34" charset="-120"/>
                        </a:rPr>
                        <a:t>容許項目</a:t>
                      </a:r>
                    </a:p>
                  </a:txBody>
                  <a:tcPr marL="182901" marR="182901" marT="91451" marB="91451"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1E4649"/>
                    </a:solidFill>
                  </a:tcPr>
                </a:tc>
                <a:tc>
                  <a:txBody>
                    <a:bodyPr/>
                    <a:lstStyle>
                      <a:lvl1pPr defTabSz="912813">
                        <a:spcBef>
                          <a:spcPct val="20000"/>
                        </a:spcBef>
                        <a:defRPr kumimoji="1" sz="5800">
                          <a:solidFill>
                            <a:schemeClr val="tx1"/>
                          </a:solidFill>
                          <a:latin typeface="Arial" pitchFamily="34" charset="0"/>
                          <a:ea typeface="新細明體" pitchFamily="18" charset="-120"/>
                        </a:defRPr>
                      </a:lvl1pPr>
                      <a:lvl2pPr defTabSz="912813">
                        <a:spcBef>
                          <a:spcPct val="20000"/>
                        </a:spcBef>
                        <a:defRPr kumimoji="1" sz="5000">
                          <a:solidFill>
                            <a:schemeClr val="tx1"/>
                          </a:solidFill>
                          <a:latin typeface="Arial" pitchFamily="34" charset="0"/>
                          <a:ea typeface="新細明體" pitchFamily="18" charset="-120"/>
                        </a:defRPr>
                      </a:lvl2pPr>
                      <a:lvl3pPr defTabSz="912813">
                        <a:spcBef>
                          <a:spcPct val="20000"/>
                        </a:spcBef>
                        <a:defRPr kumimoji="1" sz="4400">
                          <a:solidFill>
                            <a:schemeClr val="tx1"/>
                          </a:solidFill>
                          <a:latin typeface="Arial" pitchFamily="34" charset="0"/>
                          <a:ea typeface="新細明體" pitchFamily="18" charset="-120"/>
                        </a:defRPr>
                      </a:lvl3pPr>
                      <a:lvl4pPr defTabSz="912813">
                        <a:spcBef>
                          <a:spcPct val="20000"/>
                        </a:spcBef>
                        <a:defRPr kumimoji="1" sz="3600">
                          <a:solidFill>
                            <a:schemeClr val="tx1"/>
                          </a:solidFill>
                          <a:latin typeface="Arial" pitchFamily="34" charset="0"/>
                          <a:ea typeface="新細明體" pitchFamily="18" charset="-120"/>
                        </a:defRPr>
                      </a:lvl4pPr>
                      <a:lvl5pPr defTabSz="912813">
                        <a:spcBef>
                          <a:spcPct val="20000"/>
                        </a:spcBef>
                        <a:defRPr kumimoji="1" sz="3600">
                          <a:solidFill>
                            <a:schemeClr val="tx1"/>
                          </a:solidFill>
                          <a:latin typeface="Arial" pitchFamily="34" charset="0"/>
                          <a:ea typeface="新細明體" pitchFamily="18" charset="-120"/>
                        </a:defRPr>
                      </a:lvl5pPr>
                      <a:lvl6pPr marL="2282825" indent="3175" defTabSz="912813" eaLnBrk="0" fontAlgn="base" hangingPunct="0">
                        <a:spcBef>
                          <a:spcPct val="20000"/>
                        </a:spcBef>
                        <a:spcAft>
                          <a:spcPct val="0"/>
                        </a:spcAft>
                        <a:defRPr kumimoji="1" sz="3600">
                          <a:solidFill>
                            <a:schemeClr val="tx1"/>
                          </a:solidFill>
                          <a:latin typeface="Arial" pitchFamily="34" charset="0"/>
                          <a:ea typeface="新細明體" pitchFamily="18" charset="-120"/>
                        </a:defRPr>
                      </a:lvl6pPr>
                      <a:lvl7pPr marL="2740025" indent="3175" defTabSz="912813" eaLnBrk="0" fontAlgn="base" hangingPunct="0">
                        <a:spcBef>
                          <a:spcPct val="20000"/>
                        </a:spcBef>
                        <a:spcAft>
                          <a:spcPct val="0"/>
                        </a:spcAft>
                        <a:defRPr kumimoji="1" sz="3600">
                          <a:solidFill>
                            <a:schemeClr val="tx1"/>
                          </a:solidFill>
                          <a:latin typeface="Arial" pitchFamily="34" charset="0"/>
                          <a:ea typeface="新細明體" pitchFamily="18" charset="-120"/>
                        </a:defRPr>
                      </a:lvl7pPr>
                      <a:lvl8pPr marL="3197225" indent="3175" defTabSz="912813" eaLnBrk="0" fontAlgn="base" hangingPunct="0">
                        <a:spcBef>
                          <a:spcPct val="20000"/>
                        </a:spcBef>
                        <a:spcAft>
                          <a:spcPct val="0"/>
                        </a:spcAft>
                        <a:defRPr kumimoji="1" sz="3600">
                          <a:solidFill>
                            <a:schemeClr val="tx1"/>
                          </a:solidFill>
                          <a:latin typeface="Arial" pitchFamily="34" charset="0"/>
                          <a:ea typeface="新細明體" pitchFamily="18" charset="-120"/>
                        </a:defRPr>
                      </a:lvl8pPr>
                      <a:lvl9pPr marL="3654425" indent="3175" defTabSz="912813" eaLnBrk="0" fontAlgn="base" hangingPunct="0">
                        <a:spcBef>
                          <a:spcPct val="20000"/>
                        </a:spcBef>
                        <a:spcAft>
                          <a:spcPct val="0"/>
                        </a:spcAft>
                        <a:defRPr kumimoji="1" sz="3600">
                          <a:solidFill>
                            <a:schemeClr val="tx1"/>
                          </a:solidFill>
                          <a:latin typeface="Arial" pitchFamily="34" charset="0"/>
                          <a:ea typeface="新細明體" pitchFamily="18" charset="-120"/>
                        </a:defRPr>
                      </a:lvl9pPr>
                    </a:lstStyle>
                    <a:p>
                      <a:pPr marL="0" marR="0" lvl="0" indent="0" algn="ctr" defTabSz="912813" rtl="0" eaLnBrk="1" fontAlgn="base" latinLnBrk="0" hangingPunct="1">
                        <a:lnSpc>
                          <a:spcPct val="100000"/>
                        </a:lnSpc>
                        <a:spcBef>
                          <a:spcPct val="0"/>
                        </a:spcBef>
                        <a:spcAft>
                          <a:spcPct val="0"/>
                        </a:spcAft>
                        <a:buClrTx/>
                        <a:buSzTx/>
                        <a:buFontTx/>
                        <a:buNone/>
                        <a:tabLst/>
                      </a:pPr>
                      <a:r>
                        <a:rPr kumimoji="0" lang="zh-TW" altLang="en-US" sz="3600" b="1" i="0" u="none" strike="noStrike" cap="none" normalizeH="0" baseline="0" dirty="0" smtClean="0">
                          <a:ln>
                            <a:noFill/>
                          </a:ln>
                          <a:solidFill>
                            <a:srgbClr val="FFFFFF"/>
                          </a:solidFill>
                          <a:effectLst/>
                          <a:latin typeface="微軟正黑體" pitchFamily="34" charset="-120"/>
                          <a:ea typeface="微軟正黑體" pitchFamily="34" charset="-120"/>
                        </a:rPr>
                        <a:t>細目</a:t>
                      </a:r>
                    </a:p>
                  </a:txBody>
                  <a:tcPr marL="182901" marR="182901" marT="91451" marB="91451"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1E4649"/>
                    </a:solidFill>
                  </a:tcPr>
                </a:tc>
              </a:tr>
              <a:tr h="731838">
                <a:tc>
                  <a:txBody>
                    <a:bodyPr/>
                    <a:lstStyle>
                      <a:lvl1pPr defTabSz="912813">
                        <a:spcBef>
                          <a:spcPct val="20000"/>
                        </a:spcBef>
                        <a:defRPr kumimoji="1" sz="5800">
                          <a:solidFill>
                            <a:schemeClr val="tx1"/>
                          </a:solidFill>
                          <a:latin typeface="Arial" pitchFamily="34" charset="0"/>
                          <a:ea typeface="新細明體" pitchFamily="18" charset="-120"/>
                        </a:defRPr>
                      </a:lvl1pPr>
                      <a:lvl2pPr defTabSz="912813">
                        <a:spcBef>
                          <a:spcPct val="20000"/>
                        </a:spcBef>
                        <a:defRPr kumimoji="1" sz="5000">
                          <a:solidFill>
                            <a:schemeClr val="tx1"/>
                          </a:solidFill>
                          <a:latin typeface="Arial" pitchFamily="34" charset="0"/>
                          <a:ea typeface="新細明體" pitchFamily="18" charset="-120"/>
                        </a:defRPr>
                      </a:lvl2pPr>
                      <a:lvl3pPr defTabSz="912813">
                        <a:spcBef>
                          <a:spcPct val="20000"/>
                        </a:spcBef>
                        <a:defRPr kumimoji="1" sz="4400">
                          <a:solidFill>
                            <a:schemeClr val="tx1"/>
                          </a:solidFill>
                          <a:latin typeface="Arial" pitchFamily="34" charset="0"/>
                          <a:ea typeface="新細明體" pitchFamily="18" charset="-120"/>
                        </a:defRPr>
                      </a:lvl3pPr>
                      <a:lvl4pPr defTabSz="912813">
                        <a:spcBef>
                          <a:spcPct val="20000"/>
                        </a:spcBef>
                        <a:defRPr kumimoji="1" sz="3600">
                          <a:solidFill>
                            <a:schemeClr val="tx1"/>
                          </a:solidFill>
                          <a:latin typeface="Arial" pitchFamily="34" charset="0"/>
                          <a:ea typeface="新細明體" pitchFamily="18" charset="-120"/>
                        </a:defRPr>
                      </a:lvl4pPr>
                      <a:lvl5pPr defTabSz="912813">
                        <a:spcBef>
                          <a:spcPct val="20000"/>
                        </a:spcBef>
                        <a:defRPr kumimoji="1" sz="3600">
                          <a:solidFill>
                            <a:schemeClr val="tx1"/>
                          </a:solidFill>
                          <a:latin typeface="Arial" pitchFamily="34" charset="0"/>
                          <a:ea typeface="新細明體" pitchFamily="18" charset="-120"/>
                        </a:defRPr>
                      </a:lvl5pPr>
                      <a:lvl6pPr marL="2282825" indent="3175" defTabSz="912813" eaLnBrk="0" fontAlgn="base" hangingPunct="0">
                        <a:spcBef>
                          <a:spcPct val="20000"/>
                        </a:spcBef>
                        <a:spcAft>
                          <a:spcPct val="0"/>
                        </a:spcAft>
                        <a:defRPr kumimoji="1" sz="3600">
                          <a:solidFill>
                            <a:schemeClr val="tx1"/>
                          </a:solidFill>
                          <a:latin typeface="Arial" pitchFamily="34" charset="0"/>
                          <a:ea typeface="新細明體" pitchFamily="18" charset="-120"/>
                        </a:defRPr>
                      </a:lvl6pPr>
                      <a:lvl7pPr marL="2740025" indent="3175" defTabSz="912813" eaLnBrk="0" fontAlgn="base" hangingPunct="0">
                        <a:spcBef>
                          <a:spcPct val="20000"/>
                        </a:spcBef>
                        <a:spcAft>
                          <a:spcPct val="0"/>
                        </a:spcAft>
                        <a:defRPr kumimoji="1" sz="3600">
                          <a:solidFill>
                            <a:schemeClr val="tx1"/>
                          </a:solidFill>
                          <a:latin typeface="Arial" pitchFamily="34" charset="0"/>
                          <a:ea typeface="新細明體" pitchFamily="18" charset="-120"/>
                        </a:defRPr>
                      </a:lvl7pPr>
                      <a:lvl8pPr marL="3197225" indent="3175" defTabSz="912813" eaLnBrk="0" fontAlgn="base" hangingPunct="0">
                        <a:spcBef>
                          <a:spcPct val="20000"/>
                        </a:spcBef>
                        <a:spcAft>
                          <a:spcPct val="0"/>
                        </a:spcAft>
                        <a:defRPr kumimoji="1" sz="3600">
                          <a:solidFill>
                            <a:schemeClr val="tx1"/>
                          </a:solidFill>
                          <a:latin typeface="Arial" pitchFamily="34" charset="0"/>
                          <a:ea typeface="新細明體" pitchFamily="18" charset="-120"/>
                        </a:defRPr>
                      </a:lvl8pPr>
                      <a:lvl9pPr marL="3654425" indent="3175" defTabSz="912813" eaLnBrk="0" fontAlgn="base" hangingPunct="0">
                        <a:spcBef>
                          <a:spcPct val="20000"/>
                        </a:spcBef>
                        <a:spcAft>
                          <a:spcPct val="0"/>
                        </a:spcAft>
                        <a:defRPr kumimoji="1" sz="3600">
                          <a:solidFill>
                            <a:schemeClr val="tx1"/>
                          </a:solidFill>
                          <a:latin typeface="Arial" pitchFamily="34" charset="0"/>
                          <a:ea typeface="新細明體" pitchFamily="18" charset="-120"/>
                        </a:defRPr>
                      </a:lvl9pPr>
                    </a:lstStyle>
                    <a:p>
                      <a:pPr marL="0" marR="0" lvl="0" indent="0" algn="l" defTabSz="912813" rtl="0" eaLnBrk="1" fontAlgn="base" latinLnBrk="0" hangingPunct="1">
                        <a:lnSpc>
                          <a:spcPct val="100000"/>
                        </a:lnSpc>
                        <a:spcBef>
                          <a:spcPct val="0"/>
                        </a:spcBef>
                        <a:spcAft>
                          <a:spcPct val="0"/>
                        </a:spcAft>
                        <a:buClrTx/>
                        <a:buSzTx/>
                        <a:buFontTx/>
                        <a:buNone/>
                        <a:tabLst/>
                      </a:pPr>
                      <a:r>
                        <a:rPr kumimoji="0" lang="zh-TW" altLang="en-US" sz="3600" b="1" i="0" u="none" strike="noStrike" cap="none" normalizeH="0" baseline="0" smtClean="0">
                          <a:ln>
                            <a:noFill/>
                          </a:ln>
                          <a:solidFill>
                            <a:srgbClr val="000000"/>
                          </a:solidFill>
                          <a:effectLst/>
                          <a:latin typeface="微軟正黑體" pitchFamily="34" charset="-120"/>
                          <a:ea typeface="微軟正黑體" pitchFamily="34" charset="-120"/>
                        </a:rPr>
                        <a:t>休閒農業設施 </a:t>
                      </a:r>
                    </a:p>
                  </a:txBody>
                  <a:tcPr marL="182901" marR="182901" marT="91451" marB="91451"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3F4"/>
                    </a:solidFill>
                  </a:tcPr>
                </a:tc>
                <a:tc>
                  <a:txBody>
                    <a:bodyPr/>
                    <a:lstStyle>
                      <a:lvl1pPr>
                        <a:spcBef>
                          <a:spcPct val="20000"/>
                        </a:spcBef>
                        <a:defRPr kumimoji="1" sz="5800">
                          <a:solidFill>
                            <a:schemeClr val="tx1"/>
                          </a:solidFill>
                          <a:latin typeface="Arial" pitchFamily="34" charset="0"/>
                          <a:ea typeface="新細明體" pitchFamily="18" charset="-120"/>
                        </a:defRPr>
                      </a:lvl1pPr>
                      <a:lvl2pPr>
                        <a:spcBef>
                          <a:spcPct val="20000"/>
                        </a:spcBef>
                        <a:defRPr kumimoji="1" sz="5000">
                          <a:solidFill>
                            <a:schemeClr val="tx1"/>
                          </a:solidFill>
                          <a:latin typeface="Arial" pitchFamily="34" charset="0"/>
                          <a:ea typeface="新細明體" pitchFamily="18" charset="-120"/>
                        </a:defRPr>
                      </a:lvl2pPr>
                      <a:lvl3pPr>
                        <a:spcBef>
                          <a:spcPct val="20000"/>
                        </a:spcBef>
                        <a:defRPr kumimoji="1" sz="4400">
                          <a:solidFill>
                            <a:schemeClr val="tx1"/>
                          </a:solidFill>
                          <a:latin typeface="Arial" pitchFamily="34" charset="0"/>
                          <a:ea typeface="新細明體" pitchFamily="18" charset="-120"/>
                        </a:defRPr>
                      </a:lvl3pPr>
                      <a:lvl4pPr>
                        <a:spcBef>
                          <a:spcPct val="20000"/>
                        </a:spcBef>
                        <a:defRPr kumimoji="1" sz="3600">
                          <a:solidFill>
                            <a:schemeClr val="tx1"/>
                          </a:solidFill>
                          <a:latin typeface="Arial" pitchFamily="34" charset="0"/>
                          <a:ea typeface="新細明體" pitchFamily="18" charset="-120"/>
                        </a:defRPr>
                      </a:lvl4pPr>
                      <a:lvl5pPr>
                        <a:spcBef>
                          <a:spcPct val="20000"/>
                        </a:spcBef>
                        <a:defRPr kumimoji="1" sz="3600">
                          <a:solidFill>
                            <a:schemeClr val="tx1"/>
                          </a:solidFill>
                          <a:latin typeface="Arial" pitchFamily="34" charset="0"/>
                          <a:ea typeface="新細明體" pitchFamily="18" charset="-120"/>
                        </a:defRPr>
                      </a:lvl5pPr>
                      <a:lvl6pPr marL="2282825" indent="3175" eaLnBrk="0" fontAlgn="base" hangingPunct="0">
                        <a:spcBef>
                          <a:spcPct val="20000"/>
                        </a:spcBef>
                        <a:spcAft>
                          <a:spcPct val="0"/>
                        </a:spcAft>
                        <a:defRPr kumimoji="1" sz="3600">
                          <a:solidFill>
                            <a:schemeClr val="tx1"/>
                          </a:solidFill>
                          <a:latin typeface="Arial" pitchFamily="34" charset="0"/>
                          <a:ea typeface="新細明體" pitchFamily="18" charset="-120"/>
                        </a:defRPr>
                      </a:lvl6pPr>
                      <a:lvl7pPr marL="2740025" indent="3175" eaLnBrk="0" fontAlgn="base" hangingPunct="0">
                        <a:spcBef>
                          <a:spcPct val="20000"/>
                        </a:spcBef>
                        <a:spcAft>
                          <a:spcPct val="0"/>
                        </a:spcAft>
                        <a:defRPr kumimoji="1" sz="3600">
                          <a:solidFill>
                            <a:schemeClr val="tx1"/>
                          </a:solidFill>
                          <a:latin typeface="Arial" pitchFamily="34" charset="0"/>
                          <a:ea typeface="新細明體" pitchFamily="18" charset="-120"/>
                        </a:defRPr>
                      </a:lvl7pPr>
                      <a:lvl8pPr marL="3197225" indent="3175" eaLnBrk="0" fontAlgn="base" hangingPunct="0">
                        <a:spcBef>
                          <a:spcPct val="20000"/>
                        </a:spcBef>
                        <a:spcAft>
                          <a:spcPct val="0"/>
                        </a:spcAft>
                        <a:defRPr kumimoji="1" sz="3600">
                          <a:solidFill>
                            <a:schemeClr val="tx1"/>
                          </a:solidFill>
                          <a:latin typeface="Arial" pitchFamily="34" charset="0"/>
                          <a:ea typeface="新細明體" pitchFamily="18" charset="-120"/>
                        </a:defRPr>
                      </a:lvl8pPr>
                      <a:lvl9pPr marL="3654425" indent="3175" eaLnBrk="0" fontAlgn="base" hangingPunct="0">
                        <a:spcBef>
                          <a:spcPct val="20000"/>
                        </a:spcBef>
                        <a:spcAft>
                          <a:spcPct val="0"/>
                        </a:spcAft>
                        <a:defRPr kumimoji="1" sz="3600">
                          <a:solidFill>
                            <a:schemeClr val="tx1"/>
                          </a:solidFill>
                          <a:latin typeface="Arial" pitchFamily="34" charset="0"/>
                          <a:ea typeface="新細明體" pitchFamily="18" charset="-12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zh-TW" altLang="en-US" sz="3600" b="1" i="0" u="none" strike="noStrike" cap="none" normalizeH="0" baseline="0" dirty="0" smtClean="0">
                          <a:ln>
                            <a:noFill/>
                          </a:ln>
                          <a:solidFill>
                            <a:srgbClr val="000000"/>
                          </a:solidFill>
                          <a:effectLst/>
                          <a:latin typeface="微軟正黑體" pitchFamily="34" charset="-120"/>
                          <a:ea typeface="微軟正黑體" pitchFamily="34" charset="-120"/>
                        </a:rPr>
                        <a:t>休閒農業遊憩設施、休閒農業體驗設施等，計</a:t>
                      </a:r>
                      <a:r>
                        <a:rPr kumimoji="0" lang="en-US" altLang="zh-TW" sz="3600" b="1" i="0" u="none" strike="noStrike" cap="none" normalizeH="0" baseline="0" dirty="0" smtClean="0">
                          <a:ln>
                            <a:noFill/>
                          </a:ln>
                          <a:solidFill>
                            <a:srgbClr val="000000"/>
                          </a:solidFill>
                          <a:effectLst/>
                          <a:latin typeface="微軟正黑體" pitchFamily="34" charset="-120"/>
                          <a:ea typeface="微軟正黑體" pitchFamily="34" charset="-120"/>
                        </a:rPr>
                        <a:t>4</a:t>
                      </a:r>
                      <a:r>
                        <a:rPr kumimoji="0" lang="zh-TW" altLang="en-US" sz="3600" b="1" i="0" u="none" strike="noStrike" cap="none" normalizeH="0" baseline="0" dirty="0" smtClean="0">
                          <a:ln>
                            <a:noFill/>
                          </a:ln>
                          <a:solidFill>
                            <a:srgbClr val="000000"/>
                          </a:solidFill>
                          <a:effectLst/>
                          <a:latin typeface="微軟正黑體" pitchFamily="34" charset="-120"/>
                          <a:ea typeface="微軟正黑體" pitchFamily="34" charset="-120"/>
                        </a:rPr>
                        <a:t>項</a:t>
                      </a:r>
                    </a:p>
                  </a:txBody>
                  <a:tcPr marL="182901" marR="182901" marT="91451" marB="91451"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3F4"/>
                    </a:solidFill>
                  </a:tcPr>
                </a:tc>
              </a:tr>
              <a:tr h="731838">
                <a:tc>
                  <a:txBody>
                    <a:bodyPr/>
                    <a:lstStyle>
                      <a:lvl1pPr marL="71438" indent="-457200" defTabSz="912813">
                        <a:spcBef>
                          <a:spcPct val="20000"/>
                        </a:spcBef>
                        <a:defRPr kumimoji="1" sz="5800">
                          <a:solidFill>
                            <a:schemeClr val="tx1"/>
                          </a:solidFill>
                          <a:latin typeface="Arial" pitchFamily="34" charset="0"/>
                          <a:ea typeface="新細明體" pitchFamily="18" charset="-120"/>
                        </a:defRPr>
                      </a:lvl1pPr>
                      <a:lvl2pPr defTabSz="912813">
                        <a:spcBef>
                          <a:spcPct val="20000"/>
                        </a:spcBef>
                        <a:defRPr kumimoji="1" sz="5000">
                          <a:solidFill>
                            <a:schemeClr val="tx1"/>
                          </a:solidFill>
                          <a:latin typeface="Arial" pitchFamily="34" charset="0"/>
                          <a:ea typeface="新細明體" pitchFamily="18" charset="-120"/>
                        </a:defRPr>
                      </a:lvl2pPr>
                      <a:lvl3pPr defTabSz="912813">
                        <a:spcBef>
                          <a:spcPct val="20000"/>
                        </a:spcBef>
                        <a:defRPr kumimoji="1" sz="4400">
                          <a:solidFill>
                            <a:schemeClr val="tx1"/>
                          </a:solidFill>
                          <a:latin typeface="Arial" pitchFamily="34" charset="0"/>
                          <a:ea typeface="新細明體" pitchFamily="18" charset="-120"/>
                        </a:defRPr>
                      </a:lvl3pPr>
                      <a:lvl4pPr defTabSz="912813">
                        <a:spcBef>
                          <a:spcPct val="20000"/>
                        </a:spcBef>
                        <a:defRPr kumimoji="1" sz="3600">
                          <a:solidFill>
                            <a:schemeClr val="tx1"/>
                          </a:solidFill>
                          <a:latin typeface="Arial" pitchFamily="34" charset="0"/>
                          <a:ea typeface="新細明體" pitchFamily="18" charset="-120"/>
                        </a:defRPr>
                      </a:lvl4pPr>
                      <a:lvl5pPr defTabSz="912813">
                        <a:spcBef>
                          <a:spcPct val="20000"/>
                        </a:spcBef>
                        <a:defRPr kumimoji="1" sz="3600">
                          <a:solidFill>
                            <a:schemeClr val="tx1"/>
                          </a:solidFill>
                          <a:latin typeface="Arial" pitchFamily="34" charset="0"/>
                          <a:ea typeface="新細明體" pitchFamily="18" charset="-120"/>
                        </a:defRPr>
                      </a:lvl5pPr>
                      <a:lvl6pPr marL="2282825" indent="3175" defTabSz="912813" eaLnBrk="0" fontAlgn="base" hangingPunct="0">
                        <a:spcBef>
                          <a:spcPct val="20000"/>
                        </a:spcBef>
                        <a:spcAft>
                          <a:spcPct val="0"/>
                        </a:spcAft>
                        <a:defRPr kumimoji="1" sz="3600">
                          <a:solidFill>
                            <a:schemeClr val="tx1"/>
                          </a:solidFill>
                          <a:latin typeface="Arial" pitchFamily="34" charset="0"/>
                          <a:ea typeface="新細明體" pitchFamily="18" charset="-120"/>
                        </a:defRPr>
                      </a:lvl6pPr>
                      <a:lvl7pPr marL="2740025" indent="3175" defTabSz="912813" eaLnBrk="0" fontAlgn="base" hangingPunct="0">
                        <a:spcBef>
                          <a:spcPct val="20000"/>
                        </a:spcBef>
                        <a:spcAft>
                          <a:spcPct val="0"/>
                        </a:spcAft>
                        <a:defRPr kumimoji="1" sz="3600">
                          <a:solidFill>
                            <a:schemeClr val="tx1"/>
                          </a:solidFill>
                          <a:latin typeface="Arial" pitchFamily="34" charset="0"/>
                          <a:ea typeface="新細明體" pitchFamily="18" charset="-120"/>
                        </a:defRPr>
                      </a:lvl7pPr>
                      <a:lvl8pPr marL="3197225" indent="3175" defTabSz="912813" eaLnBrk="0" fontAlgn="base" hangingPunct="0">
                        <a:spcBef>
                          <a:spcPct val="20000"/>
                        </a:spcBef>
                        <a:spcAft>
                          <a:spcPct val="0"/>
                        </a:spcAft>
                        <a:defRPr kumimoji="1" sz="3600">
                          <a:solidFill>
                            <a:schemeClr val="tx1"/>
                          </a:solidFill>
                          <a:latin typeface="Arial" pitchFamily="34" charset="0"/>
                          <a:ea typeface="新細明體" pitchFamily="18" charset="-120"/>
                        </a:defRPr>
                      </a:lvl8pPr>
                      <a:lvl9pPr marL="3654425" indent="3175" defTabSz="912813" eaLnBrk="0" fontAlgn="base" hangingPunct="0">
                        <a:spcBef>
                          <a:spcPct val="20000"/>
                        </a:spcBef>
                        <a:spcAft>
                          <a:spcPct val="0"/>
                        </a:spcAft>
                        <a:defRPr kumimoji="1" sz="3600">
                          <a:solidFill>
                            <a:schemeClr val="tx1"/>
                          </a:solidFill>
                          <a:latin typeface="Arial" pitchFamily="34" charset="0"/>
                          <a:ea typeface="新細明體" pitchFamily="18" charset="-120"/>
                        </a:defRPr>
                      </a:lvl9pPr>
                    </a:lstStyle>
                    <a:p>
                      <a:pPr marL="71438" marR="0" lvl="0" indent="-457200" algn="l" defTabSz="912813" rtl="0" eaLnBrk="1" fontAlgn="base" latinLnBrk="0" hangingPunct="1">
                        <a:lnSpc>
                          <a:spcPct val="100000"/>
                        </a:lnSpc>
                        <a:spcBef>
                          <a:spcPct val="0"/>
                        </a:spcBef>
                        <a:spcAft>
                          <a:spcPct val="0"/>
                        </a:spcAft>
                        <a:buClrTx/>
                        <a:buSzTx/>
                        <a:buFontTx/>
                        <a:buNone/>
                        <a:tabLst/>
                      </a:pPr>
                      <a:r>
                        <a:rPr kumimoji="0" lang="zh-TW" altLang="en-US" sz="3600" b="1" i="0" u="none" strike="noStrike" cap="none" normalizeH="0" baseline="0" smtClean="0">
                          <a:ln>
                            <a:noFill/>
                          </a:ln>
                          <a:solidFill>
                            <a:srgbClr val="000000"/>
                          </a:solidFill>
                          <a:effectLst/>
                          <a:latin typeface="微軟正黑體" pitchFamily="34" charset="-120"/>
                          <a:ea typeface="微軟正黑體" pitchFamily="34" charset="-120"/>
                        </a:rPr>
                        <a:t>辦公處所</a:t>
                      </a:r>
                      <a:endParaRPr kumimoji="0" lang="zh-TW" altLang="en-US" sz="3600" b="0" i="0" u="none" strike="noStrike" cap="none" normalizeH="0" baseline="0" smtClean="0">
                        <a:ln>
                          <a:noFill/>
                        </a:ln>
                        <a:solidFill>
                          <a:srgbClr val="000000"/>
                        </a:solidFill>
                        <a:effectLst/>
                        <a:latin typeface="微軟正黑體" pitchFamily="34" charset="-120"/>
                        <a:ea typeface="微軟正黑體" pitchFamily="34" charset="-120"/>
                      </a:endParaRPr>
                    </a:p>
                  </a:txBody>
                  <a:tcPr marL="182901" marR="182901" marT="91451" marB="91451"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3F9FA"/>
                    </a:solidFill>
                  </a:tcPr>
                </a:tc>
                <a:tc>
                  <a:txBody>
                    <a:bodyPr/>
                    <a:lstStyle>
                      <a:lvl1pPr defTabSz="912813">
                        <a:spcBef>
                          <a:spcPct val="20000"/>
                        </a:spcBef>
                        <a:defRPr kumimoji="1" sz="5800">
                          <a:solidFill>
                            <a:schemeClr val="tx1"/>
                          </a:solidFill>
                          <a:latin typeface="Arial" pitchFamily="34" charset="0"/>
                          <a:ea typeface="新細明體" pitchFamily="18" charset="-120"/>
                        </a:defRPr>
                      </a:lvl1pPr>
                      <a:lvl2pPr defTabSz="912813">
                        <a:spcBef>
                          <a:spcPct val="20000"/>
                        </a:spcBef>
                        <a:defRPr kumimoji="1" sz="5000">
                          <a:solidFill>
                            <a:schemeClr val="tx1"/>
                          </a:solidFill>
                          <a:latin typeface="Arial" pitchFamily="34" charset="0"/>
                          <a:ea typeface="新細明體" pitchFamily="18" charset="-120"/>
                        </a:defRPr>
                      </a:lvl2pPr>
                      <a:lvl3pPr defTabSz="912813">
                        <a:spcBef>
                          <a:spcPct val="20000"/>
                        </a:spcBef>
                        <a:defRPr kumimoji="1" sz="4400">
                          <a:solidFill>
                            <a:schemeClr val="tx1"/>
                          </a:solidFill>
                          <a:latin typeface="Arial" pitchFamily="34" charset="0"/>
                          <a:ea typeface="新細明體" pitchFamily="18" charset="-120"/>
                        </a:defRPr>
                      </a:lvl3pPr>
                      <a:lvl4pPr defTabSz="912813">
                        <a:spcBef>
                          <a:spcPct val="20000"/>
                        </a:spcBef>
                        <a:defRPr kumimoji="1" sz="3600">
                          <a:solidFill>
                            <a:schemeClr val="tx1"/>
                          </a:solidFill>
                          <a:latin typeface="Arial" pitchFamily="34" charset="0"/>
                          <a:ea typeface="新細明體" pitchFamily="18" charset="-120"/>
                        </a:defRPr>
                      </a:lvl4pPr>
                      <a:lvl5pPr defTabSz="912813">
                        <a:spcBef>
                          <a:spcPct val="20000"/>
                        </a:spcBef>
                        <a:defRPr kumimoji="1" sz="3600">
                          <a:solidFill>
                            <a:schemeClr val="tx1"/>
                          </a:solidFill>
                          <a:latin typeface="Arial" pitchFamily="34" charset="0"/>
                          <a:ea typeface="新細明體" pitchFamily="18" charset="-120"/>
                        </a:defRPr>
                      </a:lvl5pPr>
                      <a:lvl6pPr marL="2282825" indent="3175" defTabSz="912813" eaLnBrk="0" fontAlgn="base" hangingPunct="0">
                        <a:spcBef>
                          <a:spcPct val="20000"/>
                        </a:spcBef>
                        <a:spcAft>
                          <a:spcPct val="0"/>
                        </a:spcAft>
                        <a:defRPr kumimoji="1" sz="3600">
                          <a:solidFill>
                            <a:schemeClr val="tx1"/>
                          </a:solidFill>
                          <a:latin typeface="Arial" pitchFamily="34" charset="0"/>
                          <a:ea typeface="新細明體" pitchFamily="18" charset="-120"/>
                        </a:defRPr>
                      </a:lvl6pPr>
                      <a:lvl7pPr marL="2740025" indent="3175" defTabSz="912813" eaLnBrk="0" fontAlgn="base" hangingPunct="0">
                        <a:spcBef>
                          <a:spcPct val="20000"/>
                        </a:spcBef>
                        <a:spcAft>
                          <a:spcPct val="0"/>
                        </a:spcAft>
                        <a:defRPr kumimoji="1" sz="3600">
                          <a:solidFill>
                            <a:schemeClr val="tx1"/>
                          </a:solidFill>
                          <a:latin typeface="Arial" pitchFamily="34" charset="0"/>
                          <a:ea typeface="新細明體" pitchFamily="18" charset="-120"/>
                        </a:defRPr>
                      </a:lvl7pPr>
                      <a:lvl8pPr marL="3197225" indent="3175" defTabSz="912813" eaLnBrk="0" fontAlgn="base" hangingPunct="0">
                        <a:spcBef>
                          <a:spcPct val="20000"/>
                        </a:spcBef>
                        <a:spcAft>
                          <a:spcPct val="0"/>
                        </a:spcAft>
                        <a:defRPr kumimoji="1" sz="3600">
                          <a:solidFill>
                            <a:schemeClr val="tx1"/>
                          </a:solidFill>
                          <a:latin typeface="Arial" pitchFamily="34" charset="0"/>
                          <a:ea typeface="新細明體" pitchFamily="18" charset="-120"/>
                        </a:defRPr>
                      </a:lvl8pPr>
                      <a:lvl9pPr marL="3654425" indent="3175" defTabSz="912813" eaLnBrk="0" fontAlgn="base" hangingPunct="0">
                        <a:spcBef>
                          <a:spcPct val="20000"/>
                        </a:spcBef>
                        <a:spcAft>
                          <a:spcPct val="0"/>
                        </a:spcAft>
                        <a:defRPr kumimoji="1" sz="3600">
                          <a:solidFill>
                            <a:schemeClr val="tx1"/>
                          </a:solidFill>
                          <a:latin typeface="Arial" pitchFamily="34" charset="0"/>
                          <a:ea typeface="新細明體" pitchFamily="18" charset="-120"/>
                        </a:defRPr>
                      </a:lvl9pPr>
                    </a:lstStyle>
                    <a:p>
                      <a:pPr marL="0" marR="0" lvl="0" indent="0" algn="l" defTabSz="912813" rtl="0" eaLnBrk="1" fontAlgn="base" latinLnBrk="0" hangingPunct="1">
                        <a:lnSpc>
                          <a:spcPct val="100000"/>
                        </a:lnSpc>
                        <a:spcBef>
                          <a:spcPct val="0"/>
                        </a:spcBef>
                        <a:spcAft>
                          <a:spcPct val="0"/>
                        </a:spcAft>
                        <a:buClrTx/>
                        <a:buSzTx/>
                        <a:buFontTx/>
                        <a:buNone/>
                        <a:tabLst/>
                      </a:pPr>
                      <a:r>
                        <a:rPr kumimoji="0" lang="zh-TW" altLang="en-US" sz="3600" b="1" i="0" u="none" strike="noStrike" kern="1200" cap="none" normalizeH="0" baseline="0" dirty="0" smtClean="0">
                          <a:ln>
                            <a:noFill/>
                          </a:ln>
                          <a:solidFill>
                            <a:srgbClr val="000000"/>
                          </a:solidFill>
                          <a:effectLst/>
                          <a:latin typeface="微軟正黑體" pitchFamily="34" charset="-120"/>
                          <a:ea typeface="微軟正黑體" pitchFamily="34" charset="-120"/>
                          <a:cs typeface="+mn-cs"/>
                        </a:rPr>
                        <a:t>農</a:t>
                      </a:r>
                      <a:r>
                        <a:rPr kumimoji="0" lang="en-US" altLang="zh-TW" sz="3600" b="1" i="0" u="none" strike="noStrike" kern="1200" cap="none" normalizeH="0" baseline="0" dirty="0" smtClean="0">
                          <a:ln>
                            <a:noFill/>
                          </a:ln>
                          <a:solidFill>
                            <a:srgbClr val="000000"/>
                          </a:solidFill>
                          <a:effectLst/>
                          <a:latin typeface="微軟正黑體" pitchFamily="34" charset="-120"/>
                          <a:ea typeface="微軟正黑體" pitchFamily="34" charset="-120"/>
                          <a:cs typeface="+mn-cs"/>
                        </a:rPr>
                        <a:t>(</a:t>
                      </a:r>
                      <a:r>
                        <a:rPr kumimoji="0" lang="zh-TW" altLang="en-US" sz="3600" b="1" i="0" u="none" strike="noStrike" kern="1200" cap="none" normalizeH="0" baseline="0" dirty="0" smtClean="0">
                          <a:ln>
                            <a:noFill/>
                          </a:ln>
                          <a:solidFill>
                            <a:srgbClr val="000000"/>
                          </a:solidFill>
                          <a:effectLst/>
                          <a:latin typeface="微軟正黑體" pitchFamily="34" charset="-120"/>
                          <a:ea typeface="微軟正黑體" pitchFamily="34" charset="-120"/>
                          <a:cs typeface="+mn-cs"/>
                        </a:rPr>
                        <a:t>漁</a:t>
                      </a:r>
                      <a:r>
                        <a:rPr kumimoji="0" lang="en-US" altLang="zh-TW" sz="3600" b="1" i="0" u="none" strike="noStrike" kern="1200" cap="none" normalizeH="0" baseline="0" dirty="0" smtClean="0">
                          <a:ln>
                            <a:noFill/>
                          </a:ln>
                          <a:solidFill>
                            <a:srgbClr val="000000"/>
                          </a:solidFill>
                          <a:effectLst/>
                          <a:latin typeface="微軟正黑體" pitchFamily="34" charset="-120"/>
                          <a:ea typeface="微軟正黑體" pitchFamily="34" charset="-120"/>
                          <a:cs typeface="+mn-cs"/>
                        </a:rPr>
                        <a:t>)</a:t>
                      </a:r>
                      <a:r>
                        <a:rPr kumimoji="0" lang="zh-TW" altLang="en-US" sz="3600" b="1" i="0" u="none" strike="noStrike" kern="1200" cap="none" normalizeH="0" baseline="0" dirty="0" smtClean="0">
                          <a:ln>
                            <a:noFill/>
                          </a:ln>
                          <a:solidFill>
                            <a:srgbClr val="000000"/>
                          </a:solidFill>
                          <a:effectLst/>
                          <a:latin typeface="微軟正黑體" pitchFamily="34" charset="-120"/>
                          <a:ea typeface="微軟正黑體" pitchFamily="34" charset="-120"/>
                          <a:cs typeface="+mn-cs"/>
                        </a:rPr>
                        <a:t>團體辦公廳舍及相關設施</a:t>
                      </a:r>
                    </a:p>
                  </a:txBody>
                  <a:tcPr marL="182901" marR="182901" marT="91451" marB="91451"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3F9FA"/>
                    </a:solidFill>
                  </a:tcPr>
                </a:tc>
              </a:tr>
              <a:tr h="731838">
                <a:tc>
                  <a:txBody>
                    <a:bodyPr/>
                    <a:lstStyle>
                      <a:lvl1pPr defTabSz="912813">
                        <a:spcBef>
                          <a:spcPct val="20000"/>
                        </a:spcBef>
                        <a:defRPr kumimoji="1" sz="5800">
                          <a:solidFill>
                            <a:schemeClr val="tx1"/>
                          </a:solidFill>
                          <a:latin typeface="Arial" pitchFamily="34" charset="0"/>
                          <a:ea typeface="新細明體" pitchFamily="18" charset="-120"/>
                        </a:defRPr>
                      </a:lvl1pPr>
                      <a:lvl2pPr defTabSz="912813">
                        <a:spcBef>
                          <a:spcPct val="20000"/>
                        </a:spcBef>
                        <a:defRPr kumimoji="1" sz="5000">
                          <a:solidFill>
                            <a:schemeClr val="tx1"/>
                          </a:solidFill>
                          <a:latin typeface="Arial" pitchFamily="34" charset="0"/>
                          <a:ea typeface="新細明體" pitchFamily="18" charset="-120"/>
                        </a:defRPr>
                      </a:lvl2pPr>
                      <a:lvl3pPr defTabSz="912813">
                        <a:spcBef>
                          <a:spcPct val="20000"/>
                        </a:spcBef>
                        <a:defRPr kumimoji="1" sz="4400">
                          <a:solidFill>
                            <a:schemeClr val="tx1"/>
                          </a:solidFill>
                          <a:latin typeface="Arial" pitchFamily="34" charset="0"/>
                          <a:ea typeface="新細明體" pitchFamily="18" charset="-120"/>
                        </a:defRPr>
                      </a:lvl3pPr>
                      <a:lvl4pPr defTabSz="912813">
                        <a:spcBef>
                          <a:spcPct val="20000"/>
                        </a:spcBef>
                        <a:defRPr kumimoji="1" sz="3600">
                          <a:solidFill>
                            <a:schemeClr val="tx1"/>
                          </a:solidFill>
                          <a:latin typeface="Arial" pitchFamily="34" charset="0"/>
                          <a:ea typeface="新細明體" pitchFamily="18" charset="-120"/>
                        </a:defRPr>
                      </a:lvl4pPr>
                      <a:lvl5pPr defTabSz="912813">
                        <a:spcBef>
                          <a:spcPct val="20000"/>
                        </a:spcBef>
                        <a:defRPr kumimoji="1" sz="3600">
                          <a:solidFill>
                            <a:schemeClr val="tx1"/>
                          </a:solidFill>
                          <a:latin typeface="Arial" pitchFamily="34" charset="0"/>
                          <a:ea typeface="新細明體" pitchFamily="18" charset="-120"/>
                        </a:defRPr>
                      </a:lvl5pPr>
                      <a:lvl6pPr marL="2282825" indent="3175" defTabSz="912813" eaLnBrk="0" fontAlgn="base" hangingPunct="0">
                        <a:spcBef>
                          <a:spcPct val="20000"/>
                        </a:spcBef>
                        <a:spcAft>
                          <a:spcPct val="0"/>
                        </a:spcAft>
                        <a:defRPr kumimoji="1" sz="3600">
                          <a:solidFill>
                            <a:schemeClr val="tx1"/>
                          </a:solidFill>
                          <a:latin typeface="Arial" pitchFamily="34" charset="0"/>
                          <a:ea typeface="新細明體" pitchFamily="18" charset="-120"/>
                        </a:defRPr>
                      </a:lvl6pPr>
                      <a:lvl7pPr marL="2740025" indent="3175" defTabSz="912813" eaLnBrk="0" fontAlgn="base" hangingPunct="0">
                        <a:spcBef>
                          <a:spcPct val="20000"/>
                        </a:spcBef>
                        <a:spcAft>
                          <a:spcPct val="0"/>
                        </a:spcAft>
                        <a:defRPr kumimoji="1" sz="3600">
                          <a:solidFill>
                            <a:schemeClr val="tx1"/>
                          </a:solidFill>
                          <a:latin typeface="Arial" pitchFamily="34" charset="0"/>
                          <a:ea typeface="新細明體" pitchFamily="18" charset="-120"/>
                        </a:defRPr>
                      </a:lvl7pPr>
                      <a:lvl8pPr marL="3197225" indent="3175" defTabSz="912813" eaLnBrk="0" fontAlgn="base" hangingPunct="0">
                        <a:spcBef>
                          <a:spcPct val="20000"/>
                        </a:spcBef>
                        <a:spcAft>
                          <a:spcPct val="0"/>
                        </a:spcAft>
                        <a:defRPr kumimoji="1" sz="3600">
                          <a:solidFill>
                            <a:schemeClr val="tx1"/>
                          </a:solidFill>
                          <a:latin typeface="Arial" pitchFamily="34" charset="0"/>
                          <a:ea typeface="新細明體" pitchFamily="18" charset="-120"/>
                        </a:defRPr>
                      </a:lvl8pPr>
                      <a:lvl9pPr marL="3654425" indent="3175" defTabSz="912813" eaLnBrk="0" fontAlgn="base" hangingPunct="0">
                        <a:spcBef>
                          <a:spcPct val="20000"/>
                        </a:spcBef>
                        <a:spcAft>
                          <a:spcPct val="0"/>
                        </a:spcAft>
                        <a:defRPr kumimoji="1" sz="3600">
                          <a:solidFill>
                            <a:schemeClr val="tx1"/>
                          </a:solidFill>
                          <a:latin typeface="Arial" pitchFamily="34" charset="0"/>
                          <a:ea typeface="新細明體" pitchFamily="18" charset="-120"/>
                        </a:defRPr>
                      </a:lvl9pPr>
                    </a:lstStyle>
                    <a:p>
                      <a:pPr marL="0" marR="0" lvl="0" indent="0" algn="l" defTabSz="912813" rtl="0" eaLnBrk="1" fontAlgn="base" latinLnBrk="0" hangingPunct="1">
                        <a:lnSpc>
                          <a:spcPct val="100000"/>
                        </a:lnSpc>
                        <a:spcBef>
                          <a:spcPct val="0"/>
                        </a:spcBef>
                        <a:spcAft>
                          <a:spcPct val="0"/>
                        </a:spcAft>
                        <a:buClrTx/>
                        <a:buSzTx/>
                        <a:buFontTx/>
                        <a:buNone/>
                        <a:tabLst/>
                      </a:pPr>
                      <a:r>
                        <a:rPr kumimoji="0" lang="zh-TW" altLang="en-US" sz="3600" b="1" i="0" u="none" strike="noStrike" cap="none" normalizeH="0" baseline="0" dirty="0" smtClean="0">
                          <a:ln>
                            <a:noFill/>
                          </a:ln>
                          <a:solidFill>
                            <a:srgbClr val="000000"/>
                          </a:solidFill>
                          <a:effectLst/>
                          <a:latin typeface="微軟正黑體" pitchFamily="34" charset="-120"/>
                          <a:ea typeface="微軟正黑體" pitchFamily="34" charset="-120"/>
                        </a:rPr>
                        <a:t>水土保持設施 </a:t>
                      </a:r>
                    </a:p>
                  </a:txBody>
                  <a:tcPr marL="182901" marR="182901" marT="91451" marB="91451"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3F4"/>
                    </a:solidFill>
                  </a:tcPr>
                </a:tc>
                <a:tc>
                  <a:txBody>
                    <a:bodyPr/>
                    <a:lstStyle>
                      <a:lvl1pPr defTabSz="912813">
                        <a:spcBef>
                          <a:spcPct val="20000"/>
                        </a:spcBef>
                        <a:defRPr kumimoji="1" sz="5800">
                          <a:solidFill>
                            <a:schemeClr val="tx1"/>
                          </a:solidFill>
                          <a:latin typeface="Arial" pitchFamily="34" charset="0"/>
                          <a:ea typeface="新細明體" pitchFamily="18" charset="-120"/>
                        </a:defRPr>
                      </a:lvl1pPr>
                      <a:lvl2pPr defTabSz="912813">
                        <a:spcBef>
                          <a:spcPct val="20000"/>
                        </a:spcBef>
                        <a:defRPr kumimoji="1" sz="5000">
                          <a:solidFill>
                            <a:schemeClr val="tx1"/>
                          </a:solidFill>
                          <a:latin typeface="Arial" pitchFamily="34" charset="0"/>
                          <a:ea typeface="新細明體" pitchFamily="18" charset="-120"/>
                        </a:defRPr>
                      </a:lvl2pPr>
                      <a:lvl3pPr defTabSz="912813">
                        <a:spcBef>
                          <a:spcPct val="20000"/>
                        </a:spcBef>
                        <a:defRPr kumimoji="1" sz="4400">
                          <a:solidFill>
                            <a:schemeClr val="tx1"/>
                          </a:solidFill>
                          <a:latin typeface="Arial" pitchFamily="34" charset="0"/>
                          <a:ea typeface="新細明體" pitchFamily="18" charset="-120"/>
                        </a:defRPr>
                      </a:lvl3pPr>
                      <a:lvl4pPr defTabSz="912813">
                        <a:spcBef>
                          <a:spcPct val="20000"/>
                        </a:spcBef>
                        <a:defRPr kumimoji="1" sz="3600">
                          <a:solidFill>
                            <a:schemeClr val="tx1"/>
                          </a:solidFill>
                          <a:latin typeface="Arial" pitchFamily="34" charset="0"/>
                          <a:ea typeface="新細明體" pitchFamily="18" charset="-120"/>
                        </a:defRPr>
                      </a:lvl4pPr>
                      <a:lvl5pPr defTabSz="912813">
                        <a:spcBef>
                          <a:spcPct val="20000"/>
                        </a:spcBef>
                        <a:defRPr kumimoji="1" sz="3600">
                          <a:solidFill>
                            <a:schemeClr val="tx1"/>
                          </a:solidFill>
                          <a:latin typeface="Arial" pitchFamily="34" charset="0"/>
                          <a:ea typeface="新細明體" pitchFamily="18" charset="-120"/>
                        </a:defRPr>
                      </a:lvl5pPr>
                      <a:lvl6pPr marL="2282825" indent="3175" defTabSz="912813" eaLnBrk="0" fontAlgn="base" hangingPunct="0">
                        <a:spcBef>
                          <a:spcPct val="20000"/>
                        </a:spcBef>
                        <a:spcAft>
                          <a:spcPct val="0"/>
                        </a:spcAft>
                        <a:defRPr kumimoji="1" sz="3600">
                          <a:solidFill>
                            <a:schemeClr val="tx1"/>
                          </a:solidFill>
                          <a:latin typeface="Arial" pitchFamily="34" charset="0"/>
                          <a:ea typeface="新細明體" pitchFamily="18" charset="-120"/>
                        </a:defRPr>
                      </a:lvl6pPr>
                      <a:lvl7pPr marL="2740025" indent="3175" defTabSz="912813" eaLnBrk="0" fontAlgn="base" hangingPunct="0">
                        <a:spcBef>
                          <a:spcPct val="20000"/>
                        </a:spcBef>
                        <a:spcAft>
                          <a:spcPct val="0"/>
                        </a:spcAft>
                        <a:defRPr kumimoji="1" sz="3600">
                          <a:solidFill>
                            <a:schemeClr val="tx1"/>
                          </a:solidFill>
                          <a:latin typeface="Arial" pitchFamily="34" charset="0"/>
                          <a:ea typeface="新細明體" pitchFamily="18" charset="-120"/>
                        </a:defRPr>
                      </a:lvl7pPr>
                      <a:lvl8pPr marL="3197225" indent="3175" defTabSz="912813" eaLnBrk="0" fontAlgn="base" hangingPunct="0">
                        <a:spcBef>
                          <a:spcPct val="20000"/>
                        </a:spcBef>
                        <a:spcAft>
                          <a:spcPct val="0"/>
                        </a:spcAft>
                        <a:defRPr kumimoji="1" sz="3600">
                          <a:solidFill>
                            <a:schemeClr val="tx1"/>
                          </a:solidFill>
                          <a:latin typeface="Arial" pitchFamily="34" charset="0"/>
                          <a:ea typeface="新細明體" pitchFamily="18" charset="-120"/>
                        </a:defRPr>
                      </a:lvl8pPr>
                      <a:lvl9pPr marL="3654425" indent="3175" defTabSz="912813" eaLnBrk="0" fontAlgn="base" hangingPunct="0">
                        <a:spcBef>
                          <a:spcPct val="20000"/>
                        </a:spcBef>
                        <a:spcAft>
                          <a:spcPct val="0"/>
                        </a:spcAft>
                        <a:defRPr kumimoji="1" sz="3600">
                          <a:solidFill>
                            <a:schemeClr val="tx1"/>
                          </a:solidFill>
                          <a:latin typeface="Arial" pitchFamily="34" charset="0"/>
                          <a:ea typeface="新細明體" pitchFamily="18" charset="-120"/>
                        </a:defRPr>
                      </a:lvl9pPr>
                    </a:lstStyle>
                    <a:p>
                      <a:pPr marL="0" marR="0" lvl="0" indent="0" algn="l" defTabSz="912813" rtl="0" eaLnBrk="1" fontAlgn="base" latinLnBrk="0" hangingPunct="1">
                        <a:lnSpc>
                          <a:spcPct val="100000"/>
                        </a:lnSpc>
                        <a:spcBef>
                          <a:spcPct val="0"/>
                        </a:spcBef>
                        <a:spcAft>
                          <a:spcPct val="0"/>
                        </a:spcAft>
                        <a:buClrTx/>
                        <a:buSzTx/>
                        <a:buFontTx/>
                        <a:buNone/>
                        <a:tabLst/>
                      </a:pPr>
                      <a:r>
                        <a:rPr kumimoji="0" lang="zh-TW" altLang="en-US" sz="3600" b="1" i="0" u="none" strike="noStrike" cap="none" normalizeH="0" baseline="0" dirty="0" smtClean="0">
                          <a:ln>
                            <a:noFill/>
                          </a:ln>
                          <a:solidFill>
                            <a:srgbClr val="000000"/>
                          </a:solidFill>
                          <a:effectLst/>
                          <a:latin typeface="微軟正黑體" pitchFamily="34" charset="-120"/>
                          <a:ea typeface="微軟正黑體" pitchFamily="34" charset="-120"/>
                        </a:rPr>
                        <a:t>保育水土資源所採之水土保持設施等</a:t>
                      </a:r>
                      <a:r>
                        <a:rPr kumimoji="0" lang="zh-TW" altLang="en-US" sz="3600" b="1" i="0" u="none" strike="noStrike" cap="none" normalizeH="0" baseline="0" dirty="0" smtClean="0">
                          <a:ln>
                            <a:noFill/>
                          </a:ln>
                          <a:solidFill>
                            <a:schemeClr val="tx1"/>
                          </a:solidFill>
                          <a:effectLst/>
                          <a:latin typeface="微軟正黑體" pitchFamily="34" charset="-120"/>
                          <a:ea typeface="微軟正黑體" pitchFamily="34" charset="-120"/>
                        </a:rPr>
                        <a:t>，計</a:t>
                      </a:r>
                      <a:r>
                        <a:rPr kumimoji="0" lang="en-US" altLang="zh-TW" sz="3600" b="1" i="0" u="none" strike="noStrike" cap="none" normalizeH="0" baseline="0" dirty="0" smtClean="0">
                          <a:ln>
                            <a:noFill/>
                          </a:ln>
                          <a:solidFill>
                            <a:schemeClr val="tx1"/>
                          </a:solidFill>
                          <a:effectLst/>
                          <a:latin typeface="微軟正黑體" pitchFamily="34" charset="-120"/>
                          <a:ea typeface="微軟正黑體" pitchFamily="34" charset="-120"/>
                        </a:rPr>
                        <a:t>4</a:t>
                      </a:r>
                      <a:r>
                        <a:rPr kumimoji="0" lang="zh-TW" altLang="en-US" sz="3600" b="1" i="0" u="none" strike="noStrike" cap="none" normalizeH="0" baseline="0" dirty="0" smtClean="0">
                          <a:ln>
                            <a:noFill/>
                          </a:ln>
                          <a:solidFill>
                            <a:schemeClr val="tx1"/>
                          </a:solidFill>
                          <a:effectLst/>
                          <a:latin typeface="微軟正黑體" pitchFamily="34" charset="-120"/>
                          <a:ea typeface="微軟正黑體" pitchFamily="34" charset="-120"/>
                        </a:rPr>
                        <a:t>項</a:t>
                      </a:r>
                    </a:p>
                  </a:txBody>
                  <a:tcPr marL="182901" marR="182901" marT="91451" marB="91451"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3F4"/>
                    </a:solidFill>
                  </a:tcPr>
                </a:tc>
              </a:tr>
              <a:tr h="757238">
                <a:tc>
                  <a:txBody>
                    <a:bodyPr/>
                    <a:lstStyle>
                      <a:lvl1pPr>
                        <a:spcBef>
                          <a:spcPct val="20000"/>
                        </a:spcBef>
                        <a:defRPr kumimoji="1" sz="5800">
                          <a:solidFill>
                            <a:schemeClr val="tx1"/>
                          </a:solidFill>
                          <a:latin typeface="Arial" pitchFamily="34" charset="0"/>
                          <a:ea typeface="新細明體" pitchFamily="18" charset="-120"/>
                        </a:defRPr>
                      </a:lvl1pPr>
                      <a:lvl2pPr>
                        <a:spcBef>
                          <a:spcPct val="20000"/>
                        </a:spcBef>
                        <a:defRPr kumimoji="1" sz="5000">
                          <a:solidFill>
                            <a:schemeClr val="tx1"/>
                          </a:solidFill>
                          <a:latin typeface="Arial" pitchFamily="34" charset="0"/>
                          <a:ea typeface="新細明體" pitchFamily="18" charset="-120"/>
                        </a:defRPr>
                      </a:lvl2pPr>
                      <a:lvl3pPr>
                        <a:spcBef>
                          <a:spcPct val="20000"/>
                        </a:spcBef>
                        <a:defRPr kumimoji="1" sz="4400">
                          <a:solidFill>
                            <a:schemeClr val="tx1"/>
                          </a:solidFill>
                          <a:latin typeface="Arial" pitchFamily="34" charset="0"/>
                          <a:ea typeface="新細明體" pitchFamily="18" charset="-120"/>
                        </a:defRPr>
                      </a:lvl3pPr>
                      <a:lvl4pPr>
                        <a:spcBef>
                          <a:spcPct val="20000"/>
                        </a:spcBef>
                        <a:defRPr kumimoji="1" sz="3600">
                          <a:solidFill>
                            <a:schemeClr val="tx1"/>
                          </a:solidFill>
                          <a:latin typeface="Arial" pitchFamily="34" charset="0"/>
                          <a:ea typeface="新細明體" pitchFamily="18" charset="-120"/>
                        </a:defRPr>
                      </a:lvl4pPr>
                      <a:lvl5pPr>
                        <a:spcBef>
                          <a:spcPct val="20000"/>
                        </a:spcBef>
                        <a:defRPr kumimoji="1" sz="3600">
                          <a:solidFill>
                            <a:schemeClr val="tx1"/>
                          </a:solidFill>
                          <a:latin typeface="Arial" pitchFamily="34" charset="0"/>
                          <a:ea typeface="新細明體" pitchFamily="18" charset="-120"/>
                        </a:defRPr>
                      </a:lvl5pPr>
                      <a:lvl6pPr marL="2282825" indent="3175" eaLnBrk="0" fontAlgn="base" hangingPunct="0">
                        <a:spcBef>
                          <a:spcPct val="20000"/>
                        </a:spcBef>
                        <a:spcAft>
                          <a:spcPct val="0"/>
                        </a:spcAft>
                        <a:defRPr kumimoji="1" sz="3600">
                          <a:solidFill>
                            <a:schemeClr val="tx1"/>
                          </a:solidFill>
                          <a:latin typeface="Arial" pitchFamily="34" charset="0"/>
                          <a:ea typeface="新細明體" pitchFamily="18" charset="-120"/>
                        </a:defRPr>
                      </a:lvl6pPr>
                      <a:lvl7pPr marL="2740025" indent="3175" eaLnBrk="0" fontAlgn="base" hangingPunct="0">
                        <a:spcBef>
                          <a:spcPct val="20000"/>
                        </a:spcBef>
                        <a:spcAft>
                          <a:spcPct val="0"/>
                        </a:spcAft>
                        <a:defRPr kumimoji="1" sz="3600">
                          <a:solidFill>
                            <a:schemeClr val="tx1"/>
                          </a:solidFill>
                          <a:latin typeface="Arial" pitchFamily="34" charset="0"/>
                          <a:ea typeface="新細明體" pitchFamily="18" charset="-120"/>
                        </a:defRPr>
                      </a:lvl7pPr>
                      <a:lvl8pPr marL="3197225" indent="3175" eaLnBrk="0" fontAlgn="base" hangingPunct="0">
                        <a:spcBef>
                          <a:spcPct val="20000"/>
                        </a:spcBef>
                        <a:spcAft>
                          <a:spcPct val="0"/>
                        </a:spcAft>
                        <a:defRPr kumimoji="1" sz="3600">
                          <a:solidFill>
                            <a:schemeClr val="tx1"/>
                          </a:solidFill>
                          <a:latin typeface="Arial" pitchFamily="34" charset="0"/>
                          <a:ea typeface="新細明體" pitchFamily="18" charset="-120"/>
                        </a:defRPr>
                      </a:lvl8pPr>
                      <a:lvl9pPr marL="3654425" indent="3175" eaLnBrk="0" fontAlgn="base" hangingPunct="0">
                        <a:spcBef>
                          <a:spcPct val="20000"/>
                        </a:spcBef>
                        <a:spcAft>
                          <a:spcPct val="0"/>
                        </a:spcAft>
                        <a:defRPr kumimoji="1" sz="3600">
                          <a:solidFill>
                            <a:schemeClr val="tx1"/>
                          </a:solidFill>
                          <a:latin typeface="Arial" pitchFamily="34" charset="0"/>
                          <a:ea typeface="新細明體" pitchFamily="18" charset="-12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zh-TW" altLang="en-US" sz="3600" b="1" i="0" u="none" strike="noStrike" cap="none" normalizeH="0" baseline="0" smtClean="0">
                          <a:ln>
                            <a:noFill/>
                          </a:ln>
                          <a:solidFill>
                            <a:srgbClr val="000000"/>
                          </a:solidFill>
                          <a:effectLst/>
                          <a:latin typeface="微軟正黑體" pitchFamily="34" charset="-120"/>
                          <a:ea typeface="微軟正黑體" pitchFamily="34" charset="-120"/>
                        </a:rPr>
                        <a:t>農村再生設施 </a:t>
                      </a:r>
                    </a:p>
                  </a:txBody>
                  <a:tcPr marL="182901" marR="182901" marT="91451" marB="91451"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3F9FA"/>
                    </a:solidFill>
                  </a:tcPr>
                </a:tc>
                <a:tc>
                  <a:txBody>
                    <a:bodyPr/>
                    <a:lstStyle>
                      <a:lvl1pPr>
                        <a:spcBef>
                          <a:spcPct val="20000"/>
                        </a:spcBef>
                        <a:defRPr kumimoji="1" sz="5800">
                          <a:solidFill>
                            <a:schemeClr val="tx1"/>
                          </a:solidFill>
                          <a:latin typeface="Arial" pitchFamily="34" charset="0"/>
                          <a:ea typeface="新細明體" pitchFamily="18" charset="-120"/>
                        </a:defRPr>
                      </a:lvl1pPr>
                      <a:lvl2pPr>
                        <a:spcBef>
                          <a:spcPct val="20000"/>
                        </a:spcBef>
                        <a:defRPr kumimoji="1" sz="5000">
                          <a:solidFill>
                            <a:schemeClr val="tx1"/>
                          </a:solidFill>
                          <a:latin typeface="Arial" pitchFamily="34" charset="0"/>
                          <a:ea typeface="新細明體" pitchFamily="18" charset="-120"/>
                        </a:defRPr>
                      </a:lvl2pPr>
                      <a:lvl3pPr>
                        <a:spcBef>
                          <a:spcPct val="20000"/>
                        </a:spcBef>
                        <a:defRPr kumimoji="1" sz="4400">
                          <a:solidFill>
                            <a:schemeClr val="tx1"/>
                          </a:solidFill>
                          <a:latin typeface="Arial" pitchFamily="34" charset="0"/>
                          <a:ea typeface="新細明體" pitchFamily="18" charset="-120"/>
                        </a:defRPr>
                      </a:lvl3pPr>
                      <a:lvl4pPr>
                        <a:spcBef>
                          <a:spcPct val="20000"/>
                        </a:spcBef>
                        <a:defRPr kumimoji="1" sz="3600">
                          <a:solidFill>
                            <a:schemeClr val="tx1"/>
                          </a:solidFill>
                          <a:latin typeface="Arial" pitchFamily="34" charset="0"/>
                          <a:ea typeface="新細明體" pitchFamily="18" charset="-120"/>
                        </a:defRPr>
                      </a:lvl4pPr>
                      <a:lvl5pPr>
                        <a:spcBef>
                          <a:spcPct val="20000"/>
                        </a:spcBef>
                        <a:defRPr kumimoji="1" sz="3600">
                          <a:solidFill>
                            <a:schemeClr val="tx1"/>
                          </a:solidFill>
                          <a:latin typeface="Arial" pitchFamily="34" charset="0"/>
                          <a:ea typeface="新細明體" pitchFamily="18" charset="-120"/>
                        </a:defRPr>
                      </a:lvl5pPr>
                      <a:lvl6pPr marL="2282825" indent="3175" eaLnBrk="0" fontAlgn="base" hangingPunct="0">
                        <a:spcBef>
                          <a:spcPct val="20000"/>
                        </a:spcBef>
                        <a:spcAft>
                          <a:spcPct val="0"/>
                        </a:spcAft>
                        <a:defRPr kumimoji="1" sz="3600">
                          <a:solidFill>
                            <a:schemeClr val="tx1"/>
                          </a:solidFill>
                          <a:latin typeface="Arial" pitchFamily="34" charset="0"/>
                          <a:ea typeface="新細明體" pitchFamily="18" charset="-120"/>
                        </a:defRPr>
                      </a:lvl6pPr>
                      <a:lvl7pPr marL="2740025" indent="3175" eaLnBrk="0" fontAlgn="base" hangingPunct="0">
                        <a:spcBef>
                          <a:spcPct val="20000"/>
                        </a:spcBef>
                        <a:spcAft>
                          <a:spcPct val="0"/>
                        </a:spcAft>
                        <a:defRPr kumimoji="1" sz="3600">
                          <a:solidFill>
                            <a:schemeClr val="tx1"/>
                          </a:solidFill>
                          <a:latin typeface="Arial" pitchFamily="34" charset="0"/>
                          <a:ea typeface="新細明體" pitchFamily="18" charset="-120"/>
                        </a:defRPr>
                      </a:lvl7pPr>
                      <a:lvl8pPr marL="3197225" indent="3175" eaLnBrk="0" fontAlgn="base" hangingPunct="0">
                        <a:spcBef>
                          <a:spcPct val="20000"/>
                        </a:spcBef>
                        <a:spcAft>
                          <a:spcPct val="0"/>
                        </a:spcAft>
                        <a:defRPr kumimoji="1" sz="3600">
                          <a:solidFill>
                            <a:schemeClr val="tx1"/>
                          </a:solidFill>
                          <a:latin typeface="Arial" pitchFamily="34" charset="0"/>
                          <a:ea typeface="新細明體" pitchFamily="18" charset="-120"/>
                        </a:defRPr>
                      </a:lvl8pPr>
                      <a:lvl9pPr marL="3654425" indent="3175" eaLnBrk="0" fontAlgn="base" hangingPunct="0">
                        <a:spcBef>
                          <a:spcPct val="20000"/>
                        </a:spcBef>
                        <a:spcAft>
                          <a:spcPct val="0"/>
                        </a:spcAft>
                        <a:defRPr kumimoji="1" sz="3600">
                          <a:solidFill>
                            <a:schemeClr val="tx1"/>
                          </a:solidFill>
                          <a:latin typeface="Arial" pitchFamily="34" charset="0"/>
                          <a:ea typeface="新細明體" pitchFamily="18" charset="-12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zh-TW" altLang="en-US" sz="3600" b="1" i="0" u="none" strike="noStrike" cap="none" normalizeH="0" baseline="0" dirty="0" smtClean="0">
                          <a:ln>
                            <a:noFill/>
                          </a:ln>
                          <a:solidFill>
                            <a:srgbClr val="000000"/>
                          </a:solidFill>
                          <a:effectLst/>
                          <a:latin typeface="微軟正黑體" pitchFamily="34" charset="-120"/>
                          <a:ea typeface="微軟正黑體" pitchFamily="34" charset="-120"/>
                        </a:rPr>
                        <a:t>生活基礎設施、休憩設施、保育設施等，計</a:t>
                      </a:r>
                      <a:r>
                        <a:rPr kumimoji="0" lang="en-US" altLang="zh-TW" sz="3600" b="1" i="0" u="none" strike="noStrike" cap="none" normalizeH="0" baseline="0" dirty="0" smtClean="0">
                          <a:ln>
                            <a:noFill/>
                          </a:ln>
                          <a:solidFill>
                            <a:srgbClr val="000000"/>
                          </a:solidFill>
                          <a:effectLst/>
                          <a:latin typeface="微軟正黑體" pitchFamily="34" charset="-120"/>
                          <a:ea typeface="微軟正黑體" pitchFamily="34" charset="-120"/>
                        </a:rPr>
                        <a:t>5</a:t>
                      </a:r>
                      <a:r>
                        <a:rPr kumimoji="0" lang="zh-TW" altLang="en-US" sz="3600" b="1" i="0" u="none" strike="noStrike" cap="none" normalizeH="0" baseline="0" dirty="0" smtClean="0">
                          <a:ln>
                            <a:noFill/>
                          </a:ln>
                          <a:solidFill>
                            <a:srgbClr val="000000"/>
                          </a:solidFill>
                          <a:effectLst/>
                          <a:latin typeface="微軟正黑體" pitchFamily="34" charset="-120"/>
                          <a:ea typeface="微軟正黑體" pitchFamily="34" charset="-120"/>
                        </a:rPr>
                        <a:t>項</a:t>
                      </a:r>
                    </a:p>
                  </a:txBody>
                  <a:tcPr marL="182901" marR="182901" marT="91451" marB="91451"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3F9FA"/>
                    </a:solidFill>
                  </a:tcPr>
                </a:tc>
              </a:tr>
              <a:tr h="731838">
                <a:tc>
                  <a:txBody>
                    <a:bodyPr/>
                    <a:lstStyle>
                      <a:lvl1pPr defTabSz="912813">
                        <a:spcBef>
                          <a:spcPct val="20000"/>
                        </a:spcBef>
                        <a:defRPr kumimoji="1" sz="5800">
                          <a:solidFill>
                            <a:schemeClr val="tx1"/>
                          </a:solidFill>
                          <a:latin typeface="Arial" pitchFamily="34" charset="0"/>
                          <a:ea typeface="新細明體" pitchFamily="18" charset="-120"/>
                        </a:defRPr>
                      </a:lvl1pPr>
                      <a:lvl2pPr defTabSz="912813">
                        <a:spcBef>
                          <a:spcPct val="20000"/>
                        </a:spcBef>
                        <a:defRPr kumimoji="1" sz="5000">
                          <a:solidFill>
                            <a:schemeClr val="tx1"/>
                          </a:solidFill>
                          <a:latin typeface="Arial" pitchFamily="34" charset="0"/>
                          <a:ea typeface="新細明體" pitchFamily="18" charset="-120"/>
                        </a:defRPr>
                      </a:lvl2pPr>
                      <a:lvl3pPr defTabSz="912813">
                        <a:spcBef>
                          <a:spcPct val="20000"/>
                        </a:spcBef>
                        <a:defRPr kumimoji="1" sz="4400">
                          <a:solidFill>
                            <a:schemeClr val="tx1"/>
                          </a:solidFill>
                          <a:latin typeface="Arial" pitchFamily="34" charset="0"/>
                          <a:ea typeface="新細明體" pitchFamily="18" charset="-120"/>
                        </a:defRPr>
                      </a:lvl3pPr>
                      <a:lvl4pPr defTabSz="912813">
                        <a:spcBef>
                          <a:spcPct val="20000"/>
                        </a:spcBef>
                        <a:defRPr kumimoji="1" sz="3600">
                          <a:solidFill>
                            <a:schemeClr val="tx1"/>
                          </a:solidFill>
                          <a:latin typeface="Arial" pitchFamily="34" charset="0"/>
                          <a:ea typeface="新細明體" pitchFamily="18" charset="-120"/>
                        </a:defRPr>
                      </a:lvl4pPr>
                      <a:lvl5pPr defTabSz="912813">
                        <a:spcBef>
                          <a:spcPct val="20000"/>
                        </a:spcBef>
                        <a:defRPr kumimoji="1" sz="3600">
                          <a:solidFill>
                            <a:schemeClr val="tx1"/>
                          </a:solidFill>
                          <a:latin typeface="Arial" pitchFamily="34" charset="0"/>
                          <a:ea typeface="新細明體" pitchFamily="18" charset="-120"/>
                        </a:defRPr>
                      </a:lvl5pPr>
                      <a:lvl6pPr marL="2282825" indent="3175" defTabSz="912813" eaLnBrk="0" fontAlgn="base" hangingPunct="0">
                        <a:spcBef>
                          <a:spcPct val="20000"/>
                        </a:spcBef>
                        <a:spcAft>
                          <a:spcPct val="0"/>
                        </a:spcAft>
                        <a:defRPr kumimoji="1" sz="3600">
                          <a:solidFill>
                            <a:schemeClr val="tx1"/>
                          </a:solidFill>
                          <a:latin typeface="Arial" pitchFamily="34" charset="0"/>
                          <a:ea typeface="新細明體" pitchFamily="18" charset="-120"/>
                        </a:defRPr>
                      </a:lvl6pPr>
                      <a:lvl7pPr marL="2740025" indent="3175" defTabSz="912813" eaLnBrk="0" fontAlgn="base" hangingPunct="0">
                        <a:spcBef>
                          <a:spcPct val="20000"/>
                        </a:spcBef>
                        <a:spcAft>
                          <a:spcPct val="0"/>
                        </a:spcAft>
                        <a:defRPr kumimoji="1" sz="3600">
                          <a:solidFill>
                            <a:schemeClr val="tx1"/>
                          </a:solidFill>
                          <a:latin typeface="Arial" pitchFamily="34" charset="0"/>
                          <a:ea typeface="新細明體" pitchFamily="18" charset="-120"/>
                        </a:defRPr>
                      </a:lvl7pPr>
                      <a:lvl8pPr marL="3197225" indent="3175" defTabSz="912813" eaLnBrk="0" fontAlgn="base" hangingPunct="0">
                        <a:spcBef>
                          <a:spcPct val="20000"/>
                        </a:spcBef>
                        <a:spcAft>
                          <a:spcPct val="0"/>
                        </a:spcAft>
                        <a:defRPr kumimoji="1" sz="3600">
                          <a:solidFill>
                            <a:schemeClr val="tx1"/>
                          </a:solidFill>
                          <a:latin typeface="Arial" pitchFamily="34" charset="0"/>
                          <a:ea typeface="新細明體" pitchFamily="18" charset="-120"/>
                        </a:defRPr>
                      </a:lvl8pPr>
                      <a:lvl9pPr marL="3654425" indent="3175" defTabSz="912813" eaLnBrk="0" fontAlgn="base" hangingPunct="0">
                        <a:spcBef>
                          <a:spcPct val="20000"/>
                        </a:spcBef>
                        <a:spcAft>
                          <a:spcPct val="0"/>
                        </a:spcAft>
                        <a:defRPr kumimoji="1" sz="3600">
                          <a:solidFill>
                            <a:schemeClr val="tx1"/>
                          </a:solidFill>
                          <a:latin typeface="Arial" pitchFamily="34" charset="0"/>
                          <a:ea typeface="新細明體" pitchFamily="18" charset="-120"/>
                        </a:defRPr>
                      </a:lvl9pPr>
                    </a:lstStyle>
                    <a:p>
                      <a:pPr marL="0" marR="0" lvl="0" indent="0" algn="l" defTabSz="912813" rtl="0" eaLnBrk="1" fontAlgn="base" latinLnBrk="0" hangingPunct="1">
                        <a:lnSpc>
                          <a:spcPct val="100000"/>
                        </a:lnSpc>
                        <a:spcBef>
                          <a:spcPct val="0"/>
                        </a:spcBef>
                        <a:spcAft>
                          <a:spcPct val="0"/>
                        </a:spcAft>
                        <a:buClrTx/>
                        <a:buSzTx/>
                        <a:buFontTx/>
                        <a:buNone/>
                        <a:tabLst/>
                      </a:pPr>
                      <a:r>
                        <a:rPr kumimoji="0" lang="zh-TW" altLang="en-US" sz="3600" b="1" i="0" u="none" strike="noStrike" cap="none" normalizeH="0" baseline="0" smtClean="0">
                          <a:ln>
                            <a:noFill/>
                          </a:ln>
                          <a:solidFill>
                            <a:srgbClr val="000000"/>
                          </a:solidFill>
                          <a:effectLst/>
                          <a:latin typeface="微軟正黑體" pitchFamily="34" charset="-120"/>
                          <a:ea typeface="微軟正黑體" pitchFamily="34" charset="-120"/>
                        </a:rPr>
                        <a:t>農田水利設施 </a:t>
                      </a:r>
                    </a:p>
                  </a:txBody>
                  <a:tcPr marL="182901" marR="182901" marT="91451" marB="91451"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3F4"/>
                    </a:solidFill>
                  </a:tcPr>
                </a:tc>
                <a:tc>
                  <a:txBody>
                    <a:bodyPr/>
                    <a:lstStyle>
                      <a:lvl1pPr defTabSz="912813">
                        <a:spcBef>
                          <a:spcPct val="20000"/>
                        </a:spcBef>
                        <a:defRPr kumimoji="1" sz="5800">
                          <a:solidFill>
                            <a:schemeClr val="tx1"/>
                          </a:solidFill>
                          <a:latin typeface="Arial" pitchFamily="34" charset="0"/>
                          <a:ea typeface="新細明體" pitchFamily="18" charset="-120"/>
                        </a:defRPr>
                      </a:lvl1pPr>
                      <a:lvl2pPr defTabSz="912813">
                        <a:spcBef>
                          <a:spcPct val="20000"/>
                        </a:spcBef>
                        <a:defRPr kumimoji="1" sz="5000">
                          <a:solidFill>
                            <a:schemeClr val="tx1"/>
                          </a:solidFill>
                          <a:latin typeface="Arial" pitchFamily="34" charset="0"/>
                          <a:ea typeface="新細明體" pitchFamily="18" charset="-120"/>
                        </a:defRPr>
                      </a:lvl2pPr>
                      <a:lvl3pPr defTabSz="912813">
                        <a:spcBef>
                          <a:spcPct val="20000"/>
                        </a:spcBef>
                        <a:defRPr kumimoji="1" sz="4400">
                          <a:solidFill>
                            <a:schemeClr val="tx1"/>
                          </a:solidFill>
                          <a:latin typeface="Arial" pitchFamily="34" charset="0"/>
                          <a:ea typeface="新細明體" pitchFamily="18" charset="-120"/>
                        </a:defRPr>
                      </a:lvl3pPr>
                      <a:lvl4pPr defTabSz="912813">
                        <a:spcBef>
                          <a:spcPct val="20000"/>
                        </a:spcBef>
                        <a:defRPr kumimoji="1" sz="3600">
                          <a:solidFill>
                            <a:schemeClr val="tx1"/>
                          </a:solidFill>
                          <a:latin typeface="Arial" pitchFamily="34" charset="0"/>
                          <a:ea typeface="新細明體" pitchFamily="18" charset="-120"/>
                        </a:defRPr>
                      </a:lvl4pPr>
                      <a:lvl5pPr defTabSz="912813">
                        <a:spcBef>
                          <a:spcPct val="20000"/>
                        </a:spcBef>
                        <a:defRPr kumimoji="1" sz="3600">
                          <a:solidFill>
                            <a:schemeClr val="tx1"/>
                          </a:solidFill>
                          <a:latin typeface="Arial" pitchFamily="34" charset="0"/>
                          <a:ea typeface="新細明體" pitchFamily="18" charset="-120"/>
                        </a:defRPr>
                      </a:lvl5pPr>
                      <a:lvl6pPr marL="2282825" indent="3175" defTabSz="912813" eaLnBrk="0" fontAlgn="base" hangingPunct="0">
                        <a:spcBef>
                          <a:spcPct val="20000"/>
                        </a:spcBef>
                        <a:spcAft>
                          <a:spcPct val="0"/>
                        </a:spcAft>
                        <a:defRPr kumimoji="1" sz="3600">
                          <a:solidFill>
                            <a:schemeClr val="tx1"/>
                          </a:solidFill>
                          <a:latin typeface="Arial" pitchFamily="34" charset="0"/>
                          <a:ea typeface="新細明體" pitchFamily="18" charset="-120"/>
                        </a:defRPr>
                      </a:lvl6pPr>
                      <a:lvl7pPr marL="2740025" indent="3175" defTabSz="912813" eaLnBrk="0" fontAlgn="base" hangingPunct="0">
                        <a:spcBef>
                          <a:spcPct val="20000"/>
                        </a:spcBef>
                        <a:spcAft>
                          <a:spcPct val="0"/>
                        </a:spcAft>
                        <a:defRPr kumimoji="1" sz="3600">
                          <a:solidFill>
                            <a:schemeClr val="tx1"/>
                          </a:solidFill>
                          <a:latin typeface="Arial" pitchFamily="34" charset="0"/>
                          <a:ea typeface="新細明體" pitchFamily="18" charset="-120"/>
                        </a:defRPr>
                      </a:lvl7pPr>
                      <a:lvl8pPr marL="3197225" indent="3175" defTabSz="912813" eaLnBrk="0" fontAlgn="base" hangingPunct="0">
                        <a:spcBef>
                          <a:spcPct val="20000"/>
                        </a:spcBef>
                        <a:spcAft>
                          <a:spcPct val="0"/>
                        </a:spcAft>
                        <a:defRPr kumimoji="1" sz="3600">
                          <a:solidFill>
                            <a:schemeClr val="tx1"/>
                          </a:solidFill>
                          <a:latin typeface="Arial" pitchFamily="34" charset="0"/>
                          <a:ea typeface="新細明體" pitchFamily="18" charset="-120"/>
                        </a:defRPr>
                      </a:lvl8pPr>
                      <a:lvl9pPr marL="3654425" indent="3175" defTabSz="912813" eaLnBrk="0" fontAlgn="base" hangingPunct="0">
                        <a:spcBef>
                          <a:spcPct val="20000"/>
                        </a:spcBef>
                        <a:spcAft>
                          <a:spcPct val="0"/>
                        </a:spcAft>
                        <a:defRPr kumimoji="1" sz="3600">
                          <a:solidFill>
                            <a:schemeClr val="tx1"/>
                          </a:solidFill>
                          <a:latin typeface="Arial" pitchFamily="34" charset="0"/>
                          <a:ea typeface="新細明體" pitchFamily="18" charset="-120"/>
                        </a:defRPr>
                      </a:lvl9pPr>
                    </a:lstStyle>
                    <a:p>
                      <a:pPr marL="0" marR="0" lvl="0" indent="0" algn="l" defTabSz="912813" rtl="0" eaLnBrk="1" fontAlgn="base" latinLnBrk="0" hangingPunct="1">
                        <a:lnSpc>
                          <a:spcPct val="100000"/>
                        </a:lnSpc>
                        <a:spcBef>
                          <a:spcPct val="0"/>
                        </a:spcBef>
                        <a:spcAft>
                          <a:spcPct val="0"/>
                        </a:spcAft>
                        <a:buClrTx/>
                        <a:buSzTx/>
                        <a:buFontTx/>
                        <a:buNone/>
                        <a:tabLst/>
                      </a:pPr>
                      <a:r>
                        <a:rPr kumimoji="0" lang="zh-TW" altLang="en-US" sz="3600" b="1" i="0" u="none" strike="noStrike" cap="none" normalizeH="0" baseline="0" dirty="0" smtClean="0">
                          <a:ln>
                            <a:noFill/>
                          </a:ln>
                          <a:solidFill>
                            <a:srgbClr val="000000"/>
                          </a:solidFill>
                          <a:effectLst/>
                          <a:latin typeface="微軟正黑體" pitchFamily="34" charset="-120"/>
                          <a:ea typeface="微軟正黑體" pitchFamily="34" charset="-120"/>
                        </a:rPr>
                        <a:t>農田水利設施</a:t>
                      </a:r>
                    </a:p>
                  </a:txBody>
                  <a:tcPr marL="182901" marR="182901" marT="91451" marB="91451"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3F4"/>
                    </a:solidFill>
                  </a:tcPr>
                </a:tc>
              </a:tr>
              <a:tr h="731838">
                <a:tc>
                  <a:txBody>
                    <a:bodyPr/>
                    <a:lstStyle>
                      <a:lvl1pPr defTabSz="912813">
                        <a:spcBef>
                          <a:spcPct val="20000"/>
                        </a:spcBef>
                        <a:defRPr kumimoji="1" sz="5800">
                          <a:solidFill>
                            <a:schemeClr val="tx1"/>
                          </a:solidFill>
                          <a:latin typeface="Arial" pitchFamily="34" charset="0"/>
                          <a:ea typeface="新細明體" pitchFamily="18" charset="-120"/>
                        </a:defRPr>
                      </a:lvl1pPr>
                      <a:lvl2pPr defTabSz="912813">
                        <a:spcBef>
                          <a:spcPct val="20000"/>
                        </a:spcBef>
                        <a:defRPr kumimoji="1" sz="5000">
                          <a:solidFill>
                            <a:schemeClr val="tx1"/>
                          </a:solidFill>
                          <a:latin typeface="Arial" pitchFamily="34" charset="0"/>
                          <a:ea typeface="新細明體" pitchFamily="18" charset="-120"/>
                        </a:defRPr>
                      </a:lvl2pPr>
                      <a:lvl3pPr defTabSz="912813">
                        <a:spcBef>
                          <a:spcPct val="20000"/>
                        </a:spcBef>
                        <a:defRPr kumimoji="1" sz="4400">
                          <a:solidFill>
                            <a:schemeClr val="tx1"/>
                          </a:solidFill>
                          <a:latin typeface="Arial" pitchFamily="34" charset="0"/>
                          <a:ea typeface="新細明體" pitchFamily="18" charset="-120"/>
                        </a:defRPr>
                      </a:lvl3pPr>
                      <a:lvl4pPr defTabSz="912813">
                        <a:spcBef>
                          <a:spcPct val="20000"/>
                        </a:spcBef>
                        <a:defRPr kumimoji="1" sz="3600">
                          <a:solidFill>
                            <a:schemeClr val="tx1"/>
                          </a:solidFill>
                          <a:latin typeface="Arial" pitchFamily="34" charset="0"/>
                          <a:ea typeface="新細明體" pitchFamily="18" charset="-120"/>
                        </a:defRPr>
                      </a:lvl4pPr>
                      <a:lvl5pPr defTabSz="912813">
                        <a:spcBef>
                          <a:spcPct val="20000"/>
                        </a:spcBef>
                        <a:defRPr kumimoji="1" sz="3600">
                          <a:solidFill>
                            <a:schemeClr val="tx1"/>
                          </a:solidFill>
                          <a:latin typeface="Arial" pitchFamily="34" charset="0"/>
                          <a:ea typeface="新細明體" pitchFamily="18" charset="-120"/>
                        </a:defRPr>
                      </a:lvl5pPr>
                      <a:lvl6pPr marL="2282825" indent="3175" defTabSz="912813" eaLnBrk="0" fontAlgn="base" hangingPunct="0">
                        <a:spcBef>
                          <a:spcPct val="20000"/>
                        </a:spcBef>
                        <a:spcAft>
                          <a:spcPct val="0"/>
                        </a:spcAft>
                        <a:defRPr kumimoji="1" sz="3600">
                          <a:solidFill>
                            <a:schemeClr val="tx1"/>
                          </a:solidFill>
                          <a:latin typeface="Arial" pitchFamily="34" charset="0"/>
                          <a:ea typeface="新細明體" pitchFamily="18" charset="-120"/>
                        </a:defRPr>
                      </a:lvl6pPr>
                      <a:lvl7pPr marL="2740025" indent="3175" defTabSz="912813" eaLnBrk="0" fontAlgn="base" hangingPunct="0">
                        <a:spcBef>
                          <a:spcPct val="20000"/>
                        </a:spcBef>
                        <a:spcAft>
                          <a:spcPct val="0"/>
                        </a:spcAft>
                        <a:defRPr kumimoji="1" sz="3600">
                          <a:solidFill>
                            <a:schemeClr val="tx1"/>
                          </a:solidFill>
                          <a:latin typeface="Arial" pitchFamily="34" charset="0"/>
                          <a:ea typeface="新細明體" pitchFamily="18" charset="-120"/>
                        </a:defRPr>
                      </a:lvl7pPr>
                      <a:lvl8pPr marL="3197225" indent="3175" defTabSz="912813" eaLnBrk="0" fontAlgn="base" hangingPunct="0">
                        <a:spcBef>
                          <a:spcPct val="20000"/>
                        </a:spcBef>
                        <a:spcAft>
                          <a:spcPct val="0"/>
                        </a:spcAft>
                        <a:defRPr kumimoji="1" sz="3600">
                          <a:solidFill>
                            <a:schemeClr val="tx1"/>
                          </a:solidFill>
                          <a:latin typeface="Arial" pitchFamily="34" charset="0"/>
                          <a:ea typeface="新細明體" pitchFamily="18" charset="-120"/>
                        </a:defRPr>
                      </a:lvl8pPr>
                      <a:lvl9pPr marL="3654425" indent="3175" defTabSz="912813" eaLnBrk="0" fontAlgn="base" hangingPunct="0">
                        <a:spcBef>
                          <a:spcPct val="20000"/>
                        </a:spcBef>
                        <a:spcAft>
                          <a:spcPct val="0"/>
                        </a:spcAft>
                        <a:defRPr kumimoji="1" sz="3600">
                          <a:solidFill>
                            <a:schemeClr val="tx1"/>
                          </a:solidFill>
                          <a:latin typeface="Arial" pitchFamily="34" charset="0"/>
                          <a:ea typeface="新細明體" pitchFamily="18" charset="-120"/>
                        </a:defRPr>
                      </a:lvl9pPr>
                    </a:lstStyle>
                    <a:p>
                      <a:pPr marL="0" marR="0" lvl="0" indent="0" algn="l" defTabSz="912813" rtl="0" eaLnBrk="1" fontAlgn="base" latinLnBrk="0" hangingPunct="1">
                        <a:lnSpc>
                          <a:spcPct val="100000"/>
                        </a:lnSpc>
                        <a:spcBef>
                          <a:spcPct val="0"/>
                        </a:spcBef>
                        <a:spcAft>
                          <a:spcPct val="0"/>
                        </a:spcAft>
                        <a:buClrTx/>
                        <a:buSzTx/>
                        <a:buFontTx/>
                        <a:buNone/>
                        <a:tabLst/>
                      </a:pPr>
                      <a:r>
                        <a:rPr kumimoji="0" lang="zh-TW" altLang="en-US" sz="3600" b="1" i="0" u="none" strike="noStrike" cap="none" normalizeH="0" baseline="0" smtClean="0">
                          <a:ln>
                            <a:noFill/>
                          </a:ln>
                          <a:solidFill>
                            <a:srgbClr val="000000"/>
                          </a:solidFill>
                          <a:effectLst/>
                          <a:latin typeface="微軟正黑體" pitchFamily="34" charset="-120"/>
                          <a:ea typeface="微軟正黑體" pitchFamily="34" charset="-120"/>
                        </a:rPr>
                        <a:t>農業科技設施 </a:t>
                      </a:r>
                    </a:p>
                  </a:txBody>
                  <a:tcPr marL="182901" marR="182901" marT="91451" marB="91451"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3F9FA"/>
                    </a:solidFill>
                  </a:tcPr>
                </a:tc>
                <a:tc>
                  <a:txBody>
                    <a:bodyPr/>
                    <a:lstStyle>
                      <a:lvl1pPr defTabSz="912813">
                        <a:spcBef>
                          <a:spcPct val="20000"/>
                        </a:spcBef>
                        <a:defRPr kumimoji="1" sz="5800">
                          <a:solidFill>
                            <a:schemeClr val="tx1"/>
                          </a:solidFill>
                          <a:latin typeface="Arial" pitchFamily="34" charset="0"/>
                          <a:ea typeface="新細明體" pitchFamily="18" charset="-120"/>
                        </a:defRPr>
                      </a:lvl1pPr>
                      <a:lvl2pPr defTabSz="912813">
                        <a:spcBef>
                          <a:spcPct val="20000"/>
                        </a:spcBef>
                        <a:defRPr kumimoji="1" sz="5000">
                          <a:solidFill>
                            <a:schemeClr val="tx1"/>
                          </a:solidFill>
                          <a:latin typeface="Arial" pitchFamily="34" charset="0"/>
                          <a:ea typeface="新細明體" pitchFamily="18" charset="-120"/>
                        </a:defRPr>
                      </a:lvl2pPr>
                      <a:lvl3pPr defTabSz="912813">
                        <a:spcBef>
                          <a:spcPct val="20000"/>
                        </a:spcBef>
                        <a:defRPr kumimoji="1" sz="4400">
                          <a:solidFill>
                            <a:schemeClr val="tx1"/>
                          </a:solidFill>
                          <a:latin typeface="Arial" pitchFamily="34" charset="0"/>
                          <a:ea typeface="新細明體" pitchFamily="18" charset="-120"/>
                        </a:defRPr>
                      </a:lvl3pPr>
                      <a:lvl4pPr defTabSz="912813">
                        <a:spcBef>
                          <a:spcPct val="20000"/>
                        </a:spcBef>
                        <a:defRPr kumimoji="1" sz="3600">
                          <a:solidFill>
                            <a:schemeClr val="tx1"/>
                          </a:solidFill>
                          <a:latin typeface="Arial" pitchFamily="34" charset="0"/>
                          <a:ea typeface="新細明體" pitchFamily="18" charset="-120"/>
                        </a:defRPr>
                      </a:lvl4pPr>
                      <a:lvl5pPr defTabSz="912813">
                        <a:spcBef>
                          <a:spcPct val="20000"/>
                        </a:spcBef>
                        <a:defRPr kumimoji="1" sz="3600">
                          <a:solidFill>
                            <a:schemeClr val="tx1"/>
                          </a:solidFill>
                          <a:latin typeface="Arial" pitchFamily="34" charset="0"/>
                          <a:ea typeface="新細明體" pitchFamily="18" charset="-120"/>
                        </a:defRPr>
                      </a:lvl5pPr>
                      <a:lvl6pPr marL="2282825" indent="3175" defTabSz="912813" eaLnBrk="0" fontAlgn="base" hangingPunct="0">
                        <a:spcBef>
                          <a:spcPct val="20000"/>
                        </a:spcBef>
                        <a:spcAft>
                          <a:spcPct val="0"/>
                        </a:spcAft>
                        <a:defRPr kumimoji="1" sz="3600">
                          <a:solidFill>
                            <a:schemeClr val="tx1"/>
                          </a:solidFill>
                          <a:latin typeface="Arial" pitchFamily="34" charset="0"/>
                          <a:ea typeface="新細明體" pitchFamily="18" charset="-120"/>
                        </a:defRPr>
                      </a:lvl6pPr>
                      <a:lvl7pPr marL="2740025" indent="3175" defTabSz="912813" eaLnBrk="0" fontAlgn="base" hangingPunct="0">
                        <a:spcBef>
                          <a:spcPct val="20000"/>
                        </a:spcBef>
                        <a:spcAft>
                          <a:spcPct val="0"/>
                        </a:spcAft>
                        <a:defRPr kumimoji="1" sz="3600">
                          <a:solidFill>
                            <a:schemeClr val="tx1"/>
                          </a:solidFill>
                          <a:latin typeface="Arial" pitchFamily="34" charset="0"/>
                          <a:ea typeface="新細明體" pitchFamily="18" charset="-120"/>
                        </a:defRPr>
                      </a:lvl7pPr>
                      <a:lvl8pPr marL="3197225" indent="3175" defTabSz="912813" eaLnBrk="0" fontAlgn="base" hangingPunct="0">
                        <a:spcBef>
                          <a:spcPct val="20000"/>
                        </a:spcBef>
                        <a:spcAft>
                          <a:spcPct val="0"/>
                        </a:spcAft>
                        <a:defRPr kumimoji="1" sz="3600">
                          <a:solidFill>
                            <a:schemeClr val="tx1"/>
                          </a:solidFill>
                          <a:latin typeface="Arial" pitchFamily="34" charset="0"/>
                          <a:ea typeface="新細明體" pitchFamily="18" charset="-120"/>
                        </a:defRPr>
                      </a:lvl8pPr>
                      <a:lvl9pPr marL="3654425" indent="3175" defTabSz="912813" eaLnBrk="0" fontAlgn="base" hangingPunct="0">
                        <a:spcBef>
                          <a:spcPct val="20000"/>
                        </a:spcBef>
                        <a:spcAft>
                          <a:spcPct val="0"/>
                        </a:spcAft>
                        <a:defRPr kumimoji="1" sz="3600">
                          <a:solidFill>
                            <a:schemeClr val="tx1"/>
                          </a:solidFill>
                          <a:latin typeface="Arial" pitchFamily="34" charset="0"/>
                          <a:ea typeface="新細明體" pitchFamily="18" charset="-120"/>
                        </a:defRPr>
                      </a:lvl9pPr>
                    </a:lstStyle>
                    <a:p>
                      <a:pPr marL="0" marR="0" lvl="0" indent="0" algn="l" defTabSz="912813" rtl="0" eaLnBrk="1" fontAlgn="base" latinLnBrk="0" hangingPunct="1">
                        <a:lnSpc>
                          <a:spcPct val="100000"/>
                        </a:lnSpc>
                        <a:spcBef>
                          <a:spcPct val="0"/>
                        </a:spcBef>
                        <a:spcAft>
                          <a:spcPct val="0"/>
                        </a:spcAft>
                        <a:buClrTx/>
                        <a:buSzTx/>
                        <a:buFontTx/>
                        <a:buNone/>
                        <a:tabLst/>
                      </a:pPr>
                      <a:r>
                        <a:rPr kumimoji="0" lang="zh-TW" altLang="en-US" sz="3600" b="1" i="0" u="none" strike="noStrike" cap="none" normalizeH="0" baseline="0" dirty="0" smtClean="0">
                          <a:ln>
                            <a:noFill/>
                          </a:ln>
                          <a:solidFill>
                            <a:srgbClr val="000000"/>
                          </a:solidFill>
                          <a:effectLst/>
                          <a:latin typeface="微軟正黑體" pitchFamily="34" charset="-120"/>
                          <a:ea typeface="微軟正黑體" pitchFamily="34" charset="-120"/>
                        </a:rPr>
                        <a:t>農業科技設施</a:t>
                      </a:r>
                    </a:p>
                  </a:txBody>
                  <a:tcPr marL="182901" marR="182901" marT="91451" marB="91451"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3F9FA"/>
                    </a:solidFill>
                  </a:tcPr>
                </a:tc>
              </a:tr>
              <a:tr h="731838">
                <a:tc>
                  <a:txBody>
                    <a:bodyPr/>
                    <a:lstStyle>
                      <a:lvl1pPr>
                        <a:spcBef>
                          <a:spcPct val="20000"/>
                        </a:spcBef>
                        <a:defRPr kumimoji="1" sz="5800">
                          <a:solidFill>
                            <a:schemeClr val="tx1"/>
                          </a:solidFill>
                          <a:latin typeface="Arial" pitchFamily="34" charset="0"/>
                          <a:ea typeface="新細明體" pitchFamily="18" charset="-120"/>
                        </a:defRPr>
                      </a:lvl1pPr>
                      <a:lvl2pPr>
                        <a:spcBef>
                          <a:spcPct val="20000"/>
                        </a:spcBef>
                        <a:defRPr kumimoji="1" sz="5000">
                          <a:solidFill>
                            <a:schemeClr val="tx1"/>
                          </a:solidFill>
                          <a:latin typeface="Arial" pitchFamily="34" charset="0"/>
                          <a:ea typeface="新細明體" pitchFamily="18" charset="-120"/>
                        </a:defRPr>
                      </a:lvl2pPr>
                      <a:lvl3pPr>
                        <a:spcBef>
                          <a:spcPct val="20000"/>
                        </a:spcBef>
                        <a:defRPr kumimoji="1" sz="4400">
                          <a:solidFill>
                            <a:schemeClr val="tx1"/>
                          </a:solidFill>
                          <a:latin typeface="Arial" pitchFamily="34" charset="0"/>
                          <a:ea typeface="新細明體" pitchFamily="18" charset="-120"/>
                        </a:defRPr>
                      </a:lvl3pPr>
                      <a:lvl4pPr>
                        <a:spcBef>
                          <a:spcPct val="20000"/>
                        </a:spcBef>
                        <a:defRPr kumimoji="1" sz="3600">
                          <a:solidFill>
                            <a:schemeClr val="tx1"/>
                          </a:solidFill>
                          <a:latin typeface="Arial" pitchFamily="34" charset="0"/>
                          <a:ea typeface="新細明體" pitchFamily="18" charset="-120"/>
                        </a:defRPr>
                      </a:lvl4pPr>
                      <a:lvl5pPr>
                        <a:spcBef>
                          <a:spcPct val="20000"/>
                        </a:spcBef>
                        <a:defRPr kumimoji="1" sz="3600">
                          <a:solidFill>
                            <a:schemeClr val="tx1"/>
                          </a:solidFill>
                          <a:latin typeface="Arial" pitchFamily="34" charset="0"/>
                          <a:ea typeface="新細明體" pitchFamily="18" charset="-120"/>
                        </a:defRPr>
                      </a:lvl5pPr>
                      <a:lvl6pPr marL="2282825" indent="3175" eaLnBrk="0" fontAlgn="base" hangingPunct="0">
                        <a:spcBef>
                          <a:spcPct val="20000"/>
                        </a:spcBef>
                        <a:spcAft>
                          <a:spcPct val="0"/>
                        </a:spcAft>
                        <a:defRPr kumimoji="1" sz="3600">
                          <a:solidFill>
                            <a:schemeClr val="tx1"/>
                          </a:solidFill>
                          <a:latin typeface="Arial" pitchFamily="34" charset="0"/>
                          <a:ea typeface="新細明體" pitchFamily="18" charset="-120"/>
                        </a:defRPr>
                      </a:lvl6pPr>
                      <a:lvl7pPr marL="2740025" indent="3175" eaLnBrk="0" fontAlgn="base" hangingPunct="0">
                        <a:spcBef>
                          <a:spcPct val="20000"/>
                        </a:spcBef>
                        <a:spcAft>
                          <a:spcPct val="0"/>
                        </a:spcAft>
                        <a:defRPr kumimoji="1" sz="3600">
                          <a:solidFill>
                            <a:schemeClr val="tx1"/>
                          </a:solidFill>
                          <a:latin typeface="Arial" pitchFamily="34" charset="0"/>
                          <a:ea typeface="新細明體" pitchFamily="18" charset="-120"/>
                        </a:defRPr>
                      </a:lvl7pPr>
                      <a:lvl8pPr marL="3197225" indent="3175" eaLnBrk="0" fontAlgn="base" hangingPunct="0">
                        <a:spcBef>
                          <a:spcPct val="20000"/>
                        </a:spcBef>
                        <a:spcAft>
                          <a:spcPct val="0"/>
                        </a:spcAft>
                        <a:defRPr kumimoji="1" sz="3600">
                          <a:solidFill>
                            <a:schemeClr val="tx1"/>
                          </a:solidFill>
                          <a:latin typeface="Arial" pitchFamily="34" charset="0"/>
                          <a:ea typeface="新細明體" pitchFamily="18" charset="-120"/>
                        </a:defRPr>
                      </a:lvl8pPr>
                      <a:lvl9pPr marL="3654425" indent="3175" eaLnBrk="0" fontAlgn="base" hangingPunct="0">
                        <a:spcBef>
                          <a:spcPct val="20000"/>
                        </a:spcBef>
                        <a:spcAft>
                          <a:spcPct val="0"/>
                        </a:spcAft>
                        <a:defRPr kumimoji="1" sz="3600">
                          <a:solidFill>
                            <a:schemeClr val="tx1"/>
                          </a:solidFill>
                          <a:latin typeface="Arial" pitchFamily="34" charset="0"/>
                          <a:ea typeface="新細明體" pitchFamily="18" charset="-12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zh-TW" altLang="en-US" sz="3600" b="1" i="0" u="none" strike="noStrike" cap="none" normalizeH="0" baseline="0" dirty="0" smtClean="0">
                          <a:ln>
                            <a:noFill/>
                          </a:ln>
                          <a:solidFill>
                            <a:srgbClr val="000000"/>
                          </a:solidFill>
                          <a:effectLst/>
                          <a:latin typeface="微軟正黑體" pitchFamily="34" charset="-120"/>
                          <a:ea typeface="微軟正黑體" pitchFamily="34" charset="-120"/>
                        </a:rPr>
                        <a:t>農舍</a:t>
                      </a:r>
                    </a:p>
                  </a:txBody>
                  <a:tcPr marL="182901" marR="182901" marT="91451" marB="91451"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3F4"/>
                    </a:solidFill>
                  </a:tcPr>
                </a:tc>
                <a:tc>
                  <a:txBody>
                    <a:bodyPr/>
                    <a:lstStyle>
                      <a:lvl1pPr>
                        <a:spcBef>
                          <a:spcPct val="20000"/>
                        </a:spcBef>
                        <a:defRPr kumimoji="1" sz="5800">
                          <a:solidFill>
                            <a:schemeClr val="tx1"/>
                          </a:solidFill>
                          <a:latin typeface="Arial" pitchFamily="34" charset="0"/>
                          <a:ea typeface="新細明體" pitchFamily="18" charset="-120"/>
                        </a:defRPr>
                      </a:lvl1pPr>
                      <a:lvl2pPr>
                        <a:spcBef>
                          <a:spcPct val="20000"/>
                        </a:spcBef>
                        <a:defRPr kumimoji="1" sz="5000">
                          <a:solidFill>
                            <a:schemeClr val="tx1"/>
                          </a:solidFill>
                          <a:latin typeface="Arial" pitchFamily="34" charset="0"/>
                          <a:ea typeface="新細明體" pitchFamily="18" charset="-120"/>
                        </a:defRPr>
                      </a:lvl2pPr>
                      <a:lvl3pPr>
                        <a:spcBef>
                          <a:spcPct val="20000"/>
                        </a:spcBef>
                        <a:defRPr kumimoji="1" sz="4400">
                          <a:solidFill>
                            <a:schemeClr val="tx1"/>
                          </a:solidFill>
                          <a:latin typeface="Arial" pitchFamily="34" charset="0"/>
                          <a:ea typeface="新細明體" pitchFamily="18" charset="-120"/>
                        </a:defRPr>
                      </a:lvl3pPr>
                      <a:lvl4pPr>
                        <a:spcBef>
                          <a:spcPct val="20000"/>
                        </a:spcBef>
                        <a:defRPr kumimoji="1" sz="3600">
                          <a:solidFill>
                            <a:schemeClr val="tx1"/>
                          </a:solidFill>
                          <a:latin typeface="Arial" pitchFamily="34" charset="0"/>
                          <a:ea typeface="新細明體" pitchFamily="18" charset="-120"/>
                        </a:defRPr>
                      </a:lvl4pPr>
                      <a:lvl5pPr>
                        <a:spcBef>
                          <a:spcPct val="20000"/>
                        </a:spcBef>
                        <a:defRPr kumimoji="1" sz="3600">
                          <a:solidFill>
                            <a:schemeClr val="tx1"/>
                          </a:solidFill>
                          <a:latin typeface="Arial" pitchFamily="34" charset="0"/>
                          <a:ea typeface="新細明體" pitchFamily="18" charset="-120"/>
                        </a:defRPr>
                      </a:lvl5pPr>
                      <a:lvl6pPr marL="2282825" indent="3175" eaLnBrk="0" fontAlgn="base" hangingPunct="0">
                        <a:spcBef>
                          <a:spcPct val="20000"/>
                        </a:spcBef>
                        <a:spcAft>
                          <a:spcPct val="0"/>
                        </a:spcAft>
                        <a:defRPr kumimoji="1" sz="3600">
                          <a:solidFill>
                            <a:schemeClr val="tx1"/>
                          </a:solidFill>
                          <a:latin typeface="Arial" pitchFamily="34" charset="0"/>
                          <a:ea typeface="新細明體" pitchFamily="18" charset="-120"/>
                        </a:defRPr>
                      </a:lvl6pPr>
                      <a:lvl7pPr marL="2740025" indent="3175" eaLnBrk="0" fontAlgn="base" hangingPunct="0">
                        <a:spcBef>
                          <a:spcPct val="20000"/>
                        </a:spcBef>
                        <a:spcAft>
                          <a:spcPct val="0"/>
                        </a:spcAft>
                        <a:defRPr kumimoji="1" sz="3600">
                          <a:solidFill>
                            <a:schemeClr val="tx1"/>
                          </a:solidFill>
                          <a:latin typeface="Arial" pitchFamily="34" charset="0"/>
                          <a:ea typeface="新細明體" pitchFamily="18" charset="-120"/>
                        </a:defRPr>
                      </a:lvl7pPr>
                      <a:lvl8pPr marL="3197225" indent="3175" eaLnBrk="0" fontAlgn="base" hangingPunct="0">
                        <a:spcBef>
                          <a:spcPct val="20000"/>
                        </a:spcBef>
                        <a:spcAft>
                          <a:spcPct val="0"/>
                        </a:spcAft>
                        <a:defRPr kumimoji="1" sz="3600">
                          <a:solidFill>
                            <a:schemeClr val="tx1"/>
                          </a:solidFill>
                          <a:latin typeface="Arial" pitchFamily="34" charset="0"/>
                          <a:ea typeface="新細明體" pitchFamily="18" charset="-120"/>
                        </a:defRPr>
                      </a:lvl8pPr>
                      <a:lvl9pPr marL="3654425" indent="3175" eaLnBrk="0" fontAlgn="base" hangingPunct="0">
                        <a:spcBef>
                          <a:spcPct val="20000"/>
                        </a:spcBef>
                        <a:spcAft>
                          <a:spcPct val="0"/>
                        </a:spcAft>
                        <a:defRPr kumimoji="1" sz="3600">
                          <a:solidFill>
                            <a:schemeClr val="tx1"/>
                          </a:solidFill>
                          <a:latin typeface="Arial" pitchFamily="34" charset="0"/>
                          <a:ea typeface="新細明體" pitchFamily="18" charset="-12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zh-TW" altLang="en-US" sz="3600" b="1" i="0" u="none" strike="noStrike" cap="none" normalizeH="0" baseline="0" dirty="0" smtClean="0">
                          <a:ln>
                            <a:noFill/>
                          </a:ln>
                          <a:solidFill>
                            <a:srgbClr val="000000"/>
                          </a:solidFill>
                          <a:effectLst/>
                          <a:latin typeface="微軟正黑體" pitchFamily="34" charset="-120"/>
                          <a:ea typeface="微軟正黑體" pitchFamily="34" charset="-120"/>
                        </a:rPr>
                        <a:t>農舍及農舍附屬設施等，計</a:t>
                      </a:r>
                      <a:r>
                        <a:rPr kumimoji="0" lang="en-US" altLang="zh-TW" sz="3600" b="1" i="0" u="none" strike="noStrike" cap="none" normalizeH="0" baseline="0" dirty="0" smtClean="0">
                          <a:ln>
                            <a:noFill/>
                          </a:ln>
                          <a:solidFill>
                            <a:srgbClr val="000000"/>
                          </a:solidFill>
                          <a:effectLst/>
                          <a:latin typeface="微軟正黑體" pitchFamily="34" charset="-120"/>
                          <a:ea typeface="微軟正黑體" pitchFamily="34" charset="-120"/>
                        </a:rPr>
                        <a:t>4</a:t>
                      </a:r>
                      <a:r>
                        <a:rPr kumimoji="0" lang="zh-TW" altLang="en-US" sz="3600" b="1" i="0" u="none" strike="noStrike" cap="none" normalizeH="0" baseline="0" dirty="0" smtClean="0">
                          <a:ln>
                            <a:noFill/>
                          </a:ln>
                          <a:solidFill>
                            <a:srgbClr val="000000"/>
                          </a:solidFill>
                          <a:effectLst/>
                          <a:latin typeface="微軟正黑體" pitchFamily="34" charset="-120"/>
                          <a:ea typeface="微軟正黑體" pitchFamily="34" charset="-120"/>
                        </a:rPr>
                        <a:t>項</a:t>
                      </a:r>
                    </a:p>
                  </a:txBody>
                  <a:tcPr marL="182901" marR="182901" marT="91451" marB="91451"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3F4"/>
                    </a:solidFill>
                  </a:tcPr>
                </a:tc>
              </a:tr>
              <a:tr h="560628">
                <a:tc>
                  <a:txBody>
                    <a:bodyPr/>
                    <a:lstStyle>
                      <a:lvl1pPr defTabSz="912813">
                        <a:spcBef>
                          <a:spcPct val="20000"/>
                        </a:spcBef>
                        <a:defRPr kumimoji="1" sz="5800">
                          <a:solidFill>
                            <a:schemeClr val="tx1"/>
                          </a:solidFill>
                          <a:latin typeface="Arial" pitchFamily="34" charset="0"/>
                          <a:ea typeface="新細明體" pitchFamily="18" charset="-120"/>
                        </a:defRPr>
                      </a:lvl1pPr>
                      <a:lvl2pPr defTabSz="912813">
                        <a:spcBef>
                          <a:spcPct val="20000"/>
                        </a:spcBef>
                        <a:defRPr kumimoji="1" sz="5000">
                          <a:solidFill>
                            <a:schemeClr val="tx1"/>
                          </a:solidFill>
                          <a:latin typeface="Arial" pitchFamily="34" charset="0"/>
                          <a:ea typeface="新細明體" pitchFamily="18" charset="-120"/>
                        </a:defRPr>
                      </a:lvl2pPr>
                      <a:lvl3pPr defTabSz="912813">
                        <a:spcBef>
                          <a:spcPct val="20000"/>
                        </a:spcBef>
                        <a:defRPr kumimoji="1" sz="4400">
                          <a:solidFill>
                            <a:schemeClr val="tx1"/>
                          </a:solidFill>
                          <a:latin typeface="Arial" pitchFamily="34" charset="0"/>
                          <a:ea typeface="新細明體" pitchFamily="18" charset="-120"/>
                        </a:defRPr>
                      </a:lvl3pPr>
                      <a:lvl4pPr defTabSz="912813">
                        <a:spcBef>
                          <a:spcPct val="20000"/>
                        </a:spcBef>
                        <a:defRPr kumimoji="1" sz="3600">
                          <a:solidFill>
                            <a:schemeClr val="tx1"/>
                          </a:solidFill>
                          <a:latin typeface="Arial" pitchFamily="34" charset="0"/>
                          <a:ea typeface="新細明體" pitchFamily="18" charset="-120"/>
                        </a:defRPr>
                      </a:lvl4pPr>
                      <a:lvl5pPr defTabSz="912813">
                        <a:spcBef>
                          <a:spcPct val="20000"/>
                        </a:spcBef>
                        <a:defRPr kumimoji="1" sz="3600">
                          <a:solidFill>
                            <a:schemeClr val="tx1"/>
                          </a:solidFill>
                          <a:latin typeface="Arial" pitchFamily="34" charset="0"/>
                          <a:ea typeface="新細明體" pitchFamily="18" charset="-120"/>
                        </a:defRPr>
                      </a:lvl5pPr>
                      <a:lvl6pPr marL="2282825" indent="3175" defTabSz="912813" eaLnBrk="0" fontAlgn="base" hangingPunct="0">
                        <a:spcBef>
                          <a:spcPct val="20000"/>
                        </a:spcBef>
                        <a:spcAft>
                          <a:spcPct val="0"/>
                        </a:spcAft>
                        <a:defRPr kumimoji="1" sz="3600">
                          <a:solidFill>
                            <a:schemeClr val="tx1"/>
                          </a:solidFill>
                          <a:latin typeface="Arial" pitchFamily="34" charset="0"/>
                          <a:ea typeface="新細明體" pitchFamily="18" charset="-120"/>
                        </a:defRPr>
                      </a:lvl6pPr>
                      <a:lvl7pPr marL="2740025" indent="3175" defTabSz="912813" eaLnBrk="0" fontAlgn="base" hangingPunct="0">
                        <a:spcBef>
                          <a:spcPct val="20000"/>
                        </a:spcBef>
                        <a:spcAft>
                          <a:spcPct val="0"/>
                        </a:spcAft>
                        <a:defRPr kumimoji="1" sz="3600">
                          <a:solidFill>
                            <a:schemeClr val="tx1"/>
                          </a:solidFill>
                          <a:latin typeface="Arial" pitchFamily="34" charset="0"/>
                          <a:ea typeface="新細明體" pitchFamily="18" charset="-120"/>
                        </a:defRPr>
                      </a:lvl7pPr>
                      <a:lvl8pPr marL="3197225" indent="3175" defTabSz="912813" eaLnBrk="0" fontAlgn="base" hangingPunct="0">
                        <a:spcBef>
                          <a:spcPct val="20000"/>
                        </a:spcBef>
                        <a:spcAft>
                          <a:spcPct val="0"/>
                        </a:spcAft>
                        <a:defRPr kumimoji="1" sz="3600">
                          <a:solidFill>
                            <a:schemeClr val="tx1"/>
                          </a:solidFill>
                          <a:latin typeface="Arial" pitchFamily="34" charset="0"/>
                          <a:ea typeface="新細明體" pitchFamily="18" charset="-120"/>
                        </a:defRPr>
                      </a:lvl8pPr>
                      <a:lvl9pPr marL="3654425" indent="3175" defTabSz="912813" eaLnBrk="0" fontAlgn="base" hangingPunct="0">
                        <a:spcBef>
                          <a:spcPct val="20000"/>
                        </a:spcBef>
                        <a:spcAft>
                          <a:spcPct val="0"/>
                        </a:spcAft>
                        <a:defRPr kumimoji="1" sz="3600">
                          <a:solidFill>
                            <a:schemeClr val="tx1"/>
                          </a:solidFill>
                          <a:latin typeface="Arial" pitchFamily="34" charset="0"/>
                          <a:ea typeface="新細明體" pitchFamily="18" charset="-120"/>
                        </a:defRPr>
                      </a:lvl9pPr>
                    </a:lstStyle>
                    <a:p>
                      <a:pPr marL="0" marR="0" lvl="0" indent="0" algn="l" defTabSz="912813" rtl="0" eaLnBrk="1" fontAlgn="base" latinLnBrk="0" hangingPunct="1">
                        <a:lnSpc>
                          <a:spcPct val="100000"/>
                        </a:lnSpc>
                        <a:spcBef>
                          <a:spcPct val="0"/>
                        </a:spcBef>
                        <a:spcAft>
                          <a:spcPct val="0"/>
                        </a:spcAft>
                        <a:buClrTx/>
                        <a:buSzTx/>
                        <a:buFontTx/>
                        <a:buNone/>
                        <a:tabLst/>
                      </a:pPr>
                      <a:r>
                        <a:rPr kumimoji="0" lang="zh-TW" altLang="en-US" sz="3600" b="1" i="0" u="none" strike="noStrike" cap="none" normalizeH="0" baseline="0" dirty="0" smtClean="0">
                          <a:ln>
                            <a:noFill/>
                          </a:ln>
                          <a:solidFill>
                            <a:srgbClr val="000000"/>
                          </a:solidFill>
                          <a:effectLst/>
                          <a:latin typeface="微軟正黑體" pitchFamily="34" charset="-120"/>
                          <a:ea typeface="微軟正黑體" pitchFamily="34" charset="-120"/>
                        </a:rPr>
                        <a:t>行政</a:t>
                      </a:r>
                      <a:r>
                        <a:rPr kumimoji="0" lang="zh-TW" altLang="en-US" sz="3600" b="1" i="0" u="none" strike="noStrike" cap="none" normalizeH="0" baseline="0" dirty="0" smtClean="0">
                          <a:ln>
                            <a:noFill/>
                          </a:ln>
                          <a:solidFill>
                            <a:srgbClr val="000000"/>
                          </a:solidFill>
                          <a:effectLst/>
                          <a:latin typeface="微軟正黑體" pitchFamily="34" charset="-120"/>
                          <a:ea typeface="微軟正黑體" pitchFamily="34" charset="-120"/>
                        </a:rPr>
                        <a:t>設施</a:t>
                      </a:r>
                      <a:endParaRPr kumimoji="0" lang="en-US" altLang="zh-TW" sz="3600" b="1" i="0" u="none" strike="noStrike" cap="none" normalizeH="0" baseline="0" dirty="0" smtClean="0">
                        <a:ln>
                          <a:noFill/>
                        </a:ln>
                        <a:solidFill>
                          <a:srgbClr val="000000"/>
                        </a:solidFill>
                        <a:effectLst/>
                        <a:latin typeface="微軟正黑體" pitchFamily="34" charset="-120"/>
                        <a:ea typeface="微軟正黑體" pitchFamily="34" charset="-120"/>
                      </a:endParaRPr>
                    </a:p>
                    <a:p>
                      <a:pPr marL="0" marR="0" lvl="0" indent="0" algn="l" defTabSz="912813" rtl="0" eaLnBrk="1" fontAlgn="base" latinLnBrk="0" hangingPunct="1">
                        <a:lnSpc>
                          <a:spcPct val="100000"/>
                        </a:lnSpc>
                        <a:spcBef>
                          <a:spcPct val="0"/>
                        </a:spcBef>
                        <a:spcAft>
                          <a:spcPct val="0"/>
                        </a:spcAft>
                        <a:buClrTx/>
                        <a:buSzTx/>
                        <a:buFontTx/>
                        <a:buNone/>
                        <a:tabLst/>
                      </a:pPr>
                      <a:r>
                        <a:rPr kumimoji="0" lang="en-US" altLang="zh-TW" sz="3200" b="0" i="0" u="none" strike="noStrike" cap="none" normalizeH="0" baseline="0" dirty="0" smtClean="0">
                          <a:ln>
                            <a:noFill/>
                          </a:ln>
                          <a:solidFill>
                            <a:srgbClr val="000000"/>
                          </a:solidFill>
                          <a:effectLst/>
                          <a:latin typeface="微軟正黑體" pitchFamily="34" charset="-120"/>
                          <a:ea typeface="微軟正黑體" pitchFamily="34" charset="-120"/>
                        </a:rPr>
                        <a:t>(</a:t>
                      </a:r>
                      <a:r>
                        <a:rPr kumimoji="0" lang="zh-TW" altLang="en-US" sz="3200" b="0" i="0" u="none" strike="noStrike" cap="none" normalizeH="0" baseline="0" dirty="0" smtClean="0">
                          <a:ln>
                            <a:noFill/>
                          </a:ln>
                          <a:solidFill>
                            <a:srgbClr val="000000"/>
                          </a:solidFill>
                          <a:effectLst/>
                          <a:latin typeface="微軟正黑體" pitchFamily="34" charset="-120"/>
                          <a:ea typeface="微軟正黑體" pitchFamily="34" charset="-120"/>
                        </a:rPr>
                        <a:t>各行政機關</a:t>
                      </a:r>
                      <a:r>
                        <a:rPr kumimoji="0" lang="en-US" altLang="zh-TW" sz="3200" b="0" i="0" u="none" strike="noStrike" cap="none" normalizeH="0" baseline="0" dirty="0" smtClean="0">
                          <a:ln>
                            <a:noFill/>
                          </a:ln>
                          <a:solidFill>
                            <a:srgbClr val="000000"/>
                          </a:solidFill>
                          <a:effectLst/>
                          <a:latin typeface="微軟正黑體" pitchFamily="34" charset="-120"/>
                          <a:ea typeface="微軟正黑體" pitchFamily="34" charset="-120"/>
                        </a:rPr>
                        <a:t>)</a:t>
                      </a:r>
                      <a:endParaRPr kumimoji="0" lang="zh-TW" altLang="en-US" sz="3200" b="0" i="0" u="none" strike="noStrike" cap="none" normalizeH="0" baseline="0" dirty="0" smtClean="0">
                        <a:ln>
                          <a:noFill/>
                        </a:ln>
                        <a:solidFill>
                          <a:srgbClr val="000000"/>
                        </a:solidFill>
                        <a:effectLst/>
                        <a:latin typeface="微軟正黑體" pitchFamily="34" charset="-120"/>
                        <a:ea typeface="微軟正黑體" pitchFamily="34" charset="-120"/>
                      </a:endParaRPr>
                    </a:p>
                  </a:txBody>
                  <a:tcPr marL="182901" marR="182901" marT="91451" marB="91451"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3F9FA"/>
                    </a:solidFill>
                  </a:tcPr>
                </a:tc>
                <a:tc>
                  <a:txBody>
                    <a:bodyPr/>
                    <a:lstStyle>
                      <a:lvl1pPr>
                        <a:spcBef>
                          <a:spcPct val="20000"/>
                        </a:spcBef>
                        <a:defRPr kumimoji="1" sz="5800">
                          <a:solidFill>
                            <a:schemeClr val="tx1"/>
                          </a:solidFill>
                          <a:latin typeface="Arial" pitchFamily="34" charset="0"/>
                          <a:ea typeface="新細明體" pitchFamily="18" charset="-120"/>
                        </a:defRPr>
                      </a:lvl1pPr>
                      <a:lvl2pPr>
                        <a:spcBef>
                          <a:spcPct val="20000"/>
                        </a:spcBef>
                        <a:defRPr kumimoji="1" sz="5000">
                          <a:solidFill>
                            <a:schemeClr val="tx1"/>
                          </a:solidFill>
                          <a:latin typeface="Arial" pitchFamily="34" charset="0"/>
                          <a:ea typeface="新細明體" pitchFamily="18" charset="-120"/>
                        </a:defRPr>
                      </a:lvl2pPr>
                      <a:lvl3pPr>
                        <a:spcBef>
                          <a:spcPct val="20000"/>
                        </a:spcBef>
                        <a:defRPr kumimoji="1" sz="4400">
                          <a:solidFill>
                            <a:schemeClr val="tx1"/>
                          </a:solidFill>
                          <a:latin typeface="Arial" pitchFamily="34" charset="0"/>
                          <a:ea typeface="新細明體" pitchFamily="18" charset="-120"/>
                        </a:defRPr>
                      </a:lvl3pPr>
                      <a:lvl4pPr>
                        <a:spcBef>
                          <a:spcPct val="20000"/>
                        </a:spcBef>
                        <a:defRPr kumimoji="1" sz="3600">
                          <a:solidFill>
                            <a:schemeClr val="tx1"/>
                          </a:solidFill>
                          <a:latin typeface="Arial" pitchFamily="34" charset="0"/>
                          <a:ea typeface="新細明體" pitchFamily="18" charset="-120"/>
                        </a:defRPr>
                      </a:lvl4pPr>
                      <a:lvl5pPr>
                        <a:spcBef>
                          <a:spcPct val="20000"/>
                        </a:spcBef>
                        <a:defRPr kumimoji="1" sz="3600">
                          <a:solidFill>
                            <a:schemeClr val="tx1"/>
                          </a:solidFill>
                          <a:latin typeface="Arial" pitchFamily="34" charset="0"/>
                          <a:ea typeface="新細明體" pitchFamily="18" charset="-120"/>
                        </a:defRPr>
                      </a:lvl5pPr>
                      <a:lvl6pPr marL="2282825" indent="3175" eaLnBrk="0" fontAlgn="base" hangingPunct="0">
                        <a:spcBef>
                          <a:spcPct val="20000"/>
                        </a:spcBef>
                        <a:spcAft>
                          <a:spcPct val="0"/>
                        </a:spcAft>
                        <a:defRPr kumimoji="1" sz="3600">
                          <a:solidFill>
                            <a:schemeClr val="tx1"/>
                          </a:solidFill>
                          <a:latin typeface="Arial" pitchFamily="34" charset="0"/>
                          <a:ea typeface="新細明體" pitchFamily="18" charset="-120"/>
                        </a:defRPr>
                      </a:lvl6pPr>
                      <a:lvl7pPr marL="2740025" indent="3175" eaLnBrk="0" fontAlgn="base" hangingPunct="0">
                        <a:spcBef>
                          <a:spcPct val="20000"/>
                        </a:spcBef>
                        <a:spcAft>
                          <a:spcPct val="0"/>
                        </a:spcAft>
                        <a:defRPr kumimoji="1" sz="3600">
                          <a:solidFill>
                            <a:schemeClr val="tx1"/>
                          </a:solidFill>
                          <a:latin typeface="Arial" pitchFamily="34" charset="0"/>
                          <a:ea typeface="新細明體" pitchFamily="18" charset="-120"/>
                        </a:defRPr>
                      </a:lvl7pPr>
                      <a:lvl8pPr marL="3197225" indent="3175" eaLnBrk="0" fontAlgn="base" hangingPunct="0">
                        <a:spcBef>
                          <a:spcPct val="20000"/>
                        </a:spcBef>
                        <a:spcAft>
                          <a:spcPct val="0"/>
                        </a:spcAft>
                        <a:defRPr kumimoji="1" sz="3600">
                          <a:solidFill>
                            <a:schemeClr val="tx1"/>
                          </a:solidFill>
                          <a:latin typeface="Arial" pitchFamily="34" charset="0"/>
                          <a:ea typeface="新細明體" pitchFamily="18" charset="-120"/>
                        </a:defRPr>
                      </a:lvl8pPr>
                      <a:lvl9pPr marL="3654425" indent="3175" eaLnBrk="0" fontAlgn="base" hangingPunct="0">
                        <a:spcBef>
                          <a:spcPct val="20000"/>
                        </a:spcBef>
                        <a:spcAft>
                          <a:spcPct val="0"/>
                        </a:spcAft>
                        <a:defRPr kumimoji="1" sz="3600">
                          <a:solidFill>
                            <a:schemeClr val="tx1"/>
                          </a:solidFill>
                          <a:latin typeface="Arial" pitchFamily="34" charset="0"/>
                          <a:ea typeface="新細明體" pitchFamily="18" charset="-12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zh-TW" altLang="en-US" sz="3600" b="1" i="0" u="none" strike="noStrike" cap="none" normalizeH="0" baseline="0" dirty="0" smtClean="0">
                          <a:ln>
                            <a:noFill/>
                          </a:ln>
                          <a:solidFill>
                            <a:srgbClr val="000000"/>
                          </a:solidFill>
                          <a:effectLst/>
                          <a:latin typeface="微軟正黑體" pitchFamily="34" charset="-120"/>
                          <a:ea typeface="微軟正黑體" pitchFamily="34" charset="-120"/>
                          <a:cs typeface="Times New Roman" pitchFamily="18" charset="0"/>
                        </a:rPr>
                        <a:t>政府機關、農業改良物及試驗場地及設施</a:t>
                      </a:r>
                    </a:p>
                  </a:txBody>
                  <a:tcPr marL="182901" marR="182901" marT="91451" marB="91451"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3F9FA"/>
                    </a:solidFill>
                  </a:tcPr>
                </a:tc>
              </a:tr>
              <a:tr h="0">
                <a:tc>
                  <a: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lang="zh-TW" altLang="en-US" sz="3600" b="1" dirty="0" smtClean="0">
                          <a:latin typeface="微軟正黑體" panose="020B0604030504040204" pitchFamily="34" charset="-120"/>
                          <a:ea typeface="微軟正黑體" panose="020B0604030504040204" pitchFamily="34" charset="-120"/>
                        </a:rPr>
                        <a:t>戶外公共遊憩設施</a:t>
                      </a:r>
                      <a:endParaRPr lang="en-US" altLang="zh-TW" sz="3600" b="1" dirty="0" smtClean="0">
                        <a:latin typeface="微軟正黑體" panose="020B0604030504040204" pitchFamily="34" charset="-120"/>
                        <a:ea typeface="微軟正黑體" panose="020B0604030504040204" pitchFamily="34" charset="-120"/>
                      </a:endParaRPr>
                    </a:p>
                    <a:p>
                      <a:pPr marL="0" marR="0" lvl="0" indent="0" algn="l" defTabSz="914400" rtl="0" eaLnBrk="1" fontAlgn="base" latinLnBrk="0" hangingPunct="1">
                        <a:lnSpc>
                          <a:spcPct val="100000"/>
                        </a:lnSpc>
                        <a:spcBef>
                          <a:spcPct val="0"/>
                        </a:spcBef>
                        <a:spcAft>
                          <a:spcPct val="0"/>
                        </a:spcAft>
                        <a:buClrTx/>
                        <a:buSzTx/>
                        <a:buFontTx/>
                        <a:buNone/>
                        <a:tabLst/>
                        <a:defRPr/>
                      </a:pPr>
                      <a:r>
                        <a:rPr lang="en-US" altLang="zh-TW" sz="3200" b="0" dirty="0" smtClean="0">
                          <a:latin typeface="微軟正黑體" panose="020B0604030504040204" pitchFamily="34" charset="-120"/>
                          <a:ea typeface="微軟正黑體" panose="020B0604030504040204" pitchFamily="34" charset="-120"/>
                        </a:rPr>
                        <a:t>(</a:t>
                      </a:r>
                      <a:r>
                        <a:rPr lang="zh-TW" altLang="en-US" sz="3200" b="0" dirty="0" smtClean="0">
                          <a:latin typeface="微軟正黑體" panose="020B0604030504040204" pitchFamily="34" charset="-120"/>
                          <a:ea typeface="微軟正黑體" panose="020B0604030504040204" pitchFamily="34" charset="-120"/>
                        </a:rPr>
                        <a:t>內政部營建署、</a:t>
                      </a:r>
                      <a:endParaRPr lang="en-US" altLang="zh-TW" sz="3200" b="0" dirty="0" smtClean="0">
                        <a:latin typeface="微軟正黑體" panose="020B0604030504040204" pitchFamily="34" charset="-120"/>
                        <a:ea typeface="微軟正黑體" panose="020B0604030504040204" pitchFamily="34" charset="-120"/>
                      </a:endParaRPr>
                    </a:p>
                    <a:p>
                      <a:pPr marL="0" marR="0" lvl="0" indent="0" algn="l" defTabSz="914400" rtl="0" eaLnBrk="1" fontAlgn="base" latinLnBrk="0" hangingPunct="1">
                        <a:lnSpc>
                          <a:spcPct val="100000"/>
                        </a:lnSpc>
                        <a:spcBef>
                          <a:spcPct val="0"/>
                        </a:spcBef>
                        <a:spcAft>
                          <a:spcPct val="0"/>
                        </a:spcAft>
                        <a:buClrTx/>
                        <a:buSzTx/>
                        <a:buFontTx/>
                        <a:buNone/>
                        <a:tabLst/>
                        <a:defRPr/>
                      </a:pPr>
                      <a:r>
                        <a:rPr lang="zh-TW" altLang="en-US" sz="3200" b="0" dirty="0" smtClean="0">
                          <a:latin typeface="微軟正黑體" panose="020B0604030504040204" pitchFamily="34" charset="-120"/>
                          <a:ea typeface="微軟正黑體" panose="020B0604030504040204" pitchFamily="34" charset="-120"/>
                        </a:rPr>
                        <a:t> 交通部觀光局、</a:t>
                      </a:r>
                      <a:endParaRPr lang="en-US" altLang="zh-TW" sz="3200" b="0" dirty="0" smtClean="0">
                        <a:latin typeface="微軟正黑體" panose="020B0604030504040204" pitchFamily="34" charset="-120"/>
                        <a:ea typeface="微軟正黑體" panose="020B0604030504040204" pitchFamily="34" charset="-120"/>
                      </a:endParaRPr>
                    </a:p>
                    <a:p>
                      <a:pPr marL="0" marR="0" lvl="0" indent="0" algn="l" defTabSz="914400" rtl="0" eaLnBrk="1" fontAlgn="base" latinLnBrk="0" hangingPunct="1">
                        <a:lnSpc>
                          <a:spcPct val="100000"/>
                        </a:lnSpc>
                        <a:spcBef>
                          <a:spcPct val="0"/>
                        </a:spcBef>
                        <a:spcAft>
                          <a:spcPct val="0"/>
                        </a:spcAft>
                        <a:buClrTx/>
                        <a:buSzTx/>
                        <a:buFontTx/>
                        <a:buNone/>
                        <a:tabLst/>
                        <a:defRPr/>
                      </a:pPr>
                      <a:r>
                        <a:rPr lang="zh-TW" altLang="en-US" sz="3200" b="0" dirty="0" smtClean="0">
                          <a:latin typeface="微軟正黑體" panose="020B0604030504040204" pitchFamily="34" charset="-120"/>
                          <a:ea typeface="微軟正黑體" panose="020B0604030504040204" pitchFamily="34" charset="-120"/>
                        </a:rPr>
                        <a:t> 農委會林務局</a:t>
                      </a:r>
                      <a:r>
                        <a:rPr lang="en-US" altLang="zh-TW" sz="3200" b="0" dirty="0" smtClean="0">
                          <a:latin typeface="微軟正黑體" panose="020B0604030504040204" pitchFamily="34" charset="-120"/>
                          <a:ea typeface="微軟正黑體" panose="020B0604030504040204" pitchFamily="34" charset="-120"/>
                        </a:rPr>
                        <a:t>)</a:t>
                      </a:r>
                      <a:r>
                        <a:rPr lang="zh-TW" altLang="en-US" sz="3200" b="0" dirty="0" smtClean="0">
                          <a:latin typeface="微軟正黑體" panose="020B0604030504040204" pitchFamily="34" charset="-120"/>
                          <a:ea typeface="微軟正黑體" panose="020B0604030504040204" pitchFamily="34" charset="-120"/>
                        </a:rPr>
                        <a:t> </a:t>
                      </a:r>
                    </a:p>
                  </a:txBody>
                  <a:tcPr marL="182901" marR="182901" marT="91451" marB="91451"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3F4"/>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lang="zh-TW" altLang="en-US" sz="3600" b="1" kern="100" dirty="0" smtClean="0">
                          <a:effectLst/>
                          <a:latin typeface="微軟正黑體" panose="020B0604030504040204" pitchFamily="34" charset="-120"/>
                          <a:ea typeface="微軟正黑體" panose="020B0604030504040204" pitchFamily="34" charset="-120"/>
                          <a:cs typeface="Times New Roman"/>
                        </a:rPr>
                        <a:t>人行步道、涼亭、公廁設施</a:t>
                      </a:r>
                      <a:r>
                        <a:rPr lang="zh-TW" altLang="en-US" sz="3600" b="1" kern="100" dirty="0" smtClean="0">
                          <a:effectLst/>
                          <a:latin typeface="微軟正黑體" panose="020B0604030504040204" pitchFamily="34" charset="-120"/>
                          <a:ea typeface="微軟正黑體" panose="020B0604030504040204" pitchFamily="34" charset="-120"/>
                        </a:rPr>
                        <a:t>、遊客服務設施、山屋</a:t>
                      </a:r>
                      <a:endParaRPr lang="en-US" altLang="zh-TW" sz="3600" b="1" kern="100" dirty="0" smtClean="0">
                        <a:effectLst/>
                        <a:latin typeface="微軟正黑體" panose="020B0604030504040204" pitchFamily="34" charset="-120"/>
                        <a:ea typeface="微軟正黑體" panose="020B0604030504040204" pitchFamily="34" charset="-120"/>
                      </a:endParaRPr>
                    </a:p>
                    <a:p>
                      <a:pPr marL="0" marR="0" lvl="0" indent="0" algn="l" defTabSz="914400" rtl="0" eaLnBrk="1" fontAlgn="base" latinLnBrk="0" hangingPunct="1">
                        <a:lnSpc>
                          <a:spcPct val="100000"/>
                        </a:lnSpc>
                        <a:spcBef>
                          <a:spcPct val="0"/>
                        </a:spcBef>
                        <a:spcAft>
                          <a:spcPct val="0"/>
                        </a:spcAft>
                        <a:buClrTx/>
                        <a:buSzTx/>
                        <a:buFontTx/>
                        <a:buNone/>
                        <a:tabLst/>
                        <a:defRPr/>
                      </a:pPr>
                      <a:r>
                        <a:rPr lang="en-US" altLang="zh-TW" sz="3600" b="0" kern="100" dirty="0" smtClean="0">
                          <a:effectLst/>
                          <a:latin typeface="微軟正黑體" panose="020B0604030504040204" pitchFamily="34" charset="-120"/>
                          <a:ea typeface="微軟正黑體" panose="020B0604030504040204" pitchFamily="34" charset="-120"/>
                          <a:cs typeface="Times New Roman"/>
                        </a:rPr>
                        <a:t>(</a:t>
                      </a:r>
                      <a:r>
                        <a:rPr lang="zh-TW" altLang="en-US" sz="3600" b="0" kern="100" dirty="0" smtClean="0">
                          <a:effectLst/>
                          <a:latin typeface="微軟正黑體" panose="020B0604030504040204" pitchFamily="34" charset="-120"/>
                          <a:ea typeface="微軟正黑體" panose="020B0604030504040204" pitchFamily="34" charset="-120"/>
                          <a:cs typeface="Times New Roman"/>
                        </a:rPr>
                        <a:t>性質須屬公共設施</a:t>
                      </a:r>
                      <a:r>
                        <a:rPr lang="en-US" altLang="zh-TW" sz="3600" b="0" kern="100" dirty="0" smtClean="0">
                          <a:effectLst/>
                          <a:latin typeface="微軟正黑體" panose="020B0604030504040204" pitchFamily="34" charset="-120"/>
                          <a:ea typeface="微軟正黑體" panose="020B0604030504040204" pitchFamily="34" charset="-120"/>
                          <a:cs typeface="Times New Roman"/>
                        </a:rPr>
                        <a:t>)</a:t>
                      </a:r>
                      <a:endParaRPr lang="zh-TW" altLang="zh-TW" sz="3600" b="0" kern="100" dirty="0" smtClean="0">
                        <a:effectLst/>
                        <a:latin typeface="微軟正黑體" panose="020B0604030504040204" pitchFamily="34" charset="-120"/>
                        <a:ea typeface="微軟正黑體" panose="020B0604030504040204" pitchFamily="34" charset="-120"/>
                        <a:cs typeface="Times New Roman"/>
                      </a:endParaRPr>
                    </a:p>
                  </a:txBody>
                  <a:tcPr marL="182901" marR="182901" marT="91451" marB="91451"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3F4"/>
                    </a:solidFill>
                  </a:tcPr>
                </a:tc>
              </a:tr>
            </a:tbl>
          </a:graphicData>
        </a:graphic>
      </p:graphicFrame>
      <p:sp>
        <p:nvSpPr>
          <p:cNvPr id="6" name="Rectangle 7"/>
          <p:cNvSpPr txBox="1">
            <a:spLocks noGrp="1" noChangeArrowheads="1"/>
          </p:cNvSpPr>
          <p:nvPr/>
        </p:nvSpPr>
        <p:spPr bwMode="auto">
          <a:xfrm>
            <a:off x="17211209" y="13019088"/>
            <a:ext cx="1006416" cy="609601"/>
          </a:xfrm>
          <a:prstGeom prst="rect">
            <a:avLst/>
          </a:prstGeom>
          <a:noFill/>
          <a:ln>
            <a:noFill/>
          </a:ln>
        </p:spPr>
        <p:txBody>
          <a:bodyPr lIns="182505" tIns="91235" rIns="182505" bIns="91235"/>
          <a:lstStyle>
            <a:lvl1pPr>
              <a:spcBef>
                <a:spcPct val="20000"/>
              </a:spcBef>
              <a:buChar char="•"/>
              <a:defRPr kumimoji="1" sz="6400">
                <a:solidFill>
                  <a:schemeClr val="tx1"/>
                </a:solidFill>
                <a:latin typeface="Arial" pitchFamily="34" charset="0"/>
                <a:ea typeface="新細明體" pitchFamily="18" charset="-120"/>
              </a:defRPr>
            </a:lvl1pPr>
            <a:lvl2pPr marL="742950" indent="-285750">
              <a:spcBef>
                <a:spcPct val="20000"/>
              </a:spcBef>
              <a:buChar char="–"/>
              <a:defRPr kumimoji="1" sz="5600">
                <a:solidFill>
                  <a:schemeClr val="tx1"/>
                </a:solidFill>
                <a:latin typeface="Arial" pitchFamily="34" charset="0"/>
                <a:ea typeface="新細明體" pitchFamily="18" charset="-120"/>
              </a:defRPr>
            </a:lvl2pPr>
            <a:lvl3pPr marL="1143000" indent="-228600">
              <a:spcBef>
                <a:spcPct val="20000"/>
              </a:spcBef>
              <a:buChar char="•"/>
              <a:defRPr kumimoji="1" sz="4800">
                <a:solidFill>
                  <a:schemeClr val="tx1"/>
                </a:solidFill>
                <a:latin typeface="Arial" pitchFamily="34" charset="0"/>
                <a:ea typeface="新細明體" pitchFamily="18" charset="-120"/>
              </a:defRPr>
            </a:lvl3pPr>
            <a:lvl4pPr marL="1600200" indent="-228600">
              <a:spcBef>
                <a:spcPct val="20000"/>
              </a:spcBef>
              <a:buChar char="–"/>
              <a:defRPr kumimoji="1" sz="4000">
                <a:solidFill>
                  <a:schemeClr val="tx1"/>
                </a:solidFill>
                <a:latin typeface="Arial" pitchFamily="34" charset="0"/>
                <a:ea typeface="新細明體" pitchFamily="18" charset="-120"/>
              </a:defRPr>
            </a:lvl4pPr>
            <a:lvl5pPr marL="2057400" indent="-228600">
              <a:spcBef>
                <a:spcPct val="20000"/>
              </a:spcBef>
              <a:buChar char="»"/>
              <a:defRPr kumimoji="1" sz="4000">
                <a:solidFill>
                  <a:schemeClr val="tx1"/>
                </a:solidFill>
                <a:latin typeface="Arial" pitchFamily="34" charset="0"/>
                <a:ea typeface="新細明體" pitchFamily="18" charset="-120"/>
              </a:defRPr>
            </a:lvl5pPr>
            <a:lvl6pPr marL="2514600" indent="-228600" eaLnBrk="0" fontAlgn="base" hangingPunct="0">
              <a:spcBef>
                <a:spcPct val="20000"/>
              </a:spcBef>
              <a:spcAft>
                <a:spcPct val="0"/>
              </a:spcAft>
              <a:buChar char="»"/>
              <a:defRPr kumimoji="1" sz="4000">
                <a:solidFill>
                  <a:schemeClr val="tx1"/>
                </a:solidFill>
                <a:latin typeface="Arial" pitchFamily="34" charset="0"/>
                <a:ea typeface="新細明體" pitchFamily="18" charset="-120"/>
              </a:defRPr>
            </a:lvl6pPr>
            <a:lvl7pPr marL="2971800" indent="-228600" eaLnBrk="0" fontAlgn="base" hangingPunct="0">
              <a:spcBef>
                <a:spcPct val="20000"/>
              </a:spcBef>
              <a:spcAft>
                <a:spcPct val="0"/>
              </a:spcAft>
              <a:buChar char="»"/>
              <a:defRPr kumimoji="1" sz="4000">
                <a:solidFill>
                  <a:schemeClr val="tx1"/>
                </a:solidFill>
                <a:latin typeface="Arial" pitchFamily="34" charset="0"/>
                <a:ea typeface="新細明體" pitchFamily="18" charset="-120"/>
              </a:defRPr>
            </a:lvl7pPr>
            <a:lvl8pPr marL="3429000" indent="-228600" eaLnBrk="0" fontAlgn="base" hangingPunct="0">
              <a:spcBef>
                <a:spcPct val="20000"/>
              </a:spcBef>
              <a:spcAft>
                <a:spcPct val="0"/>
              </a:spcAft>
              <a:buChar char="»"/>
              <a:defRPr kumimoji="1" sz="4000">
                <a:solidFill>
                  <a:schemeClr val="tx1"/>
                </a:solidFill>
                <a:latin typeface="Arial" pitchFamily="34" charset="0"/>
                <a:ea typeface="新細明體" pitchFamily="18" charset="-120"/>
              </a:defRPr>
            </a:lvl8pPr>
            <a:lvl9pPr marL="3886200" indent="-228600" eaLnBrk="0" fontAlgn="base" hangingPunct="0">
              <a:spcBef>
                <a:spcPct val="20000"/>
              </a:spcBef>
              <a:spcAft>
                <a:spcPct val="0"/>
              </a:spcAft>
              <a:buChar char="»"/>
              <a:defRPr kumimoji="1" sz="4000">
                <a:solidFill>
                  <a:schemeClr val="tx1"/>
                </a:solidFill>
                <a:latin typeface="Arial" pitchFamily="34" charset="0"/>
                <a:ea typeface="新細明體" pitchFamily="18" charset="-120"/>
              </a:defRPr>
            </a:lvl9pPr>
          </a:lstStyle>
          <a:p>
            <a:pPr algn="r" eaLnBrk="1" hangingPunct="1">
              <a:spcBef>
                <a:spcPct val="0"/>
              </a:spcBef>
              <a:buFontTx/>
              <a:buNone/>
              <a:defRPr/>
            </a:pPr>
            <a:fld id="{49984365-0D80-4808-AA36-7ED3FA288BE7}" type="slidenum">
              <a:rPr lang="en-US" altLang="zh-TW" sz="3200">
                <a:solidFill>
                  <a:srgbClr val="000000"/>
                </a:solidFill>
                <a:effectLst>
                  <a:glow rad="254000">
                    <a:schemeClr val="bg1">
                      <a:alpha val="68000"/>
                    </a:schemeClr>
                  </a:glow>
                </a:effectLst>
                <a:latin typeface="微軟正黑體" panose="020B0604030504040204" pitchFamily="34" charset="-120"/>
                <a:ea typeface="微軟正黑體" panose="020B0604030504040204" pitchFamily="34" charset="-120"/>
              </a:rPr>
              <a:pPr algn="r" eaLnBrk="1" hangingPunct="1">
                <a:spcBef>
                  <a:spcPct val="0"/>
                </a:spcBef>
                <a:buFontTx/>
                <a:buNone/>
                <a:defRPr/>
              </a:pPr>
              <a:t>50</a:t>
            </a:fld>
            <a:endParaRPr lang="en-US" altLang="zh-TW" sz="3200" dirty="0">
              <a:solidFill>
                <a:srgbClr val="000000"/>
              </a:solidFill>
              <a:effectLst>
                <a:glow rad="254000">
                  <a:schemeClr val="bg1">
                    <a:alpha val="68000"/>
                  </a:schemeClr>
                </a:glow>
              </a:effectLst>
              <a:latin typeface="微軟正黑體" panose="020B0604030504040204" pitchFamily="34" charset="-120"/>
              <a:ea typeface="微軟正黑體" panose="020B0604030504040204" pitchFamily="34" charset="-120"/>
            </a:endParaRPr>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表格 4"/>
          <p:cNvGraphicFramePr>
            <a:graphicFrameLocks noGrp="1"/>
          </p:cNvGraphicFramePr>
          <p:nvPr>
            <p:extLst>
              <p:ext uri="{D42A27DB-BD31-4B8C-83A1-F6EECF244321}">
                <p14:modId xmlns:p14="http://schemas.microsoft.com/office/powerpoint/2010/main" val="830945874"/>
              </p:ext>
            </p:extLst>
          </p:nvPr>
        </p:nvGraphicFramePr>
        <p:xfrm>
          <a:off x="504825" y="6153523"/>
          <a:ext cx="17209594" cy="3657600"/>
        </p:xfrm>
        <a:graphic>
          <a:graphicData uri="http://schemas.openxmlformats.org/drawingml/2006/table">
            <a:tbl>
              <a:tblPr>
                <a:tableStyleId>{5C22544A-7EE6-4342-B048-85BDC9FD1C3A}</a:tableStyleId>
              </a:tblPr>
              <a:tblGrid>
                <a:gridCol w="578559"/>
                <a:gridCol w="794724"/>
                <a:gridCol w="2603229"/>
                <a:gridCol w="1012367"/>
                <a:gridCol w="1012367"/>
                <a:gridCol w="1012367"/>
                <a:gridCol w="1012367"/>
                <a:gridCol w="1012367"/>
                <a:gridCol w="1012367"/>
                <a:gridCol w="1012367"/>
                <a:gridCol w="1012367"/>
                <a:gridCol w="1012367"/>
                <a:gridCol w="1012367"/>
                <a:gridCol w="3109412"/>
              </a:tblGrid>
              <a:tr h="306695">
                <a:tc rowSpan="3">
                  <a:txBody>
                    <a:bodyPr/>
                    <a:lstStyle/>
                    <a:p>
                      <a:pPr algn="ctr">
                        <a:lnSpc>
                          <a:spcPct val="100000"/>
                        </a:lnSpc>
                        <a:spcAft>
                          <a:spcPts val="0"/>
                        </a:spcAft>
                      </a:pPr>
                      <a:r>
                        <a:rPr lang="zh-TW" sz="2400" b="1" kern="100" dirty="0">
                          <a:effectLst/>
                          <a:latin typeface="微軟正黑體" panose="020B0604030504040204" pitchFamily="34" charset="-120"/>
                          <a:ea typeface="微軟正黑體" panose="020B0604030504040204" pitchFamily="34" charset="-120"/>
                        </a:rPr>
                        <a:t>項次</a:t>
                      </a:r>
                      <a:endParaRPr lang="zh-TW" sz="2400" b="1" kern="100" dirty="0">
                        <a:effectLst/>
                        <a:latin typeface="微軟正黑體" panose="020B0604030504040204" pitchFamily="34" charset="-120"/>
                        <a:ea typeface="微軟正黑體" panose="020B0604030504040204" pitchFamily="34" charset="-120"/>
                        <a:cs typeface="Times New Roman"/>
                      </a:endParaRPr>
                    </a:p>
                  </a:txBody>
                  <a:tcPr marL="35563" marR="35563"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5">
                        <a:lumMod val="40000"/>
                        <a:lumOff val="60000"/>
                      </a:schemeClr>
                    </a:solidFill>
                  </a:tcPr>
                </a:tc>
                <a:tc rowSpan="3">
                  <a:txBody>
                    <a:bodyPr/>
                    <a:lstStyle/>
                    <a:p>
                      <a:pPr algn="ctr">
                        <a:lnSpc>
                          <a:spcPct val="100000"/>
                        </a:lnSpc>
                        <a:spcAft>
                          <a:spcPts val="0"/>
                        </a:spcAft>
                      </a:pPr>
                      <a:r>
                        <a:rPr lang="zh-TW" sz="2400" b="1" kern="100" dirty="0">
                          <a:effectLst/>
                          <a:latin typeface="微軟正黑體" panose="020B0604030504040204" pitchFamily="34" charset="-120"/>
                          <a:ea typeface="微軟正黑體" panose="020B0604030504040204" pitchFamily="34" charset="-120"/>
                        </a:rPr>
                        <a:t>使用項目</a:t>
                      </a:r>
                      <a:endParaRPr lang="zh-TW" sz="2400" b="1" kern="100" dirty="0">
                        <a:effectLst/>
                        <a:latin typeface="微軟正黑體" panose="020B0604030504040204" pitchFamily="34" charset="-120"/>
                        <a:ea typeface="微軟正黑體" panose="020B0604030504040204" pitchFamily="34" charset="-120"/>
                        <a:cs typeface="Times New Roman"/>
                      </a:endParaRPr>
                    </a:p>
                  </a:txBody>
                  <a:tcPr marL="35563" marR="35563"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5">
                        <a:lumMod val="40000"/>
                        <a:lumOff val="60000"/>
                      </a:schemeClr>
                    </a:solidFill>
                  </a:tcPr>
                </a:tc>
                <a:tc rowSpan="3">
                  <a:txBody>
                    <a:bodyPr/>
                    <a:lstStyle/>
                    <a:p>
                      <a:pPr algn="ctr">
                        <a:lnSpc>
                          <a:spcPct val="100000"/>
                        </a:lnSpc>
                        <a:spcAft>
                          <a:spcPts val="0"/>
                        </a:spcAft>
                      </a:pPr>
                      <a:r>
                        <a:rPr lang="zh-TW" sz="2400" b="1" kern="100" dirty="0">
                          <a:effectLst/>
                          <a:latin typeface="微軟正黑體" panose="020B0604030504040204" pitchFamily="34" charset="-120"/>
                          <a:ea typeface="微軟正黑體" panose="020B0604030504040204" pitchFamily="34" charset="-120"/>
                        </a:rPr>
                        <a:t>細目</a:t>
                      </a:r>
                      <a:endParaRPr lang="zh-TW" sz="2400" b="1" kern="100" dirty="0">
                        <a:effectLst/>
                        <a:latin typeface="微軟正黑體" panose="020B0604030504040204" pitchFamily="34" charset="-120"/>
                        <a:ea typeface="微軟正黑體" panose="020B0604030504040204" pitchFamily="34" charset="-120"/>
                        <a:cs typeface="Times New Roman"/>
                      </a:endParaRPr>
                    </a:p>
                  </a:txBody>
                  <a:tcPr marL="35563" marR="35563"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5">
                        <a:lumMod val="40000"/>
                        <a:lumOff val="60000"/>
                      </a:schemeClr>
                    </a:solidFill>
                  </a:tcPr>
                </a:tc>
                <a:tc gridSpan="6">
                  <a:txBody>
                    <a:bodyPr/>
                    <a:lstStyle/>
                    <a:p>
                      <a:pPr algn="ctr">
                        <a:lnSpc>
                          <a:spcPct val="100000"/>
                        </a:lnSpc>
                        <a:spcAft>
                          <a:spcPts val="0"/>
                        </a:spcAft>
                      </a:pPr>
                      <a:r>
                        <a:rPr lang="zh-TW" sz="2400" b="1" kern="100" dirty="0">
                          <a:effectLst/>
                          <a:latin typeface="微軟正黑體" panose="020B0604030504040204" pitchFamily="34" charset="-120"/>
                          <a:ea typeface="微軟正黑體" panose="020B0604030504040204" pitchFamily="34" charset="-120"/>
                        </a:rPr>
                        <a:t>農業發展地區</a:t>
                      </a:r>
                      <a:endParaRPr lang="zh-TW" sz="2400" b="1" kern="100" dirty="0">
                        <a:effectLst/>
                        <a:latin typeface="微軟正黑體" panose="020B0604030504040204" pitchFamily="34" charset="-120"/>
                        <a:ea typeface="微軟正黑體" panose="020B0604030504040204" pitchFamily="34" charset="-120"/>
                        <a:cs typeface="Times New Roman"/>
                      </a:endParaRPr>
                    </a:p>
                  </a:txBody>
                  <a:tcPr marL="35563" marR="35563"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5">
                        <a:lumMod val="40000"/>
                        <a:lumOff val="60000"/>
                      </a:schemeClr>
                    </a:solidFill>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gridSpan="4">
                  <a:txBody>
                    <a:bodyPr/>
                    <a:lstStyle/>
                    <a:p>
                      <a:pPr algn="ctr">
                        <a:lnSpc>
                          <a:spcPct val="100000"/>
                        </a:lnSpc>
                        <a:spcAft>
                          <a:spcPts val="0"/>
                        </a:spcAft>
                      </a:pPr>
                      <a:r>
                        <a:rPr lang="zh-TW" sz="2400" b="1" kern="100" dirty="0">
                          <a:effectLst/>
                          <a:latin typeface="微軟正黑體" panose="020B0604030504040204" pitchFamily="34" charset="-120"/>
                          <a:ea typeface="微軟正黑體" panose="020B0604030504040204" pitchFamily="34" charset="-120"/>
                        </a:rPr>
                        <a:t>國土保育地區</a:t>
                      </a:r>
                      <a:endParaRPr lang="zh-TW" sz="2400" b="1" kern="100" dirty="0">
                        <a:effectLst/>
                        <a:latin typeface="微軟正黑體" panose="020B0604030504040204" pitchFamily="34" charset="-120"/>
                        <a:ea typeface="微軟正黑體" panose="020B0604030504040204" pitchFamily="34" charset="-120"/>
                        <a:cs typeface="Times New Roman"/>
                      </a:endParaRPr>
                    </a:p>
                  </a:txBody>
                  <a:tcPr marL="35563" marR="35563"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5">
                        <a:lumMod val="40000"/>
                        <a:lumOff val="60000"/>
                      </a:schemeClr>
                    </a:solidFill>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rowSpan="3">
                  <a:txBody>
                    <a:bodyPr/>
                    <a:lstStyle/>
                    <a:p>
                      <a:pPr algn="ctr">
                        <a:lnSpc>
                          <a:spcPct val="100000"/>
                        </a:lnSpc>
                        <a:spcAft>
                          <a:spcPts val="0"/>
                        </a:spcAft>
                      </a:pPr>
                      <a:r>
                        <a:rPr lang="zh-TW" sz="2400" b="1" kern="100" dirty="0">
                          <a:effectLst/>
                          <a:latin typeface="微軟正黑體" panose="020B0604030504040204" pitchFamily="34" charset="-120"/>
                          <a:ea typeface="微軟正黑體" panose="020B0604030504040204" pitchFamily="34" charset="-120"/>
                        </a:rPr>
                        <a:t>備註</a:t>
                      </a:r>
                      <a:r>
                        <a:rPr lang="en-US" sz="2400" b="1" kern="100" dirty="0">
                          <a:effectLst/>
                          <a:latin typeface="微軟正黑體" panose="020B0604030504040204" pitchFamily="34" charset="-120"/>
                          <a:ea typeface="微軟正黑體" panose="020B0604030504040204" pitchFamily="34" charset="-120"/>
                        </a:rPr>
                        <a:t>(*)</a:t>
                      </a:r>
                      <a:endParaRPr lang="zh-TW" sz="2400" b="1" kern="100" dirty="0">
                        <a:effectLst/>
                        <a:latin typeface="微軟正黑體" panose="020B0604030504040204" pitchFamily="34" charset="-120"/>
                        <a:ea typeface="微軟正黑體" panose="020B0604030504040204" pitchFamily="34" charset="-120"/>
                        <a:cs typeface="Times New Roman"/>
                      </a:endParaRPr>
                    </a:p>
                  </a:txBody>
                  <a:tcPr marL="35563" marR="35563"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5">
                        <a:lumMod val="40000"/>
                        <a:lumOff val="60000"/>
                      </a:schemeClr>
                    </a:solidFill>
                  </a:tcPr>
                </a:tc>
              </a:tr>
              <a:tr h="194729">
                <a:tc vMerge="1">
                  <a:txBody>
                    <a:bodyPr/>
                    <a:lstStyle/>
                    <a:p>
                      <a:endParaRPr lang="zh-TW" altLang="en-US"/>
                    </a:p>
                  </a:txBody>
                  <a:tcPr/>
                </a:tc>
                <a:tc vMerge="1">
                  <a:txBody>
                    <a:bodyPr/>
                    <a:lstStyle/>
                    <a:p>
                      <a:endParaRPr lang="zh-TW" altLang="en-US"/>
                    </a:p>
                  </a:txBody>
                  <a:tcPr/>
                </a:tc>
                <a:tc vMerge="1">
                  <a:txBody>
                    <a:bodyPr/>
                    <a:lstStyle/>
                    <a:p>
                      <a:endParaRPr lang="zh-TW" altLang="en-US"/>
                    </a:p>
                  </a:txBody>
                  <a:tcPr/>
                </a:tc>
                <a:tc rowSpan="2">
                  <a:txBody>
                    <a:bodyPr/>
                    <a:lstStyle/>
                    <a:p>
                      <a:pPr algn="ctr">
                        <a:lnSpc>
                          <a:spcPct val="100000"/>
                        </a:lnSpc>
                        <a:spcAft>
                          <a:spcPts val="0"/>
                        </a:spcAft>
                      </a:pPr>
                      <a:r>
                        <a:rPr lang="zh-TW" sz="2400" b="1" kern="100" dirty="0">
                          <a:effectLst/>
                          <a:latin typeface="微軟正黑體" panose="020B0604030504040204" pitchFamily="34" charset="-120"/>
                          <a:ea typeface="微軟正黑體" panose="020B0604030504040204" pitchFamily="34" charset="-120"/>
                        </a:rPr>
                        <a:t>農</a:t>
                      </a:r>
                      <a:r>
                        <a:rPr lang="en-US" sz="2400" b="1" kern="100" dirty="0">
                          <a:effectLst/>
                          <a:latin typeface="微軟正黑體" panose="020B0604030504040204" pitchFamily="34" charset="-120"/>
                          <a:ea typeface="微軟正黑體" panose="020B0604030504040204" pitchFamily="34" charset="-120"/>
                        </a:rPr>
                        <a:t/>
                      </a:r>
                      <a:br>
                        <a:rPr lang="en-US" sz="2400" b="1" kern="100" dirty="0">
                          <a:effectLst/>
                          <a:latin typeface="微軟正黑體" panose="020B0604030504040204" pitchFamily="34" charset="-120"/>
                          <a:ea typeface="微軟正黑體" panose="020B0604030504040204" pitchFamily="34" charset="-120"/>
                        </a:rPr>
                      </a:br>
                      <a:r>
                        <a:rPr lang="en-US" sz="2400" b="1" kern="100" dirty="0">
                          <a:effectLst/>
                          <a:latin typeface="微軟正黑體" panose="020B0604030504040204" pitchFamily="34" charset="-120"/>
                          <a:ea typeface="微軟正黑體" panose="020B0604030504040204" pitchFamily="34" charset="-120"/>
                        </a:rPr>
                        <a:t>1</a:t>
                      </a:r>
                      <a:endParaRPr lang="zh-TW" sz="2400" b="1" kern="100" dirty="0">
                        <a:effectLst/>
                        <a:latin typeface="微軟正黑體" panose="020B0604030504040204" pitchFamily="34" charset="-120"/>
                        <a:ea typeface="微軟正黑體" panose="020B0604030504040204" pitchFamily="34" charset="-120"/>
                        <a:cs typeface="Times New Roman"/>
                      </a:endParaRPr>
                    </a:p>
                  </a:txBody>
                  <a:tcPr marL="35563" marR="35563"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5">
                        <a:lumMod val="40000"/>
                        <a:lumOff val="60000"/>
                      </a:schemeClr>
                    </a:solidFill>
                  </a:tcPr>
                </a:tc>
                <a:tc rowSpan="2">
                  <a:txBody>
                    <a:bodyPr/>
                    <a:lstStyle/>
                    <a:p>
                      <a:pPr algn="ctr">
                        <a:lnSpc>
                          <a:spcPct val="100000"/>
                        </a:lnSpc>
                        <a:spcAft>
                          <a:spcPts val="0"/>
                        </a:spcAft>
                      </a:pPr>
                      <a:r>
                        <a:rPr lang="zh-TW" sz="2400" b="1" kern="100" dirty="0">
                          <a:effectLst/>
                          <a:latin typeface="微軟正黑體" panose="020B0604030504040204" pitchFamily="34" charset="-120"/>
                          <a:ea typeface="微軟正黑體" panose="020B0604030504040204" pitchFamily="34" charset="-120"/>
                        </a:rPr>
                        <a:t>農</a:t>
                      </a:r>
                      <a:r>
                        <a:rPr lang="en-US" sz="2400" b="1" kern="100" dirty="0">
                          <a:effectLst/>
                          <a:latin typeface="微軟正黑體" panose="020B0604030504040204" pitchFamily="34" charset="-120"/>
                          <a:ea typeface="微軟正黑體" panose="020B0604030504040204" pitchFamily="34" charset="-120"/>
                        </a:rPr>
                        <a:t/>
                      </a:r>
                      <a:br>
                        <a:rPr lang="en-US" sz="2400" b="1" kern="100" dirty="0">
                          <a:effectLst/>
                          <a:latin typeface="微軟正黑體" panose="020B0604030504040204" pitchFamily="34" charset="-120"/>
                          <a:ea typeface="微軟正黑體" panose="020B0604030504040204" pitchFamily="34" charset="-120"/>
                        </a:rPr>
                      </a:br>
                      <a:r>
                        <a:rPr lang="en-US" sz="2400" b="1" kern="100" dirty="0">
                          <a:effectLst/>
                          <a:latin typeface="微軟正黑體" panose="020B0604030504040204" pitchFamily="34" charset="-120"/>
                          <a:ea typeface="微軟正黑體" panose="020B0604030504040204" pitchFamily="34" charset="-120"/>
                        </a:rPr>
                        <a:t>2</a:t>
                      </a:r>
                      <a:endParaRPr lang="zh-TW" sz="2400" b="1" kern="100" dirty="0">
                        <a:effectLst/>
                        <a:latin typeface="微軟正黑體" panose="020B0604030504040204" pitchFamily="34" charset="-120"/>
                        <a:ea typeface="微軟正黑體" panose="020B0604030504040204" pitchFamily="34" charset="-120"/>
                        <a:cs typeface="Times New Roman"/>
                      </a:endParaRPr>
                    </a:p>
                  </a:txBody>
                  <a:tcPr marL="35563" marR="35563"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5">
                        <a:lumMod val="40000"/>
                        <a:lumOff val="60000"/>
                      </a:schemeClr>
                    </a:solidFill>
                  </a:tcPr>
                </a:tc>
                <a:tc rowSpan="2">
                  <a:txBody>
                    <a:bodyPr/>
                    <a:lstStyle/>
                    <a:p>
                      <a:pPr algn="ctr">
                        <a:lnSpc>
                          <a:spcPct val="100000"/>
                        </a:lnSpc>
                        <a:spcAft>
                          <a:spcPts val="0"/>
                        </a:spcAft>
                      </a:pPr>
                      <a:r>
                        <a:rPr lang="zh-TW" sz="2400" b="1" kern="100" dirty="0">
                          <a:effectLst/>
                          <a:latin typeface="微軟正黑體" panose="020B0604030504040204" pitchFamily="34" charset="-120"/>
                          <a:ea typeface="微軟正黑體" panose="020B0604030504040204" pitchFamily="34" charset="-120"/>
                        </a:rPr>
                        <a:t>農</a:t>
                      </a:r>
                      <a:r>
                        <a:rPr lang="en-US" sz="2400" b="1" kern="100" dirty="0">
                          <a:effectLst/>
                          <a:latin typeface="微軟正黑體" panose="020B0604030504040204" pitchFamily="34" charset="-120"/>
                          <a:ea typeface="微軟正黑體" panose="020B0604030504040204" pitchFamily="34" charset="-120"/>
                        </a:rPr>
                        <a:t/>
                      </a:r>
                      <a:br>
                        <a:rPr lang="en-US" sz="2400" b="1" kern="100" dirty="0">
                          <a:effectLst/>
                          <a:latin typeface="微軟正黑體" panose="020B0604030504040204" pitchFamily="34" charset="-120"/>
                          <a:ea typeface="微軟正黑體" panose="020B0604030504040204" pitchFamily="34" charset="-120"/>
                        </a:rPr>
                      </a:br>
                      <a:r>
                        <a:rPr lang="en-US" sz="2400" b="1" kern="100" dirty="0">
                          <a:effectLst/>
                          <a:latin typeface="微軟正黑體" panose="020B0604030504040204" pitchFamily="34" charset="-120"/>
                          <a:ea typeface="微軟正黑體" panose="020B0604030504040204" pitchFamily="34" charset="-120"/>
                        </a:rPr>
                        <a:t>3</a:t>
                      </a:r>
                      <a:endParaRPr lang="zh-TW" sz="2400" b="1" kern="100" dirty="0">
                        <a:effectLst/>
                        <a:latin typeface="微軟正黑體" panose="020B0604030504040204" pitchFamily="34" charset="-120"/>
                        <a:ea typeface="微軟正黑體" panose="020B0604030504040204" pitchFamily="34" charset="-120"/>
                        <a:cs typeface="Times New Roman"/>
                      </a:endParaRPr>
                    </a:p>
                  </a:txBody>
                  <a:tcPr marL="35563" marR="35563"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5">
                        <a:lumMod val="40000"/>
                        <a:lumOff val="60000"/>
                      </a:schemeClr>
                    </a:solidFill>
                  </a:tcPr>
                </a:tc>
                <a:tc gridSpan="2">
                  <a:txBody>
                    <a:bodyPr/>
                    <a:lstStyle/>
                    <a:p>
                      <a:pPr algn="ctr">
                        <a:lnSpc>
                          <a:spcPct val="100000"/>
                        </a:lnSpc>
                        <a:spcAft>
                          <a:spcPts val="0"/>
                        </a:spcAft>
                      </a:pPr>
                      <a:r>
                        <a:rPr lang="zh-TW" sz="2400" b="1" kern="100" dirty="0">
                          <a:effectLst/>
                          <a:latin typeface="微軟正黑體" panose="020B0604030504040204" pitchFamily="34" charset="-120"/>
                          <a:ea typeface="微軟正黑體" panose="020B0604030504040204" pitchFamily="34" charset="-120"/>
                        </a:rPr>
                        <a:t>農</a:t>
                      </a:r>
                      <a:r>
                        <a:rPr lang="en-US" sz="2400" b="1" kern="100" dirty="0">
                          <a:effectLst/>
                          <a:latin typeface="微軟正黑體" panose="020B0604030504040204" pitchFamily="34" charset="-120"/>
                          <a:ea typeface="微軟正黑體" panose="020B0604030504040204" pitchFamily="34" charset="-120"/>
                        </a:rPr>
                        <a:t>4</a:t>
                      </a:r>
                      <a:endParaRPr lang="zh-TW" sz="2400" b="1" kern="100" dirty="0">
                        <a:effectLst/>
                        <a:latin typeface="微軟正黑體" panose="020B0604030504040204" pitchFamily="34" charset="-120"/>
                        <a:ea typeface="微軟正黑體" panose="020B0604030504040204" pitchFamily="34" charset="-120"/>
                        <a:cs typeface="Times New Roman"/>
                      </a:endParaRPr>
                    </a:p>
                  </a:txBody>
                  <a:tcPr marL="35563" marR="35563"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5">
                        <a:lumMod val="40000"/>
                        <a:lumOff val="60000"/>
                      </a:schemeClr>
                    </a:solidFill>
                  </a:tcPr>
                </a:tc>
                <a:tc hMerge="1">
                  <a:txBody>
                    <a:bodyPr/>
                    <a:lstStyle/>
                    <a:p>
                      <a:endParaRPr lang="zh-TW" altLang="en-US"/>
                    </a:p>
                  </a:txBody>
                  <a:tcPr/>
                </a:tc>
                <a:tc rowSpan="2">
                  <a:txBody>
                    <a:bodyPr/>
                    <a:lstStyle/>
                    <a:p>
                      <a:pPr algn="ctr">
                        <a:lnSpc>
                          <a:spcPct val="100000"/>
                        </a:lnSpc>
                        <a:spcAft>
                          <a:spcPts val="0"/>
                        </a:spcAft>
                      </a:pPr>
                      <a:r>
                        <a:rPr lang="zh-TW" sz="2400" b="1" kern="100" dirty="0">
                          <a:effectLst/>
                          <a:latin typeface="微軟正黑體" panose="020B0604030504040204" pitchFamily="34" charset="-120"/>
                          <a:ea typeface="微軟正黑體" panose="020B0604030504040204" pitchFamily="34" charset="-120"/>
                        </a:rPr>
                        <a:t>農</a:t>
                      </a:r>
                      <a:r>
                        <a:rPr lang="en-US" sz="2400" b="1" kern="100" dirty="0">
                          <a:effectLst/>
                          <a:latin typeface="微軟正黑體" panose="020B0604030504040204" pitchFamily="34" charset="-120"/>
                          <a:ea typeface="微軟正黑體" panose="020B0604030504040204" pitchFamily="34" charset="-120"/>
                        </a:rPr>
                        <a:t/>
                      </a:r>
                      <a:br>
                        <a:rPr lang="en-US" sz="2400" b="1" kern="100" dirty="0">
                          <a:effectLst/>
                          <a:latin typeface="微軟正黑體" panose="020B0604030504040204" pitchFamily="34" charset="-120"/>
                          <a:ea typeface="微軟正黑體" panose="020B0604030504040204" pitchFamily="34" charset="-120"/>
                        </a:rPr>
                      </a:br>
                      <a:r>
                        <a:rPr lang="en-US" sz="2400" b="1" kern="100" dirty="0">
                          <a:effectLst/>
                          <a:latin typeface="微軟正黑體" panose="020B0604030504040204" pitchFamily="34" charset="-120"/>
                          <a:ea typeface="微軟正黑體" panose="020B0604030504040204" pitchFamily="34" charset="-120"/>
                        </a:rPr>
                        <a:t>5</a:t>
                      </a:r>
                      <a:endParaRPr lang="zh-TW" sz="2400" b="1" kern="100" dirty="0">
                        <a:effectLst/>
                        <a:latin typeface="微軟正黑體" panose="020B0604030504040204" pitchFamily="34" charset="-120"/>
                        <a:ea typeface="微軟正黑體" panose="020B0604030504040204" pitchFamily="34" charset="-120"/>
                        <a:cs typeface="Times New Roman"/>
                      </a:endParaRPr>
                    </a:p>
                  </a:txBody>
                  <a:tcPr marL="35563" marR="35563"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5">
                        <a:lumMod val="40000"/>
                        <a:lumOff val="60000"/>
                      </a:schemeClr>
                    </a:solidFill>
                  </a:tcPr>
                </a:tc>
                <a:tc rowSpan="2">
                  <a:txBody>
                    <a:bodyPr/>
                    <a:lstStyle/>
                    <a:p>
                      <a:pPr algn="ctr">
                        <a:lnSpc>
                          <a:spcPct val="100000"/>
                        </a:lnSpc>
                        <a:spcAft>
                          <a:spcPts val="0"/>
                        </a:spcAft>
                      </a:pPr>
                      <a:r>
                        <a:rPr lang="zh-TW" sz="2400" b="1" kern="100" dirty="0">
                          <a:effectLst/>
                          <a:latin typeface="微軟正黑體" panose="020B0604030504040204" pitchFamily="34" charset="-120"/>
                          <a:ea typeface="微軟正黑體" panose="020B0604030504040204" pitchFamily="34" charset="-120"/>
                        </a:rPr>
                        <a:t>國</a:t>
                      </a:r>
                      <a:endParaRPr lang="en-US" altLang="zh-TW" sz="2400" b="1" kern="100" dirty="0">
                        <a:effectLst/>
                        <a:latin typeface="微軟正黑體" panose="020B0604030504040204" pitchFamily="34" charset="-120"/>
                        <a:ea typeface="微軟正黑體" panose="020B0604030504040204" pitchFamily="34" charset="-120"/>
                      </a:endParaRPr>
                    </a:p>
                    <a:p>
                      <a:pPr algn="ctr">
                        <a:lnSpc>
                          <a:spcPct val="100000"/>
                        </a:lnSpc>
                        <a:spcAft>
                          <a:spcPts val="0"/>
                        </a:spcAft>
                      </a:pPr>
                      <a:r>
                        <a:rPr lang="en-US" sz="2400" b="1" kern="100" dirty="0">
                          <a:effectLst/>
                          <a:latin typeface="微軟正黑體" panose="020B0604030504040204" pitchFamily="34" charset="-120"/>
                          <a:ea typeface="微軟正黑體" panose="020B0604030504040204" pitchFamily="34" charset="-120"/>
                        </a:rPr>
                        <a:t>1</a:t>
                      </a:r>
                      <a:endParaRPr lang="zh-TW" sz="2400" b="1" kern="100" dirty="0">
                        <a:effectLst/>
                        <a:latin typeface="微軟正黑體" panose="020B0604030504040204" pitchFamily="34" charset="-120"/>
                        <a:ea typeface="微軟正黑體" panose="020B0604030504040204" pitchFamily="34" charset="-120"/>
                        <a:cs typeface="Times New Roman"/>
                      </a:endParaRPr>
                    </a:p>
                  </a:txBody>
                  <a:tcPr marL="35563" marR="35563"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5">
                        <a:lumMod val="40000"/>
                        <a:lumOff val="60000"/>
                      </a:schemeClr>
                    </a:solidFill>
                  </a:tcPr>
                </a:tc>
                <a:tc rowSpan="2">
                  <a:txBody>
                    <a:bodyPr/>
                    <a:lstStyle/>
                    <a:p>
                      <a:pPr algn="ctr">
                        <a:lnSpc>
                          <a:spcPct val="100000"/>
                        </a:lnSpc>
                        <a:spcAft>
                          <a:spcPts val="0"/>
                        </a:spcAft>
                      </a:pPr>
                      <a:r>
                        <a:rPr lang="zh-TW" sz="2400" b="1" kern="100" dirty="0">
                          <a:effectLst/>
                          <a:latin typeface="微軟正黑體" panose="020B0604030504040204" pitchFamily="34" charset="-120"/>
                          <a:ea typeface="微軟正黑體" panose="020B0604030504040204" pitchFamily="34" charset="-120"/>
                        </a:rPr>
                        <a:t>國</a:t>
                      </a:r>
                      <a:endParaRPr lang="en-US" altLang="zh-TW" sz="2400" b="1" kern="100" dirty="0">
                        <a:effectLst/>
                        <a:latin typeface="微軟正黑體" panose="020B0604030504040204" pitchFamily="34" charset="-120"/>
                        <a:ea typeface="微軟正黑體" panose="020B0604030504040204" pitchFamily="34" charset="-120"/>
                      </a:endParaRPr>
                    </a:p>
                    <a:p>
                      <a:pPr algn="ctr">
                        <a:lnSpc>
                          <a:spcPct val="100000"/>
                        </a:lnSpc>
                        <a:spcAft>
                          <a:spcPts val="0"/>
                        </a:spcAft>
                      </a:pPr>
                      <a:r>
                        <a:rPr lang="en-US" sz="2400" b="1" kern="100" dirty="0">
                          <a:effectLst/>
                          <a:latin typeface="微軟正黑體" panose="020B0604030504040204" pitchFamily="34" charset="-120"/>
                          <a:ea typeface="微軟正黑體" panose="020B0604030504040204" pitchFamily="34" charset="-120"/>
                        </a:rPr>
                        <a:t>2</a:t>
                      </a:r>
                      <a:endParaRPr lang="zh-TW" sz="2400" b="1" kern="100" dirty="0">
                        <a:effectLst/>
                        <a:latin typeface="微軟正黑體" panose="020B0604030504040204" pitchFamily="34" charset="-120"/>
                        <a:ea typeface="微軟正黑體" panose="020B0604030504040204" pitchFamily="34" charset="-120"/>
                        <a:cs typeface="Times New Roman"/>
                      </a:endParaRPr>
                    </a:p>
                  </a:txBody>
                  <a:tcPr marL="35563" marR="35563"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5">
                        <a:lumMod val="40000"/>
                        <a:lumOff val="60000"/>
                      </a:schemeClr>
                    </a:solidFill>
                  </a:tcPr>
                </a:tc>
                <a:tc rowSpan="2">
                  <a:txBody>
                    <a:bodyPr/>
                    <a:lstStyle/>
                    <a:p>
                      <a:pPr algn="ctr">
                        <a:lnSpc>
                          <a:spcPct val="100000"/>
                        </a:lnSpc>
                        <a:spcAft>
                          <a:spcPts val="0"/>
                        </a:spcAft>
                      </a:pPr>
                      <a:r>
                        <a:rPr lang="zh-TW" sz="2400" b="1" kern="100" dirty="0">
                          <a:effectLst/>
                          <a:latin typeface="微軟正黑體" panose="020B0604030504040204" pitchFamily="34" charset="-120"/>
                          <a:ea typeface="微軟正黑體" panose="020B0604030504040204" pitchFamily="34" charset="-120"/>
                        </a:rPr>
                        <a:t>國</a:t>
                      </a:r>
                      <a:endParaRPr lang="en-US" altLang="zh-TW" sz="2400" b="1" kern="100" dirty="0">
                        <a:effectLst/>
                        <a:latin typeface="微軟正黑體" panose="020B0604030504040204" pitchFamily="34" charset="-120"/>
                        <a:ea typeface="微軟正黑體" panose="020B0604030504040204" pitchFamily="34" charset="-120"/>
                      </a:endParaRPr>
                    </a:p>
                    <a:p>
                      <a:pPr algn="ctr">
                        <a:lnSpc>
                          <a:spcPct val="100000"/>
                        </a:lnSpc>
                        <a:spcAft>
                          <a:spcPts val="0"/>
                        </a:spcAft>
                      </a:pPr>
                      <a:r>
                        <a:rPr lang="en-US" sz="2400" b="1" kern="100" dirty="0">
                          <a:effectLst/>
                          <a:latin typeface="微軟正黑體" panose="020B0604030504040204" pitchFamily="34" charset="-120"/>
                          <a:ea typeface="微軟正黑體" panose="020B0604030504040204" pitchFamily="34" charset="-120"/>
                        </a:rPr>
                        <a:t>3</a:t>
                      </a:r>
                      <a:endParaRPr lang="zh-TW" sz="2400" b="1" kern="100" dirty="0">
                        <a:effectLst/>
                        <a:latin typeface="微軟正黑體" panose="020B0604030504040204" pitchFamily="34" charset="-120"/>
                        <a:ea typeface="微軟正黑體" panose="020B0604030504040204" pitchFamily="34" charset="-120"/>
                        <a:cs typeface="Times New Roman"/>
                      </a:endParaRPr>
                    </a:p>
                  </a:txBody>
                  <a:tcPr marL="35563" marR="35563"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5">
                        <a:lumMod val="40000"/>
                        <a:lumOff val="60000"/>
                      </a:schemeClr>
                    </a:solidFill>
                  </a:tcPr>
                </a:tc>
                <a:tc rowSpan="2">
                  <a:txBody>
                    <a:bodyPr/>
                    <a:lstStyle/>
                    <a:p>
                      <a:pPr algn="ctr">
                        <a:lnSpc>
                          <a:spcPct val="100000"/>
                        </a:lnSpc>
                        <a:spcAft>
                          <a:spcPts val="0"/>
                        </a:spcAft>
                      </a:pPr>
                      <a:r>
                        <a:rPr lang="zh-TW" sz="2400" b="1" kern="100" dirty="0">
                          <a:effectLst/>
                          <a:latin typeface="微軟正黑體" panose="020B0604030504040204" pitchFamily="34" charset="-120"/>
                          <a:ea typeface="微軟正黑體" panose="020B0604030504040204" pitchFamily="34" charset="-120"/>
                        </a:rPr>
                        <a:t>國</a:t>
                      </a:r>
                      <a:endParaRPr lang="en-US" altLang="zh-TW" sz="2400" b="1" kern="100" dirty="0">
                        <a:effectLst/>
                        <a:latin typeface="微軟正黑體" panose="020B0604030504040204" pitchFamily="34" charset="-120"/>
                        <a:ea typeface="微軟正黑體" panose="020B0604030504040204" pitchFamily="34" charset="-120"/>
                      </a:endParaRPr>
                    </a:p>
                    <a:p>
                      <a:pPr algn="ctr">
                        <a:lnSpc>
                          <a:spcPct val="100000"/>
                        </a:lnSpc>
                        <a:spcAft>
                          <a:spcPts val="0"/>
                        </a:spcAft>
                      </a:pPr>
                      <a:r>
                        <a:rPr lang="en-US" sz="2400" b="1" kern="100" dirty="0">
                          <a:effectLst/>
                          <a:latin typeface="微軟正黑體" panose="020B0604030504040204" pitchFamily="34" charset="-120"/>
                          <a:ea typeface="微軟正黑體" panose="020B0604030504040204" pitchFamily="34" charset="-120"/>
                        </a:rPr>
                        <a:t>4</a:t>
                      </a:r>
                      <a:endParaRPr lang="zh-TW" sz="2400" b="1" kern="100" dirty="0">
                        <a:effectLst/>
                        <a:latin typeface="微軟正黑體" panose="020B0604030504040204" pitchFamily="34" charset="-120"/>
                        <a:ea typeface="微軟正黑體" panose="020B0604030504040204" pitchFamily="34" charset="-120"/>
                        <a:cs typeface="Times New Roman"/>
                      </a:endParaRPr>
                    </a:p>
                  </a:txBody>
                  <a:tcPr marL="35563" marR="35563"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5">
                        <a:lumMod val="40000"/>
                        <a:lumOff val="60000"/>
                      </a:schemeClr>
                    </a:solidFill>
                  </a:tcPr>
                </a:tc>
                <a:tc vMerge="1">
                  <a:txBody>
                    <a:bodyPr/>
                    <a:lstStyle/>
                    <a:p>
                      <a:endParaRPr lang="zh-TW" altLang="en-US"/>
                    </a:p>
                  </a:txBody>
                  <a:tcPr/>
                </a:tc>
              </a:tr>
              <a:tr h="194729">
                <a:tc vMerge="1">
                  <a:txBody>
                    <a:bodyPr/>
                    <a:lstStyle/>
                    <a:p>
                      <a:endParaRPr lang="zh-TW" altLang="en-US"/>
                    </a:p>
                  </a:txBody>
                  <a:tcPr/>
                </a:tc>
                <a:tc vMerge="1">
                  <a:txBody>
                    <a:bodyPr/>
                    <a:lstStyle/>
                    <a:p>
                      <a:endParaRPr lang="zh-TW" altLang="en-US"/>
                    </a:p>
                  </a:txBody>
                  <a:tcPr/>
                </a:tc>
                <a:tc vMerge="1">
                  <a:txBody>
                    <a:bodyPr/>
                    <a:lstStyle/>
                    <a:p>
                      <a:endParaRPr lang="zh-TW" altLang="en-US"/>
                    </a:p>
                  </a:txBody>
                  <a:tcPr/>
                </a:tc>
                <a:tc vMerge="1">
                  <a:txBody>
                    <a:bodyPr/>
                    <a:lstStyle/>
                    <a:p>
                      <a:endParaRPr lang="zh-TW" altLang="en-US"/>
                    </a:p>
                  </a:txBody>
                  <a:tcPr/>
                </a:tc>
                <a:tc vMerge="1">
                  <a:txBody>
                    <a:bodyPr/>
                    <a:lstStyle/>
                    <a:p>
                      <a:endParaRPr lang="zh-TW" altLang="en-US"/>
                    </a:p>
                  </a:txBody>
                  <a:tcPr/>
                </a:tc>
                <a:tc vMerge="1">
                  <a:txBody>
                    <a:bodyPr/>
                    <a:lstStyle/>
                    <a:p>
                      <a:endParaRPr lang="zh-TW" altLang="en-US"/>
                    </a:p>
                  </a:txBody>
                  <a:tcPr/>
                </a:tc>
                <a:tc>
                  <a:txBody>
                    <a:bodyPr/>
                    <a:lstStyle/>
                    <a:p>
                      <a:pPr algn="ctr">
                        <a:lnSpc>
                          <a:spcPct val="100000"/>
                        </a:lnSpc>
                        <a:spcAft>
                          <a:spcPts val="0"/>
                        </a:spcAft>
                      </a:pPr>
                      <a:r>
                        <a:rPr lang="zh-TW" sz="2400" b="1" kern="100" dirty="0">
                          <a:effectLst/>
                          <a:latin typeface="微軟正黑體" panose="020B0604030504040204" pitchFamily="34" charset="-120"/>
                          <a:ea typeface="微軟正黑體" panose="020B0604030504040204" pitchFamily="34" charset="-120"/>
                        </a:rPr>
                        <a:t>非原</a:t>
                      </a:r>
                      <a:endParaRPr lang="zh-TW" sz="2400" b="1" kern="100" dirty="0">
                        <a:effectLst/>
                        <a:latin typeface="微軟正黑體" panose="020B0604030504040204" pitchFamily="34" charset="-120"/>
                        <a:ea typeface="微軟正黑體" panose="020B0604030504040204" pitchFamily="34" charset="-120"/>
                        <a:cs typeface="Times New Roman"/>
                      </a:endParaRPr>
                    </a:p>
                  </a:txBody>
                  <a:tcPr marL="35563" marR="35563"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5">
                        <a:lumMod val="40000"/>
                        <a:lumOff val="60000"/>
                      </a:schemeClr>
                    </a:solidFill>
                  </a:tcPr>
                </a:tc>
                <a:tc>
                  <a:txBody>
                    <a:bodyPr/>
                    <a:lstStyle/>
                    <a:p>
                      <a:pPr algn="ctr">
                        <a:lnSpc>
                          <a:spcPct val="100000"/>
                        </a:lnSpc>
                        <a:spcAft>
                          <a:spcPts val="0"/>
                        </a:spcAft>
                      </a:pPr>
                      <a:r>
                        <a:rPr lang="zh-TW" sz="2400" b="1" kern="100" dirty="0">
                          <a:effectLst/>
                          <a:latin typeface="微軟正黑體" panose="020B0604030504040204" pitchFamily="34" charset="-120"/>
                          <a:ea typeface="微軟正黑體" panose="020B0604030504040204" pitchFamily="34" charset="-120"/>
                        </a:rPr>
                        <a:t>原</a:t>
                      </a:r>
                      <a:endParaRPr lang="zh-TW" sz="2400" b="1" kern="100" dirty="0">
                        <a:effectLst/>
                        <a:latin typeface="微軟正黑體" panose="020B0604030504040204" pitchFamily="34" charset="-120"/>
                        <a:ea typeface="微軟正黑體" panose="020B0604030504040204" pitchFamily="34" charset="-120"/>
                        <a:cs typeface="Times New Roman"/>
                      </a:endParaRPr>
                    </a:p>
                  </a:txBody>
                  <a:tcPr marL="35563" marR="35563"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5">
                        <a:lumMod val="40000"/>
                        <a:lumOff val="60000"/>
                      </a:schemeClr>
                    </a:solidFill>
                  </a:tcPr>
                </a:tc>
                <a:tc vMerge="1">
                  <a:txBody>
                    <a:bodyPr/>
                    <a:lstStyle/>
                    <a:p>
                      <a:endParaRPr lang="zh-TW" altLang="en-US"/>
                    </a:p>
                  </a:txBody>
                  <a:tcPr/>
                </a:tc>
                <a:tc vMerge="1">
                  <a:txBody>
                    <a:bodyPr/>
                    <a:lstStyle/>
                    <a:p>
                      <a:endParaRPr lang="zh-TW" altLang="en-US"/>
                    </a:p>
                  </a:txBody>
                  <a:tcPr/>
                </a:tc>
                <a:tc vMerge="1">
                  <a:txBody>
                    <a:bodyPr/>
                    <a:lstStyle/>
                    <a:p>
                      <a:endParaRPr lang="zh-TW" altLang="en-US"/>
                    </a:p>
                  </a:txBody>
                  <a:tcPr/>
                </a:tc>
                <a:tc vMerge="1">
                  <a:txBody>
                    <a:bodyPr/>
                    <a:lstStyle/>
                    <a:p>
                      <a:endParaRPr lang="zh-TW" altLang="en-US"/>
                    </a:p>
                  </a:txBody>
                  <a:tcPr/>
                </a:tc>
                <a:tc vMerge="1">
                  <a:txBody>
                    <a:bodyPr/>
                    <a:lstStyle/>
                    <a:p>
                      <a:endParaRPr lang="zh-TW" altLang="en-US"/>
                    </a:p>
                  </a:txBody>
                  <a:tcPr/>
                </a:tc>
                <a:tc vMerge="1">
                  <a:txBody>
                    <a:bodyPr/>
                    <a:lstStyle/>
                    <a:p>
                      <a:endParaRPr lang="zh-TW" altLang="en-US"/>
                    </a:p>
                  </a:txBody>
                  <a:tcPr/>
                </a:tc>
              </a:tr>
              <a:tr h="1175027">
                <a:tc rowSpan="2">
                  <a:txBody>
                    <a:bodyPr/>
                    <a:lstStyle/>
                    <a:p>
                      <a:pPr algn="ctr">
                        <a:lnSpc>
                          <a:spcPct val="100000"/>
                        </a:lnSpc>
                        <a:spcAft>
                          <a:spcPts val="0"/>
                        </a:spcAft>
                      </a:pPr>
                      <a:r>
                        <a:rPr lang="en-US" sz="2400" b="1" kern="100" dirty="0">
                          <a:effectLst/>
                          <a:latin typeface="微軟正黑體" panose="020B0604030504040204" pitchFamily="34" charset="-120"/>
                          <a:ea typeface="微軟正黑體" panose="020B0604030504040204" pitchFamily="34" charset="-120"/>
                        </a:rPr>
                        <a:t>1</a:t>
                      </a:r>
                      <a:endParaRPr lang="zh-TW" sz="2400" b="1" kern="100" dirty="0">
                        <a:effectLst/>
                        <a:latin typeface="微軟正黑體" panose="020B0604030504040204" pitchFamily="34" charset="-120"/>
                        <a:ea typeface="微軟正黑體" panose="020B0604030504040204" pitchFamily="34" charset="-120"/>
                        <a:cs typeface="Times New Roman"/>
                      </a:endParaRPr>
                    </a:p>
                  </a:txBody>
                  <a:tcPr marL="35564" marR="35564"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FAF0D9"/>
                    </a:solidFill>
                  </a:tcPr>
                </a:tc>
                <a:tc rowSpan="2">
                  <a:txBody>
                    <a:bodyPr/>
                    <a:lstStyle/>
                    <a:p>
                      <a:pPr algn="ctr">
                        <a:lnSpc>
                          <a:spcPct val="100000"/>
                        </a:lnSpc>
                        <a:spcAft>
                          <a:spcPts val="0"/>
                        </a:spcAft>
                      </a:pPr>
                      <a:r>
                        <a:rPr lang="zh-TW" sz="2400" b="1" kern="100" dirty="0">
                          <a:effectLst/>
                          <a:latin typeface="微軟正黑體" panose="020B0604030504040204" pitchFamily="34" charset="-120"/>
                          <a:ea typeface="微軟正黑體" panose="020B0604030504040204" pitchFamily="34" charset="-120"/>
                        </a:rPr>
                        <a:t>自然生態保育設施</a:t>
                      </a:r>
                      <a:endParaRPr lang="zh-TW" sz="2400" b="1" kern="100" dirty="0">
                        <a:effectLst/>
                        <a:latin typeface="微軟正黑體" panose="020B0604030504040204" pitchFamily="34" charset="-120"/>
                        <a:ea typeface="微軟正黑體" panose="020B0604030504040204" pitchFamily="34" charset="-120"/>
                        <a:cs typeface="Times New Roman"/>
                      </a:endParaRPr>
                    </a:p>
                  </a:txBody>
                  <a:tcPr marL="35564" marR="35564"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l">
                        <a:lnSpc>
                          <a:spcPct val="100000"/>
                        </a:lnSpc>
                        <a:spcAft>
                          <a:spcPts val="0"/>
                        </a:spcAft>
                      </a:pPr>
                      <a:r>
                        <a:rPr lang="zh-TW" sz="2400" b="1" kern="100" dirty="0">
                          <a:effectLst/>
                          <a:latin typeface="微軟正黑體" panose="020B0604030504040204" pitchFamily="34" charset="-120"/>
                          <a:ea typeface="微軟正黑體" panose="020B0604030504040204" pitchFamily="34" charset="-120"/>
                        </a:rPr>
                        <a:t>自然保育設施</a:t>
                      </a:r>
                      <a:endParaRPr lang="zh-TW" sz="2400" b="1" kern="100" dirty="0">
                        <a:effectLst/>
                        <a:latin typeface="微軟正黑體" panose="020B0604030504040204" pitchFamily="34" charset="-120"/>
                        <a:ea typeface="微軟正黑體" panose="020B0604030504040204" pitchFamily="34" charset="-120"/>
                        <a:cs typeface="Times New Roman"/>
                      </a:endParaRPr>
                    </a:p>
                  </a:txBody>
                  <a:tcPr marL="35564" marR="35564"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a:lnSpc>
                          <a:spcPct val="100000"/>
                        </a:lnSpc>
                        <a:spcAft>
                          <a:spcPts val="0"/>
                        </a:spcAft>
                      </a:pPr>
                      <a:r>
                        <a:rPr lang="en-US" sz="2400" b="1" kern="100" dirty="0">
                          <a:effectLst/>
                          <a:latin typeface="微軟正黑體" panose="020B0604030504040204" pitchFamily="34" charset="-120"/>
                          <a:ea typeface="微軟正黑體" panose="020B0604030504040204" pitchFamily="34" charset="-120"/>
                        </a:rPr>
                        <a:t>●</a:t>
                      </a:r>
                      <a:endParaRPr lang="zh-TW" sz="2400" b="1" kern="100" dirty="0">
                        <a:effectLst/>
                        <a:latin typeface="微軟正黑體" panose="020B0604030504040204" pitchFamily="34" charset="-120"/>
                        <a:ea typeface="微軟正黑體" panose="020B0604030504040204" pitchFamily="34" charset="-120"/>
                        <a:cs typeface="Times New Roman"/>
                      </a:endParaRPr>
                    </a:p>
                  </a:txBody>
                  <a:tcPr marL="35564" marR="35564"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a:lnSpc>
                          <a:spcPct val="100000"/>
                        </a:lnSpc>
                        <a:spcAft>
                          <a:spcPts val="0"/>
                        </a:spcAft>
                      </a:pPr>
                      <a:r>
                        <a:rPr lang="en-US" sz="2400" b="1" kern="100" dirty="0">
                          <a:effectLst/>
                          <a:latin typeface="微軟正黑體" panose="020B0604030504040204" pitchFamily="34" charset="-120"/>
                          <a:ea typeface="微軟正黑體" panose="020B0604030504040204" pitchFamily="34" charset="-120"/>
                        </a:rPr>
                        <a:t>●</a:t>
                      </a:r>
                      <a:endParaRPr lang="zh-TW" sz="2400" b="1" kern="100" dirty="0">
                        <a:effectLst/>
                        <a:latin typeface="微軟正黑體" panose="020B0604030504040204" pitchFamily="34" charset="-120"/>
                        <a:ea typeface="微軟正黑體" panose="020B0604030504040204" pitchFamily="34" charset="-120"/>
                        <a:cs typeface="Times New Roman"/>
                      </a:endParaRPr>
                    </a:p>
                  </a:txBody>
                  <a:tcPr marL="35564" marR="35564"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a:lnSpc>
                          <a:spcPct val="100000"/>
                        </a:lnSpc>
                        <a:spcAft>
                          <a:spcPts val="0"/>
                        </a:spcAft>
                      </a:pPr>
                      <a:r>
                        <a:rPr lang="en-US" sz="2400" b="1" kern="100" dirty="0">
                          <a:effectLst/>
                          <a:latin typeface="微軟正黑體" panose="020B0604030504040204" pitchFamily="34" charset="-120"/>
                          <a:ea typeface="微軟正黑體" panose="020B0604030504040204" pitchFamily="34" charset="-120"/>
                        </a:rPr>
                        <a:t>●</a:t>
                      </a:r>
                      <a:endParaRPr lang="zh-TW" sz="2400" b="1" kern="100" dirty="0">
                        <a:effectLst/>
                        <a:latin typeface="微軟正黑體" panose="020B0604030504040204" pitchFamily="34" charset="-120"/>
                        <a:ea typeface="微軟正黑體" panose="020B0604030504040204" pitchFamily="34" charset="-120"/>
                        <a:cs typeface="Times New Roman"/>
                      </a:endParaRPr>
                    </a:p>
                  </a:txBody>
                  <a:tcPr marL="35564" marR="35564"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a:lnSpc>
                          <a:spcPct val="100000"/>
                        </a:lnSpc>
                        <a:spcAft>
                          <a:spcPts val="0"/>
                        </a:spcAft>
                      </a:pPr>
                      <a:r>
                        <a:rPr lang="en-US" sz="2400" b="1" kern="100" dirty="0">
                          <a:effectLst/>
                          <a:latin typeface="微軟正黑體" panose="020B0604030504040204" pitchFamily="34" charset="-120"/>
                          <a:ea typeface="微軟正黑體" panose="020B0604030504040204" pitchFamily="34" charset="-120"/>
                        </a:rPr>
                        <a:t>●</a:t>
                      </a:r>
                      <a:endParaRPr lang="zh-TW" sz="2400" b="1" kern="100" dirty="0">
                        <a:effectLst/>
                        <a:latin typeface="微軟正黑體" panose="020B0604030504040204" pitchFamily="34" charset="-120"/>
                        <a:ea typeface="微軟正黑體" panose="020B0604030504040204" pitchFamily="34" charset="-120"/>
                        <a:cs typeface="Times New Roman"/>
                      </a:endParaRPr>
                    </a:p>
                  </a:txBody>
                  <a:tcPr marL="35564" marR="35564"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a:lnSpc>
                          <a:spcPct val="100000"/>
                        </a:lnSpc>
                        <a:spcAft>
                          <a:spcPts val="0"/>
                        </a:spcAft>
                      </a:pPr>
                      <a:r>
                        <a:rPr lang="en-US" sz="2400" b="1" kern="100" dirty="0">
                          <a:effectLst/>
                          <a:latin typeface="微軟正黑體" panose="020B0604030504040204" pitchFamily="34" charset="-120"/>
                          <a:ea typeface="微軟正黑體" panose="020B0604030504040204" pitchFamily="34" charset="-120"/>
                        </a:rPr>
                        <a:t>●</a:t>
                      </a:r>
                      <a:endParaRPr lang="zh-TW" sz="2400" b="1" kern="100" dirty="0">
                        <a:effectLst/>
                        <a:latin typeface="微軟正黑體" panose="020B0604030504040204" pitchFamily="34" charset="-120"/>
                        <a:ea typeface="微軟正黑體" panose="020B0604030504040204" pitchFamily="34" charset="-120"/>
                        <a:cs typeface="Times New Roman"/>
                      </a:endParaRPr>
                    </a:p>
                  </a:txBody>
                  <a:tcPr marL="35564" marR="35564"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6">
                        <a:lumMod val="20000"/>
                        <a:lumOff val="80000"/>
                      </a:schemeClr>
                    </a:solidFill>
                  </a:tcPr>
                </a:tc>
                <a:tc rowSpan="2">
                  <a:txBody>
                    <a:bodyPr/>
                    <a:lstStyle/>
                    <a:p>
                      <a:pPr algn="ctr">
                        <a:lnSpc>
                          <a:spcPct val="100000"/>
                        </a:lnSpc>
                        <a:spcAft>
                          <a:spcPts val="0"/>
                        </a:spcAft>
                      </a:pPr>
                      <a:r>
                        <a:rPr lang="zh-TW" altLang="zh-TW" sz="2400" b="1" kern="100" dirty="0">
                          <a:effectLst/>
                          <a:latin typeface="微軟正黑體" panose="020B0604030504040204" pitchFamily="34" charset="-120"/>
                          <a:ea typeface="微軟正黑體" panose="020B0604030504040204" pitchFamily="34" charset="-120"/>
                        </a:rPr>
                        <a:t>都</a:t>
                      </a:r>
                    </a:p>
                    <a:p>
                      <a:pPr algn="ctr">
                        <a:lnSpc>
                          <a:spcPct val="100000"/>
                        </a:lnSpc>
                        <a:spcAft>
                          <a:spcPts val="0"/>
                        </a:spcAft>
                      </a:pPr>
                      <a:r>
                        <a:rPr lang="zh-TW" altLang="zh-TW" sz="2400" b="1" kern="100" dirty="0">
                          <a:effectLst/>
                          <a:latin typeface="微軟正黑體" panose="020B0604030504040204" pitchFamily="34" charset="-120"/>
                          <a:ea typeface="微軟正黑體" panose="020B0604030504040204" pitchFamily="34" charset="-120"/>
                        </a:rPr>
                        <a:t>市</a:t>
                      </a:r>
                    </a:p>
                    <a:p>
                      <a:pPr algn="ctr">
                        <a:lnSpc>
                          <a:spcPct val="100000"/>
                        </a:lnSpc>
                        <a:spcAft>
                          <a:spcPts val="0"/>
                        </a:spcAft>
                      </a:pPr>
                      <a:r>
                        <a:rPr lang="zh-TW" altLang="zh-TW" sz="2400" b="1" kern="100" dirty="0">
                          <a:effectLst/>
                          <a:latin typeface="微軟正黑體" panose="020B0604030504040204" pitchFamily="34" charset="-120"/>
                          <a:ea typeface="微軟正黑體" panose="020B0604030504040204" pitchFamily="34" charset="-120"/>
                        </a:rPr>
                        <a:t>計</a:t>
                      </a:r>
                    </a:p>
                    <a:p>
                      <a:pPr algn="ctr">
                        <a:lnSpc>
                          <a:spcPct val="100000"/>
                        </a:lnSpc>
                        <a:spcAft>
                          <a:spcPts val="0"/>
                        </a:spcAft>
                      </a:pPr>
                      <a:r>
                        <a:rPr lang="zh-TW" altLang="zh-TW" sz="2400" b="1" kern="100" dirty="0">
                          <a:effectLst/>
                          <a:latin typeface="微軟正黑體" panose="020B0604030504040204" pitchFamily="34" charset="-120"/>
                          <a:ea typeface="微軟正黑體" panose="020B0604030504040204" pitchFamily="34" charset="-120"/>
                        </a:rPr>
                        <a:t>畫</a:t>
                      </a:r>
                    </a:p>
                    <a:p>
                      <a:pPr algn="ctr">
                        <a:lnSpc>
                          <a:spcPct val="100000"/>
                        </a:lnSpc>
                        <a:spcAft>
                          <a:spcPts val="0"/>
                        </a:spcAft>
                      </a:pPr>
                      <a:r>
                        <a:rPr lang="zh-TW" altLang="zh-TW" sz="2400" b="1" kern="100" dirty="0">
                          <a:effectLst/>
                          <a:latin typeface="微軟正黑體" panose="020B0604030504040204" pitchFamily="34" charset="-120"/>
                          <a:ea typeface="微軟正黑體" panose="020B0604030504040204" pitchFamily="34" charset="-120"/>
                        </a:rPr>
                        <a:t>法</a:t>
                      </a:r>
                    </a:p>
                    <a:p>
                      <a:pPr algn="ctr">
                        <a:lnSpc>
                          <a:spcPct val="100000"/>
                        </a:lnSpc>
                        <a:spcAft>
                          <a:spcPts val="0"/>
                        </a:spcAft>
                      </a:pPr>
                      <a:r>
                        <a:rPr lang="zh-TW" altLang="zh-TW" sz="2400" b="1" kern="100" dirty="0">
                          <a:effectLst/>
                          <a:latin typeface="微軟正黑體" panose="020B0604030504040204" pitchFamily="34" charset="-120"/>
                          <a:ea typeface="微軟正黑體" panose="020B0604030504040204" pitchFamily="34" charset="-120"/>
                        </a:rPr>
                        <a:t>管</a:t>
                      </a:r>
                    </a:p>
                    <a:p>
                      <a:pPr algn="ctr">
                        <a:lnSpc>
                          <a:spcPct val="100000"/>
                        </a:lnSpc>
                        <a:spcAft>
                          <a:spcPts val="0"/>
                        </a:spcAft>
                      </a:pPr>
                      <a:r>
                        <a:rPr lang="zh-TW" altLang="zh-TW" sz="2400" b="1" kern="100" dirty="0">
                          <a:effectLst/>
                          <a:latin typeface="微軟正黑體" panose="020B0604030504040204" pitchFamily="34" charset="-120"/>
                          <a:ea typeface="微軟正黑體" panose="020B0604030504040204" pitchFamily="34" charset="-120"/>
                        </a:rPr>
                        <a:t>制</a:t>
                      </a:r>
                      <a:endParaRPr lang="zh-TW" sz="2400" b="1" kern="100" dirty="0">
                        <a:effectLst/>
                        <a:latin typeface="Calibri"/>
                        <a:ea typeface="微軟正黑體"/>
                        <a:cs typeface="Times New Roman"/>
                      </a:endParaRPr>
                    </a:p>
                  </a:txBody>
                  <a:tcPr marL="35563" marR="35563"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lnSpc>
                          <a:spcPct val="100000"/>
                        </a:lnSpc>
                        <a:spcAft>
                          <a:spcPts val="0"/>
                        </a:spcAft>
                      </a:pPr>
                      <a:r>
                        <a:rPr lang="en-US" sz="2400" b="1" kern="100" dirty="0" smtClean="0">
                          <a:solidFill>
                            <a:srgbClr val="000000"/>
                          </a:solidFill>
                          <a:effectLst/>
                          <a:latin typeface="Times New Roman"/>
                          <a:ea typeface="微軟正黑體"/>
                          <a:cs typeface="Times New Roman"/>
                        </a:rPr>
                        <a:t>●</a:t>
                      </a:r>
                      <a:endParaRPr lang="zh-TW" sz="2400" b="1" kern="100" dirty="0">
                        <a:effectLst/>
                        <a:latin typeface="Calibri"/>
                        <a:ea typeface="微軟正黑體"/>
                        <a:cs typeface="Times New Roman"/>
                      </a:endParaRPr>
                    </a:p>
                  </a:txBody>
                  <a:tcPr marL="35563" marR="35563"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a:lnSpc>
                          <a:spcPct val="100000"/>
                        </a:lnSpc>
                        <a:spcAft>
                          <a:spcPts val="0"/>
                        </a:spcAft>
                      </a:pPr>
                      <a:r>
                        <a:rPr lang="en-US" sz="2400" b="1" kern="100" dirty="0" smtClean="0">
                          <a:solidFill>
                            <a:srgbClr val="000000"/>
                          </a:solidFill>
                          <a:effectLst/>
                          <a:latin typeface="Times New Roman"/>
                          <a:ea typeface="微軟正黑體"/>
                          <a:cs typeface="Times New Roman"/>
                        </a:rPr>
                        <a:t>●</a:t>
                      </a:r>
                      <a:endParaRPr lang="zh-TW" sz="2400" b="1" kern="100" dirty="0">
                        <a:effectLst/>
                        <a:latin typeface="Calibri"/>
                        <a:ea typeface="微軟正黑體"/>
                        <a:cs typeface="Times New Roman"/>
                      </a:endParaRPr>
                    </a:p>
                  </a:txBody>
                  <a:tcPr marL="35563" marR="35563"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6">
                        <a:lumMod val="20000"/>
                        <a:lumOff val="80000"/>
                      </a:schemeClr>
                    </a:solidFill>
                  </a:tcPr>
                </a:tc>
                <a:tc rowSpan="2">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zh-TW" altLang="zh-TW" sz="2400" b="1" kern="100" dirty="0">
                          <a:effectLst/>
                          <a:latin typeface="微軟正黑體" panose="020B0604030504040204" pitchFamily="34" charset="-120"/>
                          <a:ea typeface="微軟正黑體" panose="020B0604030504040204" pitchFamily="34" charset="-120"/>
                        </a:rPr>
                        <a:t>國</a:t>
                      </a:r>
                      <a:r>
                        <a:rPr lang="en-US" altLang="zh-TW" sz="2400" b="1" kern="100" dirty="0">
                          <a:effectLst/>
                          <a:latin typeface="微軟正黑體" panose="020B0604030504040204" pitchFamily="34" charset="-120"/>
                          <a:ea typeface="微軟正黑體" panose="020B0604030504040204" pitchFamily="34" charset="-120"/>
                        </a:rPr>
                        <a:t/>
                      </a:r>
                      <a:br>
                        <a:rPr lang="en-US" altLang="zh-TW" sz="2400" b="1" kern="100" dirty="0">
                          <a:effectLst/>
                          <a:latin typeface="微軟正黑體" panose="020B0604030504040204" pitchFamily="34" charset="-120"/>
                          <a:ea typeface="微軟正黑體" panose="020B0604030504040204" pitchFamily="34" charset="-120"/>
                        </a:rPr>
                      </a:br>
                      <a:r>
                        <a:rPr lang="zh-TW" altLang="zh-TW" sz="2400" b="1" kern="100" dirty="0">
                          <a:effectLst/>
                          <a:latin typeface="微軟正黑體" panose="020B0604030504040204" pitchFamily="34" charset="-120"/>
                          <a:ea typeface="微軟正黑體" panose="020B0604030504040204" pitchFamily="34" charset="-120"/>
                        </a:rPr>
                        <a:t>家</a:t>
                      </a:r>
                      <a:r>
                        <a:rPr lang="en-US" altLang="zh-TW" sz="2400" b="1" kern="100" dirty="0">
                          <a:effectLst/>
                          <a:latin typeface="微軟正黑體" panose="020B0604030504040204" pitchFamily="34" charset="-120"/>
                          <a:ea typeface="微軟正黑體" panose="020B0604030504040204" pitchFamily="34" charset="-120"/>
                        </a:rPr>
                        <a:t/>
                      </a:r>
                      <a:br>
                        <a:rPr lang="en-US" altLang="zh-TW" sz="2400" b="1" kern="100" dirty="0">
                          <a:effectLst/>
                          <a:latin typeface="微軟正黑體" panose="020B0604030504040204" pitchFamily="34" charset="-120"/>
                          <a:ea typeface="微軟正黑體" panose="020B0604030504040204" pitchFamily="34" charset="-120"/>
                        </a:rPr>
                      </a:br>
                      <a:r>
                        <a:rPr lang="zh-TW" altLang="zh-TW" sz="2400" b="1" kern="100" dirty="0">
                          <a:effectLst/>
                          <a:latin typeface="微軟正黑體" panose="020B0604030504040204" pitchFamily="34" charset="-120"/>
                          <a:ea typeface="微軟正黑體" panose="020B0604030504040204" pitchFamily="34" charset="-120"/>
                        </a:rPr>
                        <a:t>公</a:t>
                      </a:r>
                      <a:r>
                        <a:rPr lang="en-US" altLang="zh-TW" sz="2400" b="1" kern="100" dirty="0">
                          <a:effectLst/>
                          <a:latin typeface="微軟正黑體" panose="020B0604030504040204" pitchFamily="34" charset="-120"/>
                          <a:ea typeface="微軟正黑體" panose="020B0604030504040204" pitchFamily="34" charset="-120"/>
                        </a:rPr>
                        <a:t/>
                      </a:r>
                      <a:br>
                        <a:rPr lang="en-US" altLang="zh-TW" sz="2400" b="1" kern="100" dirty="0">
                          <a:effectLst/>
                          <a:latin typeface="微軟正黑體" panose="020B0604030504040204" pitchFamily="34" charset="-120"/>
                          <a:ea typeface="微軟正黑體" panose="020B0604030504040204" pitchFamily="34" charset="-120"/>
                        </a:rPr>
                      </a:br>
                      <a:r>
                        <a:rPr lang="zh-TW" altLang="zh-TW" sz="2400" b="1" kern="100" dirty="0">
                          <a:effectLst/>
                          <a:latin typeface="微軟正黑體" panose="020B0604030504040204" pitchFamily="34" charset="-120"/>
                          <a:ea typeface="微軟正黑體" panose="020B0604030504040204" pitchFamily="34" charset="-120"/>
                        </a:rPr>
                        <a:t>園</a:t>
                      </a:r>
                      <a:r>
                        <a:rPr lang="en-US" altLang="zh-TW" sz="2400" b="1" kern="100" dirty="0">
                          <a:effectLst/>
                          <a:latin typeface="微軟正黑體" panose="020B0604030504040204" pitchFamily="34" charset="-120"/>
                          <a:ea typeface="微軟正黑體" panose="020B0604030504040204" pitchFamily="34" charset="-120"/>
                        </a:rPr>
                        <a:t/>
                      </a:r>
                      <a:br>
                        <a:rPr lang="en-US" altLang="zh-TW" sz="2400" b="1" kern="100" dirty="0">
                          <a:effectLst/>
                          <a:latin typeface="微軟正黑體" panose="020B0604030504040204" pitchFamily="34" charset="-120"/>
                          <a:ea typeface="微軟正黑體" panose="020B0604030504040204" pitchFamily="34" charset="-120"/>
                        </a:rPr>
                      </a:br>
                      <a:r>
                        <a:rPr lang="zh-TW" altLang="zh-TW" sz="2400" b="1" kern="100" dirty="0">
                          <a:effectLst/>
                          <a:latin typeface="微軟正黑體" panose="020B0604030504040204" pitchFamily="34" charset="-120"/>
                          <a:ea typeface="微軟正黑體" panose="020B0604030504040204" pitchFamily="34" charset="-120"/>
                        </a:rPr>
                        <a:t>法</a:t>
                      </a:r>
                      <a:r>
                        <a:rPr lang="en-US" altLang="zh-TW" sz="2400" b="1" kern="100" dirty="0">
                          <a:effectLst/>
                          <a:latin typeface="微軟正黑體" panose="020B0604030504040204" pitchFamily="34" charset="-120"/>
                          <a:ea typeface="微軟正黑體" panose="020B0604030504040204" pitchFamily="34" charset="-120"/>
                        </a:rPr>
                        <a:t/>
                      </a:r>
                      <a:br>
                        <a:rPr lang="en-US" altLang="zh-TW" sz="2400" b="1" kern="100" dirty="0">
                          <a:effectLst/>
                          <a:latin typeface="微軟正黑體" panose="020B0604030504040204" pitchFamily="34" charset="-120"/>
                          <a:ea typeface="微軟正黑體" panose="020B0604030504040204" pitchFamily="34" charset="-120"/>
                        </a:rPr>
                      </a:br>
                      <a:r>
                        <a:rPr lang="zh-TW" altLang="zh-TW" sz="2400" b="1" kern="100" dirty="0">
                          <a:effectLst/>
                          <a:latin typeface="微軟正黑體" panose="020B0604030504040204" pitchFamily="34" charset="-120"/>
                          <a:ea typeface="微軟正黑體" panose="020B0604030504040204" pitchFamily="34" charset="-120"/>
                        </a:rPr>
                        <a:t>管</a:t>
                      </a:r>
                      <a:r>
                        <a:rPr lang="en-US" altLang="zh-TW" sz="2400" b="1" kern="100" dirty="0">
                          <a:effectLst/>
                          <a:latin typeface="微軟正黑體" panose="020B0604030504040204" pitchFamily="34" charset="-120"/>
                          <a:ea typeface="微軟正黑體" panose="020B0604030504040204" pitchFamily="34" charset="-120"/>
                        </a:rPr>
                        <a:t/>
                      </a:r>
                      <a:br>
                        <a:rPr lang="en-US" altLang="zh-TW" sz="2400" b="1" kern="100" dirty="0">
                          <a:effectLst/>
                          <a:latin typeface="微軟正黑體" panose="020B0604030504040204" pitchFamily="34" charset="-120"/>
                          <a:ea typeface="微軟正黑體" panose="020B0604030504040204" pitchFamily="34" charset="-120"/>
                        </a:rPr>
                      </a:br>
                      <a:r>
                        <a:rPr lang="zh-TW" altLang="zh-TW" sz="2400" b="1" kern="100" dirty="0">
                          <a:effectLst/>
                          <a:latin typeface="微軟正黑體" panose="020B0604030504040204" pitchFamily="34" charset="-120"/>
                          <a:ea typeface="微軟正黑體" panose="020B0604030504040204" pitchFamily="34" charset="-120"/>
                        </a:rPr>
                        <a:t>制</a:t>
                      </a:r>
                      <a:endParaRPr lang="zh-TW" altLang="zh-TW" sz="2400" b="1" kern="100" dirty="0">
                        <a:effectLst/>
                        <a:latin typeface="微軟正黑體" panose="020B0604030504040204" pitchFamily="34" charset="-120"/>
                        <a:ea typeface="微軟正黑體" panose="020B0604030504040204" pitchFamily="34" charset="-120"/>
                        <a:cs typeface="Times New Roman"/>
                      </a:endParaRPr>
                    </a:p>
                  </a:txBody>
                  <a:tcPr marL="35563" marR="35563"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lumMod val="85000"/>
                      </a:schemeClr>
                    </a:solidFill>
                  </a:tcPr>
                </a:tc>
                <a:tc rowSpan="2">
                  <a:txBody>
                    <a:bodyPr/>
                    <a:lstStyle/>
                    <a:p>
                      <a:pPr algn="ctr">
                        <a:lnSpc>
                          <a:spcPct val="100000"/>
                        </a:lnSpc>
                        <a:spcAft>
                          <a:spcPts val="0"/>
                        </a:spcAft>
                      </a:pPr>
                      <a:r>
                        <a:rPr lang="zh-TW" altLang="zh-TW" sz="2400" b="1" kern="100" dirty="0">
                          <a:effectLst/>
                          <a:latin typeface="微軟正黑體" panose="020B0604030504040204" pitchFamily="34" charset="-120"/>
                          <a:ea typeface="微軟正黑體" panose="020B0604030504040204" pitchFamily="34" charset="-120"/>
                        </a:rPr>
                        <a:t>都</a:t>
                      </a:r>
                    </a:p>
                    <a:p>
                      <a:pPr algn="ctr">
                        <a:lnSpc>
                          <a:spcPct val="100000"/>
                        </a:lnSpc>
                        <a:spcAft>
                          <a:spcPts val="0"/>
                        </a:spcAft>
                      </a:pPr>
                      <a:r>
                        <a:rPr lang="zh-TW" altLang="zh-TW" sz="2400" b="1" kern="100" dirty="0">
                          <a:effectLst/>
                          <a:latin typeface="微軟正黑體" panose="020B0604030504040204" pitchFamily="34" charset="-120"/>
                          <a:ea typeface="微軟正黑體" panose="020B0604030504040204" pitchFamily="34" charset="-120"/>
                        </a:rPr>
                        <a:t>市</a:t>
                      </a:r>
                    </a:p>
                    <a:p>
                      <a:pPr algn="ctr">
                        <a:lnSpc>
                          <a:spcPct val="100000"/>
                        </a:lnSpc>
                        <a:spcAft>
                          <a:spcPts val="0"/>
                        </a:spcAft>
                      </a:pPr>
                      <a:r>
                        <a:rPr lang="zh-TW" altLang="zh-TW" sz="2400" b="1" kern="100" dirty="0">
                          <a:effectLst/>
                          <a:latin typeface="微軟正黑體" panose="020B0604030504040204" pitchFamily="34" charset="-120"/>
                          <a:ea typeface="微軟正黑體" panose="020B0604030504040204" pitchFamily="34" charset="-120"/>
                        </a:rPr>
                        <a:t>計</a:t>
                      </a:r>
                    </a:p>
                    <a:p>
                      <a:pPr algn="ctr">
                        <a:lnSpc>
                          <a:spcPct val="100000"/>
                        </a:lnSpc>
                        <a:spcAft>
                          <a:spcPts val="0"/>
                        </a:spcAft>
                      </a:pPr>
                      <a:r>
                        <a:rPr lang="zh-TW" altLang="zh-TW" sz="2400" b="1" kern="100" dirty="0">
                          <a:effectLst/>
                          <a:latin typeface="微軟正黑體" panose="020B0604030504040204" pitchFamily="34" charset="-120"/>
                          <a:ea typeface="微軟正黑體" panose="020B0604030504040204" pitchFamily="34" charset="-120"/>
                        </a:rPr>
                        <a:t>畫</a:t>
                      </a:r>
                    </a:p>
                    <a:p>
                      <a:pPr algn="ctr">
                        <a:lnSpc>
                          <a:spcPct val="100000"/>
                        </a:lnSpc>
                        <a:spcAft>
                          <a:spcPts val="0"/>
                        </a:spcAft>
                      </a:pPr>
                      <a:r>
                        <a:rPr lang="zh-TW" altLang="zh-TW" sz="2400" b="1" kern="100" dirty="0">
                          <a:effectLst/>
                          <a:latin typeface="微軟正黑體" panose="020B0604030504040204" pitchFamily="34" charset="-120"/>
                          <a:ea typeface="微軟正黑體" panose="020B0604030504040204" pitchFamily="34" charset="-120"/>
                        </a:rPr>
                        <a:t>法</a:t>
                      </a:r>
                    </a:p>
                    <a:p>
                      <a:pPr algn="ctr">
                        <a:lnSpc>
                          <a:spcPct val="100000"/>
                        </a:lnSpc>
                        <a:spcAft>
                          <a:spcPts val="0"/>
                        </a:spcAft>
                      </a:pPr>
                      <a:r>
                        <a:rPr lang="zh-TW" altLang="zh-TW" sz="2400" b="1" kern="100" dirty="0">
                          <a:effectLst/>
                          <a:latin typeface="微軟正黑體" panose="020B0604030504040204" pitchFamily="34" charset="-120"/>
                          <a:ea typeface="微軟正黑體" panose="020B0604030504040204" pitchFamily="34" charset="-120"/>
                        </a:rPr>
                        <a:t>管</a:t>
                      </a:r>
                    </a:p>
                    <a:p>
                      <a:pPr algn="ctr">
                        <a:lnSpc>
                          <a:spcPct val="100000"/>
                        </a:lnSpc>
                        <a:spcAft>
                          <a:spcPts val="0"/>
                        </a:spcAft>
                      </a:pPr>
                      <a:r>
                        <a:rPr lang="zh-TW" altLang="zh-TW" sz="2400" b="1" kern="100" dirty="0">
                          <a:effectLst/>
                          <a:latin typeface="微軟正黑體" panose="020B0604030504040204" pitchFamily="34" charset="-120"/>
                          <a:ea typeface="微軟正黑體" panose="020B0604030504040204" pitchFamily="34" charset="-120"/>
                        </a:rPr>
                        <a:t>制</a:t>
                      </a:r>
                      <a:endParaRPr lang="zh-TW" altLang="zh-TW" sz="2400" b="1" kern="100" dirty="0">
                        <a:effectLst/>
                        <a:latin typeface="微軟正黑體" panose="020B0604030504040204" pitchFamily="34" charset="-120"/>
                        <a:ea typeface="微軟正黑體" panose="020B0604030504040204" pitchFamily="34" charset="-120"/>
                        <a:cs typeface="Times New Roman"/>
                      </a:endParaRPr>
                    </a:p>
                  </a:txBody>
                  <a:tcPr marL="35563" marR="35563"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lumMod val="85000"/>
                      </a:schemeClr>
                    </a:solidFill>
                  </a:tcPr>
                </a:tc>
                <a:tc>
                  <a:txBody>
                    <a:bodyPr/>
                    <a:lstStyle/>
                    <a:p>
                      <a:pPr marL="0" marR="0" indent="-127000" algn="just" defTabSz="913297" rtl="0" eaLnBrk="1" fontAlgn="auto" latinLnBrk="0" hangingPunct="1">
                        <a:lnSpc>
                          <a:spcPct val="100000"/>
                        </a:lnSpc>
                        <a:spcBef>
                          <a:spcPts val="0"/>
                        </a:spcBef>
                        <a:spcAft>
                          <a:spcPts val="0"/>
                        </a:spcAft>
                        <a:buClrTx/>
                        <a:buSzTx/>
                        <a:buFontTx/>
                        <a:buNone/>
                        <a:tabLst/>
                        <a:defRPr/>
                      </a:pPr>
                      <a:r>
                        <a:rPr lang="zh-TW" altLang="en-US" sz="2400" b="1" kern="100" dirty="0" smtClean="0">
                          <a:effectLst/>
                          <a:latin typeface="微軟正黑體" panose="020B0604030504040204" pitchFamily="34" charset="-120"/>
                          <a:ea typeface="微軟正黑體" panose="020B0604030504040204" pitchFamily="34" charset="-120"/>
                          <a:cs typeface="Times New Roman"/>
                        </a:rPr>
                        <a:t>無。</a:t>
                      </a:r>
                      <a:endParaRPr lang="zh-TW" altLang="zh-TW" sz="2400" b="1" kern="100" dirty="0" smtClean="0">
                        <a:effectLst/>
                        <a:latin typeface="微軟正黑體" panose="020B0604030504040204" pitchFamily="34" charset="-120"/>
                        <a:ea typeface="微軟正黑體" panose="020B0604030504040204" pitchFamily="34" charset="-120"/>
                        <a:cs typeface="Times New Roman"/>
                      </a:endParaRPr>
                    </a:p>
                  </a:txBody>
                  <a:tcPr marL="35563" marR="35563"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6">
                        <a:lumMod val="20000"/>
                        <a:lumOff val="80000"/>
                      </a:schemeClr>
                    </a:solidFill>
                  </a:tcPr>
                </a:tc>
              </a:tr>
              <a:tr h="1152128">
                <a:tc vMerge="1">
                  <a:txBody>
                    <a:bodyPr/>
                    <a:lstStyle/>
                    <a:p>
                      <a:endParaRPr lang="zh-TW" altLang="en-US"/>
                    </a:p>
                  </a:txBody>
                  <a:tcPr/>
                </a:tc>
                <a:tc vMerge="1">
                  <a:txBody>
                    <a:bodyPr/>
                    <a:lstStyle/>
                    <a:p>
                      <a:endParaRPr lang="zh-TW" altLang="en-US"/>
                    </a:p>
                  </a:txBody>
                  <a:tcPr/>
                </a:tc>
                <a:tc>
                  <a:txBody>
                    <a:bodyPr/>
                    <a:lstStyle/>
                    <a:p>
                      <a:pPr algn="l">
                        <a:lnSpc>
                          <a:spcPct val="100000"/>
                        </a:lnSpc>
                        <a:spcAft>
                          <a:spcPts val="0"/>
                        </a:spcAft>
                      </a:pPr>
                      <a:r>
                        <a:rPr lang="zh-TW" sz="2400" b="1" kern="100" dirty="0">
                          <a:effectLst/>
                          <a:latin typeface="微軟正黑體" panose="020B0604030504040204" pitchFamily="34" charset="-120"/>
                          <a:ea typeface="微軟正黑體" panose="020B0604030504040204" pitchFamily="34" charset="-120"/>
                        </a:rPr>
                        <a:t>生態體系保護設施</a:t>
                      </a:r>
                      <a:endParaRPr lang="zh-TW" sz="2400" b="1" kern="100" dirty="0">
                        <a:effectLst/>
                        <a:latin typeface="微軟正黑體" panose="020B0604030504040204" pitchFamily="34" charset="-120"/>
                        <a:ea typeface="微軟正黑體" panose="020B0604030504040204" pitchFamily="34" charset="-120"/>
                        <a:cs typeface="Times New Roman"/>
                      </a:endParaRPr>
                    </a:p>
                  </a:txBody>
                  <a:tcPr marL="35564" marR="35564"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a:lnSpc>
                          <a:spcPct val="100000"/>
                        </a:lnSpc>
                        <a:spcAft>
                          <a:spcPts val="0"/>
                        </a:spcAft>
                      </a:pPr>
                      <a:r>
                        <a:rPr lang="en-US" sz="2400" b="1" kern="100" dirty="0">
                          <a:effectLst/>
                          <a:latin typeface="微軟正黑體" panose="020B0604030504040204" pitchFamily="34" charset="-120"/>
                          <a:ea typeface="微軟正黑體" panose="020B0604030504040204" pitchFamily="34" charset="-120"/>
                        </a:rPr>
                        <a:t>●</a:t>
                      </a:r>
                      <a:endParaRPr lang="zh-TW" sz="2400" b="1" kern="100" dirty="0">
                        <a:effectLst/>
                        <a:latin typeface="微軟正黑體" panose="020B0604030504040204" pitchFamily="34" charset="-120"/>
                        <a:ea typeface="微軟正黑體" panose="020B0604030504040204" pitchFamily="34" charset="-120"/>
                        <a:cs typeface="Times New Roman"/>
                      </a:endParaRPr>
                    </a:p>
                  </a:txBody>
                  <a:tcPr marL="35564" marR="35564"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a:lnSpc>
                          <a:spcPct val="100000"/>
                        </a:lnSpc>
                        <a:spcAft>
                          <a:spcPts val="0"/>
                        </a:spcAft>
                      </a:pPr>
                      <a:r>
                        <a:rPr lang="en-US" sz="2400" b="1" kern="100" dirty="0">
                          <a:effectLst/>
                          <a:latin typeface="微軟正黑體" panose="020B0604030504040204" pitchFamily="34" charset="-120"/>
                          <a:ea typeface="微軟正黑體" panose="020B0604030504040204" pitchFamily="34" charset="-120"/>
                        </a:rPr>
                        <a:t>●</a:t>
                      </a:r>
                      <a:endParaRPr lang="zh-TW" sz="2400" b="1" kern="100" dirty="0">
                        <a:effectLst/>
                        <a:latin typeface="微軟正黑體" panose="020B0604030504040204" pitchFamily="34" charset="-120"/>
                        <a:ea typeface="微軟正黑體" panose="020B0604030504040204" pitchFamily="34" charset="-120"/>
                        <a:cs typeface="Times New Roman"/>
                      </a:endParaRPr>
                    </a:p>
                  </a:txBody>
                  <a:tcPr marL="35564" marR="35564"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a:lnSpc>
                          <a:spcPct val="100000"/>
                        </a:lnSpc>
                        <a:spcAft>
                          <a:spcPts val="0"/>
                        </a:spcAft>
                      </a:pPr>
                      <a:r>
                        <a:rPr lang="en-US" sz="2400" b="1" kern="100" dirty="0">
                          <a:effectLst/>
                          <a:latin typeface="微軟正黑體" panose="020B0604030504040204" pitchFamily="34" charset="-120"/>
                          <a:ea typeface="微軟正黑體" panose="020B0604030504040204" pitchFamily="34" charset="-120"/>
                        </a:rPr>
                        <a:t>●</a:t>
                      </a:r>
                      <a:endParaRPr lang="zh-TW" sz="2400" b="1" kern="100" dirty="0">
                        <a:effectLst/>
                        <a:latin typeface="微軟正黑體" panose="020B0604030504040204" pitchFamily="34" charset="-120"/>
                        <a:ea typeface="微軟正黑體" panose="020B0604030504040204" pitchFamily="34" charset="-120"/>
                        <a:cs typeface="Times New Roman"/>
                      </a:endParaRPr>
                    </a:p>
                  </a:txBody>
                  <a:tcPr marL="35564" marR="35564"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a:lnSpc>
                          <a:spcPct val="100000"/>
                        </a:lnSpc>
                        <a:spcAft>
                          <a:spcPts val="0"/>
                        </a:spcAft>
                      </a:pPr>
                      <a:r>
                        <a:rPr lang="en-US" sz="2400" b="1" kern="100" dirty="0">
                          <a:effectLst/>
                          <a:latin typeface="微軟正黑體" panose="020B0604030504040204" pitchFamily="34" charset="-120"/>
                          <a:ea typeface="微軟正黑體" panose="020B0604030504040204" pitchFamily="34" charset="-120"/>
                        </a:rPr>
                        <a:t>●</a:t>
                      </a:r>
                      <a:endParaRPr lang="zh-TW" sz="2400" b="1" kern="100" dirty="0">
                        <a:effectLst/>
                        <a:latin typeface="微軟正黑體" panose="020B0604030504040204" pitchFamily="34" charset="-120"/>
                        <a:ea typeface="微軟正黑體" panose="020B0604030504040204" pitchFamily="34" charset="-120"/>
                        <a:cs typeface="Times New Roman"/>
                      </a:endParaRPr>
                    </a:p>
                  </a:txBody>
                  <a:tcPr marL="35564" marR="35564"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a:lnSpc>
                          <a:spcPct val="100000"/>
                        </a:lnSpc>
                        <a:spcAft>
                          <a:spcPts val="0"/>
                        </a:spcAft>
                      </a:pPr>
                      <a:r>
                        <a:rPr lang="en-US" sz="2400" b="1" kern="100" dirty="0">
                          <a:effectLst/>
                          <a:latin typeface="微軟正黑體" panose="020B0604030504040204" pitchFamily="34" charset="-120"/>
                          <a:ea typeface="微軟正黑體" panose="020B0604030504040204" pitchFamily="34" charset="-120"/>
                        </a:rPr>
                        <a:t>●</a:t>
                      </a:r>
                      <a:endParaRPr lang="zh-TW" sz="2400" b="1" kern="100" dirty="0">
                        <a:effectLst/>
                        <a:latin typeface="微軟正黑體" panose="020B0604030504040204" pitchFamily="34" charset="-120"/>
                        <a:ea typeface="微軟正黑體" panose="020B0604030504040204" pitchFamily="34" charset="-120"/>
                        <a:cs typeface="Times New Roman"/>
                      </a:endParaRPr>
                    </a:p>
                  </a:txBody>
                  <a:tcPr marL="35564" marR="35564"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6">
                        <a:lumMod val="20000"/>
                        <a:lumOff val="80000"/>
                      </a:schemeClr>
                    </a:solidFill>
                  </a:tcPr>
                </a:tc>
                <a:tc vMerge="1">
                  <a:txBody>
                    <a:bodyPr/>
                    <a:lstStyle/>
                    <a:p>
                      <a:endParaRPr lang="zh-TW" altLang="en-US"/>
                    </a:p>
                  </a:txBody>
                  <a:tcPr/>
                </a:tc>
                <a:tc>
                  <a:txBody>
                    <a:bodyPr/>
                    <a:lstStyle/>
                    <a:p>
                      <a:pPr algn="ctr">
                        <a:lnSpc>
                          <a:spcPct val="100000"/>
                        </a:lnSpc>
                        <a:spcAft>
                          <a:spcPts val="0"/>
                        </a:spcAft>
                      </a:pPr>
                      <a:r>
                        <a:rPr lang="en-US" sz="2400" b="1" kern="100" dirty="0" smtClean="0">
                          <a:solidFill>
                            <a:srgbClr val="000000"/>
                          </a:solidFill>
                          <a:effectLst/>
                          <a:latin typeface="Times New Roman"/>
                          <a:ea typeface="微軟正黑體"/>
                          <a:cs typeface="Times New Roman"/>
                        </a:rPr>
                        <a:t>●</a:t>
                      </a:r>
                      <a:endParaRPr lang="zh-TW" sz="2400" b="1" kern="100" dirty="0">
                        <a:effectLst/>
                        <a:latin typeface="Calibri"/>
                        <a:ea typeface="微軟正黑體"/>
                        <a:cs typeface="Times New Roman"/>
                      </a:endParaRPr>
                    </a:p>
                  </a:txBody>
                  <a:tcPr marL="35563" marR="35563"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a:lnSpc>
                          <a:spcPct val="100000"/>
                        </a:lnSpc>
                        <a:spcAft>
                          <a:spcPts val="0"/>
                        </a:spcAft>
                      </a:pPr>
                      <a:r>
                        <a:rPr lang="en-US" sz="2400" b="1" kern="100" dirty="0" smtClean="0">
                          <a:solidFill>
                            <a:srgbClr val="000000"/>
                          </a:solidFill>
                          <a:effectLst/>
                          <a:latin typeface="Times New Roman"/>
                          <a:ea typeface="微軟正黑體"/>
                          <a:cs typeface="Times New Roman"/>
                        </a:rPr>
                        <a:t>●</a:t>
                      </a:r>
                      <a:endParaRPr lang="zh-TW" sz="2400" b="1" kern="100" dirty="0">
                        <a:effectLst/>
                        <a:latin typeface="Calibri"/>
                        <a:ea typeface="微軟正黑體"/>
                        <a:cs typeface="Times New Roman"/>
                      </a:endParaRPr>
                    </a:p>
                  </a:txBody>
                  <a:tcPr marL="35563" marR="35563"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6">
                        <a:lumMod val="20000"/>
                        <a:lumOff val="80000"/>
                      </a:schemeClr>
                    </a:solidFill>
                  </a:tcPr>
                </a:tc>
                <a:tc vMerge="1">
                  <a:txBody>
                    <a:bodyPr/>
                    <a:lstStyle/>
                    <a:p>
                      <a:endParaRPr lang="zh-TW" altLang="en-US"/>
                    </a:p>
                  </a:txBody>
                  <a:tcPr/>
                </a:tc>
                <a:tc vMerge="1">
                  <a:txBody>
                    <a:bodyPr/>
                    <a:lstStyle/>
                    <a:p>
                      <a:endParaRPr lang="zh-TW" altLang="en-US"/>
                    </a:p>
                  </a:txBody>
                  <a:tcPr/>
                </a:tc>
                <a:tc>
                  <a:txBody>
                    <a:bodyPr/>
                    <a:lstStyle/>
                    <a:p>
                      <a:pPr marL="0" marR="0" indent="0" algn="l" defTabSz="913297" rtl="0" eaLnBrk="1" fontAlgn="auto" latinLnBrk="0" hangingPunct="1">
                        <a:lnSpc>
                          <a:spcPct val="100000"/>
                        </a:lnSpc>
                        <a:spcBef>
                          <a:spcPts val="0"/>
                        </a:spcBef>
                        <a:spcAft>
                          <a:spcPts val="0"/>
                        </a:spcAft>
                        <a:buClrTx/>
                        <a:buSzTx/>
                        <a:buFontTx/>
                        <a:buNone/>
                        <a:tabLst/>
                        <a:defRPr/>
                      </a:pPr>
                      <a:r>
                        <a:rPr lang="zh-TW" altLang="en-US" sz="2400" b="1" kern="100" dirty="0" smtClean="0">
                          <a:effectLst/>
                          <a:latin typeface="微軟正黑體" panose="020B0604030504040204" pitchFamily="34" charset="-120"/>
                          <a:ea typeface="微軟正黑體" panose="020B0604030504040204" pitchFamily="34" charset="-120"/>
                          <a:cs typeface="Times New Roman"/>
                        </a:rPr>
                        <a:t>無。</a:t>
                      </a:r>
                      <a:endParaRPr lang="zh-TW" altLang="zh-TW" sz="2400" b="1" kern="100" dirty="0" smtClean="0">
                        <a:effectLst/>
                        <a:latin typeface="微軟正黑體" panose="020B0604030504040204" pitchFamily="34" charset="-120"/>
                        <a:ea typeface="微軟正黑體" panose="020B0604030504040204" pitchFamily="34" charset="-120"/>
                        <a:cs typeface="Times New Roman"/>
                      </a:endParaRPr>
                    </a:p>
                  </a:txBody>
                  <a:tcPr marL="35563" marR="35563"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6">
                        <a:lumMod val="20000"/>
                        <a:lumOff val="80000"/>
                      </a:schemeClr>
                    </a:solidFill>
                  </a:tcPr>
                </a:tc>
              </a:tr>
            </a:tbl>
          </a:graphicData>
        </a:graphic>
      </p:graphicFrame>
      <p:sp>
        <p:nvSpPr>
          <p:cNvPr id="7" name="矩形 6"/>
          <p:cNvSpPr/>
          <p:nvPr/>
        </p:nvSpPr>
        <p:spPr>
          <a:xfrm>
            <a:off x="647700" y="381000"/>
            <a:ext cx="16995775" cy="1200150"/>
          </a:xfrm>
          <a:prstGeom prst="rect">
            <a:avLst/>
          </a:prstGeom>
        </p:spPr>
        <p:txBody>
          <a:bodyPr>
            <a:spAutoFit/>
          </a:bodyPr>
          <a:lstStyle/>
          <a:p>
            <a:pPr marL="1486049" indent="-1486049" algn="ctr">
              <a:defRPr/>
            </a:pPr>
            <a:r>
              <a:rPr lang="zh-TW" altLang="en-US" sz="7201" b="1" dirty="0">
                <a:solidFill>
                  <a:srgbClr val="002060"/>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國土功能分區分類容許使用</a:t>
            </a:r>
            <a:r>
              <a:rPr lang="zh-TW" altLang="en-US" sz="7201" b="1" dirty="0" smtClean="0">
                <a:solidFill>
                  <a:srgbClr val="002060"/>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情形</a:t>
            </a:r>
            <a:r>
              <a:rPr lang="en-US" altLang="zh-TW" sz="7201" b="1" dirty="0" smtClean="0">
                <a:solidFill>
                  <a:srgbClr val="002060"/>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(1/6)</a:t>
            </a:r>
            <a:endParaRPr lang="zh-TW" altLang="en-US" sz="7201" b="1" dirty="0">
              <a:solidFill>
                <a:srgbClr val="002060"/>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endParaRPr>
          </a:p>
        </p:txBody>
      </p:sp>
      <p:sp>
        <p:nvSpPr>
          <p:cNvPr id="8" name="矩形 7"/>
          <p:cNvSpPr/>
          <p:nvPr/>
        </p:nvSpPr>
        <p:spPr>
          <a:xfrm>
            <a:off x="503238" y="1817688"/>
            <a:ext cx="17283112" cy="4262705"/>
          </a:xfrm>
          <a:prstGeom prst="rect">
            <a:avLst/>
          </a:prstGeom>
        </p:spPr>
        <p:txBody>
          <a:bodyPr>
            <a:spAutoFit/>
          </a:bodyPr>
          <a:lstStyle/>
          <a:p>
            <a:pPr marL="900000" indent="-900000" fontAlgn="auto">
              <a:spcBef>
                <a:spcPts val="0"/>
              </a:spcBef>
              <a:spcAft>
                <a:spcPts val="1200"/>
              </a:spcAft>
              <a:defRPr/>
            </a:pPr>
            <a:r>
              <a:rPr lang="zh-TW" altLang="en-US" sz="3600" b="1" dirty="0">
                <a:latin typeface="微軟正黑體" panose="020B0604030504040204" pitchFamily="34" charset="-120"/>
                <a:ea typeface="微軟正黑體" panose="020B0604030504040204" pitchFamily="34" charset="-120"/>
              </a:rPr>
              <a:t>一、由於城鄉發展地區尊重內政部權責、海洋資源地區內政部將另案研議，</a:t>
            </a:r>
            <a:r>
              <a:rPr lang="zh-TW" altLang="en-US" sz="3600" b="1" dirty="0" smtClean="0">
                <a:latin typeface="微軟正黑體" panose="020B0604030504040204" pitchFamily="34" charset="-120"/>
                <a:ea typeface="微軟正黑體" panose="020B0604030504040204" pitchFamily="34" charset="-120"/>
              </a:rPr>
              <a:t>故</a:t>
            </a:r>
            <a:r>
              <a:rPr lang="zh-TW" altLang="en-US" sz="3600" b="1" dirty="0">
                <a:latin typeface="微軟正黑體" panose="020B0604030504040204" pitchFamily="34" charset="-120"/>
                <a:ea typeface="微軟正黑體" panose="020B0604030504040204" pitchFamily="34" charset="-120"/>
              </a:rPr>
              <a:t>僅介紹</a:t>
            </a:r>
            <a:r>
              <a:rPr lang="zh-TW" altLang="en-US" sz="3600" b="1" dirty="0" smtClean="0">
                <a:latin typeface="微軟正黑體" panose="020B0604030504040204" pitchFamily="34" charset="-120"/>
                <a:ea typeface="微軟正黑體" panose="020B0604030504040204" pitchFamily="34" charset="-120"/>
              </a:rPr>
              <a:t>農業</a:t>
            </a:r>
            <a:r>
              <a:rPr lang="zh-TW" altLang="en-US" sz="3600" b="1" dirty="0">
                <a:latin typeface="微軟正黑體" panose="020B0604030504040204" pitchFamily="34" charset="-120"/>
                <a:ea typeface="微軟正黑體" panose="020B0604030504040204" pitchFamily="34" charset="-120"/>
              </a:rPr>
              <a:t>發展地區及國土保育</a:t>
            </a:r>
            <a:r>
              <a:rPr lang="zh-TW" altLang="en-US" sz="3600" b="1" dirty="0" smtClean="0">
                <a:latin typeface="微軟正黑體" panose="020B0604030504040204" pitchFamily="34" charset="-120"/>
                <a:ea typeface="微軟正黑體" panose="020B0604030504040204" pitchFamily="34" charset="-120"/>
              </a:rPr>
              <a:t>地區之現階段研議結果</a:t>
            </a:r>
            <a:endParaRPr lang="zh-TW" altLang="zh-TW" sz="3600" dirty="0">
              <a:latin typeface="微軟正黑體" panose="020B0604030504040204" pitchFamily="34" charset="-120"/>
              <a:ea typeface="微軟正黑體" panose="020B0604030504040204" pitchFamily="34" charset="-120"/>
            </a:endParaRPr>
          </a:p>
          <a:p>
            <a:pPr marL="900000" indent="-900000" fontAlgn="auto">
              <a:spcBef>
                <a:spcPts val="0"/>
              </a:spcBef>
              <a:spcAft>
                <a:spcPts val="0"/>
              </a:spcAft>
              <a:defRPr/>
            </a:pPr>
            <a:r>
              <a:rPr lang="zh-TW" altLang="en-US" sz="3600" b="1" kern="100" dirty="0">
                <a:latin typeface="微軟正黑體" panose="020B0604030504040204" pitchFamily="34" charset="-120"/>
                <a:ea typeface="微軟正黑體" panose="020B0604030504040204" pitchFamily="34" charset="-120"/>
                <a:cs typeface="Times New Roman"/>
              </a:rPr>
              <a:t>二、未來對於土地使用管制區分為「免經」或「應經」國土機關同意使用及不允許使用，為利部會檢討，內政部以下列符號代表各使用細目之管制內涵：</a:t>
            </a:r>
            <a:endParaRPr lang="en-US" altLang="zh-TW" sz="3600" b="1" kern="100" dirty="0">
              <a:latin typeface="微軟正黑體" panose="020B0604030504040204" pitchFamily="34" charset="-120"/>
              <a:ea typeface="微軟正黑體" panose="020B0604030504040204" pitchFamily="34" charset="-120"/>
              <a:cs typeface="Times New Roman"/>
            </a:endParaRPr>
          </a:p>
          <a:p>
            <a:pPr fontAlgn="auto">
              <a:spcBef>
                <a:spcPts val="600"/>
              </a:spcBef>
              <a:spcAft>
                <a:spcPts val="1200"/>
              </a:spcAft>
              <a:defRPr/>
            </a:pPr>
            <a:r>
              <a:rPr lang="zh-TW" altLang="en-US" sz="2800" b="1" kern="100" dirty="0">
                <a:latin typeface="微軟正黑體" panose="020B0604030504040204" pitchFamily="34" charset="-120"/>
                <a:ea typeface="微軟正黑體" panose="020B0604030504040204" pitchFamily="34" charset="-120"/>
                <a:cs typeface="Times New Roman"/>
              </a:rPr>
              <a:t>「</a:t>
            </a:r>
            <a:r>
              <a:rPr lang="en-US" altLang="zh-TW" sz="2800" b="1" kern="100" dirty="0">
                <a:latin typeface="微軟正黑體" panose="020B0604030504040204" pitchFamily="34" charset="-120"/>
                <a:ea typeface="微軟正黑體" panose="020B0604030504040204" pitchFamily="34" charset="-120"/>
                <a:cs typeface="Times New Roman"/>
              </a:rPr>
              <a:t>●</a:t>
            </a:r>
            <a:r>
              <a:rPr lang="zh-TW" altLang="en-US" sz="2800" b="1" kern="100" dirty="0">
                <a:latin typeface="微軟正黑體" panose="020B0604030504040204" pitchFamily="34" charset="-120"/>
                <a:ea typeface="微軟正黑體" panose="020B0604030504040204" pitchFamily="34" charset="-120"/>
                <a:cs typeface="Times New Roman"/>
              </a:rPr>
              <a:t>」代表免經國土機關同意使用；「</a:t>
            </a:r>
            <a:r>
              <a:rPr lang="en-US" altLang="zh-TW" sz="2800" b="1" kern="100" dirty="0">
                <a:latin typeface="微軟正黑體" panose="020B0604030504040204" pitchFamily="34" charset="-120"/>
                <a:ea typeface="微軟正黑體" panose="020B0604030504040204" pitchFamily="34" charset="-120"/>
                <a:cs typeface="Times New Roman"/>
              </a:rPr>
              <a:t>○</a:t>
            </a:r>
            <a:r>
              <a:rPr lang="zh-TW" altLang="en-US" sz="2800" b="1" kern="100" dirty="0">
                <a:latin typeface="微軟正黑體" panose="020B0604030504040204" pitchFamily="34" charset="-120"/>
                <a:ea typeface="微軟正黑體" panose="020B0604030504040204" pitchFamily="34" charset="-120"/>
                <a:cs typeface="Times New Roman"/>
              </a:rPr>
              <a:t>」代表應經國土機關同意使用；「╳」代表不允許使用；</a:t>
            </a:r>
            <a:r>
              <a:rPr lang="en-US" altLang="zh-TW" sz="2800" b="1" kern="100" dirty="0">
                <a:latin typeface="微軟正黑體" panose="020B0604030504040204" pitchFamily="34" charset="-120"/>
                <a:ea typeface="微軟正黑體" panose="020B0604030504040204" pitchFamily="34" charset="-120"/>
                <a:cs typeface="Times New Roman"/>
              </a:rPr>
              <a:t/>
            </a:r>
            <a:br>
              <a:rPr lang="en-US" altLang="zh-TW" sz="2800" b="1" kern="100" dirty="0">
                <a:latin typeface="微軟正黑體" panose="020B0604030504040204" pitchFamily="34" charset="-120"/>
                <a:ea typeface="微軟正黑體" panose="020B0604030504040204" pitchFamily="34" charset="-120"/>
                <a:cs typeface="Times New Roman"/>
              </a:rPr>
            </a:br>
            <a:r>
              <a:rPr lang="zh-TW" altLang="en-US" sz="2800" b="1" kern="100" dirty="0">
                <a:latin typeface="微軟正黑體" panose="020B0604030504040204" pitchFamily="34" charset="-120"/>
                <a:ea typeface="微軟正黑體" panose="020B0604030504040204" pitchFamily="34" charset="-120"/>
                <a:cs typeface="Times New Roman"/>
              </a:rPr>
              <a:t>「</a:t>
            </a:r>
            <a:r>
              <a:rPr lang="en-US" altLang="zh-TW" sz="2800" b="1" kern="100" dirty="0">
                <a:latin typeface="微軟正黑體" panose="020B0604030504040204" pitchFamily="34" charset="-120"/>
                <a:ea typeface="微軟正黑體" panose="020B0604030504040204" pitchFamily="34" charset="-120"/>
                <a:cs typeface="Times New Roman"/>
              </a:rPr>
              <a:t>●*/○</a:t>
            </a:r>
            <a:r>
              <a:rPr lang="zh-TW" altLang="en-US" sz="2800" b="1" kern="100" dirty="0">
                <a:latin typeface="微軟正黑體" panose="020B0604030504040204" pitchFamily="34" charset="-120"/>
                <a:ea typeface="微軟正黑體" panose="020B0604030504040204" pitchFamily="34" charset="-120"/>
                <a:cs typeface="Times New Roman"/>
              </a:rPr>
              <a:t>」代表僅備註情形免經國土機關同意，其餘應經國土機關同意使用；</a:t>
            </a:r>
            <a:r>
              <a:rPr lang="en-US" altLang="zh-TW" sz="2800" b="1" kern="100" dirty="0">
                <a:latin typeface="微軟正黑體" panose="020B0604030504040204" pitchFamily="34" charset="-120"/>
                <a:ea typeface="微軟正黑體" panose="020B0604030504040204" pitchFamily="34" charset="-120"/>
                <a:cs typeface="Times New Roman"/>
              </a:rPr>
              <a:t/>
            </a:r>
            <a:br>
              <a:rPr lang="en-US" altLang="zh-TW" sz="2800" b="1" kern="100" dirty="0">
                <a:latin typeface="微軟正黑體" panose="020B0604030504040204" pitchFamily="34" charset="-120"/>
                <a:ea typeface="微軟正黑體" panose="020B0604030504040204" pitchFamily="34" charset="-120"/>
                <a:cs typeface="Times New Roman"/>
              </a:rPr>
            </a:br>
            <a:r>
              <a:rPr lang="zh-TW" altLang="en-US" sz="2800" b="1" kern="100" dirty="0">
                <a:latin typeface="微軟正黑體" panose="020B0604030504040204" pitchFamily="34" charset="-120"/>
                <a:ea typeface="微軟正黑體" panose="020B0604030504040204" pitchFamily="34" charset="-120"/>
                <a:cs typeface="Times New Roman"/>
              </a:rPr>
              <a:t>「</a:t>
            </a:r>
            <a:r>
              <a:rPr lang="en-US" altLang="zh-TW" sz="2800" b="1" kern="100" dirty="0">
                <a:latin typeface="微軟正黑體" panose="020B0604030504040204" pitchFamily="34" charset="-120"/>
                <a:ea typeface="微軟正黑體" panose="020B0604030504040204" pitchFamily="34" charset="-120"/>
                <a:cs typeface="Times New Roman"/>
              </a:rPr>
              <a:t>●*</a:t>
            </a:r>
            <a:r>
              <a:rPr lang="zh-TW" altLang="en-US" sz="2800" b="1" kern="100" dirty="0">
                <a:latin typeface="微軟正黑體" panose="020B0604030504040204" pitchFamily="34" charset="-120"/>
                <a:ea typeface="微軟正黑體" panose="020B0604030504040204" pitchFamily="34" charset="-120"/>
                <a:cs typeface="Times New Roman"/>
              </a:rPr>
              <a:t>」代表僅備註情形免經國土機關同意，其餘禁止使用；</a:t>
            </a:r>
            <a:r>
              <a:rPr lang="en-US" altLang="zh-TW" sz="2800" b="1" kern="100" dirty="0">
                <a:latin typeface="微軟正黑體" panose="020B0604030504040204" pitchFamily="34" charset="-120"/>
                <a:ea typeface="微軟正黑體" panose="020B0604030504040204" pitchFamily="34" charset="-120"/>
                <a:cs typeface="Times New Roman"/>
              </a:rPr>
              <a:t/>
            </a:r>
            <a:br>
              <a:rPr lang="en-US" altLang="zh-TW" sz="2800" b="1" kern="100" dirty="0">
                <a:latin typeface="微軟正黑體" panose="020B0604030504040204" pitchFamily="34" charset="-120"/>
                <a:ea typeface="微軟正黑體" panose="020B0604030504040204" pitchFamily="34" charset="-120"/>
                <a:cs typeface="Times New Roman"/>
              </a:rPr>
            </a:br>
            <a:r>
              <a:rPr lang="zh-TW" altLang="en-US" sz="2800" b="1" kern="100" dirty="0">
                <a:latin typeface="微軟正黑體" panose="020B0604030504040204" pitchFamily="34" charset="-120"/>
                <a:ea typeface="微軟正黑體" panose="020B0604030504040204" pitchFamily="34" charset="-120"/>
                <a:cs typeface="Times New Roman"/>
              </a:rPr>
              <a:t>「</a:t>
            </a:r>
            <a:r>
              <a:rPr lang="en-US" altLang="zh-TW" sz="2800" b="1" kern="100" dirty="0">
                <a:latin typeface="微軟正黑體" panose="020B0604030504040204" pitchFamily="34" charset="-120"/>
                <a:ea typeface="微軟正黑體" panose="020B0604030504040204" pitchFamily="34" charset="-120"/>
                <a:cs typeface="Times New Roman"/>
              </a:rPr>
              <a:t>○*</a:t>
            </a:r>
            <a:r>
              <a:rPr lang="zh-TW" altLang="en-US" sz="2800" b="1" kern="100" dirty="0">
                <a:latin typeface="微軟正黑體" panose="020B0604030504040204" pitchFamily="34" charset="-120"/>
                <a:ea typeface="微軟正黑體" panose="020B0604030504040204" pitchFamily="34" charset="-120"/>
                <a:cs typeface="Times New Roman"/>
              </a:rPr>
              <a:t>」代表僅備註情形應經國土機關同意，其餘禁止使用。</a:t>
            </a:r>
            <a:endParaRPr lang="en-US" altLang="zh-TW" sz="2800" b="1" kern="100" dirty="0">
              <a:latin typeface="微軟正黑體" panose="020B0604030504040204" pitchFamily="34" charset="-120"/>
              <a:ea typeface="微軟正黑體" panose="020B0604030504040204" pitchFamily="34" charset="-120"/>
              <a:cs typeface="Times New Roman"/>
            </a:endParaRPr>
          </a:p>
        </p:txBody>
      </p:sp>
      <p:sp>
        <p:nvSpPr>
          <p:cNvPr id="10" name="Rectangle 7"/>
          <p:cNvSpPr txBox="1">
            <a:spLocks noGrp="1" noChangeArrowheads="1"/>
          </p:cNvSpPr>
          <p:nvPr/>
        </p:nvSpPr>
        <p:spPr bwMode="auto">
          <a:xfrm>
            <a:off x="17211209" y="13019088"/>
            <a:ext cx="1006416" cy="609601"/>
          </a:xfrm>
          <a:prstGeom prst="rect">
            <a:avLst/>
          </a:prstGeom>
          <a:noFill/>
          <a:ln>
            <a:noFill/>
          </a:ln>
        </p:spPr>
        <p:txBody>
          <a:bodyPr lIns="182505" tIns="91235" rIns="182505" bIns="91235"/>
          <a:lstStyle>
            <a:lvl1pPr>
              <a:spcBef>
                <a:spcPct val="20000"/>
              </a:spcBef>
              <a:buChar char="•"/>
              <a:defRPr kumimoji="1" sz="6400">
                <a:solidFill>
                  <a:schemeClr val="tx1"/>
                </a:solidFill>
                <a:latin typeface="Arial" pitchFamily="34" charset="0"/>
                <a:ea typeface="新細明體" pitchFamily="18" charset="-120"/>
              </a:defRPr>
            </a:lvl1pPr>
            <a:lvl2pPr marL="742950" indent="-285750">
              <a:spcBef>
                <a:spcPct val="20000"/>
              </a:spcBef>
              <a:buChar char="–"/>
              <a:defRPr kumimoji="1" sz="5600">
                <a:solidFill>
                  <a:schemeClr val="tx1"/>
                </a:solidFill>
                <a:latin typeface="Arial" pitchFamily="34" charset="0"/>
                <a:ea typeface="新細明體" pitchFamily="18" charset="-120"/>
              </a:defRPr>
            </a:lvl2pPr>
            <a:lvl3pPr marL="1143000" indent="-228600">
              <a:spcBef>
                <a:spcPct val="20000"/>
              </a:spcBef>
              <a:buChar char="•"/>
              <a:defRPr kumimoji="1" sz="4800">
                <a:solidFill>
                  <a:schemeClr val="tx1"/>
                </a:solidFill>
                <a:latin typeface="Arial" pitchFamily="34" charset="0"/>
                <a:ea typeface="新細明體" pitchFamily="18" charset="-120"/>
              </a:defRPr>
            </a:lvl3pPr>
            <a:lvl4pPr marL="1600200" indent="-228600">
              <a:spcBef>
                <a:spcPct val="20000"/>
              </a:spcBef>
              <a:buChar char="–"/>
              <a:defRPr kumimoji="1" sz="4000">
                <a:solidFill>
                  <a:schemeClr val="tx1"/>
                </a:solidFill>
                <a:latin typeface="Arial" pitchFamily="34" charset="0"/>
                <a:ea typeface="新細明體" pitchFamily="18" charset="-120"/>
              </a:defRPr>
            </a:lvl4pPr>
            <a:lvl5pPr marL="2057400" indent="-228600">
              <a:spcBef>
                <a:spcPct val="20000"/>
              </a:spcBef>
              <a:buChar char="»"/>
              <a:defRPr kumimoji="1" sz="4000">
                <a:solidFill>
                  <a:schemeClr val="tx1"/>
                </a:solidFill>
                <a:latin typeface="Arial" pitchFamily="34" charset="0"/>
                <a:ea typeface="新細明體" pitchFamily="18" charset="-120"/>
              </a:defRPr>
            </a:lvl5pPr>
            <a:lvl6pPr marL="2514600" indent="-228600" eaLnBrk="0" fontAlgn="base" hangingPunct="0">
              <a:spcBef>
                <a:spcPct val="20000"/>
              </a:spcBef>
              <a:spcAft>
                <a:spcPct val="0"/>
              </a:spcAft>
              <a:buChar char="»"/>
              <a:defRPr kumimoji="1" sz="4000">
                <a:solidFill>
                  <a:schemeClr val="tx1"/>
                </a:solidFill>
                <a:latin typeface="Arial" pitchFamily="34" charset="0"/>
                <a:ea typeface="新細明體" pitchFamily="18" charset="-120"/>
              </a:defRPr>
            </a:lvl6pPr>
            <a:lvl7pPr marL="2971800" indent="-228600" eaLnBrk="0" fontAlgn="base" hangingPunct="0">
              <a:spcBef>
                <a:spcPct val="20000"/>
              </a:spcBef>
              <a:spcAft>
                <a:spcPct val="0"/>
              </a:spcAft>
              <a:buChar char="»"/>
              <a:defRPr kumimoji="1" sz="4000">
                <a:solidFill>
                  <a:schemeClr val="tx1"/>
                </a:solidFill>
                <a:latin typeface="Arial" pitchFamily="34" charset="0"/>
                <a:ea typeface="新細明體" pitchFamily="18" charset="-120"/>
              </a:defRPr>
            </a:lvl7pPr>
            <a:lvl8pPr marL="3429000" indent="-228600" eaLnBrk="0" fontAlgn="base" hangingPunct="0">
              <a:spcBef>
                <a:spcPct val="20000"/>
              </a:spcBef>
              <a:spcAft>
                <a:spcPct val="0"/>
              </a:spcAft>
              <a:buChar char="»"/>
              <a:defRPr kumimoji="1" sz="4000">
                <a:solidFill>
                  <a:schemeClr val="tx1"/>
                </a:solidFill>
                <a:latin typeface="Arial" pitchFamily="34" charset="0"/>
                <a:ea typeface="新細明體" pitchFamily="18" charset="-120"/>
              </a:defRPr>
            </a:lvl8pPr>
            <a:lvl9pPr marL="3886200" indent="-228600" eaLnBrk="0" fontAlgn="base" hangingPunct="0">
              <a:spcBef>
                <a:spcPct val="20000"/>
              </a:spcBef>
              <a:spcAft>
                <a:spcPct val="0"/>
              </a:spcAft>
              <a:buChar char="»"/>
              <a:defRPr kumimoji="1" sz="4000">
                <a:solidFill>
                  <a:schemeClr val="tx1"/>
                </a:solidFill>
                <a:latin typeface="Arial" pitchFamily="34" charset="0"/>
                <a:ea typeface="新細明體" pitchFamily="18" charset="-120"/>
              </a:defRPr>
            </a:lvl9pPr>
          </a:lstStyle>
          <a:p>
            <a:pPr algn="r" eaLnBrk="1" hangingPunct="1">
              <a:spcBef>
                <a:spcPct val="0"/>
              </a:spcBef>
              <a:buFontTx/>
              <a:buNone/>
              <a:defRPr/>
            </a:pPr>
            <a:fld id="{248B40AC-1737-44AF-95EC-453E86A76600}" type="slidenum">
              <a:rPr lang="en-US" altLang="zh-TW" sz="3200">
                <a:solidFill>
                  <a:srgbClr val="000000"/>
                </a:solidFill>
                <a:effectLst>
                  <a:glow rad="254000">
                    <a:schemeClr val="bg1">
                      <a:alpha val="68000"/>
                    </a:schemeClr>
                  </a:glow>
                </a:effectLst>
                <a:latin typeface="微軟正黑體" panose="020B0604030504040204" pitchFamily="34" charset="-120"/>
                <a:ea typeface="微軟正黑體" panose="020B0604030504040204" pitchFamily="34" charset="-120"/>
              </a:rPr>
              <a:pPr algn="r" eaLnBrk="1" hangingPunct="1">
                <a:spcBef>
                  <a:spcPct val="0"/>
                </a:spcBef>
                <a:buFontTx/>
                <a:buNone/>
                <a:defRPr/>
              </a:pPr>
              <a:t>51</a:t>
            </a:fld>
            <a:endParaRPr lang="en-US" altLang="zh-TW" sz="3200" dirty="0">
              <a:solidFill>
                <a:srgbClr val="000000"/>
              </a:solidFill>
              <a:effectLst>
                <a:glow rad="254000">
                  <a:schemeClr val="bg1">
                    <a:alpha val="68000"/>
                  </a:schemeClr>
                </a:glow>
              </a:effectLst>
              <a:latin typeface="微軟正黑體" panose="020B0604030504040204" pitchFamily="34" charset="-120"/>
              <a:ea typeface="微軟正黑體" panose="020B0604030504040204" pitchFamily="34" charset="-120"/>
            </a:endParaRPr>
          </a:p>
        </p:txBody>
      </p:sp>
      <p:sp>
        <p:nvSpPr>
          <p:cNvPr id="2" name="矩形 1"/>
          <p:cNvSpPr/>
          <p:nvPr/>
        </p:nvSpPr>
        <p:spPr>
          <a:xfrm>
            <a:off x="503237" y="10199956"/>
            <a:ext cx="17140237" cy="1200329"/>
          </a:xfrm>
          <a:prstGeom prst="rect">
            <a:avLst/>
          </a:prstGeom>
        </p:spPr>
        <p:txBody>
          <a:bodyPr wrap="square">
            <a:spAutoFit/>
          </a:bodyPr>
          <a:lstStyle/>
          <a:p>
            <a:pPr marL="900000" indent="-900000" fontAlgn="auto">
              <a:spcBef>
                <a:spcPts val="0"/>
              </a:spcBef>
              <a:spcAft>
                <a:spcPts val="0"/>
              </a:spcAft>
              <a:defRPr/>
            </a:pPr>
            <a:r>
              <a:rPr lang="zh-TW" altLang="en-US" sz="3600" b="1" dirty="0" smtClean="0">
                <a:latin typeface="微軟正黑體" panose="020B0604030504040204" pitchFamily="34" charset="-120"/>
                <a:ea typeface="微軟正黑體" panose="020B0604030504040204" pitchFamily="34" charset="-120"/>
              </a:rPr>
              <a:t>三、未來附表呈現方式將</a:t>
            </a:r>
            <a:r>
              <a:rPr lang="zh-TW" altLang="en-US" sz="3600" b="1" dirty="0">
                <a:latin typeface="微軟正黑體" panose="020B0604030504040204" pitchFamily="34" charset="-120"/>
                <a:ea typeface="微軟正黑體" panose="020B0604030504040204" pitchFamily="34" charset="-120"/>
              </a:rPr>
              <a:t>類似現行「非</a:t>
            </a:r>
            <a:r>
              <a:rPr lang="zh-TW" altLang="en-US" sz="3600" b="1" dirty="0" smtClean="0">
                <a:latin typeface="微軟正黑體" panose="020B0604030504040204" pitchFamily="34" charset="-120"/>
                <a:ea typeface="微軟正黑體" panose="020B0604030504040204" pitchFamily="34" charset="-120"/>
              </a:rPr>
              <a:t>都市土地使用</a:t>
            </a:r>
            <a:r>
              <a:rPr lang="zh-TW" altLang="en-US" sz="3600" b="1" dirty="0">
                <a:latin typeface="微軟正黑體" panose="020B0604030504040204" pitchFamily="34" charset="-120"/>
                <a:ea typeface="微軟正黑體" panose="020B0604030504040204" pitchFamily="34" charset="-120"/>
              </a:rPr>
              <a:t>管制規則」第</a:t>
            </a:r>
            <a:r>
              <a:rPr lang="en-US" altLang="zh-TW" sz="3600" b="1" dirty="0" smtClean="0">
                <a:latin typeface="微軟正黑體" panose="020B0604030504040204" pitchFamily="34" charset="-120"/>
                <a:ea typeface="微軟正黑體" panose="020B0604030504040204" pitchFamily="34" charset="-120"/>
              </a:rPr>
              <a:t>6</a:t>
            </a:r>
            <a:r>
              <a:rPr lang="zh-TW" altLang="en-US" sz="3600" b="1" dirty="0" smtClean="0">
                <a:latin typeface="微軟正黑體" panose="020B0604030504040204" pitchFamily="34" charset="-120"/>
                <a:ea typeface="微軟正黑體" panose="020B0604030504040204" pitchFamily="34" charset="-120"/>
              </a:rPr>
              <a:t>條附表</a:t>
            </a:r>
            <a:r>
              <a:rPr lang="en-US" altLang="zh-TW" sz="3600" b="1" dirty="0" smtClean="0">
                <a:latin typeface="微軟正黑體" panose="020B0604030504040204" pitchFamily="34" charset="-120"/>
                <a:ea typeface="微軟正黑體" panose="020B0604030504040204" pitchFamily="34" charset="-120"/>
              </a:rPr>
              <a:t>1</a:t>
            </a:r>
            <a:r>
              <a:rPr lang="zh-TW" altLang="en-US" sz="3600" b="1" dirty="0" smtClean="0">
                <a:latin typeface="微軟正黑體" panose="020B0604030504040204" pitchFamily="34" charset="-120"/>
                <a:ea typeface="微軟正黑體" panose="020B0604030504040204" pitchFamily="34" charset="-120"/>
              </a:rPr>
              <a:t>，以文字方式表述。</a:t>
            </a:r>
            <a:endParaRPr lang="zh-TW" altLang="en-US" sz="3600" b="1" dirty="0">
              <a:latin typeface="微軟正黑體" panose="020B0604030504040204" pitchFamily="34" charset="-120"/>
              <a:ea typeface="微軟正黑體" panose="020B0604030504040204" pitchFamily="34" charset="-120"/>
            </a:endParaRPr>
          </a:p>
        </p:txBody>
      </p:sp>
      <p:pic>
        <p:nvPicPr>
          <p:cNvPr id="71737" name="Picture 57"/>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03238" y="11323290"/>
            <a:ext cx="17283112" cy="2003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17961" dir="2700000" algn="ctr" rotWithShape="0">
                    <a:schemeClr val="accent1">
                      <a:gamma/>
                      <a:shade val="60000"/>
                      <a:invGamma/>
                    </a:schemeClr>
                  </a:outerShdw>
                </a:effectLst>
              </a14:hiddenEffects>
            </a:ext>
          </a:extLst>
        </p:spPr>
      </p:pic>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表格 3"/>
          <p:cNvGraphicFramePr>
            <a:graphicFrameLocks noGrp="1"/>
          </p:cNvGraphicFramePr>
          <p:nvPr>
            <p:extLst>
              <p:ext uri="{D42A27DB-BD31-4B8C-83A1-F6EECF244321}">
                <p14:modId xmlns:p14="http://schemas.microsoft.com/office/powerpoint/2010/main" val="519283567"/>
              </p:ext>
            </p:extLst>
          </p:nvPr>
        </p:nvGraphicFramePr>
        <p:xfrm>
          <a:off x="431800" y="1467657"/>
          <a:ext cx="16994189" cy="9020137"/>
        </p:xfrm>
        <a:graphic>
          <a:graphicData uri="http://schemas.openxmlformats.org/drawingml/2006/table">
            <a:tbl>
              <a:tblPr>
                <a:tableStyleId>{5C22544A-7EE6-4342-B048-85BDC9FD1C3A}</a:tableStyleId>
              </a:tblPr>
              <a:tblGrid>
                <a:gridCol w="576136"/>
                <a:gridCol w="1296891"/>
                <a:gridCol w="3096344"/>
                <a:gridCol w="1008112"/>
                <a:gridCol w="936104"/>
                <a:gridCol w="1151486"/>
                <a:gridCol w="936117"/>
                <a:gridCol w="1152757"/>
                <a:gridCol w="719477"/>
                <a:gridCol w="936117"/>
                <a:gridCol w="936117"/>
                <a:gridCol w="936117"/>
                <a:gridCol w="936117"/>
                <a:gridCol w="2376297"/>
              </a:tblGrid>
              <a:tr h="576053">
                <a:tc rowSpan="3">
                  <a:txBody>
                    <a:bodyPr/>
                    <a:lstStyle/>
                    <a:p>
                      <a:pPr algn="ctr">
                        <a:lnSpc>
                          <a:spcPct val="100000"/>
                        </a:lnSpc>
                        <a:spcAft>
                          <a:spcPts val="0"/>
                        </a:spcAft>
                      </a:pPr>
                      <a:r>
                        <a:rPr lang="zh-TW" sz="2400" b="1" kern="100" dirty="0">
                          <a:solidFill>
                            <a:schemeClr val="tx1"/>
                          </a:solidFill>
                          <a:effectLst/>
                          <a:latin typeface="微軟正黑體" panose="020B0604030504040204" pitchFamily="34" charset="-120"/>
                          <a:ea typeface="微軟正黑體" panose="020B0604030504040204" pitchFamily="34" charset="-120"/>
                        </a:rPr>
                        <a:t>項次</a:t>
                      </a:r>
                      <a:endParaRPr lang="zh-TW" sz="2400" b="1" kern="100" dirty="0">
                        <a:solidFill>
                          <a:schemeClr val="tx1"/>
                        </a:solidFill>
                        <a:effectLst/>
                        <a:latin typeface="微軟正黑體" panose="020B0604030504040204" pitchFamily="34" charset="-120"/>
                        <a:ea typeface="微軟正黑體" panose="020B0604030504040204" pitchFamily="34" charset="-120"/>
                        <a:cs typeface="Times New Roman"/>
                      </a:endParaRPr>
                    </a:p>
                  </a:txBody>
                  <a:tcPr marL="35564" marR="3556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40000"/>
                        <a:lumOff val="60000"/>
                      </a:schemeClr>
                    </a:solidFill>
                  </a:tcPr>
                </a:tc>
                <a:tc rowSpan="3">
                  <a:txBody>
                    <a:bodyPr/>
                    <a:lstStyle/>
                    <a:p>
                      <a:pPr algn="ctr">
                        <a:lnSpc>
                          <a:spcPct val="100000"/>
                        </a:lnSpc>
                        <a:spcAft>
                          <a:spcPts val="0"/>
                        </a:spcAft>
                      </a:pPr>
                      <a:r>
                        <a:rPr lang="zh-TW" sz="2400" b="1" kern="100" dirty="0">
                          <a:solidFill>
                            <a:schemeClr val="tx1"/>
                          </a:solidFill>
                          <a:effectLst/>
                          <a:latin typeface="微軟正黑體" panose="020B0604030504040204" pitchFamily="34" charset="-120"/>
                          <a:ea typeface="微軟正黑體" panose="020B0604030504040204" pitchFamily="34" charset="-120"/>
                        </a:rPr>
                        <a:t>使用項目</a:t>
                      </a:r>
                      <a:endParaRPr lang="zh-TW" sz="2400" b="1" kern="100" dirty="0">
                        <a:solidFill>
                          <a:schemeClr val="tx1"/>
                        </a:solidFill>
                        <a:effectLst/>
                        <a:latin typeface="微軟正黑體" panose="020B0604030504040204" pitchFamily="34" charset="-120"/>
                        <a:ea typeface="微軟正黑體" panose="020B0604030504040204" pitchFamily="34" charset="-120"/>
                        <a:cs typeface="Times New Roman"/>
                      </a:endParaRPr>
                    </a:p>
                  </a:txBody>
                  <a:tcPr marL="35564" marR="3556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40000"/>
                        <a:lumOff val="60000"/>
                      </a:schemeClr>
                    </a:solidFill>
                  </a:tcPr>
                </a:tc>
                <a:tc rowSpan="3">
                  <a:txBody>
                    <a:bodyPr/>
                    <a:lstStyle/>
                    <a:p>
                      <a:pPr algn="ctr">
                        <a:lnSpc>
                          <a:spcPct val="100000"/>
                        </a:lnSpc>
                        <a:spcAft>
                          <a:spcPts val="0"/>
                        </a:spcAft>
                      </a:pPr>
                      <a:r>
                        <a:rPr lang="zh-TW" sz="2400" b="1" kern="100" dirty="0">
                          <a:solidFill>
                            <a:schemeClr val="tx1"/>
                          </a:solidFill>
                          <a:effectLst/>
                          <a:latin typeface="微軟正黑體" panose="020B0604030504040204" pitchFamily="34" charset="-120"/>
                          <a:ea typeface="微軟正黑體" panose="020B0604030504040204" pitchFamily="34" charset="-120"/>
                        </a:rPr>
                        <a:t>細目</a:t>
                      </a:r>
                      <a:endParaRPr lang="zh-TW" sz="2400" b="1" kern="100" dirty="0">
                        <a:solidFill>
                          <a:schemeClr val="tx1"/>
                        </a:solidFill>
                        <a:effectLst/>
                        <a:latin typeface="微軟正黑體" panose="020B0604030504040204" pitchFamily="34" charset="-120"/>
                        <a:ea typeface="微軟正黑體" panose="020B0604030504040204" pitchFamily="34" charset="-120"/>
                        <a:cs typeface="Times New Roman"/>
                      </a:endParaRPr>
                    </a:p>
                  </a:txBody>
                  <a:tcPr marL="35564" marR="3556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40000"/>
                        <a:lumOff val="60000"/>
                      </a:schemeClr>
                    </a:solidFill>
                  </a:tcPr>
                </a:tc>
                <a:tc gridSpan="6">
                  <a:txBody>
                    <a:bodyPr/>
                    <a:lstStyle/>
                    <a:p>
                      <a:pPr algn="ctr">
                        <a:lnSpc>
                          <a:spcPct val="100000"/>
                        </a:lnSpc>
                        <a:spcAft>
                          <a:spcPts val="0"/>
                        </a:spcAft>
                      </a:pPr>
                      <a:r>
                        <a:rPr lang="zh-TW" sz="2400" b="1" kern="100" dirty="0">
                          <a:solidFill>
                            <a:schemeClr val="tx1"/>
                          </a:solidFill>
                          <a:effectLst/>
                          <a:latin typeface="微軟正黑體" panose="020B0604030504040204" pitchFamily="34" charset="-120"/>
                          <a:ea typeface="微軟正黑體" panose="020B0604030504040204" pitchFamily="34" charset="-120"/>
                        </a:rPr>
                        <a:t>農業發展地區</a:t>
                      </a:r>
                      <a:endParaRPr lang="zh-TW" sz="2400" b="1" kern="100" dirty="0">
                        <a:solidFill>
                          <a:schemeClr val="tx1"/>
                        </a:solidFill>
                        <a:effectLst/>
                        <a:latin typeface="微軟正黑體" panose="020B0604030504040204" pitchFamily="34" charset="-120"/>
                        <a:ea typeface="微軟正黑體" panose="020B0604030504040204" pitchFamily="34" charset="-120"/>
                        <a:cs typeface="Times New Roman"/>
                      </a:endParaRPr>
                    </a:p>
                  </a:txBody>
                  <a:tcPr marL="35564" marR="3556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40000"/>
                        <a:lumOff val="60000"/>
                      </a:schemeClr>
                    </a:solidFill>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gridSpan="4">
                  <a:txBody>
                    <a:bodyPr/>
                    <a:lstStyle/>
                    <a:p>
                      <a:pPr algn="ctr">
                        <a:lnSpc>
                          <a:spcPct val="100000"/>
                        </a:lnSpc>
                        <a:spcAft>
                          <a:spcPts val="0"/>
                        </a:spcAft>
                      </a:pPr>
                      <a:r>
                        <a:rPr lang="zh-TW" sz="2400" b="1" kern="100" dirty="0">
                          <a:solidFill>
                            <a:schemeClr val="tx1"/>
                          </a:solidFill>
                          <a:effectLst/>
                          <a:latin typeface="微軟正黑體" panose="020B0604030504040204" pitchFamily="34" charset="-120"/>
                          <a:ea typeface="微軟正黑體" panose="020B0604030504040204" pitchFamily="34" charset="-120"/>
                        </a:rPr>
                        <a:t>國土保育地區</a:t>
                      </a:r>
                      <a:endParaRPr lang="zh-TW" sz="2400" b="1" kern="100" dirty="0">
                        <a:solidFill>
                          <a:schemeClr val="tx1"/>
                        </a:solidFill>
                        <a:effectLst/>
                        <a:latin typeface="微軟正黑體" panose="020B0604030504040204" pitchFamily="34" charset="-120"/>
                        <a:ea typeface="微軟正黑體" panose="020B0604030504040204" pitchFamily="34" charset="-120"/>
                        <a:cs typeface="Times New Roman"/>
                      </a:endParaRPr>
                    </a:p>
                  </a:txBody>
                  <a:tcPr marL="35564" marR="3556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40000"/>
                        <a:lumOff val="60000"/>
                      </a:schemeClr>
                    </a:solidFill>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rowSpan="3">
                  <a:txBody>
                    <a:bodyPr/>
                    <a:lstStyle/>
                    <a:p>
                      <a:pPr algn="ctr">
                        <a:lnSpc>
                          <a:spcPct val="100000"/>
                        </a:lnSpc>
                        <a:spcAft>
                          <a:spcPts val="0"/>
                        </a:spcAft>
                      </a:pPr>
                      <a:r>
                        <a:rPr lang="zh-TW" sz="2400" b="1" kern="100" dirty="0">
                          <a:solidFill>
                            <a:schemeClr val="tx1"/>
                          </a:solidFill>
                          <a:effectLst/>
                          <a:latin typeface="微軟正黑體" panose="020B0604030504040204" pitchFamily="34" charset="-120"/>
                          <a:ea typeface="微軟正黑體" panose="020B0604030504040204" pitchFamily="34" charset="-120"/>
                        </a:rPr>
                        <a:t>備註</a:t>
                      </a:r>
                      <a:r>
                        <a:rPr lang="en-US" sz="2400" b="1" kern="100" dirty="0">
                          <a:solidFill>
                            <a:schemeClr val="tx1"/>
                          </a:solidFill>
                          <a:effectLst/>
                          <a:latin typeface="微軟正黑體" panose="020B0604030504040204" pitchFamily="34" charset="-120"/>
                          <a:ea typeface="微軟正黑體" panose="020B0604030504040204" pitchFamily="34" charset="-120"/>
                        </a:rPr>
                        <a:t>(*)</a:t>
                      </a:r>
                      <a:endParaRPr lang="zh-TW" sz="2400" b="1" kern="100" dirty="0">
                        <a:solidFill>
                          <a:schemeClr val="tx1"/>
                        </a:solidFill>
                        <a:effectLst/>
                        <a:latin typeface="微軟正黑體" panose="020B0604030504040204" pitchFamily="34" charset="-120"/>
                        <a:ea typeface="微軟正黑體" panose="020B0604030504040204" pitchFamily="34" charset="-120"/>
                        <a:cs typeface="Times New Roman"/>
                      </a:endParaRPr>
                    </a:p>
                  </a:txBody>
                  <a:tcPr marL="35564" marR="3556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40000"/>
                        <a:lumOff val="60000"/>
                      </a:schemeClr>
                    </a:solidFill>
                  </a:tcPr>
                </a:tc>
              </a:tr>
              <a:tr h="365753">
                <a:tc vMerge="1">
                  <a:txBody>
                    <a:bodyPr/>
                    <a:lstStyle/>
                    <a:p>
                      <a:endParaRPr lang="zh-TW" altLang="en-US"/>
                    </a:p>
                  </a:txBody>
                  <a:tcPr/>
                </a:tc>
                <a:tc vMerge="1">
                  <a:txBody>
                    <a:bodyPr/>
                    <a:lstStyle/>
                    <a:p>
                      <a:endParaRPr lang="zh-TW" altLang="en-US"/>
                    </a:p>
                  </a:txBody>
                  <a:tcPr/>
                </a:tc>
                <a:tc vMerge="1">
                  <a:txBody>
                    <a:bodyPr/>
                    <a:lstStyle/>
                    <a:p>
                      <a:endParaRPr lang="zh-TW" altLang="en-US"/>
                    </a:p>
                  </a:txBody>
                  <a:tcPr/>
                </a:tc>
                <a:tc rowSpan="2">
                  <a:txBody>
                    <a:bodyPr/>
                    <a:lstStyle/>
                    <a:p>
                      <a:pPr algn="ctr">
                        <a:lnSpc>
                          <a:spcPct val="100000"/>
                        </a:lnSpc>
                        <a:spcAft>
                          <a:spcPts val="0"/>
                        </a:spcAft>
                      </a:pPr>
                      <a:r>
                        <a:rPr lang="zh-TW" sz="2400" b="1" kern="100" dirty="0">
                          <a:solidFill>
                            <a:schemeClr val="tx1"/>
                          </a:solidFill>
                          <a:effectLst/>
                          <a:latin typeface="微軟正黑體" panose="020B0604030504040204" pitchFamily="34" charset="-120"/>
                          <a:ea typeface="微軟正黑體" panose="020B0604030504040204" pitchFamily="34" charset="-120"/>
                        </a:rPr>
                        <a:t>農</a:t>
                      </a:r>
                      <a:r>
                        <a:rPr lang="en-US" sz="2400" b="1" kern="100" dirty="0">
                          <a:solidFill>
                            <a:schemeClr val="tx1"/>
                          </a:solidFill>
                          <a:effectLst/>
                          <a:latin typeface="微軟正黑體" panose="020B0604030504040204" pitchFamily="34" charset="-120"/>
                          <a:ea typeface="微軟正黑體" panose="020B0604030504040204" pitchFamily="34" charset="-120"/>
                        </a:rPr>
                        <a:t/>
                      </a:r>
                      <a:br>
                        <a:rPr lang="en-US" sz="2400" b="1" kern="100" dirty="0">
                          <a:solidFill>
                            <a:schemeClr val="tx1"/>
                          </a:solidFill>
                          <a:effectLst/>
                          <a:latin typeface="微軟正黑體" panose="020B0604030504040204" pitchFamily="34" charset="-120"/>
                          <a:ea typeface="微軟正黑體" panose="020B0604030504040204" pitchFamily="34" charset="-120"/>
                        </a:rPr>
                      </a:br>
                      <a:r>
                        <a:rPr lang="en-US" sz="2400" b="1" kern="100" dirty="0">
                          <a:solidFill>
                            <a:schemeClr val="tx1"/>
                          </a:solidFill>
                          <a:effectLst/>
                          <a:latin typeface="微軟正黑體" panose="020B0604030504040204" pitchFamily="34" charset="-120"/>
                          <a:ea typeface="微軟正黑體" panose="020B0604030504040204" pitchFamily="34" charset="-120"/>
                        </a:rPr>
                        <a:t>1</a:t>
                      </a:r>
                      <a:endParaRPr lang="zh-TW" sz="2400" b="1" kern="100" dirty="0">
                        <a:solidFill>
                          <a:schemeClr val="tx1"/>
                        </a:solidFill>
                        <a:effectLst/>
                        <a:latin typeface="微軟正黑體" panose="020B0604030504040204" pitchFamily="34" charset="-120"/>
                        <a:ea typeface="微軟正黑體" panose="020B0604030504040204" pitchFamily="34" charset="-120"/>
                        <a:cs typeface="Times New Roman"/>
                      </a:endParaRPr>
                    </a:p>
                  </a:txBody>
                  <a:tcPr marL="35564" marR="3556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40000"/>
                        <a:lumOff val="60000"/>
                      </a:schemeClr>
                    </a:solidFill>
                  </a:tcPr>
                </a:tc>
                <a:tc rowSpan="2">
                  <a:txBody>
                    <a:bodyPr/>
                    <a:lstStyle/>
                    <a:p>
                      <a:pPr algn="ctr">
                        <a:lnSpc>
                          <a:spcPct val="100000"/>
                        </a:lnSpc>
                        <a:spcAft>
                          <a:spcPts val="0"/>
                        </a:spcAft>
                      </a:pPr>
                      <a:r>
                        <a:rPr lang="zh-TW" sz="2400" b="1" kern="100" dirty="0">
                          <a:solidFill>
                            <a:schemeClr val="tx1"/>
                          </a:solidFill>
                          <a:effectLst/>
                          <a:latin typeface="微軟正黑體" panose="020B0604030504040204" pitchFamily="34" charset="-120"/>
                          <a:ea typeface="微軟正黑體" panose="020B0604030504040204" pitchFamily="34" charset="-120"/>
                        </a:rPr>
                        <a:t>農</a:t>
                      </a:r>
                      <a:r>
                        <a:rPr lang="en-US" sz="2400" b="1" kern="100" dirty="0">
                          <a:solidFill>
                            <a:schemeClr val="tx1"/>
                          </a:solidFill>
                          <a:effectLst/>
                          <a:latin typeface="微軟正黑體" panose="020B0604030504040204" pitchFamily="34" charset="-120"/>
                          <a:ea typeface="微軟正黑體" panose="020B0604030504040204" pitchFamily="34" charset="-120"/>
                        </a:rPr>
                        <a:t/>
                      </a:r>
                      <a:br>
                        <a:rPr lang="en-US" sz="2400" b="1" kern="100" dirty="0">
                          <a:solidFill>
                            <a:schemeClr val="tx1"/>
                          </a:solidFill>
                          <a:effectLst/>
                          <a:latin typeface="微軟正黑體" panose="020B0604030504040204" pitchFamily="34" charset="-120"/>
                          <a:ea typeface="微軟正黑體" panose="020B0604030504040204" pitchFamily="34" charset="-120"/>
                        </a:rPr>
                      </a:br>
                      <a:r>
                        <a:rPr lang="en-US" sz="2400" b="1" kern="100" dirty="0">
                          <a:solidFill>
                            <a:schemeClr val="tx1"/>
                          </a:solidFill>
                          <a:effectLst/>
                          <a:latin typeface="微軟正黑體" panose="020B0604030504040204" pitchFamily="34" charset="-120"/>
                          <a:ea typeface="微軟正黑體" panose="020B0604030504040204" pitchFamily="34" charset="-120"/>
                        </a:rPr>
                        <a:t>2</a:t>
                      </a:r>
                      <a:endParaRPr lang="zh-TW" sz="2400" b="1" kern="100" dirty="0">
                        <a:solidFill>
                          <a:schemeClr val="tx1"/>
                        </a:solidFill>
                        <a:effectLst/>
                        <a:latin typeface="微軟正黑體" panose="020B0604030504040204" pitchFamily="34" charset="-120"/>
                        <a:ea typeface="微軟正黑體" panose="020B0604030504040204" pitchFamily="34" charset="-120"/>
                        <a:cs typeface="Times New Roman"/>
                      </a:endParaRPr>
                    </a:p>
                  </a:txBody>
                  <a:tcPr marL="35564" marR="3556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40000"/>
                        <a:lumOff val="60000"/>
                      </a:schemeClr>
                    </a:solidFill>
                  </a:tcPr>
                </a:tc>
                <a:tc rowSpan="2">
                  <a:txBody>
                    <a:bodyPr/>
                    <a:lstStyle/>
                    <a:p>
                      <a:pPr algn="ctr">
                        <a:lnSpc>
                          <a:spcPct val="100000"/>
                        </a:lnSpc>
                        <a:spcAft>
                          <a:spcPts val="0"/>
                        </a:spcAft>
                      </a:pPr>
                      <a:r>
                        <a:rPr lang="zh-TW" sz="2400" b="1" kern="100" dirty="0">
                          <a:solidFill>
                            <a:schemeClr val="tx1"/>
                          </a:solidFill>
                          <a:effectLst/>
                          <a:latin typeface="微軟正黑體" panose="020B0604030504040204" pitchFamily="34" charset="-120"/>
                          <a:ea typeface="微軟正黑體" panose="020B0604030504040204" pitchFamily="34" charset="-120"/>
                        </a:rPr>
                        <a:t>農</a:t>
                      </a:r>
                      <a:r>
                        <a:rPr lang="en-US" sz="2400" b="1" kern="100" dirty="0">
                          <a:solidFill>
                            <a:schemeClr val="tx1"/>
                          </a:solidFill>
                          <a:effectLst/>
                          <a:latin typeface="微軟正黑體" panose="020B0604030504040204" pitchFamily="34" charset="-120"/>
                          <a:ea typeface="微軟正黑體" panose="020B0604030504040204" pitchFamily="34" charset="-120"/>
                        </a:rPr>
                        <a:t/>
                      </a:r>
                      <a:br>
                        <a:rPr lang="en-US" sz="2400" b="1" kern="100" dirty="0">
                          <a:solidFill>
                            <a:schemeClr val="tx1"/>
                          </a:solidFill>
                          <a:effectLst/>
                          <a:latin typeface="微軟正黑體" panose="020B0604030504040204" pitchFamily="34" charset="-120"/>
                          <a:ea typeface="微軟正黑體" panose="020B0604030504040204" pitchFamily="34" charset="-120"/>
                        </a:rPr>
                      </a:br>
                      <a:r>
                        <a:rPr lang="en-US" sz="2400" b="1" kern="100" dirty="0">
                          <a:solidFill>
                            <a:schemeClr val="tx1"/>
                          </a:solidFill>
                          <a:effectLst/>
                          <a:latin typeface="微軟正黑體" panose="020B0604030504040204" pitchFamily="34" charset="-120"/>
                          <a:ea typeface="微軟正黑體" panose="020B0604030504040204" pitchFamily="34" charset="-120"/>
                        </a:rPr>
                        <a:t>3</a:t>
                      </a:r>
                      <a:endParaRPr lang="zh-TW" sz="2400" b="1" kern="100" dirty="0">
                        <a:solidFill>
                          <a:schemeClr val="tx1"/>
                        </a:solidFill>
                        <a:effectLst/>
                        <a:latin typeface="微軟正黑體" panose="020B0604030504040204" pitchFamily="34" charset="-120"/>
                        <a:ea typeface="微軟正黑體" panose="020B0604030504040204" pitchFamily="34" charset="-120"/>
                        <a:cs typeface="Times New Roman"/>
                      </a:endParaRPr>
                    </a:p>
                  </a:txBody>
                  <a:tcPr marL="35564" marR="3556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40000"/>
                        <a:lumOff val="60000"/>
                      </a:schemeClr>
                    </a:solidFill>
                  </a:tcPr>
                </a:tc>
                <a:tc gridSpan="2">
                  <a:txBody>
                    <a:bodyPr/>
                    <a:lstStyle/>
                    <a:p>
                      <a:pPr algn="ctr">
                        <a:lnSpc>
                          <a:spcPct val="100000"/>
                        </a:lnSpc>
                        <a:spcAft>
                          <a:spcPts val="0"/>
                        </a:spcAft>
                      </a:pPr>
                      <a:r>
                        <a:rPr lang="zh-TW" sz="2400" b="1" kern="100" dirty="0">
                          <a:solidFill>
                            <a:schemeClr val="tx1"/>
                          </a:solidFill>
                          <a:effectLst/>
                          <a:latin typeface="微軟正黑體" panose="020B0604030504040204" pitchFamily="34" charset="-120"/>
                          <a:ea typeface="微軟正黑體" panose="020B0604030504040204" pitchFamily="34" charset="-120"/>
                        </a:rPr>
                        <a:t>農</a:t>
                      </a:r>
                      <a:r>
                        <a:rPr lang="en-US" sz="2400" b="1" kern="100" dirty="0">
                          <a:solidFill>
                            <a:schemeClr val="tx1"/>
                          </a:solidFill>
                          <a:effectLst/>
                          <a:latin typeface="微軟正黑體" panose="020B0604030504040204" pitchFamily="34" charset="-120"/>
                          <a:ea typeface="微軟正黑體" panose="020B0604030504040204" pitchFamily="34" charset="-120"/>
                        </a:rPr>
                        <a:t>4</a:t>
                      </a:r>
                      <a:endParaRPr lang="zh-TW" sz="2400" b="1" kern="100" dirty="0">
                        <a:solidFill>
                          <a:schemeClr val="tx1"/>
                        </a:solidFill>
                        <a:effectLst/>
                        <a:latin typeface="微軟正黑體" panose="020B0604030504040204" pitchFamily="34" charset="-120"/>
                        <a:ea typeface="微軟正黑體" panose="020B0604030504040204" pitchFamily="34" charset="-120"/>
                        <a:cs typeface="Times New Roman"/>
                      </a:endParaRPr>
                    </a:p>
                  </a:txBody>
                  <a:tcPr marL="35564" marR="3556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40000"/>
                        <a:lumOff val="60000"/>
                      </a:schemeClr>
                    </a:solidFill>
                  </a:tcPr>
                </a:tc>
                <a:tc hMerge="1">
                  <a:txBody>
                    <a:bodyPr/>
                    <a:lstStyle/>
                    <a:p>
                      <a:endParaRPr lang="zh-TW" altLang="en-US"/>
                    </a:p>
                  </a:txBody>
                  <a:tcPr/>
                </a:tc>
                <a:tc rowSpan="2">
                  <a:txBody>
                    <a:bodyPr/>
                    <a:lstStyle/>
                    <a:p>
                      <a:pPr algn="ctr">
                        <a:lnSpc>
                          <a:spcPct val="100000"/>
                        </a:lnSpc>
                        <a:spcAft>
                          <a:spcPts val="0"/>
                        </a:spcAft>
                      </a:pPr>
                      <a:r>
                        <a:rPr lang="zh-TW" sz="2400" b="1" kern="100" dirty="0">
                          <a:solidFill>
                            <a:schemeClr val="tx1"/>
                          </a:solidFill>
                          <a:effectLst/>
                          <a:latin typeface="微軟正黑體" panose="020B0604030504040204" pitchFamily="34" charset="-120"/>
                          <a:ea typeface="微軟正黑體" panose="020B0604030504040204" pitchFamily="34" charset="-120"/>
                        </a:rPr>
                        <a:t>農</a:t>
                      </a:r>
                      <a:r>
                        <a:rPr lang="en-US" sz="2400" b="1" kern="100" dirty="0">
                          <a:solidFill>
                            <a:schemeClr val="tx1"/>
                          </a:solidFill>
                          <a:effectLst/>
                          <a:latin typeface="微軟正黑體" panose="020B0604030504040204" pitchFamily="34" charset="-120"/>
                          <a:ea typeface="微軟正黑體" panose="020B0604030504040204" pitchFamily="34" charset="-120"/>
                        </a:rPr>
                        <a:t/>
                      </a:r>
                      <a:br>
                        <a:rPr lang="en-US" sz="2400" b="1" kern="100" dirty="0">
                          <a:solidFill>
                            <a:schemeClr val="tx1"/>
                          </a:solidFill>
                          <a:effectLst/>
                          <a:latin typeface="微軟正黑體" panose="020B0604030504040204" pitchFamily="34" charset="-120"/>
                          <a:ea typeface="微軟正黑體" panose="020B0604030504040204" pitchFamily="34" charset="-120"/>
                        </a:rPr>
                      </a:br>
                      <a:r>
                        <a:rPr lang="en-US" sz="2400" b="1" kern="100" dirty="0">
                          <a:solidFill>
                            <a:schemeClr val="tx1"/>
                          </a:solidFill>
                          <a:effectLst/>
                          <a:latin typeface="微軟正黑體" panose="020B0604030504040204" pitchFamily="34" charset="-120"/>
                          <a:ea typeface="微軟正黑體" panose="020B0604030504040204" pitchFamily="34" charset="-120"/>
                        </a:rPr>
                        <a:t>5</a:t>
                      </a:r>
                      <a:endParaRPr lang="zh-TW" sz="2400" b="1" kern="100" dirty="0">
                        <a:solidFill>
                          <a:schemeClr val="tx1"/>
                        </a:solidFill>
                        <a:effectLst/>
                        <a:latin typeface="微軟正黑體" panose="020B0604030504040204" pitchFamily="34" charset="-120"/>
                        <a:ea typeface="微軟正黑體" panose="020B0604030504040204" pitchFamily="34" charset="-120"/>
                        <a:cs typeface="Times New Roman"/>
                      </a:endParaRPr>
                    </a:p>
                  </a:txBody>
                  <a:tcPr marL="35564" marR="3556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40000"/>
                        <a:lumOff val="60000"/>
                      </a:schemeClr>
                    </a:solidFill>
                  </a:tcPr>
                </a:tc>
                <a:tc rowSpan="2">
                  <a:txBody>
                    <a:bodyPr/>
                    <a:lstStyle/>
                    <a:p>
                      <a:pPr algn="ctr">
                        <a:lnSpc>
                          <a:spcPct val="100000"/>
                        </a:lnSpc>
                        <a:spcAft>
                          <a:spcPts val="0"/>
                        </a:spcAft>
                      </a:pPr>
                      <a:r>
                        <a:rPr lang="zh-TW" sz="2400" b="1" kern="100" dirty="0">
                          <a:solidFill>
                            <a:schemeClr val="tx1"/>
                          </a:solidFill>
                          <a:effectLst/>
                          <a:latin typeface="微軟正黑體" panose="020B0604030504040204" pitchFamily="34" charset="-120"/>
                          <a:ea typeface="微軟正黑體" panose="020B0604030504040204" pitchFamily="34" charset="-120"/>
                        </a:rPr>
                        <a:t>國</a:t>
                      </a:r>
                      <a:endParaRPr lang="en-US" altLang="zh-TW" sz="2400" b="1" kern="100" dirty="0">
                        <a:solidFill>
                          <a:schemeClr val="tx1"/>
                        </a:solidFill>
                        <a:effectLst/>
                        <a:latin typeface="微軟正黑體" panose="020B0604030504040204" pitchFamily="34" charset="-120"/>
                        <a:ea typeface="微軟正黑體" panose="020B0604030504040204" pitchFamily="34" charset="-120"/>
                      </a:endParaRPr>
                    </a:p>
                    <a:p>
                      <a:pPr algn="ctr">
                        <a:lnSpc>
                          <a:spcPct val="100000"/>
                        </a:lnSpc>
                        <a:spcAft>
                          <a:spcPts val="0"/>
                        </a:spcAft>
                      </a:pPr>
                      <a:r>
                        <a:rPr lang="en-US" sz="2400" b="1" kern="100" dirty="0">
                          <a:solidFill>
                            <a:schemeClr val="tx1"/>
                          </a:solidFill>
                          <a:effectLst/>
                          <a:latin typeface="微軟正黑體" panose="020B0604030504040204" pitchFamily="34" charset="-120"/>
                          <a:ea typeface="微軟正黑體" panose="020B0604030504040204" pitchFamily="34" charset="-120"/>
                        </a:rPr>
                        <a:t>1</a:t>
                      </a:r>
                      <a:endParaRPr lang="zh-TW" sz="2400" b="1" kern="100" dirty="0">
                        <a:solidFill>
                          <a:schemeClr val="tx1"/>
                        </a:solidFill>
                        <a:effectLst/>
                        <a:latin typeface="微軟正黑體" panose="020B0604030504040204" pitchFamily="34" charset="-120"/>
                        <a:ea typeface="微軟正黑體" panose="020B0604030504040204" pitchFamily="34" charset="-120"/>
                        <a:cs typeface="Times New Roman"/>
                      </a:endParaRPr>
                    </a:p>
                  </a:txBody>
                  <a:tcPr marL="35564" marR="3556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40000"/>
                        <a:lumOff val="60000"/>
                      </a:schemeClr>
                    </a:solidFill>
                  </a:tcPr>
                </a:tc>
                <a:tc rowSpan="2">
                  <a:txBody>
                    <a:bodyPr/>
                    <a:lstStyle/>
                    <a:p>
                      <a:pPr algn="ctr">
                        <a:lnSpc>
                          <a:spcPct val="100000"/>
                        </a:lnSpc>
                        <a:spcAft>
                          <a:spcPts val="0"/>
                        </a:spcAft>
                      </a:pPr>
                      <a:r>
                        <a:rPr lang="zh-TW" sz="2400" b="1" kern="100" dirty="0">
                          <a:solidFill>
                            <a:schemeClr val="tx1"/>
                          </a:solidFill>
                          <a:effectLst/>
                          <a:latin typeface="微軟正黑體" panose="020B0604030504040204" pitchFamily="34" charset="-120"/>
                          <a:ea typeface="微軟正黑體" panose="020B0604030504040204" pitchFamily="34" charset="-120"/>
                        </a:rPr>
                        <a:t>國</a:t>
                      </a:r>
                      <a:endParaRPr lang="en-US" altLang="zh-TW" sz="2400" b="1" kern="100" dirty="0">
                        <a:solidFill>
                          <a:schemeClr val="tx1"/>
                        </a:solidFill>
                        <a:effectLst/>
                        <a:latin typeface="微軟正黑體" panose="020B0604030504040204" pitchFamily="34" charset="-120"/>
                        <a:ea typeface="微軟正黑體" panose="020B0604030504040204" pitchFamily="34" charset="-120"/>
                      </a:endParaRPr>
                    </a:p>
                    <a:p>
                      <a:pPr algn="ctr">
                        <a:lnSpc>
                          <a:spcPct val="100000"/>
                        </a:lnSpc>
                        <a:spcAft>
                          <a:spcPts val="0"/>
                        </a:spcAft>
                      </a:pPr>
                      <a:r>
                        <a:rPr lang="en-US" sz="2400" b="1" kern="100" dirty="0">
                          <a:solidFill>
                            <a:schemeClr val="tx1"/>
                          </a:solidFill>
                          <a:effectLst/>
                          <a:latin typeface="微軟正黑體" panose="020B0604030504040204" pitchFamily="34" charset="-120"/>
                          <a:ea typeface="微軟正黑體" panose="020B0604030504040204" pitchFamily="34" charset="-120"/>
                        </a:rPr>
                        <a:t>2</a:t>
                      </a:r>
                      <a:endParaRPr lang="zh-TW" sz="2400" b="1" kern="100" dirty="0">
                        <a:solidFill>
                          <a:schemeClr val="tx1"/>
                        </a:solidFill>
                        <a:effectLst/>
                        <a:latin typeface="微軟正黑體" panose="020B0604030504040204" pitchFamily="34" charset="-120"/>
                        <a:ea typeface="微軟正黑體" panose="020B0604030504040204" pitchFamily="34" charset="-120"/>
                        <a:cs typeface="Times New Roman"/>
                      </a:endParaRPr>
                    </a:p>
                  </a:txBody>
                  <a:tcPr marL="35564" marR="3556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40000"/>
                        <a:lumOff val="60000"/>
                      </a:schemeClr>
                    </a:solidFill>
                  </a:tcPr>
                </a:tc>
                <a:tc rowSpan="2">
                  <a:txBody>
                    <a:bodyPr/>
                    <a:lstStyle/>
                    <a:p>
                      <a:pPr algn="ctr">
                        <a:lnSpc>
                          <a:spcPct val="100000"/>
                        </a:lnSpc>
                        <a:spcAft>
                          <a:spcPts val="0"/>
                        </a:spcAft>
                      </a:pPr>
                      <a:r>
                        <a:rPr lang="zh-TW" sz="2400" b="1" kern="100" dirty="0">
                          <a:solidFill>
                            <a:schemeClr val="tx1"/>
                          </a:solidFill>
                          <a:effectLst/>
                          <a:latin typeface="微軟正黑體" panose="020B0604030504040204" pitchFamily="34" charset="-120"/>
                          <a:ea typeface="微軟正黑體" panose="020B0604030504040204" pitchFamily="34" charset="-120"/>
                        </a:rPr>
                        <a:t>國</a:t>
                      </a:r>
                      <a:endParaRPr lang="en-US" altLang="zh-TW" sz="2400" b="1" kern="100" dirty="0">
                        <a:solidFill>
                          <a:schemeClr val="tx1"/>
                        </a:solidFill>
                        <a:effectLst/>
                        <a:latin typeface="微軟正黑體" panose="020B0604030504040204" pitchFamily="34" charset="-120"/>
                        <a:ea typeface="微軟正黑體" panose="020B0604030504040204" pitchFamily="34" charset="-120"/>
                      </a:endParaRPr>
                    </a:p>
                    <a:p>
                      <a:pPr algn="ctr">
                        <a:lnSpc>
                          <a:spcPct val="100000"/>
                        </a:lnSpc>
                        <a:spcAft>
                          <a:spcPts val="0"/>
                        </a:spcAft>
                      </a:pPr>
                      <a:r>
                        <a:rPr lang="en-US" sz="2400" b="1" kern="100" dirty="0">
                          <a:solidFill>
                            <a:schemeClr val="tx1"/>
                          </a:solidFill>
                          <a:effectLst/>
                          <a:latin typeface="微軟正黑體" panose="020B0604030504040204" pitchFamily="34" charset="-120"/>
                          <a:ea typeface="微軟正黑體" panose="020B0604030504040204" pitchFamily="34" charset="-120"/>
                        </a:rPr>
                        <a:t>3</a:t>
                      </a:r>
                      <a:endParaRPr lang="zh-TW" sz="2400" b="1" kern="100" dirty="0">
                        <a:solidFill>
                          <a:schemeClr val="tx1"/>
                        </a:solidFill>
                        <a:effectLst/>
                        <a:latin typeface="微軟正黑體" panose="020B0604030504040204" pitchFamily="34" charset="-120"/>
                        <a:ea typeface="微軟正黑體" panose="020B0604030504040204" pitchFamily="34" charset="-120"/>
                        <a:cs typeface="Times New Roman"/>
                      </a:endParaRPr>
                    </a:p>
                  </a:txBody>
                  <a:tcPr marL="35564" marR="3556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40000"/>
                        <a:lumOff val="60000"/>
                      </a:schemeClr>
                    </a:solidFill>
                  </a:tcPr>
                </a:tc>
                <a:tc rowSpan="2">
                  <a:txBody>
                    <a:bodyPr/>
                    <a:lstStyle/>
                    <a:p>
                      <a:pPr algn="ctr">
                        <a:lnSpc>
                          <a:spcPct val="100000"/>
                        </a:lnSpc>
                        <a:spcAft>
                          <a:spcPts val="0"/>
                        </a:spcAft>
                      </a:pPr>
                      <a:r>
                        <a:rPr lang="zh-TW" sz="2400" b="1" kern="100" dirty="0">
                          <a:solidFill>
                            <a:schemeClr val="tx1"/>
                          </a:solidFill>
                          <a:effectLst/>
                          <a:latin typeface="微軟正黑體" panose="020B0604030504040204" pitchFamily="34" charset="-120"/>
                          <a:ea typeface="微軟正黑體" panose="020B0604030504040204" pitchFamily="34" charset="-120"/>
                        </a:rPr>
                        <a:t>國</a:t>
                      </a:r>
                      <a:endParaRPr lang="en-US" altLang="zh-TW" sz="2400" b="1" kern="100" dirty="0">
                        <a:solidFill>
                          <a:schemeClr val="tx1"/>
                        </a:solidFill>
                        <a:effectLst/>
                        <a:latin typeface="微軟正黑體" panose="020B0604030504040204" pitchFamily="34" charset="-120"/>
                        <a:ea typeface="微軟正黑體" panose="020B0604030504040204" pitchFamily="34" charset="-120"/>
                      </a:endParaRPr>
                    </a:p>
                    <a:p>
                      <a:pPr algn="ctr">
                        <a:lnSpc>
                          <a:spcPct val="100000"/>
                        </a:lnSpc>
                        <a:spcAft>
                          <a:spcPts val="0"/>
                        </a:spcAft>
                      </a:pPr>
                      <a:r>
                        <a:rPr lang="en-US" sz="2400" b="1" kern="100" dirty="0">
                          <a:solidFill>
                            <a:schemeClr val="tx1"/>
                          </a:solidFill>
                          <a:effectLst/>
                          <a:latin typeface="微軟正黑體" panose="020B0604030504040204" pitchFamily="34" charset="-120"/>
                          <a:ea typeface="微軟正黑體" panose="020B0604030504040204" pitchFamily="34" charset="-120"/>
                        </a:rPr>
                        <a:t>4</a:t>
                      </a:r>
                      <a:endParaRPr lang="zh-TW" sz="2400" b="1" kern="100" dirty="0">
                        <a:solidFill>
                          <a:schemeClr val="tx1"/>
                        </a:solidFill>
                        <a:effectLst/>
                        <a:latin typeface="微軟正黑體" panose="020B0604030504040204" pitchFamily="34" charset="-120"/>
                        <a:ea typeface="微軟正黑體" panose="020B0604030504040204" pitchFamily="34" charset="-120"/>
                        <a:cs typeface="Times New Roman"/>
                      </a:endParaRPr>
                    </a:p>
                  </a:txBody>
                  <a:tcPr marL="35564" marR="3556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40000"/>
                        <a:lumOff val="60000"/>
                      </a:schemeClr>
                    </a:solidFill>
                  </a:tcPr>
                </a:tc>
                <a:tc vMerge="1">
                  <a:txBody>
                    <a:bodyPr/>
                    <a:lstStyle/>
                    <a:p>
                      <a:endParaRPr lang="zh-TW" altLang="en-US"/>
                    </a:p>
                  </a:txBody>
                  <a:tcPr/>
                </a:tc>
              </a:tr>
              <a:tr h="365753">
                <a:tc vMerge="1">
                  <a:txBody>
                    <a:bodyPr/>
                    <a:lstStyle/>
                    <a:p>
                      <a:endParaRPr lang="zh-TW" altLang="en-US"/>
                    </a:p>
                  </a:txBody>
                  <a:tcPr/>
                </a:tc>
                <a:tc vMerge="1">
                  <a:txBody>
                    <a:bodyPr/>
                    <a:lstStyle/>
                    <a:p>
                      <a:endParaRPr lang="zh-TW" altLang="en-US"/>
                    </a:p>
                  </a:txBody>
                  <a:tcPr/>
                </a:tc>
                <a:tc vMerge="1">
                  <a:txBody>
                    <a:bodyPr/>
                    <a:lstStyle/>
                    <a:p>
                      <a:endParaRPr lang="zh-TW" altLang="en-US"/>
                    </a:p>
                  </a:txBody>
                  <a:tcPr/>
                </a:tc>
                <a:tc vMerge="1">
                  <a:txBody>
                    <a:bodyPr/>
                    <a:lstStyle/>
                    <a:p>
                      <a:endParaRPr lang="zh-TW" altLang="en-US"/>
                    </a:p>
                  </a:txBody>
                  <a:tcPr/>
                </a:tc>
                <a:tc vMerge="1">
                  <a:txBody>
                    <a:bodyPr/>
                    <a:lstStyle/>
                    <a:p>
                      <a:endParaRPr lang="zh-TW" altLang="en-US"/>
                    </a:p>
                  </a:txBody>
                  <a:tcPr/>
                </a:tc>
                <a:tc vMerge="1">
                  <a:txBody>
                    <a:bodyPr/>
                    <a:lstStyle/>
                    <a:p>
                      <a:endParaRPr lang="zh-TW" altLang="en-US"/>
                    </a:p>
                  </a:txBody>
                  <a:tcPr/>
                </a:tc>
                <a:tc>
                  <a:txBody>
                    <a:bodyPr/>
                    <a:lstStyle/>
                    <a:p>
                      <a:pPr algn="ctr">
                        <a:lnSpc>
                          <a:spcPct val="100000"/>
                        </a:lnSpc>
                        <a:spcAft>
                          <a:spcPts val="0"/>
                        </a:spcAft>
                      </a:pPr>
                      <a:r>
                        <a:rPr lang="zh-TW" sz="2400" b="1" kern="100" dirty="0">
                          <a:solidFill>
                            <a:schemeClr val="tx1"/>
                          </a:solidFill>
                          <a:effectLst/>
                          <a:latin typeface="微軟正黑體" panose="020B0604030504040204" pitchFamily="34" charset="-120"/>
                          <a:ea typeface="微軟正黑體" panose="020B0604030504040204" pitchFamily="34" charset="-120"/>
                        </a:rPr>
                        <a:t>非原</a:t>
                      </a:r>
                      <a:endParaRPr lang="zh-TW" sz="2400" b="1" kern="100" dirty="0">
                        <a:solidFill>
                          <a:schemeClr val="tx1"/>
                        </a:solidFill>
                        <a:effectLst/>
                        <a:latin typeface="微軟正黑體" panose="020B0604030504040204" pitchFamily="34" charset="-120"/>
                        <a:ea typeface="微軟正黑體" panose="020B0604030504040204" pitchFamily="34" charset="-120"/>
                        <a:cs typeface="Times New Roman"/>
                      </a:endParaRPr>
                    </a:p>
                  </a:txBody>
                  <a:tcPr marL="35564" marR="3556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40000"/>
                        <a:lumOff val="60000"/>
                      </a:schemeClr>
                    </a:solidFill>
                  </a:tcPr>
                </a:tc>
                <a:tc>
                  <a:txBody>
                    <a:bodyPr/>
                    <a:lstStyle/>
                    <a:p>
                      <a:pPr algn="ctr">
                        <a:lnSpc>
                          <a:spcPct val="100000"/>
                        </a:lnSpc>
                        <a:spcAft>
                          <a:spcPts val="0"/>
                        </a:spcAft>
                      </a:pPr>
                      <a:r>
                        <a:rPr lang="zh-TW" sz="2400" b="1" kern="100" dirty="0">
                          <a:solidFill>
                            <a:schemeClr val="tx1"/>
                          </a:solidFill>
                          <a:effectLst/>
                          <a:latin typeface="微軟正黑體" panose="020B0604030504040204" pitchFamily="34" charset="-120"/>
                          <a:ea typeface="微軟正黑體" panose="020B0604030504040204" pitchFamily="34" charset="-120"/>
                        </a:rPr>
                        <a:t>原</a:t>
                      </a:r>
                      <a:endParaRPr lang="zh-TW" sz="2400" b="1" kern="100" dirty="0">
                        <a:solidFill>
                          <a:schemeClr val="tx1"/>
                        </a:solidFill>
                        <a:effectLst/>
                        <a:latin typeface="微軟正黑體" panose="020B0604030504040204" pitchFamily="34" charset="-120"/>
                        <a:ea typeface="微軟正黑體" panose="020B0604030504040204" pitchFamily="34" charset="-120"/>
                        <a:cs typeface="Times New Roman"/>
                      </a:endParaRPr>
                    </a:p>
                  </a:txBody>
                  <a:tcPr marL="35564" marR="3556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40000"/>
                        <a:lumOff val="60000"/>
                      </a:schemeClr>
                    </a:solidFill>
                  </a:tcPr>
                </a:tc>
                <a:tc vMerge="1">
                  <a:txBody>
                    <a:bodyPr/>
                    <a:lstStyle/>
                    <a:p>
                      <a:endParaRPr lang="zh-TW" altLang="en-US"/>
                    </a:p>
                  </a:txBody>
                  <a:tcPr/>
                </a:tc>
                <a:tc vMerge="1">
                  <a:txBody>
                    <a:bodyPr/>
                    <a:lstStyle/>
                    <a:p>
                      <a:endParaRPr lang="zh-TW" altLang="en-US"/>
                    </a:p>
                  </a:txBody>
                  <a:tcPr/>
                </a:tc>
                <a:tc vMerge="1">
                  <a:txBody>
                    <a:bodyPr/>
                    <a:lstStyle/>
                    <a:p>
                      <a:endParaRPr lang="zh-TW" altLang="en-US"/>
                    </a:p>
                  </a:txBody>
                  <a:tcPr/>
                </a:tc>
                <a:tc vMerge="1">
                  <a:txBody>
                    <a:bodyPr/>
                    <a:lstStyle/>
                    <a:p>
                      <a:endParaRPr lang="zh-TW" altLang="en-US"/>
                    </a:p>
                  </a:txBody>
                  <a:tcPr/>
                </a:tc>
                <a:tc vMerge="1">
                  <a:txBody>
                    <a:bodyPr/>
                    <a:lstStyle/>
                    <a:p>
                      <a:endParaRPr lang="zh-TW" altLang="en-US"/>
                    </a:p>
                  </a:txBody>
                  <a:tcPr/>
                </a:tc>
                <a:tc vMerge="1">
                  <a:txBody>
                    <a:bodyPr/>
                    <a:lstStyle/>
                    <a:p>
                      <a:endParaRPr lang="zh-TW" altLang="en-US"/>
                    </a:p>
                  </a:txBody>
                  <a:tcPr/>
                </a:tc>
              </a:tr>
              <a:tr h="431992">
                <a:tc rowSpan="2">
                  <a:txBody>
                    <a:bodyPr/>
                    <a:lstStyle/>
                    <a:p>
                      <a:pPr algn="ctr">
                        <a:lnSpc>
                          <a:spcPct val="100000"/>
                        </a:lnSpc>
                        <a:spcAft>
                          <a:spcPts val="0"/>
                        </a:spcAft>
                      </a:pPr>
                      <a:r>
                        <a:rPr lang="en-US" sz="2400" b="1" kern="100" dirty="0">
                          <a:solidFill>
                            <a:schemeClr val="tx1"/>
                          </a:solidFill>
                          <a:effectLst/>
                          <a:latin typeface="微軟正黑體" panose="020B0604030504040204" pitchFamily="34" charset="-120"/>
                          <a:ea typeface="微軟正黑體" panose="020B0604030504040204" pitchFamily="34" charset="-120"/>
                        </a:rPr>
                        <a:t>1</a:t>
                      </a:r>
                      <a:endParaRPr lang="zh-TW" sz="2400" b="1" kern="100" dirty="0">
                        <a:solidFill>
                          <a:schemeClr val="tx1"/>
                        </a:solidFill>
                        <a:effectLst/>
                        <a:latin typeface="微軟正黑體" panose="020B0604030504040204" pitchFamily="34" charset="-120"/>
                        <a:ea typeface="微軟正黑體" panose="020B0604030504040204" pitchFamily="34" charset="-120"/>
                        <a:cs typeface="Times New Roman"/>
                      </a:endParaRPr>
                    </a:p>
                  </a:txBody>
                  <a:tcPr marL="35564" marR="3556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rowSpan="2">
                  <a:txBody>
                    <a:bodyPr/>
                    <a:lstStyle/>
                    <a:p>
                      <a:pPr algn="ctr">
                        <a:lnSpc>
                          <a:spcPct val="100000"/>
                        </a:lnSpc>
                        <a:spcAft>
                          <a:spcPts val="0"/>
                        </a:spcAft>
                      </a:pPr>
                      <a:r>
                        <a:rPr lang="zh-TW" sz="2400" b="1" kern="100" dirty="0">
                          <a:solidFill>
                            <a:schemeClr val="tx1"/>
                          </a:solidFill>
                          <a:effectLst/>
                          <a:latin typeface="微軟正黑體" panose="020B0604030504040204" pitchFamily="34" charset="-120"/>
                          <a:ea typeface="微軟正黑體" panose="020B0604030504040204" pitchFamily="34" charset="-120"/>
                        </a:rPr>
                        <a:t>自然生態保育設施</a:t>
                      </a:r>
                      <a:endParaRPr lang="zh-TW" sz="2400" b="1" kern="100" dirty="0">
                        <a:solidFill>
                          <a:schemeClr val="tx1"/>
                        </a:solidFill>
                        <a:effectLst/>
                        <a:latin typeface="微軟正黑體" panose="020B0604030504040204" pitchFamily="34" charset="-120"/>
                        <a:ea typeface="微軟正黑體" panose="020B0604030504040204" pitchFamily="34" charset="-120"/>
                        <a:cs typeface="Times New Roman"/>
                      </a:endParaRPr>
                    </a:p>
                  </a:txBody>
                  <a:tcPr marL="35564" marR="3556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l">
                        <a:lnSpc>
                          <a:spcPct val="100000"/>
                        </a:lnSpc>
                        <a:spcAft>
                          <a:spcPts val="0"/>
                        </a:spcAft>
                      </a:pPr>
                      <a:r>
                        <a:rPr lang="zh-TW" sz="2400" b="1" kern="100" dirty="0">
                          <a:solidFill>
                            <a:schemeClr val="tx1"/>
                          </a:solidFill>
                          <a:effectLst/>
                          <a:latin typeface="微軟正黑體" panose="020B0604030504040204" pitchFamily="34" charset="-120"/>
                          <a:ea typeface="微軟正黑體" panose="020B0604030504040204" pitchFamily="34" charset="-120"/>
                        </a:rPr>
                        <a:t>自然保育設施</a:t>
                      </a:r>
                      <a:endParaRPr lang="zh-TW" sz="2400" b="1" kern="100" dirty="0">
                        <a:solidFill>
                          <a:schemeClr val="tx1"/>
                        </a:solidFill>
                        <a:effectLst/>
                        <a:latin typeface="微軟正黑體" panose="020B0604030504040204" pitchFamily="34" charset="-120"/>
                        <a:ea typeface="微軟正黑體" panose="020B0604030504040204" pitchFamily="34" charset="-120"/>
                        <a:cs typeface="Times New Roman"/>
                      </a:endParaRPr>
                    </a:p>
                  </a:txBody>
                  <a:tcPr marL="35564" marR="3556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ECEEF"/>
                    </a:solidFill>
                  </a:tcPr>
                </a:tc>
                <a:tc>
                  <a:txBody>
                    <a:bodyPr/>
                    <a:lstStyle/>
                    <a:p>
                      <a:pPr algn="ctr">
                        <a:lnSpc>
                          <a:spcPct val="100000"/>
                        </a:lnSpc>
                        <a:spcAft>
                          <a:spcPts val="0"/>
                        </a:spcAft>
                      </a:pPr>
                      <a:r>
                        <a:rPr lang="en-US" sz="2400" b="1" kern="100" dirty="0">
                          <a:solidFill>
                            <a:schemeClr val="tx1"/>
                          </a:solidFill>
                          <a:effectLst/>
                          <a:latin typeface="微軟正黑體" panose="020B0604030504040204" pitchFamily="34" charset="-120"/>
                          <a:ea typeface="微軟正黑體" panose="020B0604030504040204" pitchFamily="34" charset="-120"/>
                        </a:rPr>
                        <a:t>●</a:t>
                      </a:r>
                      <a:endParaRPr lang="zh-TW" sz="2400" b="1" kern="100" dirty="0">
                        <a:solidFill>
                          <a:schemeClr val="tx1"/>
                        </a:solidFill>
                        <a:effectLst/>
                        <a:latin typeface="微軟正黑體" panose="020B0604030504040204" pitchFamily="34" charset="-120"/>
                        <a:ea typeface="微軟正黑體" panose="020B0604030504040204" pitchFamily="34" charset="-120"/>
                        <a:cs typeface="Times New Roman"/>
                      </a:endParaRPr>
                    </a:p>
                  </a:txBody>
                  <a:tcPr marL="35564" marR="3556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a:lnSpc>
                          <a:spcPct val="100000"/>
                        </a:lnSpc>
                        <a:spcAft>
                          <a:spcPts val="0"/>
                        </a:spcAft>
                      </a:pPr>
                      <a:r>
                        <a:rPr lang="en-US" sz="2400" b="1" kern="100" dirty="0">
                          <a:solidFill>
                            <a:schemeClr val="tx1"/>
                          </a:solidFill>
                          <a:effectLst/>
                          <a:latin typeface="微軟正黑體" panose="020B0604030504040204" pitchFamily="34" charset="-120"/>
                          <a:ea typeface="微軟正黑體" panose="020B0604030504040204" pitchFamily="34" charset="-120"/>
                        </a:rPr>
                        <a:t>●</a:t>
                      </a:r>
                      <a:endParaRPr lang="zh-TW" sz="2400" b="1" kern="100" dirty="0">
                        <a:solidFill>
                          <a:schemeClr val="tx1"/>
                        </a:solidFill>
                        <a:effectLst/>
                        <a:latin typeface="微軟正黑體" panose="020B0604030504040204" pitchFamily="34" charset="-120"/>
                        <a:ea typeface="微軟正黑體" panose="020B0604030504040204" pitchFamily="34" charset="-120"/>
                        <a:cs typeface="Times New Roman"/>
                      </a:endParaRPr>
                    </a:p>
                  </a:txBody>
                  <a:tcPr marL="35564" marR="3556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a:lnSpc>
                          <a:spcPct val="100000"/>
                        </a:lnSpc>
                        <a:spcAft>
                          <a:spcPts val="0"/>
                        </a:spcAft>
                      </a:pPr>
                      <a:r>
                        <a:rPr lang="en-US" sz="2400" b="1" kern="100" dirty="0">
                          <a:solidFill>
                            <a:schemeClr val="tx1"/>
                          </a:solidFill>
                          <a:effectLst/>
                          <a:latin typeface="微軟正黑體" panose="020B0604030504040204" pitchFamily="34" charset="-120"/>
                          <a:ea typeface="微軟正黑體" panose="020B0604030504040204" pitchFamily="34" charset="-120"/>
                        </a:rPr>
                        <a:t>●</a:t>
                      </a:r>
                      <a:endParaRPr lang="zh-TW" sz="2400" b="1" kern="100" dirty="0">
                        <a:solidFill>
                          <a:schemeClr val="tx1"/>
                        </a:solidFill>
                        <a:effectLst/>
                        <a:latin typeface="微軟正黑體" panose="020B0604030504040204" pitchFamily="34" charset="-120"/>
                        <a:ea typeface="微軟正黑體" panose="020B0604030504040204" pitchFamily="34" charset="-120"/>
                        <a:cs typeface="Times New Roman"/>
                      </a:endParaRPr>
                    </a:p>
                  </a:txBody>
                  <a:tcPr marL="35564" marR="3556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a:lnSpc>
                          <a:spcPct val="100000"/>
                        </a:lnSpc>
                        <a:spcAft>
                          <a:spcPts val="0"/>
                        </a:spcAft>
                      </a:pPr>
                      <a:r>
                        <a:rPr lang="en-US" sz="2400" b="1" kern="100" dirty="0">
                          <a:solidFill>
                            <a:schemeClr val="tx1"/>
                          </a:solidFill>
                          <a:effectLst/>
                          <a:latin typeface="微軟正黑體" panose="020B0604030504040204" pitchFamily="34" charset="-120"/>
                          <a:ea typeface="微軟正黑體" panose="020B0604030504040204" pitchFamily="34" charset="-120"/>
                        </a:rPr>
                        <a:t>●</a:t>
                      </a:r>
                      <a:endParaRPr lang="zh-TW" sz="2400" b="1" kern="100" dirty="0">
                        <a:solidFill>
                          <a:schemeClr val="tx1"/>
                        </a:solidFill>
                        <a:effectLst/>
                        <a:latin typeface="微軟正黑體" panose="020B0604030504040204" pitchFamily="34" charset="-120"/>
                        <a:ea typeface="微軟正黑體" panose="020B0604030504040204" pitchFamily="34" charset="-120"/>
                        <a:cs typeface="Times New Roman"/>
                      </a:endParaRPr>
                    </a:p>
                  </a:txBody>
                  <a:tcPr marL="35564" marR="3556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a:lnSpc>
                          <a:spcPct val="100000"/>
                        </a:lnSpc>
                        <a:spcAft>
                          <a:spcPts val="0"/>
                        </a:spcAft>
                      </a:pPr>
                      <a:r>
                        <a:rPr lang="en-US" sz="2400" b="1" kern="100" dirty="0">
                          <a:solidFill>
                            <a:schemeClr val="tx1"/>
                          </a:solidFill>
                          <a:effectLst/>
                          <a:latin typeface="微軟正黑體" panose="020B0604030504040204" pitchFamily="34" charset="-120"/>
                          <a:ea typeface="微軟正黑體" panose="020B0604030504040204" pitchFamily="34" charset="-120"/>
                        </a:rPr>
                        <a:t>●</a:t>
                      </a:r>
                      <a:endParaRPr lang="zh-TW" sz="2400" b="1" kern="100" dirty="0">
                        <a:solidFill>
                          <a:schemeClr val="tx1"/>
                        </a:solidFill>
                        <a:effectLst/>
                        <a:latin typeface="微軟正黑體" panose="020B0604030504040204" pitchFamily="34" charset="-120"/>
                        <a:ea typeface="微軟正黑體" panose="020B0604030504040204" pitchFamily="34" charset="-120"/>
                        <a:cs typeface="Times New Roman"/>
                      </a:endParaRPr>
                    </a:p>
                  </a:txBody>
                  <a:tcPr marL="35564" marR="3556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rowSpan="16">
                  <a:txBody>
                    <a:bodyPr/>
                    <a:lstStyle/>
                    <a:p>
                      <a:pPr algn="ctr">
                        <a:lnSpc>
                          <a:spcPct val="100000"/>
                        </a:lnSpc>
                        <a:spcAft>
                          <a:spcPts val="0"/>
                        </a:spcAft>
                      </a:pPr>
                      <a:r>
                        <a:rPr lang="zh-TW" sz="2400" b="1" kern="100" dirty="0">
                          <a:solidFill>
                            <a:schemeClr val="tx1"/>
                          </a:solidFill>
                          <a:effectLst/>
                          <a:latin typeface="微軟正黑體" panose="020B0604030504040204" pitchFamily="34" charset="-120"/>
                          <a:ea typeface="微軟正黑體" panose="020B0604030504040204" pitchFamily="34" charset="-120"/>
                        </a:rPr>
                        <a:t>都</a:t>
                      </a:r>
                    </a:p>
                    <a:p>
                      <a:pPr algn="ctr">
                        <a:lnSpc>
                          <a:spcPct val="100000"/>
                        </a:lnSpc>
                        <a:spcAft>
                          <a:spcPts val="0"/>
                        </a:spcAft>
                      </a:pPr>
                      <a:r>
                        <a:rPr lang="zh-TW" sz="2400" b="1" kern="100" dirty="0">
                          <a:solidFill>
                            <a:schemeClr val="tx1"/>
                          </a:solidFill>
                          <a:effectLst/>
                          <a:latin typeface="微軟正黑體" panose="020B0604030504040204" pitchFamily="34" charset="-120"/>
                          <a:ea typeface="微軟正黑體" panose="020B0604030504040204" pitchFamily="34" charset="-120"/>
                        </a:rPr>
                        <a:t>市</a:t>
                      </a:r>
                    </a:p>
                    <a:p>
                      <a:pPr algn="ctr">
                        <a:lnSpc>
                          <a:spcPct val="100000"/>
                        </a:lnSpc>
                        <a:spcAft>
                          <a:spcPts val="0"/>
                        </a:spcAft>
                      </a:pPr>
                      <a:r>
                        <a:rPr lang="zh-TW" sz="2400" b="1" kern="100" dirty="0">
                          <a:solidFill>
                            <a:schemeClr val="tx1"/>
                          </a:solidFill>
                          <a:effectLst/>
                          <a:latin typeface="微軟正黑體" panose="020B0604030504040204" pitchFamily="34" charset="-120"/>
                          <a:ea typeface="微軟正黑體" panose="020B0604030504040204" pitchFamily="34" charset="-120"/>
                        </a:rPr>
                        <a:t>計</a:t>
                      </a:r>
                    </a:p>
                    <a:p>
                      <a:pPr algn="ctr">
                        <a:lnSpc>
                          <a:spcPct val="100000"/>
                        </a:lnSpc>
                        <a:spcAft>
                          <a:spcPts val="0"/>
                        </a:spcAft>
                      </a:pPr>
                      <a:r>
                        <a:rPr lang="zh-TW" sz="2400" b="1" kern="100" dirty="0">
                          <a:solidFill>
                            <a:schemeClr val="tx1"/>
                          </a:solidFill>
                          <a:effectLst/>
                          <a:latin typeface="微軟正黑體" panose="020B0604030504040204" pitchFamily="34" charset="-120"/>
                          <a:ea typeface="微軟正黑體" panose="020B0604030504040204" pitchFamily="34" charset="-120"/>
                        </a:rPr>
                        <a:t>畫</a:t>
                      </a:r>
                    </a:p>
                    <a:p>
                      <a:pPr algn="ctr">
                        <a:lnSpc>
                          <a:spcPct val="100000"/>
                        </a:lnSpc>
                        <a:spcAft>
                          <a:spcPts val="0"/>
                        </a:spcAft>
                      </a:pPr>
                      <a:r>
                        <a:rPr lang="zh-TW" sz="2400" b="1" kern="100" dirty="0">
                          <a:solidFill>
                            <a:schemeClr val="tx1"/>
                          </a:solidFill>
                          <a:effectLst/>
                          <a:latin typeface="微軟正黑體" panose="020B0604030504040204" pitchFamily="34" charset="-120"/>
                          <a:ea typeface="微軟正黑體" panose="020B0604030504040204" pitchFamily="34" charset="-120"/>
                        </a:rPr>
                        <a:t>法</a:t>
                      </a:r>
                    </a:p>
                    <a:p>
                      <a:pPr algn="ctr">
                        <a:lnSpc>
                          <a:spcPct val="100000"/>
                        </a:lnSpc>
                        <a:spcAft>
                          <a:spcPts val="0"/>
                        </a:spcAft>
                      </a:pPr>
                      <a:r>
                        <a:rPr lang="zh-TW" sz="2400" b="1" kern="100" dirty="0">
                          <a:solidFill>
                            <a:schemeClr val="tx1"/>
                          </a:solidFill>
                          <a:effectLst/>
                          <a:latin typeface="微軟正黑體" panose="020B0604030504040204" pitchFamily="34" charset="-120"/>
                          <a:ea typeface="微軟正黑體" panose="020B0604030504040204" pitchFamily="34" charset="-120"/>
                        </a:rPr>
                        <a:t>管</a:t>
                      </a:r>
                    </a:p>
                    <a:p>
                      <a:pPr algn="ctr">
                        <a:lnSpc>
                          <a:spcPct val="100000"/>
                        </a:lnSpc>
                        <a:spcAft>
                          <a:spcPts val="0"/>
                        </a:spcAft>
                      </a:pPr>
                      <a:r>
                        <a:rPr lang="zh-TW" sz="2400" b="1" kern="100" dirty="0">
                          <a:solidFill>
                            <a:schemeClr val="tx1"/>
                          </a:solidFill>
                          <a:effectLst/>
                          <a:latin typeface="微軟正黑體" panose="020B0604030504040204" pitchFamily="34" charset="-120"/>
                          <a:ea typeface="微軟正黑體" panose="020B0604030504040204" pitchFamily="34" charset="-120"/>
                        </a:rPr>
                        <a:t>制</a:t>
                      </a:r>
                      <a:endParaRPr lang="zh-TW" sz="2400" b="1" kern="100" dirty="0">
                        <a:solidFill>
                          <a:schemeClr val="tx1"/>
                        </a:solidFill>
                        <a:effectLst/>
                        <a:latin typeface="Calibri"/>
                        <a:ea typeface="微軟正黑體"/>
                        <a:cs typeface="Times New Roman"/>
                      </a:endParaRPr>
                    </a:p>
                  </a:txBody>
                  <a:tcPr marL="35564" marR="3556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lnSpc>
                          <a:spcPct val="100000"/>
                        </a:lnSpc>
                        <a:spcAft>
                          <a:spcPts val="0"/>
                        </a:spcAft>
                      </a:pPr>
                      <a:r>
                        <a:rPr lang="en-US" sz="2400" b="1" kern="100" dirty="0">
                          <a:solidFill>
                            <a:schemeClr val="tx1"/>
                          </a:solidFill>
                          <a:effectLst/>
                          <a:latin typeface="微軟正黑體" panose="020B0604030504040204" pitchFamily="34" charset="-120"/>
                          <a:ea typeface="微軟正黑體" panose="020B0604030504040204" pitchFamily="34" charset="-120"/>
                        </a:rPr>
                        <a:t>●</a:t>
                      </a:r>
                      <a:endParaRPr lang="zh-TW" sz="2400" b="1" kern="100" dirty="0">
                        <a:solidFill>
                          <a:schemeClr val="tx1"/>
                        </a:solidFill>
                        <a:effectLst/>
                        <a:latin typeface="微軟正黑體" panose="020B0604030504040204" pitchFamily="34" charset="-120"/>
                        <a:ea typeface="微軟正黑體" panose="020B0604030504040204" pitchFamily="34" charset="-120"/>
                        <a:cs typeface="Times New Roman"/>
                      </a:endParaRPr>
                    </a:p>
                  </a:txBody>
                  <a:tcPr marL="35564" marR="3556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a:lnSpc>
                          <a:spcPct val="100000"/>
                        </a:lnSpc>
                        <a:spcAft>
                          <a:spcPts val="0"/>
                        </a:spcAft>
                      </a:pPr>
                      <a:r>
                        <a:rPr lang="en-US" sz="2400" b="1" kern="100" dirty="0">
                          <a:solidFill>
                            <a:schemeClr val="tx1"/>
                          </a:solidFill>
                          <a:effectLst/>
                          <a:latin typeface="微軟正黑體" panose="020B0604030504040204" pitchFamily="34" charset="-120"/>
                          <a:ea typeface="微軟正黑體" panose="020B0604030504040204" pitchFamily="34" charset="-120"/>
                        </a:rPr>
                        <a:t>●</a:t>
                      </a:r>
                      <a:endParaRPr lang="zh-TW" sz="2400" b="1" kern="100" dirty="0">
                        <a:solidFill>
                          <a:schemeClr val="tx1"/>
                        </a:solidFill>
                        <a:effectLst/>
                        <a:latin typeface="微軟正黑體" panose="020B0604030504040204" pitchFamily="34" charset="-120"/>
                        <a:ea typeface="微軟正黑體" panose="020B0604030504040204" pitchFamily="34" charset="-120"/>
                        <a:cs typeface="Times New Roman"/>
                      </a:endParaRPr>
                    </a:p>
                  </a:txBody>
                  <a:tcPr marL="35564" marR="3556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rowSpan="16">
                  <a:txBody>
                    <a:bodyPr/>
                    <a:lstStyle/>
                    <a:p>
                      <a:pPr algn="ctr">
                        <a:lnSpc>
                          <a:spcPct val="100000"/>
                        </a:lnSpc>
                        <a:spcAft>
                          <a:spcPts val="0"/>
                        </a:spcAft>
                      </a:pPr>
                      <a:r>
                        <a:rPr lang="zh-TW" sz="2400" b="1" kern="100" dirty="0">
                          <a:solidFill>
                            <a:schemeClr val="tx1"/>
                          </a:solidFill>
                          <a:effectLst/>
                          <a:latin typeface="微軟正黑體" panose="020B0604030504040204" pitchFamily="34" charset="-120"/>
                          <a:ea typeface="微軟正黑體" panose="020B0604030504040204" pitchFamily="34" charset="-120"/>
                        </a:rPr>
                        <a:t>國</a:t>
                      </a:r>
                      <a:r>
                        <a:rPr lang="en-US" altLang="zh-TW" sz="2400" b="1" kern="100" dirty="0">
                          <a:solidFill>
                            <a:schemeClr val="tx1"/>
                          </a:solidFill>
                          <a:effectLst/>
                          <a:latin typeface="微軟正黑體" panose="020B0604030504040204" pitchFamily="34" charset="-120"/>
                          <a:ea typeface="微軟正黑體" panose="020B0604030504040204" pitchFamily="34" charset="-120"/>
                        </a:rPr>
                        <a:t/>
                      </a:r>
                      <a:br>
                        <a:rPr lang="en-US" altLang="zh-TW" sz="2400" b="1" kern="100" dirty="0">
                          <a:solidFill>
                            <a:schemeClr val="tx1"/>
                          </a:solidFill>
                          <a:effectLst/>
                          <a:latin typeface="微軟正黑體" panose="020B0604030504040204" pitchFamily="34" charset="-120"/>
                          <a:ea typeface="微軟正黑體" panose="020B0604030504040204" pitchFamily="34" charset="-120"/>
                        </a:rPr>
                      </a:br>
                      <a:r>
                        <a:rPr lang="zh-TW" sz="2400" b="1" kern="100" dirty="0">
                          <a:solidFill>
                            <a:schemeClr val="tx1"/>
                          </a:solidFill>
                          <a:effectLst/>
                          <a:latin typeface="微軟正黑體" panose="020B0604030504040204" pitchFamily="34" charset="-120"/>
                          <a:ea typeface="微軟正黑體" panose="020B0604030504040204" pitchFamily="34" charset="-120"/>
                        </a:rPr>
                        <a:t>家</a:t>
                      </a:r>
                      <a:r>
                        <a:rPr lang="en-US" altLang="zh-TW" sz="2400" b="1" kern="100" dirty="0">
                          <a:solidFill>
                            <a:schemeClr val="tx1"/>
                          </a:solidFill>
                          <a:effectLst/>
                          <a:latin typeface="微軟正黑體" panose="020B0604030504040204" pitchFamily="34" charset="-120"/>
                          <a:ea typeface="微軟正黑體" panose="020B0604030504040204" pitchFamily="34" charset="-120"/>
                        </a:rPr>
                        <a:t/>
                      </a:r>
                      <a:br>
                        <a:rPr lang="en-US" altLang="zh-TW" sz="2400" b="1" kern="100" dirty="0">
                          <a:solidFill>
                            <a:schemeClr val="tx1"/>
                          </a:solidFill>
                          <a:effectLst/>
                          <a:latin typeface="微軟正黑體" panose="020B0604030504040204" pitchFamily="34" charset="-120"/>
                          <a:ea typeface="微軟正黑體" panose="020B0604030504040204" pitchFamily="34" charset="-120"/>
                        </a:rPr>
                      </a:br>
                      <a:r>
                        <a:rPr lang="zh-TW" sz="2400" b="1" kern="100" dirty="0">
                          <a:solidFill>
                            <a:schemeClr val="tx1"/>
                          </a:solidFill>
                          <a:effectLst/>
                          <a:latin typeface="微軟正黑體" panose="020B0604030504040204" pitchFamily="34" charset="-120"/>
                          <a:ea typeface="微軟正黑體" panose="020B0604030504040204" pitchFamily="34" charset="-120"/>
                        </a:rPr>
                        <a:t>公</a:t>
                      </a:r>
                      <a:r>
                        <a:rPr lang="en-US" altLang="zh-TW" sz="2400" b="1" kern="100" dirty="0">
                          <a:solidFill>
                            <a:schemeClr val="tx1"/>
                          </a:solidFill>
                          <a:effectLst/>
                          <a:latin typeface="微軟正黑體" panose="020B0604030504040204" pitchFamily="34" charset="-120"/>
                          <a:ea typeface="微軟正黑體" panose="020B0604030504040204" pitchFamily="34" charset="-120"/>
                        </a:rPr>
                        <a:t/>
                      </a:r>
                      <a:br>
                        <a:rPr lang="en-US" altLang="zh-TW" sz="2400" b="1" kern="100" dirty="0">
                          <a:solidFill>
                            <a:schemeClr val="tx1"/>
                          </a:solidFill>
                          <a:effectLst/>
                          <a:latin typeface="微軟正黑體" panose="020B0604030504040204" pitchFamily="34" charset="-120"/>
                          <a:ea typeface="微軟正黑體" panose="020B0604030504040204" pitchFamily="34" charset="-120"/>
                        </a:rPr>
                      </a:br>
                      <a:r>
                        <a:rPr lang="zh-TW" sz="2400" b="1" kern="100" dirty="0">
                          <a:solidFill>
                            <a:schemeClr val="tx1"/>
                          </a:solidFill>
                          <a:effectLst/>
                          <a:latin typeface="微軟正黑體" panose="020B0604030504040204" pitchFamily="34" charset="-120"/>
                          <a:ea typeface="微軟正黑體" panose="020B0604030504040204" pitchFamily="34" charset="-120"/>
                        </a:rPr>
                        <a:t>園</a:t>
                      </a:r>
                      <a:endParaRPr lang="en-US" altLang="zh-TW" sz="2400" b="1" kern="100" dirty="0">
                        <a:solidFill>
                          <a:schemeClr val="tx1"/>
                        </a:solidFill>
                        <a:effectLst/>
                        <a:latin typeface="微軟正黑體" panose="020B0604030504040204" pitchFamily="34" charset="-120"/>
                        <a:ea typeface="微軟正黑體" panose="020B0604030504040204" pitchFamily="34" charset="-120"/>
                      </a:endParaRPr>
                    </a:p>
                    <a:p>
                      <a:pPr algn="ctr">
                        <a:lnSpc>
                          <a:spcPct val="100000"/>
                        </a:lnSpc>
                        <a:spcAft>
                          <a:spcPts val="0"/>
                        </a:spcAft>
                      </a:pPr>
                      <a:r>
                        <a:rPr lang="zh-TW" sz="2400" b="1" kern="100" dirty="0">
                          <a:solidFill>
                            <a:schemeClr val="tx1"/>
                          </a:solidFill>
                          <a:effectLst/>
                          <a:latin typeface="微軟正黑體" panose="020B0604030504040204" pitchFamily="34" charset="-120"/>
                          <a:ea typeface="微軟正黑體" panose="020B0604030504040204" pitchFamily="34" charset="-120"/>
                        </a:rPr>
                        <a:t>法</a:t>
                      </a:r>
                      <a:r>
                        <a:rPr lang="en-US" altLang="zh-TW" sz="2400" b="1" kern="100" dirty="0">
                          <a:solidFill>
                            <a:schemeClr val="tx1"/>
                          </a:solidFill>
                          <a:effectLst/>
                          <a:latin typeface="微軟正黑體" panose="020B0604030504040204" pitchFamily="34" charset="-120"/>
                          <a:ea typeface="微軟正黑體" panose="020B0604030504040204" pitchFamily="34" charset="-120"/>
                        </a:rPr>
                        <a:t/>
                      </a:r>
                      <a:br>
                        <a:rPr lang="en-US" altLang="zh-TW" sz="2400" b="1" kern="100" dirty="0">
                          <a:solidFill>
                            <a:schemeClr val="tx1"/>
                          </a:solidFill>
                          <a:effectLst/>
                          <a:latin typeface="微軟正黑體" panose="020B0604030504040204" pitchFamily="34" charset="-120"/>
                          <a:ea typeface="微軟正黑體" panose="020B0604030504040204" pitchFamily="34" charset="-120"/>
                        </a:rPr>
                      </a:br>
                      <a:r>
                        <a:rPr lang="zh-TW" sz="2400" b="1" kern="100" dirty="0">
                          <a:solidFill>
                            <a:schemeClr val="tx1"/>
                          </a:solidFill>
                          <a:effectLst/>
                          <a:latin typeface="微軟正黑體" panose="020B0604030504040204" pitchFamily="34" charset="-120"/>
                          <a:ea typeface="微軟正黑體" panose="020B0604030504040204" pitchFamily="34" charset="-120"/>
                        </a:rPr>
                        <a:t>管</a:t>
                      </a:r>
                      <a:r>
                        <a:rPr lang="en-US" altLang="zh-TW" sz="2400" b="1" kern="100" dirty="0">
                          <a:solidFill>
                            <a:schemeClr val="tx1"/>
                          </a:solidFill>
                          <a:effectLst/>
                          <a:latin typeface="微軟正黑體" panose="020B0604030504040204" pitchFamily="34" charset="-120"/>
                          <a:ea typeface="微軟正黑體" panose="020B0604030504040204" pitchFamily="34" charset="-120"/>
                        </a:rPr>
                        <a:t/>
                      </a:r>
                      <a:br>
                        <a:rPr lang="en-US" altLang="zh-TW" sz="2400" b="1" kern="100" dirty="0">
                          <a:solidFill>
                            <a:schemeClr val="tx1"/>
                          </a:solidFill>
                          <a:effectLst/>
                          <a:latin typeface="微軟正黑體" panose="020B0604030504040204" pitchFamily="34" charset="-120"/>
                          <a:ea typeface="微軟正黑體" panose="020B0604030504040204" pitchFamily="34" charset="-120"/>
                        </a:rPr>
                      </a:br>
                      <a:r>
                        <a:rPr lang="zh-TW" sz="2400" b="1" kern="100" dirty="0">
                          <a:solidFill>
                            <a:schemeClr val="tx1"/>
                          </a:solidFill>
                          <a:effectLst/>
                          <a:latin typeface="微軟正黑體" panose="020B0604030504040204" pitchFamily="34" charset="-120"/>
                          <a:ea typeface="微軟正黑體" panose="020B0604030504040204" pitchFamily="34" charset="-120"/>
                        </a:rPr>
                        <a:t>制</a:t>
                      </a:r>
                      <a:endParaRPr lang="zh-TW" sz="2400" b="1" kern="100" dirty="0">
                        <a:solidFill>
                          <a:schemeClr val="tx1"/>
                        </a:solidFill>
                        <a:effectLst/>
                        <a:latin typeface="微軟正黑體" panose="020B0604030504040204" pitchFamily="34" charset="-120"/>
                        <a:ea typeface="微軟正黑體" panose="020B0604030504040204" pitchFamily="34" charset="-120"/>
                        <a:cs typeface="Times New Roman"/>
                      </a:endParaRPr>
                    </a:p>
                  </a:txBody>
                  <a:tcPr marL="35564" marR="3556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rowSpan="16">
                  <a:txBody>
                    <a:bodyPr/>
                    <a:lstStyle/>
                    <a:p>
                      <a:pPr algn="ctr">
                        <a:lnSpc>
                          <a:spcPct val="100000"/>
                        </a:lnSpc>
                        <a:spcAft>
                          <a:spcPts val="0"/>
                        </a:spcAft>
                      </a:pPr>
                      <a:r>
                        <a:rPr lang="zh-TW" sz="2400" b="1" kern="100" dirty="0">
                          <a:solidFill>
                            <a:schemeClr val="tx1"/>
                          </a:solidFill>
                          <a:effectLst/>
                          <a:latin typeface="微軟正黑體" panose="020B0604030504040204" pitchFamily="34" charset="-120"/>
                          <a:ea typeface="微軟正黑體" panose="020B0604030504040204" pitchFamily="34" charset="-120"/>
                        </a:rPr>
                        <a:t>都</a:t>
                      </a:r>
                    </a:p>
                    <a:p>
                      <a:pPr algn="ctr">
                        <a:lnSpc>
                          <a:spcPct val="100000"/>
                        </a:lnSpc>
                        <a:spcAft>
                          <a:spcPts val="0"/>
                        </a:spcAft>
                      </a:pPr>
                      <a:r>
                        <a:rPr lang="zh-TW" sz="2400" b="1" kern="100" dirty="0">
                          <a:solidFill>
                            <a:schemeClr val="tx1"/>
                          </a:solidFill>
                          <a:effectLst/>
                          <a:latin typeface="微軟正黑體" panose="020B0604030504040204" pitchFamily="34" charset="-120"/>
                          <a:ea typeface="微軟正黑體" panose="020B0604030504040204" pitchFamily="34" charset="-120"/>
                        </a:rPr>
                        <a:t>市</a:t>
                      </a:r>
                    </a:p>
                    <a:p>
                      <a:pPr algn="ctr">
                        <a:lnSpc>
                          <a:spcPct val="100000"/>
                        </a:lnSpc>
                        <a:spcAft>
                          <a:spcPts val="0"/>
                        </a:spcAft>
                      </a:pPr>
                      <a:r>
                        <a:rPr lang="zh-TW" sz="2400" b="1" kern="100" dirty="0">
                          <a:solidFill>
                            <a:schemeClr val="tx1"/>
                          </a:solidFill>
                          <a:effectLst/>
                          <a:latin typeface="微軟正黑體" panose="020B0604030504040204" pitchFamily="34" charset="-120"/>
                          <a:ea typeface="微軟正黑體" panose="020B0604030504040204" pitchFamily="34" charset="-120"/>
                        </a:rPr>
                        <a:t>計</a:t>
                      </a:r>
                    </a:p>
                    <a:p>
                      <a:pPr algn="ctr">
                        <a:lnSpc>
                          <a:spcPct val="100000"/>
                        </a:lnSpc>
                        <a:spcAft>
                          <a:spcPts val="0"/>
                        </a:spcAft>
                      </a:pPr>
                      <a:r>
                        <a:rPr lang="zh-TW" sz="2400" b="1" kern="100" dirty="0">
                          <a:solidFill>
                            <a:schemeClr val="tx1"/>
                          </a:solidFill>
                          <a:effectLst/>
                          <a:latin typeface="微軟正黑體" panose="020B0604030504040204" pitchFamily="34" charset="-120"/>
                          <a:ea typeface="微軟正黑體" panose="020B0604030504040204" pitchFamily="34" charset="-120"/>
                        </a:rPr>
                        <a:t>畫</a:t>
                      </a:r>
                    </a:p>
                    <a:p>
                      <a:pPr algn="ctr">
                        <a:lnSpc>
                          <a:spcPct val="100000"/>
                        </a:lnSpc>
                        <a:spcAft>
                          <a:spcPts val="0"/>
                        </a:spcAft>
                      </a:pPr>
                      <a:r>
                        <a:rPr lang="zh-TW" sz="2400" b="1" kern="100" dirty="0">
                          <a:solidFill>
                            <a:schemeClr val="tx1"/>
                          </a:solidFill>
                          <a:effectLst/>
                          <a:latin typeface="微軟正黑體" panose="020B0604030504040204" pitchFamily="34" charset="-120"/>
                          <a:ea typeface="微軟正黑體" panose="020B0604030504040204" pitchFamily="34" charset="-120"/>
                        </a:rPr>
                        <a:t>法</a:t>
                      </a:r>
                    </a:p>
                    <a:p>
                      <a:pPr algn="ctr">
                        <a:lnSpc>
                          <a:spcPct val="100000"/>
                        </a:lnSpc>
                        <a:spcAft>
                          <a:spcPts val="0"/>
                        </a:spcAft>
                      </a:pPr>
                      <a:r>
                        <a:rPr lang="zh-TW" sz="2400" b="1" kern="100" dirty="0">
                          <a:solidFill>
                            <a:schemeClr val="tx1"/>
                          </a:solidFill>
                          <a:effectLst/>
                          <a:latin typeface="微軟正黑體" panose="020B0604030504040204" pitchFamily="34" charset="-120"/>
                          <a:ea typeface="微軟正黑體" panose="020B0604030504040204" pitchFamily="34" charset="-120"/>
                        </a:rPr>
                        <a:t>管</a:t>
                      </a:r>
                    </a:p>
                    <a:p>
                      <a:pPr algn="ctr">
                        <a:lnSpc>
                          <a:spcPct val="100000"/>
                        </a:lnSpc>
                        <a:spcAft>
                          <a:spcPts val="0"/>
                        </a:spcAft>
                      </a:pPr>
                      <a:r>
                        <a:rPr lang="zh-TW" sz="2400" b="1" kern="100" dirty="0">
                          <a:solidFill>
                            <a:schemeClr val="tx1"/>
                          </a:solidFill>
                          <a:effectLst/>
                          <a:latin typeface="微軟正黑體" panose="020B0604030504040204" pitchFamily="34" charset="-120"/>
                          <a:ea typeface="微軟正黑體" panose="020B0604030504040204" pitchFamily="34" charset="-120"/>
                        </a:rPr>
                        <a:t>制</a:t>
                      </a:r>
                      <a:endParaRPr lang="zh-TW" sz="2400" b="1" kern="100" dirty="0">
                        <a:solidFill>
                          <a:schemeClr val="tx1"/>
                        </a:solidFill>
                        <a:effectLst/>
                        <a:latin typeface="微軟正黑體" panose="020B0604030504040204" pitchFamily="34" charset="-120"/>
                        <a:ea typeface="微軟正黑體" panose="020B0604030504040204" pitchFamily="34" charset="-120"/>
                        <a:cs typeface="Times New Roman"/>
                      </a:endParaRPr>
                    </a:p>
                  </a:txBody>
                  <a:tcPr marL="35564" marR="3556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rowSpan="2">
                  <a:txBody>
                    <a:bodyPr/>
                    <a:lstStyle/>
                    <a:p>
                      <a:pPr marL="127000" indent="-127000" algn="just">
                        <a:lnSpc>
                          <a:spcPct val="100000"/>
                        </a:lnSpc>
                        <a:spcAft>
                          <a:spcPts val="0"/>
                        </a:spcAft>
                      </a:pPr>
                      <a:r>
                        <a:rPr lang="zh-TW" altLang="en-US" sz="2400" b="1" kern="100" dirty="0">
                          <a:solidFill>
                            <a:schemeClr val="tx1"/>
                          </a:solidFill>
                          <a:effectLst/>
                          <a:latin typeface="微軟正黑體" panose="020B0604030504040204" pitchFamily="34" charset="-120"/>
                          <a:ea typeface="微軟正黑體" panose="020B0604030504040204" pitchFamily="34" charset="-120"/>
                          <a:cs typeface="Times New Roman"/>
                        </a:rPr>
                        <a:t>無。</a:t>
                      </a:r>
                      <a:endParaRPr lang="zh-TW" sz="2400" b="1" kern="100" dirty="0">
                        <a:solidFill>
                          <a:schemeClr val="tx1"/>
                        </a:solidFill>
                        <a:effectLst/>
                        <a:latin typeface="微軟正黑體" panose="020B0604030504040204" pitchFamily="34" charset="-120"/>
                        <a:ea typeface="微軟正黑體" panose="020B0604030504040204" pitchFamily="34" charset="-120"/>
                        <a:cs typeface="Times New Roman"/>
                      </a:endParaRPr>
                    </a:p>
                  </a:txBody>
                  <a:tcPr marL="35564" marR="3556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r>
              <a:tr h="431992">
                <a:tc vMerge="1">
                  <a:txBody>
                    <a:bodyPr/>
                    <a:lstStyle/>
                    <a:p>
                      <a:endParaRPr lang="zh-TW" altLang="en-US"/>
                    </a:p>
                  </a:txBody>
                  <a:tcPr/>
                </a:tc>
                <a:tc vMerge="1">
                  <a:txBody>
                    <a:bodyPr/>
                    <a:lstStyle/>
                    <a:p>
                      <a:endParaRPr lang="zh-TW" altLang="en-US"/>
                    </a:p>
                  </a:txBody>
                  <a:tcPr/>
                </a:tc>
                <a:tc>
                  <a:txBody>
                    <a:bodyPr/>
                    <a:lstStyle/>
                    <a:p>
                      <a:pPr algn="l">
                        <a:lnSpc>
                          <a:spcPct val="100000"/>
                        </a:lnSpc>
                        <a:spcAft>
                          <a:spcPts val="0"/>
                        </a:spcAft>
                      </a:pPr>
                      <a:r>
                        <a:rPr lang="zh-TW" sz="2400" b="1" kern="100" dirty="0">
                          <a:solidFill>
                            <a:schemeClr val="tx1"/>
                          </a:solidFill>
                          <a:effectLst/>
                          <a:latin typeface="微軟正黑體" panose="020B0604030504040204" pitchFamily="34" charset="-120"/>
                          <a:ea typeface="微軟正黑體" panose="020B0604030504040204" pitchFamily="34" charset="-120"/>
                        </a:rPr>
                        <a:t>生態體系保護設施</a:t>
                      </a:r>
                      <a:endParaRPr lang="zh-TW" sz="2400" b="1" kern="100" dirty="0">
                        <a:solidFill>
                          <a:schemeClr val="tx1"/>
                        </a:solidFill>
                        <a:effectLst/>
                        <a:latin typeface="微軟正黑體" panose="020B0604030504040204" pitchFamily="34" charset="-120"/>
                        <a:ea typeface="微軟正黑體" panose="020B0604030504040204" pitchFamily="34" charset="-120"/>
                        <a:cs typeface="Times New Roman"/>
                      </a:endParaRPr>
                    </a:p>
                  </a:txBody>
                  <a:tcPr marL="35564" marR="3556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a:lnSpc>
                          <a:spcPct val="100000"/>
                        </a:lnSpc>
                        <a:spcAft>
                          <a:spcPts val="0"/>
                        </a:spcAft>
                      </a:pPr>
                      <a:r>
                        <a:rPr lang="en-US" sz="2400" b="1" kern="100" dirty="0">
                          <a:solidFill>
                            <a:schemeClr val="tx1"/>
                          </a:solidFill>
                          <a:effectLst/>
                          <a:latin typeface="微軟正黑體" panose="020B0604030504040204" pitchFamily="34" charset="-120"/>
                          <a:ea typeface="微軟正黑體" panose="020B0604030504040204" pitchFamily="34" charset="-120"/>
                        </a:rPr>
                        <a:t>●</a:t>
                      </a:r>
                      <a:endParaRPr lang="zh-TW" sz="2400" b="1" kern="100" dirty="0">
                        <a:solidFill>
                          <a:schemeClr val="tx1"/>
                        </a:solidFill>
                        <a:effectLst/>
                        <a:latin typeface="微軟正黑體" panose="020B0604030504040204" pitchFamily="34" charset="-120"/>
                        <a:ea typeface="微軟正黑體" panose="020B0604030504040204" pitchFamily="34" charset="-120"/>
                        <a:cs typeface="Times New Roman"/>
                      </a:endParaRPr>
                    </a:p>
                  </a:txBody>
                  <a:tcPr marL="35564" marR="3556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a:lnSpc>
                          <a:spcPct val="100000"/>
                        </a:lnSpc>
                        <a:spcAft>
                          <a:spcPts val="0"/>
                        </a:spcAft>
                      </a:pPr>
                      <a:r>
                        <a:rPr lang="en-US" sz="2400" b="1" kern="100" dirty="0">
                          <a:solidFill>
                            <a:schemeClr val="tx1"/>
                          </a:solidFill>
                          <a:effectLst/>
                          <a:latin typeface="微軟正黑體" panose="020B0604030504040204" pitchFamily="34" charset="-120"/>
                          <a:ea typeface="微軟正黑體" panose="020B0604030504040204" pitchFamily="34" charset="-120"/>
                        </a:rPr>
                        <a:t>●</a:t>
                      </a:r>
                      <a:endParaRPr lang="zh-TW" sz="2400" b="1" kern="100" dirty="0">
                        <a:solidFill>
                          <a:schemeClr val="tx1"/>
                        </a:solidFill>
                        <a:effectLst/>
                        <a:latin typeface="微軟正黑體" panose="020B0604030504040204" pitchFamily="34" charset="-120"/>
                        <a:ea typeface="微軟正黑體" panose="020B0604030504040204" pitchFamily="34" charset="-120"/>
                        <a:cs typeface="Times New Roman"/>
                      </a:endParaRPr>
                    </a:p>
                  </a:txBody>
                  <a:tcPr marL="35564" marR="3556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a:lnSpc>
                          <a:spcPct val="100000"/>
                        </a:lnSpc>
                        <a:spcAft>
                          <a:spcPts val="0"/>
                        </a:spcAft>
                      </a:pPr>
                      <a:r>
                        <a:rPr lang="en-US" sz="2400" b="1" kern="100" dirty="0">
                          <a:solidFill>
                            <a:schemeClr val="tx1"/>
                          </a:solidFill>
                          <a:effectLst/>
                          <a:latin typeface="微軟正黑體" panose="020B0604030504040204" pitchFamily="34" charset="-120"/>
                          <a:ea typeface="微軟正黑體" panose="020B0604030504040204" pitchFamily="34" charset="-120"/>
                        </a:rPr>
                        <a:t>●</a:t>
                      </a:r>
                      <a:endParaRPr lang="zh-TW" sz="2400" b="1" kern="100" dirty="0">
                        <a:solidFill>
                          <a:schemeClr val="tx1"/>
                        </a:solidFill>
                        <a:effectLst/>
                        <a:latin typeface="微軟正黑體" panose="020B0604030504040204" pitchFamily="34" charset="-120"/>
                        <a:ea typeface="微軟正黑體" panose="020B0604030504040204" pitchFamily="34" charset="-120"/>
                        <a:cs typeface="Times New Roman"/>
                      </a:endParaRPr>
                    </a:p>
                  </a:txBody>
                  <a:tcPr marL="35564" marR="3556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a:lnSpc>
                          <a:spcPct val="100000"/>
                        </a:lnSpc>
                        <a:spcAft>
                          <a:spcPts val="0"/>
                        </a:spcAft>
                      </a:pPr>
                      <a:r>
                        <a:rPr lang="en-US" sz="2400" b="1" kern="100" dirty="0">
                          <a:solidFill>
                            <a:schemeClr val="tx1"/>
                          </a:solidFill>
                          <a:effectLst/>
                          <a:latin typeface="微軟正黑體" panose="020B0604030504040204" pitchFamily="34" charset="-120"/>
                          <a:ea typeface="微軟正黑體" panose="020B0604030504040204" pitchFamily="34" charset="-120"/>
                        </a:rPr>
                        <a:t>●</a:t>
                      </a:r>
                      <a:endParaRPr lang="zh-TW" sz="2400" b="1" kern="100" dirty="0">
                        <a:solidFill>
                          <a:schemeClr val="tx1"/>
                        </a:solidFill>
                        <a:effectLst/>
                        <a:latin typeface="微軟正黑體" panose="020B0604030504040204" pitchFamily="34" charset="-120"/>
                        <a:ea typeface="微軟正黑體" panose="020B0604030504040204" pitchFamily="34" charset="-120"/>
                        <a:cs typeface="Times New Roman"/>
                      </a:endParaRPr>
                    </a:p>
                  </a:txBody>
                  <a:tcPr marL="35564" marR="3556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a:lnSpc>
                          <a:spcPct val="100000"/>
                        </a:lnSpc>
                        <a:spcAft>
                          <a:spcPts val="0"/>
                        </a:spcAft>
                      </a:pPr>
                      <a:r>
                        <a:rPr lang="en-US" sz="2400" b="1" kern="100" dirty="0">
                          <a:solidFill>
                            <a:schemeClr val="tx1"/>
                          </a:solidFill>
                          <a:effectLst/>
                          <a:latin typeface="微軟正黑體" panose="020B0604030504040204" pitchFamily="34" charset="-120"/>
                          <a:ea typeface="微軟正黑體" panose="020B0604030504040204" pitchFamily="34" charset="-120"/>
                        </a:rPr>
                        <a:t>●</a:t>
                      </a:r>
                      <a:endParaRPr lang="zh-TW" sz="2400" b="1" kern="100" dirty="0">
                        <a:solidFill>
                          <a:schemeClr val="tx1"/>
                        </a:solidFill>
                        <a:effectLst/>
                        <a:latin typeface="微軟正黑體" panose="020B0604030504040204" pitchFamily="34" charset="-120"/>
                        <a:ea typeface="微軟正黑體" panose="020B0604030504040204" pitchFamily="34" charset="-120"/>
                        <a:cs typeface="Times New Roman"/>
                      </a:endParaRPr>
                    </a:p>
                  </a:txBody>
                  <a:tcPr marL="35564" marR="3556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vMerge="1">
                  <a:txBody>
                    <a:bodyPr/>
                    <a:lstStyle/>
                    <a:p>
                      <a:endParaRPr lang="zh-TW" altLang="en-US"/>
                    </a:p>
                  </a:txBody>
                  <a:tcPr/>
                </a:tc>
                <a:tc>
                  <a:txBody>
                    <a:bodyPr/>
                    <a:lstStyle/>
                    <a:p>
                      <a:pPr algn="ctr">
                        <a:lnSpc>
                          <a:spcPct val="100000"/>
                        </a:lnSpc>
                        <a:spcAft>
                          <a:spcPts val="0"/>
                        </a:spcAft>
                      </a:pPr>
                      <a:r>
                        <a:rPr lang="en-US" sz="2400" b="1" kern="100" dirty="0">
                          <a:solidFill>
                            <a:schemeClr val="tx1"/>
                          </a:solidFill>
                          <a:effectLst/>
                          <a:latin typeface="微軟正黑體" panose="020B0604030504040204" pitchFamily="34" charset="-120"/>
                          <a:ea typeface="微軟正黑體" panose="020B0604030504040204" pitchFamily="34" charset="-120"/>
                        </a:rPr>
                        <a:t>●</a:t>
                      </a:r>
                      <a:endParaRPr lang="zh-TW" sz="2400" b="1" kern="100" dirty="0">
                        <a:solidFill>
                          <a:schemeClr val="tx1"/>
                        </a:solidFill>
                        <a:effectLst/>
                        <a:latin typeface="微軟正黑體" panose="020B0604030504040204" pitchFamily="34" charset="-120"/>
                        <a:ea typeface="微軟正黑體" panose="020B0604030504040204" pitchFamily="34" charset="-120"/>
                        <a:cs typeface="Times New Roman"/>
                      </a:endParaRPr>
                    </a:p>
                  </a:txBody>
                  <a:tcPr marL="35564" marR="3556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a:lnSpc>
                          <a:spcPct val="100000"/>
                        </a:lnSpc>
                        <a:spcAft>
                          <a:spcPts val="0"/>
                        </a:spcAft>
                      </a:pPr>
                      <a:r>
                        <a:rPr lang="en-US" sz="2400" b="1" kern="100" dirty="0">
                          <a:solidFill>
                            <a:schemeClr val="tx1"/>
                          </a:solidFill>
                          <a:effectLst/>
                          <a:latin typeface="微軟正黑體" panose="020B0604030504040204" pitchFamily="34" charset="-120"/>
                          <a:ea typeface="微軟正黑體" panose="020B0604030504040204" pitchFamily="34" charset="-120"/>
                        </a:rPr>
                        <a:t>●</a:t>
                      </a:r>
                      <a:endParaRPr lang="zh-TW" sz="2400" b="1" kern="100" dirty="0">
                        <a:solidFill>
                          <a:schemeClr val="tx1"/>
                        </a:solidFill>
                        <a:effectLst/>
                        <a:latin typeface="微軟正黑體" panose="020B0604030504040204" pitchFamily="34" charset="-120"/>
                        <a:ea typeface="微軟正黑體" panose="020B0604030504040204" pitchFamily="34" charset="-120"/>
                        <a:cs typeface="Times New Roman"/>
                      </a:endParaRPr>
                    </a:p>
                  </a:txBody>
                  <a:tcPr marL="35564" marR="3556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vMerge="1">
                  <a:txBody>
                    <a:bodyPr/>
                    <a:lstStyle/>
                    <a:p>
                      <a:endParaRPr lang="zh-TW" altLang="en-US"/>
                    </a:p>
                  </a:txBody>
                  <a:tcPr/>
                </a:tc>
                <a:tc vMerge="1">
                  <a:txBody>
                    <a:bodyPr/>
                    <a:lstStyle/>
                    <a:p>
                      <a:endParaRPr lang="zh-TW" altLang="en-US"/>
                    </a:p>
                  </a:txBody>
                  <a:tcPr/>
                </a:tc>
                <a:tc vMerge="1">
                  <a:txBody>
                    <a:bodyPr/>
                    <a:lstStyle/>
                    <a:p>
                      <a:endParaRPr lang="zh-TW" altLang="en-US"/>
                    </a:p>
                  </a:txBody>
                  <a:tcPr/>
                </a:tc>
              </a:tr>
              <a:tr h="431992">
                <a:tc rowSpan="3">
                  <a:txBody>
                    <a:bodyPr/>
                    <a:lstStyle>
                      <a:lvl1pPr defTabSz="912813">
                        <a:spcBef>
                          <a:spcPct val="20000"/>
                        </a:spcBef>
                        <a:defRPr kumimoji="1" sz="5800">
                          <a:solidFill>
                            <a:schemeClr val="tx1"/>
                          </a:solidFill>
                          <a:latin typeface="Arial" pitchFamily="34" charset="0"/>
                          <a:ea typeface="新細明體" pitchFamily="18" charset="-120"/>
                        </a:defRPr>
                      </a:lvl1pPr>
                      <a:lvl2pPr defTabSz="912813">
                        <a:spcBef>
                          <a:spcPct val="20000"/>
                        </a:spcBef>
                        <a:defRPr kumimoji="1" sz="5000">
                          <a:solidFill>
                            <a:schemeClr val="tx1"/>
                          </a:solidFill>
                          <a:latin typeface="Arial" pitchFamily="34" charset="0"/>
                          <a:ea typeface="新細明體" pitchFamily="18" charset="-120"/>
                        </a:defRPr>
                      </a:lvl2pPr>
                      <a:lvl3pPr defTabSz="912813">
                        <a:spcBef>
                          <a:spcPct val="20000"/>
                        </a:spcBef>
                        <a:defRPr kumimoji="1" sz="4400">
                          <a:solidFill>
                            <a:schemeClr val="tx1"/>
                          </a:solidFill>
                          <a:latin typeface="Arial" pitchFamily="34" charset="0"/>
                          <a:ea typeface="新細明體" pitchFamily="18" charset="-120"/>
                        </a:defRPr>
                      </a:lvl3pPr>
                      <a:lvl4pPr defTabSz="912813">
                        <a:spcBef>
                          <a:spcPct val="20000"/>
                        </a:spcBef>
                        <a:defRPr kumimoji="1" sz="3600">
                          <a:solidFill>
                            <a:schemeClr val="tx1"/>
                          </a:solidFill>
                          <a:latin typeface="Arial" pitchFamily="34" charset="0"/>
                          <a:ea typeface="新細明體" pitchFamily="18" charset="-120"/>
                        </a:defRPr>
                      </a:lvl4pPr>
                      <a:lvl5pPr defTabSz="912813">
                        <a:spcBef>
                          <a:spcPct val="20000"/>
                        </a:spcBef>
                        <a:defRPr kumimoji="1" sz="3600">
                          <a:solidFill>
                            <a:schemeClr val="tx1"/>
                          </a:solidFill>
                          <a:latin typeface="Arial" pitchFamily="34" charset="0"/>
                          <a:ea typeface="新細明體" pitchFamily="18" charset="-120"/>
                        </a:defRPr>
                      </a:lvl5pPr>
                      <a:lvl6pPr marL="2282825" indent="3175" defTabSz="912813" eaLnBrk="0" fontAlgn="base" hangingPunct="0">
                        <a:spcBef>
                          <a:spcPct val="20000"/>
                        </a:spcBef>
                        <a:spcAft>
                          <a:spcPct val="0"/>
                        </a:spcAft>
                        <a:defRPr kumimoji="1" sz="3600">
                          <a:solidFill>
                            <a:schemeClr val="tx1"/>
                          </a:solidFill>
                          <a:latin typeface="Arial" pitchFamily="34" charset="0"/>
                          <a:ea typeface="新細明體" pitchFamily="18" charset="-120"/>
                        </a:defRPr>
                      </a:lvl6pPr>
                      <a:lvl7pPr marL="2740025" indent="3175" defTabSz="912813" eaLnBrk="0" fontAlgn="base" hangingPunct="0">
                        <a:spcBef>
                          <a:spcPct val="20000"/>
                        </a:spcBef>
                        <a:spcAft>
                          <a:spcPct val="0"/>
                        </a:spcAft>
                        <a:defRPr kumimoji="1" sz="3600">
                          <a:solidFill>
                            <a:schemeClr val="tx1"/>
                          </a:solidFill>
                          <a:latin typeface="Arial" pitchFamily="34" charset="0"/>
                          <a:ea typeface="新細明體" pitchFamily="18" charset="-120"/>
                        </a:defRPr>
                      </a:lvl7pPr>
                      <a:lvl8pPr marL="3197225" indent="3175" defTabSz="912813" eaLnBrk="0" fontAlgn="base" hangingPunct="0">
                        <a:spcBef>
                          <a:spcPct val="20000"/>
                        </a:spcBef>
                        <a:spcAft>
                          <a:spcPct val="0"/>
                        </a:spcAft>
                        <a:defRPr kumimoji="1" sz="3600">
                          <a:solidFill>
                            <a:schemeClr val="tx1"/>
                          </a:solidFill>
                          <a:latin typeface="Arial" pitchFamily="34" charset="0"/>
                          <a:ea typeface="新細明體" pitchFamily="18" charset="-120"/>
                        </a:defRPr>
                      </a:lvl8pPr>
                      <a:lvl9pPr marL="3654425" indent="3175" defTabSz="912813" eaLnBrk="0" fontAlgn="base" hangingPunct="0">
                        <a:spcBef>
                          <a:spcPct val="20000"/>
                        </a:spcBef>
                        <a:spcAft>
                          <a:spcPct val="0"/>
                        </a:spcAft>
                        <a:defRPr kumimoji="1" sz="3600">
                          <a:solidFill>
                            <a:schemeClr val="tx1"/>
                          </a:solidFill>
                          <a:latin typeface="Arial" pitchFamily="34" charset="0"/>
                          <a:ea typeface="新細明體" pitchFamily="18" charset="-120"/>
                        </a:defRPr>
                      </a:lvl9pPr>
                    </a:lstStyle>
                    <a:p>
                      <a:pPr marL="0" marR="0" lvl="0" indent="0" algn="ctr" defTabSz="912813" rtl="0" eaLnBrk="1" fontAlgn="base" latinLnBrk="0" hangingPunct="1">
                        <a:lnSpc>
                          <a:spcPct val="100000"/>
                        </a:lnSpc>
                        <a:spcBef>
                          <a:spcPct val="0"/>
                        </a:spcBef>
                        <a:spcAft>
                          <a:spcPct val="0"/>
                        </a:spcAft>
                        <a:buClrTx/>
                        <a:buSzTx/>
                        <a:buFontTx/>
                        <a:buNone/>
                        <a:tabLst/>
                      </a:pPr>
                      <a:r>
                        <a:rPr kumimoji="0" lang="en-US" altLang="zh-TW" sz="2400" b="1" i="0" u="none" strike="noStrike" cap="none" normalizeH="0" baseline="0" dirty="0" smtClean="0">
                          <a:ln>
                            <a:noFill/>
                          </a:ln>
                          <a:solidFill>
                            <a:schemeClr val="tx1"/>
                          </a:solidFill>
                          <a:effectLst/>
                          <a:latin typeface="微軟正黑體" pitchFamily="34" charset="-120"/>
                          <a:ea typeface="微軟正黑體" pitchFamily="34" charset="-120"/>
                        </a:rPr>
                        <a:t>3</a:t>
                      </a:r>
                      <a:endParaRPr kumimoji="0" lang="zh-TW" altLang="zh-TW" sz="2400" b="1" i="0" u="none" strike="noStrike" cap="none" normalizeH="0" baseline="0" dirty="0" smtClean="0">
                        <a:ln>
                          <a:noFill/>
                        </a:ln>
                        <a:solidFill>
                          <a:schemeClr val="tx1"/>
                        </a:solidFill>
                        <a:effectLst/>
                        <a:latin typeface="微軟正黑體" pitchFamily="34" charset="-120"/>
                        <a:ea typeface="微軟正黑體" pitchFamily="34" charset="-120"/>
                        <a:cs typeface="Times New Roman" pitchFamily="18" charset="0"/>
                      </a:endParaRPr>
                    </a:p>
                  </a:txBody>
                  <a:tcPr marL="35564" marR="35564"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E1E1"/>
                    </a:solidFill>
                  </a:tcPr>
                </a:tc>
                <a:tc rowSpan="3">
                  <a:txBody>
                    <a:bodyPr/>
                    <a:lstStyle>
                      <a:lvl1pPr defTabSz="912813">
                        <a:spcBef>
                          <a:spcPct val="20000"/>
                        </a:spcBef>
                        <a:defRPr kumimoji="1" sz="5800">
                          <a:solidFill>
                            <a:schemeClr val="tx1"/>
                          </a:solidFill>
                          <a:latin typeface="Arial" pitchFamily="34" charset="0"/>
                          <a:ea typeface="新細明體" pitchFamily="18" charset="-120"/>
                        </a:defRPr>
                      </a:lvl1pPr>
                      <a:lvl2pPr defTabSz="912813">
                        <a:spcBef>
                          <a:spcPct val="20000"/>
                        </a:spcBef>
                        <a:defRPr kumimoji="1" sz="5000">
                          <a:solidFill>
                            <a:schemeClr val="tx1"/>
                          </a:solidFill>
                          <a:latin typeface="Arial" pitchFamily="34" charset="0"/>
                          <a:ea typeface="新細明體" pitchFamily="18" charset="-120"/>
                        </a:defRPr>
                      </a:lvl2pPr>
                      <a:lvl3pPr defTabSz="912813">
                        <a:spcBef>
                          <a:spcPct val="20000"/>
                        </a:spcBef>
                        <a:defRPr kumimoji="1" sz="4400">
                          <a:solidFill>
                            <a:schemeClr val="tx1"/>
                          </a:solidFill>
                          <a:latin typeface="Arial" pitchFamily="34" charset="0"/>
                          <a:ea typeface="新細明體" pitchFamily="18" charset="-120"/>
                        </a:defRPr>
                      </a:lvl3pPr>
                      <a:lvl4pPr defTabSz="912813">
                        <a:spcBef>
                          <a:spcPct val="20000"/>
                        </a:spcBef>
                        <a:defRPr kumimoji="1" sz="3600">
                          <a:solidFill>
                            <a:schemeClr val="tx1"/>
                          </a:solidFill>
                          <a:latin typeface="Arial" pitchFamily="34" charset="0"/>
                          <a:ea typeface="新細明體" pitchFamily="18" charset="-120"/>
                        </a:defRPr>
                      </a:lvl4pPr>
                      <a:lvl5pPr defTabSz="912813">
                        <a:spcBef>
                          <a:spcPct val="20000"/>
                        </a:spcBef>
                        <a:defRPr kumimoji="1" sz="3600">
                          <a:solidFill>
                            <a:schemeClr val="tx1"/>
                          </a:solidFill>
                          <a:latin typeface="Arial" pitchFamily="34" charset="0"/>
                          <a:ea typeface="新細明體" pitchFamily="18" charset="-120"/>
                        </a:defRPr>
                      </a:lvl5pPr>
                      <a:lvl6pPr marL="2282825" indent="3175" defTabSz="912813" eaLnBrk="0" fontAlgn="base" hangingPunct="0">
                        <a:spcBef>
                          <a:spcPct val="20000"/>
                        </a:spcBef>
                        <a:spcAft>
                          <a:spcPct val="0"/>
                        </a:spcAft>
                        <a:defRPr kumimoji="1" sz="3600">
                          <a:solidFill>
                            <a:schemeClr val="tx1"/>
                          </a:solidFill>
                          <a:latin typeface="Arial" pitchFamily="34" charset="0"/>
                          <a:ea typeface="新細明體" pitchFamily="18" charset="-120"/>
                        </a:defRPr>
                      </a:lvl6pPr>
                      <a:lvl7pPr marL="2740025" indent="3175" defTabSz="912813" eaLnBrk="0" fontAlgn="base" hangingPunct="0">
                        <a:spcBef>
                          <a:spcPct val="20000"/>
                        </a:spcBef>
                        <a:spcAft>
                          <a:spcPct val="0"/>
                        </a:spcAft>
                        <a:defRPr kumimoji="1" sz="3600">
                          <a:solidFill>
                            <a:schemeClr val="tx1"/>
                          </a:solidFill>
                          <a:latin typeface="Arial" pitchFamily="34" charset="0"/>
                          <a:ea typeface="新細明體" pitchFamily="18" charset="-120"/>
                        </a:defRPr>
                      </a:lvl7pPr>
                      <a:lvl8pPr marL="3197225" indent="3175" defTabSz="912813" eaLnBrk="0" fontAlgn="base" hangingPunct="0">
                        <a:spcBef>
                          <a:spcPct val="20000"/>
                        </a:spcBef>
                        <a:spcAft>
                          <a:spcPct val="0"/>
                        </a:spcAft>
                        <a:defRPr kumimoji="1" sz="3600">
                          <a:solidFill>
                            <a:schemeClr val="tx1"/>
                          </a:solidFill>
                          <a:latin typeface="Arial" pitchFamily="34" charset="0"/>
                          <a:ea typeface="新細明體" pitchFamily="18" charset="-120"/>
                        </a:defRPr>
                      </a:lvl8pPr>
                      <a:lvl9pPr marL="3654425" indent="3175" defTabSz="912813" eaLnBrk="0" fontAlgn="base" hangingPunct="0">
                        <a:spcBef>
                          <a:spcPct val="20000"/>
                        </a:spcBef>
                        <a:spcAft>
                          <a:spcPct val="0"/>
                        </a:spcAft>
                        <a:defRPr kumimoji="1" sz="3600">
                          <a:solidFill>
                            <a:schemeClr val="tx1"/>
                          </a:solidFill>
                          <a:latin typeface="Arial" pitchFamily="34" charset="0"/>
                          <a:ea typeface="新細明體" pitchFamily="18" charset="-120"/>
                        </a:defRPr>
                      </a:lvl9pPr>
                    </a:lstStyle>
                    <a:p>
                      <a:pPr marL="0" marR="0" lvl="0" indent="0" algn="ctr" defTabSz="912813" rtl="0" eaLnBrk="1" fontAlgn="base" latinLnBrk="0" hangingPunct="1">
                        <a:lnSpc>
                          <a:spcPct val="100000"/>
                        </a:lnSpc>
                        <a:spcBef>
                          <a:spcPct val="0"/>
                        </a:spcBef>
                        <a:spcAft>
                          <a:spcPct val="0"/>
                        </a:spcAft>
                        <a:buClrTx/>
                        <a:buSzTx/>
                        <a:buFontTx/>
                        <a:buNone/>
                        <a:tabLst/>
                      </a:pPr>
                      <a:r>
                        <a:rPr kumimoji="0" lang="zh-TW" altLang="zh-TW" sz="2400" b="1" i="0" u="none" strike="noStrike" cap="none" normalizeH="0" baseline="0" dirty="0" smtClean="0">
                          <a:ln>
                            <a:noFill/>
                          </a:ln>
                          <a:solidFill>
                            <a:schemeClr val="tx1"/>
                          </a:solidFill>
                          <a:effectLst/>
                          <a:latin typeface="微軟正黑體" pitchFamily="34" charset="-120"/>
                          <a:ea typeface="微軟正黑體" pitchFamily="34" charset="-120"/>
                        </a:rPr>
                        <a:t>林業使用</a:t>
                      </a:r>
                      <a:endParaRPr kumimoji="0" lang="zh-TW" altLang="zh-TW" sz="2400" b="1" i="0" u="none" strike="noStrike" cap="none" normalizeH="0" baseline="0" dirty="0" smtClean="0">
                        <a:ln>
                          <a:noFill/>
                        </a:ln>
                        <a:solidFill>
                          <a:schemeClr val="tx1"/>
                        </a:solidFill>
                        <a:effectLst/>
                        <a:latin typeface="微軟正黑體" pitchFamily="34" charset="-120"/>
                        <a:ea typeface="微軟正黑體" pitchFamily="34" charset="-120"/>
                        <a:cs typeface="Times New Roman" pitchFamily="18" charset="0"/>
                      </a:endParaRPr>
                    </a:p>
                  </a:txBody>
                  <a:tcPr marL="35564" marR="35564"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E1E1"/>
                    </a:solidFill>
                  </a:tcPr>
                </a:tc>
                <a:tc>
                  <a:txBody>
                    <a:bodyPr/>
                    <a:lstStyle>
                      <a:lvl1pPr defTabSz="912813">
                        <a:spcBef>
                          <a:spcPct val="20000"/>
                        </a:spcBef>
                        <a:defRPr kumimoji="1" sz="5800">
                          <a:solidFill>
                            <a:schemeClr val="tx1"/>
                          </a:solidFill>
                          <a:latin typeface="Arial" pitchFamily="34" charset="0"/>
                          <a:ea typeface="新細明體" pitchFamily="18" charset="-120"/>
                        </a:defRPr>
                      </a:lvl1pPr>
                      <a:lvl2pPr defTabSz="912813">
                        <a:spcBef>
                          <a:spcPct val="20000"/>
                        </a:spcBef>
                        <a:defRPr kumimoji="1" sz="5000">
                          <a:solidFill>
                            <a:schemeClr val="tx1"/>
                          </a:solidFill>
                          <a:latin typeface="Arial" pitchFamily="34" charset="0"/>
                          <a:ea typeface="新細明體" pitchFamily="18" charset="-120"/>
                        </a:defRPr>
                      </a:lvl2pPr>
                      <a:lvl3pPr defTabSz="912813">
                        <a:spcBef>
                          <a:spcPct val="20000"/>
                        </a:spcBef>
                        <a:defRPr kumimoji="1" sz="4400">
                          <a:solidFill>
                            <a:schemeClr val="tx1"/>
                          </a:solidFill>
                          <a:latin typeface="Arial" pitchFamily="34" charset="0"/>
                          <a:ea typeface="新細明體" pitchFamily="18" charset="-120"/>
                        </a:defRPr>
                      </a:lvl3pPr>
                      <a:lvl4pPr defTabSz="912813">
                        <a:spcBef>
                          <a:spcPct val="20000"/>
                        </a:spcBef>
                        <a:defRPr kumimoji="1" sz="3600">
                          <a:solidFill>
                            <a:schemeClr val="tx1"/>
                          </a:solidFill>
                          <a:latin typeface="Arial" pitchFamily="34" charset="0"/>
                          <a:ea typeface="新細明體" pitchFamily="18" charset="-120"/>
                        </a:defRPr>
                      </a:lvl4pPr>
                      <a:lvl5pPr defTabSz="912813">
                        <a:spcBef>
                          <a:spcPct val="20000"/>
                        </a:spcBef>
                        <a:defRPr kumimoji="1" sz="3600">
                          <a:solidFill>
                            <a:schemeClr val="tx1"/>
                          </a:solidFill>
                          <a:latin typeface="Arial" pitchFamily="34" charset="0"/>
                          <a:ea typeface="新細明體" pitchFamily="18" charset="-120"/>
                        </a:defRPr>
                      </a:lvl5pPr>
                      <a:lvl6pPr marL="2282825" indent="3175" defTabSz="912813" eaLnBrk="0" fontAlgn="base" hangingPunct="0">
                        <a:spcBef>
                          <a:spcPct val="20000"/>
                        </a:spcBef>
                        <a:spcAft>
                          <a:spcPct val="0"/>
                        </a:spcAft>
                        <a:defRPr kumimoji="1" sz="3600">
                          <a:solidFill>
                            <a:schemeClr val="tx1"/>
                          </a:solidFill>
                          <a:latin typeface="Arial" pitchFamily="34" charset="0"/>
                          <a:ea typeface="新細明體" pitchFamily="18" charset="-120"/>
                        </a:defRPr>
                      </a:lvl6pPr>
                      <a:lvl7pPr marL="2740025" indent="3175" defTabSz="912813" eaLnBrk="0" fontAlgn="base" hangingPunct="0">
                        <a:spcBef>
                          <a:spcPct val="20000"/>
                        </a:spcBef>
                        <a:spcAft>
                          <a:spcPct val="0"/>
                        </a:spcAft>
                        <a:defRPr kumimoji="1" sz="3600">
                          <a:solidFill>
                            <a:schemeClr val="tx1"/>
                          </a:solidFill>
                          <a:latin typeface="Arial" pitchFamily="34" charset="0"/>
                          <a:ea typeface="新細明體" pitchFamily="18" charset="-120"/>
                        </a:defRPr>
                      </a:lvl7pPr>
                      <a:lvl8pPr marL="3197225" indent="3175" defTabSz="912813" eaLnBrk="0" fontAlgn="base" hangingPunct="0">
                        <a:spcBef>
                          <a:spcPct val="20000"/>
                        </a:spcBef>
                        <a:spcAft>
                          <a:spcPct val="0"/>
                        </a:spcAft>
                        <a:defRPr kumimoji="1" sz="3600">
                          <a:solidFill>
                            <a:schemeClr val="tx1"/>
                          </a:solidFill>
                          <a:latin typeface="Arial" pitchFamily="34" charset="0"/>
                          <a:ea typeface="新細明體" pitchFamily="18" charset="-120"/>
                        </a:defRPr>
                      </a:lvl8pPr>
                      <a:lvl9pPr marL="3654425" indent="3175" defTabSz="912813" eaLnBrk="0" fontAlgn="base" hangingPunct="0">
                        <a:spcBef>
                          <a:spcPct val="20000"/>
                        </a:spcBef>
                        <a:spcAft>
                          <a:spcPct val="0"/>
                        </a:spcAft>
                        <a:defRPr kumimoji="1" sz="3600">
                          <a:solidFill>
                            <a:schemeClr val="tx1"/>
                          </a:solidFill>
                          <a:latin typeface="Arial" pitchFamily="34" charset="0"/>
                          <a:ea typeface="新細明體" pitchFamily="18" charset="-120"/>
                        </a:defRPr>
                      </a:lvl9pPr>
                    </a:lstStyle>
                    <a:p>
                      <a:pPr marL="0" marR="0" lvl="0" indent="0" algn="l" defTabSz="912813" rtl="0" eaLnBrk="1" fontAlgn="base" latinLnBrk="0" hangingPunct="1">
                        <a:lnSpc>
                          <a:spcPct val="100000"/>
                        </a:lnSpc>
                        <a:spcBef>
                          <a:spcPct val="0"/>
                        </a:spcBef>
                        <a:spcAft>
                          <a:spcPct val="0"/>
                        </a:spcAft>
                        <a:buClrTx/>
                        <a:buSzTx/>
                        <a:buFontTx/>
                        <a:buNone/>
                        <a:tabLst/>
                      </a:pPr>
                      <a:r>
                        <a:rPr kumimoji="0" lang="zh-TW" altLang="zh-TW" sz="2400" b="1" i="0" u="none" strike="noStrike" cap="none" normalizeH="0" baseline="0" dirty="0" smtClean="0">
                          <a:ln>
                            <a:noFill/>
                          </a:ln>
                          <a:solidFill>
                            <a:schemeClr val="tx1"/>
                          </a:solidFill>
                          <a:effectLst/>
                          <a:latin typeface="微軟正黑體" pitchFamily="34" charset="-120"/>
                          <a:ea typeface="微軟正黑體" pitchFamily="34" charset="-120"/>
                        </a:rPr>
                        <a:t>造林、苗圃</a:t>
                      </a:r>
                      <a:endParaRPr kumimoji="0" lang="zh-TW" altLang="zh-TW" sz="2400" b="1" i="0" u="none" strike="noStrike" cap="none" normalizeH="0" baseline="0" dirty="0" smtClean="0">
                        <a:ln>
                          <a:noFill/>
                        </a:ln>
                        <a:solidFill>
                          <a:schemeClr val="tx1"/>
                        </a:solidFill>
                        <a:effectLst/>
                        <a:latin typeface="微軟正黑體" pitchFamily="34" charset="-120"/>
                        <a:ea typeface="微軟正黑體" pitchFamily="34" charset="-120"/>
                        <a:cs typeface="Times New Roman" pitchFamily="18" charset="0"/>
                      </a:endParaRPr>
                    </a:p>
                  </a:txBody>
                  <a:tcPr marL="35564" marR="35564"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E1E1"/>
                    </a:solidFill>
                  </a:tcPr>
                </a:tc>
                <a:tc>
                  <a:txBody>
                    <a:bodyPr/>
                    <a:lstStyle>
                      <a:lvl1pPr defTabSz="912813">
                        <a:spcBef>
                          <a:spcPct val="20000"/>
                        </a:spcBef>
                        <a:defRPr kumimoji="1" sz="5800">
                          <a:solidFill>
                            <a:schemeClr val="tx1"/>
                          </a:solidFill>
                          <a:latin typeface="Arial" pitchFamily="34" charset="0"/>
                          <a:ea typeface="新細明體" pitchFamily="18" charset="-120"/>
                        </a:defRPr>
                      </a:lvl1pPr>
                      <a:lvl2pPr defTabSz="912813">
                        <a:spcBef>
                          <a:spcPct val="20000"/>
                        </a:spcBef>
                        <a:defRPr kumimoji="1" sz="5000">
                          <a:solidFill>
                            <a:schemeClr val="tx1"/>
                          </a:solidFill>
                          <a:latin typeface="Arial" pitchFamily="34" charset="0"/>
                          <a:ea typeface="新細明體" pitchFamily="18" charset="-120"/>
                        </a:defRPr>
                      </a:lvl2pPr>
                      <a:lvl3pPr defTabSz="912813">
                        <a:spcBef>
                          <a:spcPct val="20000"/>
                        </a:spcBef>
                        <a:defRPr kumimoji="1" sz="4400">
                          <a:solidFill>
                            <a:schemeClr val="tx1"/>
                          </a:solidFill>
                          <a:latin typeface="Arial" pitchFamily="34" charset="0"/>
                          <a:ea typeface="新細明體" pitchFamily="18" charset="-120"/>
                        </a:defRPr>
                      </a:lvl3pPr>
                      <a:lvl4pPr defTabSz="912813">
                        <a:spcBef>
                          <a:spcPct val="20000"/>
                        </a:spcBef>
                        <a:defRPr kumimoji="1" sz="3600">
                          <a:solidFill>
                            <a:schemeClr val="tx1"/>
                          </a:solidFill>
                          <a:latin typeface="Arial" pitchFamily="34" charset="0"/>
                          <a:ea typeface="新細明體" pitchFamily="18" charset="-120"/>
                        </a:defRPr>
                      </a:lvl4pPr>
                      <a:lvl5pPr defTabSz="912813">
                        <a:spcBef>
                          <a:spcPct val="20000"/>
                        </a:spcBef>
                        <a:defRPr kumimoji="1" sz="3600">
                          <a:solidFill>
                            <a:schemeClr val="tx1"/>
                          </a:solidFill>
                          <a:latin typeface="Arial" pitchFamily="34" charset="0"/>
                          <a:ea typeface="新細明體" pitchFamily="18" charset="-120"/>
                        </a:defRPr>
                      </a:lvl5pPr>
                      <a:lvl6pPr marL="2282825" indent="3175" defTabSz="912813" eaLnBrk="0" fontAlgn="base" hangingPunct="0">
                        <a:spcBef>
                          <a:spcPct val="20000"/>
                        </a:spcBef>
                        <a:spcAft>
                          <a:spcPct val="0"/>
                        </a:spcAft>
                        <a:defRPr kumimoji="1" sz="3600">
                          <a:solidFill>
                            <a:schemeClr val="tx1"/>
                          </a:solidFill>
                          <a:latin typeface="Arial" pitchFamily="34" charset="0"/>
                          <a:ea typeface="新細明體" pitchFamily="18" charset="-120"/>
                        </a:defRPr>
                      </a:lvl6pPr>
                      <a:lvl7pPr marL="2740025" indent="3175" defTabSz="912813" eaLnBrk="0" fontAlgn="base" hangingPunct="0">
                        <a:spcBef>
                          <a:spcPct val="20000"/>
                        </a:spcBef>
                        <a:spcAft>
                          <a:spcPct val="0"/>
                        </a:spcAft>
                        <a:defRPr kumimoji="1" sz="3600">
                          <a:solidFill>
                            <a:schemeClr val="tx1"/>
                          </a:solidFill>
                          <a:latin typeface="Arial" pitchFamily="34" charset="0"/>
                          <a:ea typeface="新細明體" pitchFamily="18" charset="-120"/>
                        </a:defRPr>
                      </a:lvl7pPr>
                      <a:lvl8pPr marL="3197225" indent="3175" defTabSz="912813" eaLnBrk="0" fontAlgn="base" hangingPunct="0">
                        <a:spcBef>
                          <a:spcPct val="20000"/>
                        </a:spcBef>
                        <a:spcAft>
                          <a:spcPct val="0"/>
                        </a:spcAft>
                        <a:defRPr kumimoji="1" sz="3600">
                          <a:solidFill>
                            <a:schemeClr val="tx1"/>
                          </a:solidFill>
                          <a:latin typeface="Arial" pitchFamily="34" charset="0"/>
                          <a:ea typeface="新細明體" pitchFamily="18" charset="-120"/>
                        </a:defRPr>
                      </a:lvl8pPr>
                      <a:lvl9pPr marL="3654425" indent="3175" defTabSz="912813" eaLnBrk="0" fontAlgn="base" hangingPunct="0">
                        <a:spcBef>
                          <a:spcPct val="20000"/>
                        </a:spcBef>
                        <a:spcAft>
                          <a:spcPct val="0"/>
                        </a:spcAft>
                        <a:defRPr kumimoji="1" sz="3600">
                          <a:solidFill>
                            <a:schemeClr val="tx1"/>
                          </a:solidFill>
                          <a:latin typeface="Arial" pitchFamily="34" charset="0"/>
                          <a:ea typeface="新細明體" pitchFamily="18" charset="-120"/>
                        </a:defRPr>
                      </a:lvl9pPr>
                    </a:lstStyle>
                    <a:p>
                      <a:pPr marL="0" marR="0" lvl="0" indent="0" algn="ctr" defTabSz="912813" rtl="0" eaLnBrk="1" fontAlgn="base" latinLnBrk="0" hangingPunct="1">
                        <a:lnSpc>
                          <a:spcPct val="100000"/>
                        </a:lnSpc>
                        <a:spcBef>
                          <a:spcPct val="0"/>
                        </a:spcBef>
                        <a:spcAft>
                          <a:spcPct val="0"/>
                        </a:spcAft>
                        <a:buClrTx/>
                        <a:buSzTx/>
                        <a:buFontTx/>
                        <a:buNone/>
                        <a:tabLst/>
                      </a:pPr>
                      <a:r>
                        <a:rPr kumimoji="0" lang="en-US" altLang="zh-TW" sz="2400" b="1" i="0" u="none" strike="noStrike" cap="none" normalizeH="0" baseline="0" dirty="0" smtClean="0">
                          <a:ln>
                            <a:noFill/>
                          </a:ln>
                          <a:solidFill>
                            <a:schemeClr val="tx1"/>
                          </a:solidFill>
                          <a:effectLst/>
                          <a:latin typeface="微軟正黑體" pitchFamily="34" charset="-120"/>
                          <a:ea typeface="微軟正黑體" pitchFamily="34" charset="-120"/>
                        </a:rPr>
                        <a:t>●</a:t>
                      </a:r>
                      <a:endParaRPr kumimoji="0" lang="zh-TW" altLang="zh-TW" sz="2400" b="1" i="0" u="none" strike="noStrike" cap="none" normalizeH="0" baseline="0" dirty="0" smtClean="0">
                        <a:ln>
                          <a:noFill/>
                        </a:ln>
                        <a:solidFill>
                          <a:schemeClr val="tx1"/>
                        </a:solidFill>
                        <a:effectLst/>
                        <a:latin typeface="微軟正黑體" pitchFamily="34" charset="-120"/>
                        <a:ea typeface="微軟正黑體" pitchFamily="34" charset="-120"/>
                        <a:cs typeface="Times New Roman" pitchFamily="18" charset="0"/>
                      </a:endParaRPr>
                    </a:p>
                  </a:txBody>
                  <a:tcPr marL="35564" marR="35564"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E1E1"/>
                    </a:solidFill>
                  </a:tcPr>
                </a:tc>
                <a:tc>
                  <a:txBody>
                    <a:bodyPr/>
                    <a:lstStyle>
                      <a:lvl1pPr defTabSz="912813">
                        <a:spcBef>
                          <a:spcPct val="20000"/>
                        </a:spcBef>
                        <a:defRPr kumimoji="1" sz="5800">
                          <a:solidFill>
                            <a:schemeClr val="tx1"/>
                          </a:solidFill>
                          <a:latin typeface="Arial" pitchFamily="34" charset="0"/>
                          <a:ea typeface="新細明體" pitchFamily="18" charset="-120"/>
                        </a:defRPr>
                      </a:lvl1pPr>
                      <a:lvl2pPr defTabSz="912813">
                        <a:spcBef>
                          <a:spcPct val="20000"/>
                        </a:spcBef>
                        <a:defRPr kumimoji="1" sz="5000">
                          <a:solidFill>
                            <a:schemeClr val="tx1"/>
                          </a:solidFill>
                          <a:latin typeface="Arial" pitchFamily="34" charset="0"/>
                          <a:ea typeface="新細明體" pitchFamily="18" charset="-120"/>
                        </a:defRPr>
                      </a:lvl2pPr>
                      <a:lvl3pPr defTabSz="912813">
                        <a:spcBef>
                          <a:spcPct val="20000"/>
                        </a:spcBef>
                        <a:defRPr kumimoji="1" sz="4400">
                          <a:solidFill>
                            <a:schemeClr val="tx1"/>
                          </a:solidFill>
                          <a:latin typeface="Arial" pitchFamily="34" charset="0"/>
                          <a:ea typeface="新細明體" pitchFamily="18" charset="-120"/>
                        </a:defRPr>
                      </a:lvl3pPr>
                      <a:lvl4pPr defTabSz="912813">
                        <a:spcBef>
                          <a:spcPct val="20000"/>
                        </a:spcBef>
                        <a:defRPr kumimoji="1" sz="3600">
                          <a:solidFill>
                            <a:schemeClr val="tx1"/>
                          </a:solidFill>
                          <a:latin typeface="Arial" pitchFamily="34" charset="0"/>
                          <a:ea typeface="新細明體" pitchFamily="18" charset="-120"/>
                        </a:defRPr>
                      </a:lvl4pPr>
                      <a:lvl5pPr defTabSz="912813">
                        <a:spcBef>
                          <a:spcPct val="20000"/>
                        </a:spcBef>
                        <a:defRPr kumimoji="1" sz="3600">
                          <a:solidFill>
                            <a:schemeClr val="tx1"/>
                          </a:solidFill>
                          <a:latin typeface="Arial" pitchFamily="34" charset="0"/>
                          <a:ea typeface="新細明體" pitchFamily="18" charset="-120"/>
                        </a:defRPr>
                      </a:lvl5pPr>
                      <a:lvl6pPr marL="2282825" indent="3175" defTabSz="912813" eaLnBrk="0" fontAlgn="base" hangingPunct="0">
                        <a:spcBef>
                          <a:spcPct val="20000"/>
                        </a:spcBef>
                        <a:spcAft>
                          <a:spcPct val="0"/>
                        </a:spcAft>
                        <a:defRPr kumimoji="1" sz="3600">
                          <a:solidFill>
                            <a:schemeClr val="tx1"/>
                          </a:solidFill>
                          <a:latin typeface="Arial" pitchFamily="34" charset="0"/>
                          <a:ea typeface="新細明體" pitchFamily="18" charset="-120"/>
                        </a:defRPr>
                      </a:lvl6pPr>
                      <a:lvl7pPr marL="2740025" indent="3175" defTabSz="912813" eaLnBrk="0" fontAlgn="base" hangingPunct="0">
                        <a:spcBef>
                          <a:spcPct val="20000"/>
                        </a:spcBef>
                        <a:spcAft>
                          <a:spcPct val="0"/>
                        </a:spcAft>
                        <a:defRPr kumimoji="1" sz="3600">
                          <a:solidFill>
                            <a:schemeClr val="tx1"/>
                          </a:solidFill>
                          <a:latin typeface="Arial" pitchFamily="34" charset="0"/>
                          <a:ea typeface="新細明體" pitchFamily="18" charset="-120"/>
                        </a:defRPr>
                      </a:lvl7pPr>
                      <a:lvl8pPr marL="3197225" indent="3175" defTabSz="912813" eaLnBrk="0" fontAlgn="base" hangingPunct="0">
                        <a:spcBef>
                          <a:spcPct val="20000"/>
                        </a:spcBef>
                        <a:spcAft>
                          <a:spcPct val="0"/>
                        </a:spcAft>
                        <a:defRPr kumimoji="1" sz="3600">
                          <a:solidFill>
                            <a:schemeClr val="tx1"/>
                          </a:solidFill>
                          <a:latin typeface="Arial" pitchFamily="34" charset="0"/>
                          <a:ea typeface="新細明體" pitchFamily="18" charset="-120"/>
                        </a:defRPr>
                      </a:lvl8pPr>
                      <a:lvl9pPr marL="3654425" indent="3175" defTabSz="912813" eaLnBrk="0" fontAlgn="base" hangingPunct="0">
                        <a:spcBef>
                          <a:spcPct val="20000"/>
                        </a:spcBef>
                        <a:spcAft>
                          <a:spcPct val="0"/>
                        </a:spcAft>
                        <a:defRPr kumimoji="1" sz="3600">
                          <a:solidFill>
                            <a:schemeClr val="tx1"/>
                          </a:solidFill>
                          <a:latin typeface="Arial" pitchFamily="34" charset="0"/>
                          <a:ea typeface="新細明體" pitchFamily="18" charset="-120"/>
                        </a:defRPr>
                      </a:lvl9pPr>
                    </a:lstStyle>
                    <a:p>
                      <a:pPr marL="0" marR="0" lvl="0" indent="0" algn="ctr" defTabSz="912813" rtl="0" eaLnBrk="1" fontAlgn="base" latinLnBrk="0" hangingPunct="1">
                        <a:lnSpc>
                          <a:spcPct val="100000"/>
                        </a:lnSpc>
                        <a:spcBef>
                          <a:spcPct val="0"/>
                        </a:spcBef>
                        <a:spcAft>
                          <a:spcPct val="0"/>
                        </a:spcAft>
                        <a:buClrTx/>
                        <a:buSzTx/>
                        <a:buFontTx/>
                        <a:buNone/>
                        <a:tabLst/>
                      </a:pPr>
                      <a:r>
                        <a:rPr kumimoji="0" lang="en-US" altLang="zh-TW" sz="2400" b="1" i="0" u="none" strike="noStrike" cap="none" normalizeH="0" baseline="0" dirty="0" smtClean="0">
                          <a:ln>
                            <a:noFill/>
                          </a:ln>
                          <a:solidFill>
                            <a:schemeClr val="tx1"/>
                          </a:solidFill>
                          <a:effectLst/>
                          <a:latin typeface="微軟正黑體" pitchFamily="34" charset="-120"/>
                          <a:ea typeface="微軟正黑體" pitchFamily="34" charset="-120"/>
                        </a:rPr>
                        <a:t>●</a:t>
                      </a:r>
                      <a:endParaRPr kumimoji="0" lang="zh-TW" altLang="zh-TW" sz="2400" b="1" i="0" u="none" strike="noStrike" cap="none" normalizeH="0" baseline="0" dirty="0" smtClean="0">
                        <a:ln>
                          <a:noFill/>
                        </a:ln>
                        <a:solidFill>
                          <a:schemeClr val="tx1"/>
                        </a:solidFill>
                        <a:effectLst/>
                        <a:latin typeface="微軟正黑體" pitchFamily="34" charset="-120"/>
                        <a:ea typeface="微軟正黑體" pitchFamily="34" charset="-120"/>
                        <a:cs typeface="Times New Roman" pitchFamily="18" charset="0"/>
                      </a:endParaRPr>
                    </a:p>
                  </a:txBody>
                  <a:tcPr marL="35564" marR="35564"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E1E1"/>
                    </a:solidFill>
                  </a:tcPr>
                </a:tc>
                <a:tc>
                  <a:txBody>
                    <a:bodyPr/>
                    <a:lstStyle>
                      <a:lvl1pPr defTabSz="912813">
                        <a:spcBef>
                          <a:spcPct val="20000"/>
                        </a:spcBef>
                        <a:defRPr kumimoji="1" sz="5800">
                          <a:solidFill>
                            <a:schemeClr val="tx1"/>
                          </a:solidFill>
                          <a:latin typeface="Arial" pitchFamily="34" charset="0"/>
                          <a:ea typeface="新細明體" pitchFamily="18" charset="-120"/>
                        </a:defRPr>
                      </a:lvl1pPr>
                      <a:lvl2pPr defTabSz="912813">
                        <a:spcBef>
                          <a:spcPct val="20000"/>
                        </a:spcBef>
                        <a:defRPr kumimoji="1" sz="5000">
                          <a:solidFill>
                            <a:schemeClr val="tx1"/>
                          </a:solidFill>
                          <a:latin typeface="Arial" pitchFamily="34" charset="0"/>
                          <a:ea typeface="新細明體" pitchFamily="18" charset="-120"/>
                        </a:defRPr>
                      </a:lvl2pPr>
                      <a:lvl3pPr defTabSz="912813">
                        <a:spcBef>
                          <a:spcPct val="20000"/>
                        </a:spcBef>
                        <a:defRPr kumimoji="1" sz="4400">
                          <a:solidFill>
                            <a:schemeClr val="tx1"/>
                          </a:solidFill>
                          <a:latin typeface="Arial" pitchFamily="34" charset="0"/>
                          <a:ea typeface="新細明體" pitchFamily="18" charset="-120"/>
                        </a:defRPr>
                      </a:lvl3pPr>
                      <a:lvl4pPr defTabSz="912813">
                        <a:spcBef>
                          <a:spcPct val="20000"/>
                        </a:spcBef>
                        <a:defRPr kumimoji="1" sz="3600">
                          <a:solidFill>
                            <a:schemeClr val="tx1"/>
                          </a:solidFill>
                          <a:latin typeface="Arial" pitchFamily="34" charset="0"/>
                          <a:ea typeface="新細明體" pitchFamily="18" charset="-120"/>
                        </a:defRPr>
                      </a:lvl4pPr>
                      <a:lvl5pPr defTabSz="912813">
                        <a:spcBef>
                          <a:spcPct val="20000"/>
                        </a:spcBef>
                        <a:defRPr kumimoji="1" sz="3600">
                          <a:solidFill>
                            <a:schemeClr val="tx1"/>
                          </a:solidFill>
                          <a:latin typeface="Arial" pitchFamily="34" charset="0"/>
                          <a:ea typeface="新細明體" pitchFamily="18" charset="-120"/>
                        </a:defRPr>
                      </a:lvl5pPr>
                      <a:lvl6pPr marL="2282825" indent="3175" defTabSz="912813" eaLnBrk="0" fontAlgn="base" hangingPunct="0">
                        <a:spcBef>
                          <a:spcPct val="20000"/>
                        </a:spcBef>
                        <a:spcAft>
                          <a:spcPct val="0"/>
                        </a:spcAft>
                        <a:defRPr kumimoji="1" sz="3600">
                          <a:solidFill>
                            <a:schemeClr val="tx1"/>
                          </a:solidFill>
                          <a:latin typeface="Arial" pitchFamily="34" charset="0"/>
                          <a:ea typeface="新細明體" pitchFamily="18" charset="-120"/>
                        </a:defRPr>
                      </a:lvl6pPr>
                      <a:lvl7pPr marL="2740025" indent="3175" defTabSz="912813" eaLnBrk="0" fontAlgn="base" hangingPunct="0">
                        <a:spcBef>
                          <a:spcPct val="20000"/>
                        </a:spcBef>
                        <a:spcAft>
                          <a:spcPct val="0"/>
                        </a:spcAft>
                        <a:defRPr kumimoji="1" sz="3600">
                          <a:solidFill>
                            <a:schemeClr val="tx1"/>
                          </a:solidFill>
                          <a:latin typeface="Arial" pitchFamily="34" charset="0"/>
                          <a:ea typeface="新細明體" pitchFamily="18" charset="-120"/>
                        </a:defRPr>
                      </a:lvl7pPr>
                      <a:lvl8pPr marL="3197225" indent="3175" defTabSz="912813" eaLnBrk="0" fontAlgn="base" hangingPunct="0">
                        <a:spcBef>
                          <a:spcPct val="20000"/>
                        </a:spcBef>
                        <a:spcAft>
                          <a:spcPct val="0"/>
                        </a:spcAft>
                        <a:defRPr kumimoji="1" sz="3600">
                          <a:solidFill>
                            <a:schemeClr val="tx1"/>
                          </a:solidFill>
                          <a:latin typeface="Arial" pitchFamily="34" charset="0"/>
                          <a:ea typeface="新細明體" pitchFamily="18" charset="-120"/>
                        </a:defRPr>
                      </a:lvl8pPr>
                      <a:lvl9pPr marL="3654425" indent="3175" defTabSz="912813" eaLnBrk="0" fontAlgn="base" hangingPunct="0">
                        <a:spcBef>
                          <a:spcPct val="20000"/>
                        </a:spcBef>
                        <a:spcAft>
                          <a:spcPct val="0"/>
                        </a:spcAft>
                        <a:defRPr kumimoji="1" sz="3600">
                          <a:solidFill>
                            <a:schemeClr val="tx1"/>
                          </a:solidFill>
                          <a:latin typeface="Arial" pitchFamily="34" charset="0"/>
                          <a:ea typeface="新細明體" pitchFamily="18" charset="-120"/>
                        </a:defRPr>
                      </a:lvl9pPr>
                    </a:lstStyle>
                    <a:p>
                      <a:pPr marL="0" marR="0" lvl="0" indent="0" algn="ctr" defTabSz="912813" rtl="0" eaLnBrk="1" fontAlgn="base" latinLnBrk="0" hangingPunct="1">
                        <a:lnSpc>
                          <a:spcPct val="100000"/>
                        </a:lnSpc>
                        <a:spcBef>
                          <a:spcPct val="0"/>
                        </a:spcBef>
                        <a:spcAft>
                          <a:spcPct val="0"/>
                        </a:spcAft>
                        <a:buClrTx/>
                        <a:buSzTx/>
                        <a:buFontTx/>
                        <a:buNone/>
                        <a:tabLst/>
                      </a:pPr>
                      <a:r>
                        <a:rPr kumimoji="0" lang="en-US" altLang="zh-TW" sz="2400" b="1" i="0" u="none" strike="noStrike" cap="none" normalizeH="0" baseline="0" dirty="0" smtClean="0">
                          <a:ln>
                            <a:noFill/>
                          </a:ln>
                          <a:solidFill>
                            <a:schemeClr val="tx1"/>
                          </a:solidFill>
                          <a:effectLst/>
                          <a:latin typeface="微軟正黑體" pitchFamily="34" charset="-120"/>
                          <a:ea typeface="微軟正黑體" pitchFamily="34" charset="-120"/>
                        </a:rPr>
                        <a:t>●</a:t>
                      </a:r>
                      <a:endParaRPr kumimoji="0" lang="zh-TW" altLang="zh-TW" sz="2400" b="1" i="0" u="none" strike="noStrike" cap="none" normalizeH="0" baseline="0" dirty="0" smtClean="0">
                        <a:ln>
                          <a:noFill/>
                        </a:ln>
                        <a:solidFill>
                          <a:schemeClr val="tx1"/>
                        </a:solidFill>
                        <a:effectLst/>
                        <a:latin typeface="微軟正黑體" pitchFamily="34" charset="-120"/>
                        <a:ea typeface="微軟正黑體" pitchFamily="34" charset="-120"/>
                        <a:cs typeface="Times New Roman" pitchFamily="18" charset="0"/>
                      </a:endParaRPr>
                    </a:p>
                  </a:txBody>
                  <a:tcPr marL="35564" marR="35564"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E1E1"/>
                    </a:solidFill>
                  </a:tcPr>
                </a:tc>
                <a:tc>
                  <a:txBody>
                    <a:bodyPr/>
                    <a:lstStyle>
                      <a:lvl1pPr defTabSz="912813">
                        <a:spcBef>
                          <a:spcPct val="20000"/>
                        </a:spcBef>
                        <a:defRPr kumimoji="1" sz="5800">
                          <a:solidFill>
                            <a:schemeClr val="tx1"/>
                          </a:solidFill>
                          <a:latin typeface="Arial" pitchFamily="34" charset="0"/>
                          <a:ea typeface="新細明體" pitchFamily="18" charset="-120"/>
                        </a:defRPr>
                      </a:lvl1pPr>
                      <a:lvl2pPr defTabSz="912813">
                        <a:spcBef>
                          <a:spcPct val="20000"/>
                        </a:spcBef>
                        <a:defRPr kumimoji="1" sz="5000">
                          <a:solidFill>
                            <a:schemeClr val="tx1"/>
                          </a:solidFill>
                          <a:latin typeface="Arial" pitchFamily="34" charset="0"/>
                          <a:ea typeface="新細明體" pitchFamily="18" charset="-120"/>
                        </a:defRPr>
                      </a:lvl2pPr>
                      <a:lvl3pPr defTabSz="912813">
                        <a:spcBef>
                          <a:spcPct val="20000"/>
                        </a:spcBef>
                        <a:defRPr kumimoji="1" sz="4400">
                          <a:solidFill>
                            <a:schemeClr val="tx1"/>
                          </a:solidFill>
                          <a:latin typeface="Arial" pitchFamily="34" charset="0"/>
                          <a:ea typeface="新細明體" pitchFamily="18" charset="-120"/>
                        </a:defRPr>
                      </a:lvl3pPr>
                      <a:lvl4pPr defTabSz="912813">
                        <a:spcBef>
                          <a:spcPct val="20000"/>
                        </a:spcBef>
                        <a:defRPr kumimoji="1" sz="3600">
                          <a:solidFill>
                            <a:schemeClr val="tx1"/>
                          </a:solidFill>
                          <a:latin typeface="Arial" pitchFamily="34" charset="0"/>
                          <a:ea typeface="新細明體" pitchFamily="18" charset="-120"/>
                        </a:defRPr>
                      </a:lvl4pPr>
                      <a:lvl5pPr defTabSz="912813">
                        <a:spcBef>
                          <a:spcPct val="20000"/>
                        </a:spcBef>
                        <a:defRPr kumimoji="1" sz="3600">
                          <a:solidFill>
                            <a:schemeClr val="tx1"/>
                          </a:solidFill>
                          <a:latin typeface="Arial" pitchFamily="34" charset="0"/>
                          <a:ea typeface="新細明體" pitchFamily="18" charset="-120"/>
                        </a:defRPr>
                      </a:lvl5pPr>
                      <a:lvl6pPr marL="2282825" indent="3175" defTabSz="912813" eaLnBrk="0" fontAlgn="base" hangingPunct="0">
                        <a:spcBef>
                          <a:spcPct val="20000"/>
                        </a:spcBef>
                        <a:spcAft>
                          <a:spcPct val="0"/>
                        </a:spcAft>
                        <a:defRPr kumimoji="1" sz="3600">
                          <a:solidFill>
                            <a:schemeClr val="tx1"/>
                          </a:solidFill>
                          <a:latin typeface="Arial" pitchFamily="34" charset="0"/>
                          <a:ea typeface="新細明體" pitchFamily="18" charset="-120"/>
                        </a:defRPr>
                      </a:lvl6pPr>
                      <a:lvl7pPr marL="2740025" indent="3175" defTabSz="912813" eaLnBrk="0" fontAlgn="base" hangingPunct="0">
                        <a:spcBef>
                          <a:spcPct val="20000"/>
                        </a:spcBef>
                        <a:spcAft>
                          <a:spcPct val="0"/>
                        </a:spcAft>
                        <a:defRPr kumimoji="1" sz="3600">
                          <a:solidFill>
                            <a:schemeClr val="tx1"/>
                          </a:solidFill>
                          <a:latin typeface="Arial" pitchFamily="34" charset="0"/>
                          <a:ea typeface="新細明體" pitchFamily="18" charset="-120"/>
                        </a:defRPr>
                      </a:lvl7pPr>
                      <a:lvl8pPr marL="3197225" indent="3175" defTabSz="912813" eaLnBrk="0" fontAlgn="base" hangingPunct="0">
                        <a:spcBef>
                          <a:spcPct val="20000"/>
                        </a:spcBef>
                        <a:spcAft>
                          <a:spcPct val="0"/>
                        </a:spcAft>
                        <a:defRPr kumimoji="1" sz="3600">
                          <a:solidFill>
                            <a:schemeClr val="tx1"/>
                          </a:solidFill>
                          <a:latin typeface="Arial" pitchFamily="34" charset="0"/>
                          <a:ea typeface="新細明體" pitchFamily="18" charset="-120"/>
                        </a:defRPr>
                      </a:lvl8pPr>
                      <a:lvl9pPr marL="3654425" indent="3175" defTabSz="912813" eaLnBrk="0" fontAlgn="base" hangingPunct="0">
                        <a:spcBef>
                          <a:spcPct val="20000"/>
                        </a:spcBef>
                        <a:spcAft>
                          <a:spcPct val="0"/>
                        </a:spcAft>
                        <a:defRPr kumimoji="1" sz="3600">
                          <a:solidFill>
                            <a:schemeClr val="tx1"/>
                          </a:solidFill>
                          <a:latin typeface="Arial" pitchFamily="34" charset="0"/>
                          <a:ea typeface="新細明體" pitchFamily="18" charset="-120"/>
                        </a:defRPr>
                      </a:lvl9pPr>
                    </a:lstStyle>
                    <a:p>
                      <a:pPr marL="0" marR="0" lvl="0" indent="0" algn="ctr" defTabSz="912813" rtl="0" eaLnBrk="1" fontAlgn="base" latinLnBrk="0" hangingPunct="1">
                        <a:lnSpc>
                          <a:spcPct val="100000"/>
                        </a:lnSpc>
                        <a:spcBef>
                          <a:spcPct val="0"/>
                        </a:spcBef>
                        <a:spcAft>
                          <a:spcPct val="0"/>
                        </a:spcAft>
                        <a:buClrTx/>
                        <a:buSzTx/>
                        <a:buFontTx/>
                        <a:buNone/>
                        <a:tabLst/>
                      </a:pPr>
                      <a:r>
                        <a:rPr kumimoji="0" lang="en-US" altLang="zh-TW" sz="2400" b="1" i="0" u="none" strike="noStrike" cap="none" normalizeH="0" baseline="0" dirty="0" smtClean="0">
                          <a:ln>
                            <a:noFill/>
                          </a:ln>
                          <a:solidFill>
                            <a:schemeClr val="tx1"/>
                          </a:solidFill>
                          <a:effectLst/>
                          <a:latin typeface="微軟正黑體" pitchFamily="34" charset="-120"/>
                          <a:ea typeface="微軟正黑體" pitchFamily="34" charset="-120"/>
                        </a:rPr>
                        <a:t>●</a:t>
                      </a:r>
                      <a:endParaRPr kumimoji="0" lang="zh-TW" altLang="zh-TW" sz="2400" b="1" i="0" u="none" strike="noStrike" cap="none" normalizeH="0" baseline="0" dirty="0" smtClean="0">
                        <a:ln>
                          <a:noFill/>
                        </a:ln>
                        <a:solidFill>
                          <a:schemeClr val="tx1"/>
                        </a:solidFill>
                        <a:effectLst/>
                        <a:latin typeface="微軟正黑體" pitchFamily="34" charset="-120"/>
                        <a:ea typeface="微軟正黑體" pitchFamily="34" charset="-120"/>
                        <a:cs typeface="Times New Roman" pitchFamily="18" charset="0"/>
                      </a:endParaRPr>
                    </a:p>
                  </a:txBody>
                  <a:tcPr marL="35564" marR="35564"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E1E1"/>
                    </a:solidFill>
                  </a:tcPr>
                </a:tc>
                <a:tc>
                  <a:txBody>
                    <a:bodyPr/>
                    <a:lstStyle>
                      <a:lvl1pPr defTabSz="912813">
                        <a:spcBef>
                          <a:spcPct val="20000"/>
                        </a:spcBef>
                        <a:defRPr kumimoji="1" sz="5800">
                          <a:solidFill>
                            <a:schemeClr val="tx1"/>
                          </a:solidFill>
                          <a:latin typeface="Arial" pitchFamily="34" charset="0"/>
                          <a:ea typeface="新細明體" pitchFamily="18" charset="-120"/>
                        </a:defRPr>
                      </a:lvl1pPr>
                      <a:lvl2pPr defTabSz="912813">
                        <a:spcBef>
                          <a:spcPct val="20000"/>
                        </a:spcBef>
                        <a:defRPr kumimoji="1" sz="5000">
                          <a:solidFill>
                            <a:schemeClr val="tx1"/>
                          </a:solidFill>
                          <a:latin typeface="Arial" pitchFamily="34" charset="0"/>
                          <a:ea typeface="新細明體" pitchFamily="18" charset="-120"/>
                        </a:defRPr>
                      </a:lvl2pPr>
                      <a:lvl3pPr defTabSz="912813">
                        <a:spcBef>
                          <a:spcPct val="20000"/>
                        </a:spcBef>
                        <a:defRPr kumimoji="1" sz="4400">
                          <a:solidFill>
                            <a:schemeClr val="tx1"/>
                          </a:solidFill>
                          <a:latin typeface="Arial" pitchFamily="34" charset="0"/>
                          <a:ea typeface="新細明體" pitchFamily="18" charset="-120"/>
                        </a:defRPr>
                      </a:lvl3pPr>
                      <a:lvl4pPr defTabSz="912813">
                        <a:spcBef>
                          <a:spcPct val="20000"/>
                        </a:spcBef>
                        <a:defRPr kumimoji="1" sz="3600">
                          <a:solidFill>
                            <a:schemeClr val="tx1"/>
                          </a:solidFill>
                          <a:latin typeface="Arial" pitchFamily="34" charset="0"/>
                          <a:ea typeface="新細明體" pitchFamily="18" charset="-120"/>
                        </a:defRPr>
                      </a:lvl4pPr>
                      <a:lvl5pPr defTabSz="912813">
                        <a:spcBef>
                          <a:spcPct val="20000"/>
                        </a:spcBef>
                        <a:defRPr kumimoji="1" sz="3600">
                          <a:solidFill>
                            <a:schemeClr val="tx1"/>
                          </a:solidFill>
                          <a:latin typeface="Arial" pitchFamily="34" charset="0"/>
                          <a:ea typeface="新細明體" pitchFamily="18" charset="-120"/>
                        </a:defRPr>
                      </a:lvl5pPr>
                      <a:lvl6pPr marL="2282825" indent="3175" defTabSz="912813" eaLnBrk="0" fontAlgn="base" hangingPunct="0">
                        <a:spcBef>
                          <a:spcPct val="20000"/>
                        </a:spcBef>
                        <a:spcAft>
                          <a:spcPct val="0"/>
                        </a:spcAft>
                        <a:defRPr kumimoji="1" sz="3600">
                          <a:solidFill>
                            <a:schemeClr val="tx1"/>
                          </a:solidFill>
                          <a:latin typeface="Arial" pitchFamily="34" charset="0"/>
                          <a:ea typeface="新細明體" pitchFamily="18" charset="-120"/>
                        </a:defRPr>
                      </a:lvl6pPr>
                      <a:lvl7pPr marL="2740025" indent="3175" defTabSz="912813" eaLnBrk="0" fontAlgn="base" hangingPunct="0">
                        <a:spcBef>
                          <a:spcPct val="20000"/>
                        </a:spcBef>
                        <a:spcAft>
                          <a:spcPct val="0"/>
                        </a:spcAft>
                        <a:defRPr kumimoji="1" sz="3600">
                          <a:solidFill>
                            <a:schemeClr val="tx1"/>
                          </a:solidFill>
                          <a:latin typeface="Arial" pitchFamily="34" charset="0"/>
                          <a:ea typeface="新細明體" pitchFamily="18" charset="-120"/>
                        </a:defRPr>
                      </a:lvl7pPr>
                      <a:lvl8pPr marL="3197225" indent="3175" defTabSz="912813" eaLnBrk="0" fontAlgn="base" hangingPunct="0">
                        <a:spcBef>
                          <a:spcPct val="20000"/>
                        </a:spcBef>
                        <a:spcAft>
                          <a:spcPct val="0"/>
                        </a:spcAft>
                        <a:defRPr kumimoji="1" sz="3600">
                          <a:solidFill>
                            <a:schemeClr val="tx1"/>
                          </a:solidFill>
                          <a:latin typeface="Arial" pitchFamily="34" charset="0"/>
                          <a:ea typeface="新細明體" pitchFamily="18" charset="-120"/>
                        </a:defRPr>
                      </a:lvl8pPr>
                      <a:lvl9pPr marL="3654425" indent="3175" defTabSz="912813" eaLnBrk="0" fontAlgn="base" hangingPunct="0">
                        <a:spcBef>
                          <a:spcPct val="20000"/>
                        </a:spcBef>
                        <a:spcAft>
                          <a:spcPct val="0"/>
                        </a:spcAft>
                        <a:defRPr kumimoji="1" sz="3600">
                          <a:solidFill>
                            <a:schemeClr val="tx1"/>
                          </a:solidFill>
                          <a:latin typeface="Arial" pitchFamily="34" charset="0"/>
                          <a:ea typeface="新細明體" pitchFamily="18" charset="-120"/>
                        </a:defRPr>
                      </a:lvl9pPr>
                    </a:lstStyle>
                    <a:p>
                      <a:pPr marL="0" marR="0" lvl="0" indent="0" algn="ctr" defTabSz="912813" rtl="0" eaLnBrk="1" fontAlgn="base" latinLnBrk="0" hangingPunct="1">
                        <a:lnSpc>
                          <a:spcPct val="100000"/>
                        </a:lnSpc>
                        <a:spcBef>
                          <a:spcPct val="0"/>
                        </a:spcBef>
                        <a:spcAft>
                          <a:spcPct val="0"/>
                        </a:spcAft>
                        <a:buClrTx/>
                        <a:buSzTx/>
                        <a:buFontTx/>
                        <a:buNone/>
                        <a:tabLst/>
                      </a:pPr>
                      <a:r>
                        <a:rPr kumimoji="0" lang="en-US" altLang="zh-TW" sz="2400" b="1" i="0" u="none" strike="noStrike" cap="none" normalizeH="0" baseline="0" dirty="0" smtClean="0">
                          <a:ln>
                            <a:noFill/>
                          </a:ln>
                          <a:solidFill>
                            <a:schemeClr val="tx1"/>
                          </a:solidFill>
                          <a:effectLst/>
                          <a:latin typeface="微軟正黑體" pitchFamily="34" charset="-120"/>
                          <a:ea typeface="微軟正黑體" pitchFamily="34" charset="-120"/>
                        </a:rPr>
                        <a:t>●</a:t>
                      </a:r>
                      <a:endParaRPr kumimoji="0" lang="zh-TW" altLang="zh-TW" sz="2400" b="1" i="0" u="none" strike="noStrike" cap="none" normalizeH="0" baseline="0" dirty="0" smtClean="0">
                        <a:ln>
                          <a:noFill/>
                        </a:ln>
                        <a:solidFill>
                          <a:schemeClr val="tx1"/>
                        </a:solidFill>
                        <a:effectLst/>
                        <a:latin typeface="微軟正黑體" pitchFamily="34" charset="-120"/>
                        <a:ea typeface="微軟正黑體" pitchFamily="34" charset="-120"/>
                        <a:cs typeface="Times New Roman" pitchFamily="18" charset="0"/>
                      </a:endParaRPr>
                    </a:p>
                  </a:txBody>
                  <a:tcPr marL="35564" marR="35564"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E1E1"/>
                    </a:solidFill>
                  </a:tcPr>
                </a:tc>
                <a:tc vMerge="1">
                  <a:txBody>
                    <a:bodyPr/>
                    <a:lstStyle/>
                    <a:p>
                      <a:pPr algn="ctr">
                        <a:lnSpc>
                          <a:spcPts val="1200"/>
                        </a:lnSpc>
                        <a:spcAft>
                          <a:spcPts val="0"/>
                        </a:spcAft>
                      </a:pPr>
                      <a:endParaRPr lang="zh-TW" sz="1100" kern="100" dirty="0">
                        <a:effectLst/>
                        <a:latin typeface="Calibri"/>
                        <a:ea typeface="微軟正黑體"/>
                        <a:cs typeface="Times New Roman"/>
                      </a:endParaRPr>
                    </a:p>
                  </a:txBody>
                  <a:tcPr marL="17780" marR="17780" marT="0" marB="0">
                    <a:lnL w="31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lnSpc>
                          <a:spcPct val="100000"/>
                        </a:lnSpc>
                        <a:spcAft>
                          <a:spcPts val="0"/>
                        </a:spcAft>
                      </a:pPr>
                      <a:r>
                        <a:rPr lang="en-US" altLang="zh-TW" sz="2400" b="1" kern="100" dirty="0">
                          <a:solidFill>
                            <a:schemeClr val="tx1"/>
                          </a:solidFill>
                          <a:effectLst/>
                          <a:latin typeface="微軟正黑體" panose="020B0604030504040204" pitchFamily="34" charset="-120"/>
                          <a:ea typeface="微軟正黑體" panose="020B0604030504040204" pitchFamily="34" charset="-120"/>
                        </a:rPr>
                        <a:t>●</a:t>
                      </a:r>
                      <a:endParaRPr lang="zh-TW" altLang="zh-TW" sz="2400" b="1" kern="100" dirty="0">
                        <a:solidFill>
                          <a:schemeClr val="tx1"/>
                        </a:solidFill>
                        <a:effectLst/>
                        <a:latin typeface="微軟正黑體" panose="020B0604030504040204" pitchFamily="34" charset="-120"/>
                        <a:ea typeface="微軟正黑體" panose="020B0604030504040204" pitchFamily="34" charset="-120"/>
                        <a:cs typeface="Times New Roman"/>
                      </a:endParaRPr>
                    </a:p>
                  </a:txBody>
                  <a:tcPr marL="33006" marR="3300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E1E1"/>
                    </a:solidFill>
                  </a:tcPr>
                </a:tc>
                <a:tc>
                  <a:txBody>
                    <a:bodyPr/>
                    <a:lstStyle/>
                    <a:p>
                      <a:pPr algn="ctr">
                        <a:lnSpc>
                          <a:spcPct val="100000"/>
                        </a:lnSpc>
                        <a:spcAft>
                          <a:spcPts val="0"/>
                        </a:spcAft>
                      </a:pPr>
                      <a:r>
                        <a:rPr lang="en-US" altLang="zh-TW" sz="2400" b="1" kern="100" dirty="0">
                          <a:solidFill>
                            <a:schemeClr val="tx1"/>
                          </a:solidFill>
                          <a:effectLst/>
                          <a:latin typeface="微軟正黑體" panose="020B0604030504040204" pitchFamily="34" charset="-120"/>
                          <a:ea typeface="微軟正黑體" panose="020B0604030504040204" pitchFamily="34" charset="-120"/>
                        </a:rPr>
                        <a:t>●</a:t>
                      </a:r>
                      <a:endParaRPr lang="zh-TW" altLang="zh-TW" sz="2400" b="1" kern="100" dirty="0">
                        <a:solidFill>
                          <a:schemeClr val="tx1"/>
                        </a:solidFill>
                        <a:effectLst/>
                        <a:latin typeface="微軟正黑體" panose="020B0604030504040204" pitchFamily="34" charset="-120"/>
                        <a:ea typeface="微軟正黑體" panose="020B0604030504040204" pitchFamily="34" charset="-120"/>
                        <a:cs typeface="Times New Roman"/>
                      </a:endParaRPr>
                    </a:p>
                  </a:txBody>
                  <a:tcPr marL="33006" marR="3300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E1E1"/>
                    </a:solidFill>
                  </a:tcPr>
                </a:tc>
                <a:tc vMerge="1">
                  <a:txBody>
                    <a:bodyPr/>
                    <a:lstStyle/>
                    <a:p>
                      <a:pPr algn="ctr">
                        <a:lnSpc>
                          <a:spcPts val="1200"/>
                        </a:lnSpc>
                        <a:spcAft>
                          <a:spcPts val="0"/>
                        </a:spcAft>
                      </a:pPr>
                      <a:endParaRPr lang="zh-TW" sz="1200" kern="100" dirty="0">
                        <a:effectLst/>
                        <a:latin typeface="微軟正黑體" panose="020B0604030504040204" pitchFamily="34" charset="-120"/>
                        <a:ea typeface="微軟正黑體" panose="020B0604030504040204" pitchFamily="34" charset="-120"/>
                        <a:cs typeface="Times New Roman"/>
                      </a:endParaRPr>
                    </a:p>
                  </a:txBody>
                  <a:tcPr marL="17780" marR="17780" marT="0"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lumMod val="85000"/>
                      </a:schemeClr>
                    </a:solidFill>
                  </a:tcPr>
                </a:tc>
                <a:tc vMerge="1">
                  <a:txBody>
                    <a:bodyPr/>
                    <a:lstStyle/>
                    <a:p>
                      <a:pPr algn="ctr">
                        <a:lnSpc>
                          <a:spcPts val="1200"/>
                        </a:lnSpc>
                        <a:spcAft>
                          <a:spcPts val="0"/>
                        </a:spcAft>
                      </a:pPr>
                      <a:endParaRPr lang="zh-TW" sz="1200" kern="100" dirty="0">
                        <a:effectLst/>
                        <a:latin typeface="微軟正黑體" panose="020B0604030504040204" pitchFamily="34" charset="-120"/>
                        <a:ea typeface="微軟正黑體" panose="020B0604030504040204" pitchFamily="34" charset="-120"/>
                        <a:cs typeface="Times New Roman"/>
                      </a:endParaRPr>
                    </a:p>
                  </a:txBody>
                  <a:tcPr marL="17780" marR="17780" marT="0"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lumMod val="85000"/>
                      </a:schemeClr>
                    </a:solidFill>
                  </a:tcPr>
                </a:tc>
                <a:tc rowSpan="2">
                  <a:txBody>
                    <a:bodyPr/>
                    <a:lstStyle/>
                    <a:p>
                      <a:pPr marL="127000" marR="0" indent="-127000" algn="just" defTabSz="914400" rtl="0" eaLnBrk="1" fontAlgn="auto" latinLnBrk="0" hangingPunct="1">
                        <a:lnSpc>
                          <a:spcPct val="100000"/>
                        </a:lnSpc>
                        <a:spcBef>
                          <a:spcPts val="0"/>
                        </a:spcBef>
                        <a:spcAft>
                          <a:spcPts val="0"/>
                        </a:spcAft>
                        <a:buClrTx/>
                        <a:buSzTx/>
                        <a:buFontTx/>
                        <a:buNone/>
                        <a:tabLst/>
                        <a:defRPr/>
                      </a:pPr>
                      <a:r>
                        <a:rPr lang="zh-TW" altLang="en-US" sz="2400" b="1" kern="100" dirty="0">
                          <a:solidFill>
                            <a:schemeClr val="tx1"/>
                          </a:solidFill>
                          <a:effectLst/>
                          <a:latin typeface="微軟正黑體" panose="020B0604030504040204" pitchFamily="34" charset="-120"/>
                          <a:ea typeface="微軟正黑體" panose="020B0604030504040204" pitchFamily="34" charset="-120"/>
                          <a:cs typeface="Times New Roman"/>
                        </a:rPr>
                        <a:t>無。</a:t>
                      </a:r>
                      <a:endParaRPr lang="zh-TW" altLang="zh-TW" sz="2400" b="1" kern="100" dirty="0">
                        <a:solidFill>
                          <a:schemeClr val="tx1"/>
                        </a:solidFill>
                        <a:effectLst/>
                        <a:latin typeface="微軟正黑體" panose="020B0604030504040204" pitchFamily="34" charset="-120"/>
                        <a:ea typeface="微軟正黑體" panose="020B0604030504040204" pitchFamily="34" charset="-120"/>
                        <a:cs typeface="Times New Roman"/>
                      </a:endParaRPr>
                    </a:p>
                  </a:txBody>
                  <a:tcPr marL="35564" marR="3556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E1E1"/>
                    </a:solidFill>
                  </a:tcPr>
                </a:tc>
              </a:tr>
              <a:tr h="613947">
                <a:tc vMerge="1">
                  <a:txBody>
                    <a:bodyPr/>
                    <a:lstStyle/>
                    <a:p>
                      <a:endParaRPr lang="zh-TW" altLang="en-US"/>
                    </a:p>
                  </a:txBody>
                  <a:tcPr/>
                </a:tc>
                <a:tc vMerge="1">
                  <a:txBody>
                    <a:bodyPr/>
                    <a:lstStyle/>
                    <a:p>
                      <a:endParaRPr lang="zh-TW" altLang="en-US"/>
                    </a:p>
                  </a:txBody>
                  <a:tcPr/>
                </a:tc>
                <a:tc rowSpan="2">
                  <a:txBody>
                    <a:bodyPr/>
                    <a:lstStyle>
                      <a:lvl1pPr defTabSz="912813">
                        <a:spcBef>
                          <a:spcPct val="20000"/>
                        </a:spcBef>
                        <a:defRPr kumimoji="1" sz="5800">
                          <a:solidFill>
                            <a:schemeClr val="tx1"/>
                          </a:solidFill>
                          <a:latin typeface="Arial" pitchFamily="34" charset="0"/>
                          <a:ea typeface="新細明體" pitchFamily="18" charset="-120"/>
                        </a:defRPr>
                      </a:lvl1pPr>
                      <a:lvl2pPr defTabSz="912813">
                        <a:spcBef>
                          <a:spcPct val="20000"/>
                        </a:spcBef>
                        <a:defRPr kumimoji="1" sz="5000">
                          <a:solidFill>
                            <a:schemeClr val="tx1"/>
                          </a:solidFill>
                          <a:latin typeface="Arial" pitchFamily="34" charset="0"/>
                          <a:ea typeface="新細明體" pitchFamily="18" charset="-120"/>
                        </a:defRPr>
                      </a:lvl2pPr>
                      <a:lvl3pPr defTabSz="912813">
                        <a:spcBef>
                          <a:spcPct val="20000"/>
                        </a:spcBef>
                        <a:defRPr kumimoji="1" sz="4400">
                          <a:solidFill>
                            <a:schemeClr val="tx1"/>
                          </a:solidFill>
                          <a:latin typeface="Arial" pitchFamily="34" charset="0"/>
                          <a:ea typeface="新細明體" pitchFamily="18" charset="-120"/>
                        </a:defRPr>
                      </a:lvl3pPr>
                      <a:lvl4pPr defTabSz="912813">
                        <a:spcBef>
                          <a:spcPct val="20000"/>
                        </a:spcBef>
                        <a:defRPr kumimoji="1" sz="3600">
                          <a:solidFill>
                            <a:schemeClr val="tx1"/>
                          </a:solidFill>
                          <a:latin typeface="Arial" pitchFamily="34" charset="0"/>
                          <a:ea typeface="新細明體" pitchFamily="18" charset="-120"/>
                        </a:defRPr>
                      </a:lvl4pPr>
                      <a:lvl5pPr defTabSz="912813">
                        <a:spcBef>
                          <a:spcPct val="20000"/>
                        </a:spcBef>
                        <a:defRPr kumimoji="1" sz="3600">
                          <a:solidFill>
                            <a:schemeClr val="tx1"/>
                          </a:solidFill>
                          <a:latin typeface="Arial" pitchFamily="34" charset="0"/>
                          <a:ea typeface="新細明體" pitchFamily="18" charset="-120"/>
                        </a:defRPr>
                      </a:lvl5pPr>
                      <a:lvl6pPr marL="2282825" indent="3175" defTabSz="912813" eaLnBrk="0" fontAlgn="base" hangingPunct="0">
                        <a:spcBef>
                          <a:spcPct val="20000"/>
                        </a:spcBef>
                        <a:spcAft>
                          <a:spcPct val="0"/>
                        </a:spcAft>
                        <a:defRPr kumimoji="1" sz="3600">
                          <a:solidFill>
                            <a:schemeClr val="tx1"/>
                          </a:solidFill>
                          <a:latin typeface="Arial" pitchFamily="34" charset="0"/>
                          <a:ea typeface="新細明體" pitchFamily="18" charset="-120"/>
                        </a:defRPr>
                      </a:lvl6pPr>
                      <a:lvl7pPr marL="2740025" indent="3175" defTabSz="912813" eaLnBrk="0" fontAlgn="base" hangingPunct="0">
                        <a:spcBef>
                          <a:spcPct val="20000"/>
                        </a:spcBef>
                        <a:spcAft>
                          <a:spcPct val="0"/>
                        </a:spcAft>
                        <a:defRPr kumimoji="1" sz="3600">
                          <a:solidFill>
                            <a:schemeClr val="tx1"/>
                          </a:solidFill>
                          <a:latin typeface="Arial" pitchFamily="34" charset="0"/>
                          <a:ea typeface="新細明體" pitchFamily="18" charset="-120"/>
                        </a:defRPr>
                      </a:lvl7pPr>
                      <a:lvl8pPr marL="3197225" indent="3175" defTabSz="912813" eaLnBrk="0" fontAlgn="base" hangingPunct="0">
                        <a:spcBef>
                          <a:spcPct val="20000"/>
                        </a:spcBef>
                        <a:spcAft>
                          <a:spcPct val="0"/>
                        </a:spcAft>
                        <a:defRPr kumimoji="1" sz="3600">
                          <a:solidFill>
                            <a:schemeClr val="tx1"/>
                          </a:solidFill>
                          <a:latin typeface="Arial" pitchFamily="34" charset="0"/>
                          <a:ea typeface="新細明體" pitchFamily="18" charset="-120"/>
                        </a:defRPr>
                      </a:lvl8pPr>
                      <a:lvl9pPr marL="3654425" indent="3175" defTabSz="912813" eaLnBrk="0" fontAlgn="base" hangingPunct="0">
                        <a:spcBef>
                          <a:spcPct val="20000"/>
                        </a:spcBef>
                        <a:spcAft>
                          <a:spcPct val="0"/>
                        </a:spcAft>
                        <a:defRPr kumimoji="1" sz="3600">
                          <a:solidFill>
                            <a:schemeClr val="tx1"/>
                          </a:solidFill>
                          <a:latin typeface="Arial" pitchFamily="34" charset="0"/>
                          <a:ea typeface="新細明體" pitchFamily="18" charset="-120"/>
                        </a:defRPr>
                      </a:lvl9pPr>
                    </a:lstStyle>
                    <a:p>
                      <a:pPr marL="0" marR="0" lvl="0" indent="0" algn="l" defTabSz="912813" rtl="0" eaLnBrk="1" fontAlgn="base" latinLnBrk="0" hangingPunct="1">
                        <a:lnSpc>
                          <a:spcPct val="100000"/>
                        </a:lnSpc>
                        <a:spcBef>
                          <a:spcPct val="0"/>
                        </a:spcBef>
                        <a:spcAft>
                          <a:spcPct val="0"/>
                        </a:spcAft>
                        <a:buClrTx/>
                        <a:buSzTx/>
                        <a:buFontTx/>
                        <a:buNone/>
                        <a:tabLst/>
                      </a:pPr>
                      <a:r>
                        <a:rPr kumimoji="0" lang="zh-TW" altLang="zh-TW" sz="2400" b="1" i="0" u="none" strike="noStrike" cap="none" normalizeH="0" baseline="0" dirty="0" smtClean="0">
                          <a:ln>
                            <a:noFill/>
                          </a:ln>
                          <a:solidFill>
                            <a:schemeClr val="tx1"/>
                          </a:solidFill>
                          <a:effectLst/>
                          <a:latin typeface="Times New Roman" pitchFamily="18" charset="0"/>
                          <a:ea typeface="微軟正黑體" pitchFamily="34" charset="-120"/>
                          <a:cs typeface="Times New Roman" pitchFamily="18" charset="0"/>
                        </a:rPr>
                        <a:t>林下經濟經營使用</a:t>
                      </a:r>
                      <a:endParaRPr kumimoji="0" lang="zh-TW" altLang="zh-TW" sz="2400" b="1" i="0" u="none" strike="noStrike" cap="none" normalizeH="0" baseline="0" dirty="0" smtClean="0">
                        <a:ln>
                          <a:noFill/>
                        </a:ln>
                        <a:solidFill>
                          <a:schemeClr val="tx1"/>
                        </a:solidFill>
                        <a:effectLst/>
                        <a:latin typeface="Calibri" pitchFamily="34" charset="0"/>
                        <a:ea typeface="微軟正黑體" pitchFamily="34" charset="-120"/>
                        <a:cs typeface="Times New Roman" pitchFamily="18" charset="0"/>
                      </a:endParaRPr>
                    </a:p>
                  </a:txBody>
                  <a:tcPr marL="35564" marR="35564"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E1E1"/>
                    </a:solidFill>
                  </a:tcPr>
                </a:tc>
                <a:tc rowSpan="2">
                  <a:txBody>
                    <a:bodyPr/>
                    <a:lstStyle>
                      <a:lvl1pPr defTabSz="912813">
                        <a:spcBef>
                          <a:spcPct val="20000"/>
                        </a:spcBef>
                        <a:defRPr kumimoji="1" sz="5800">
                          <a:solidFill>
                            <a:schemeClr val="tx1"/>
                          </a:solidFill>
                          <a:latin typeface="Arial" pitchFamily="34" charset="0"/>
                          <a:ea typeface="新細明體" pitchFamily="18" charset="-120"/>
                        </a:defRPr>
                      </a:lvl1pPr>
                      <a:lvl2pPr defTabSz="912813">
                        <a:spcBef>
                          <a:spcPct val="20000"/>
                        </a:spcBef>
                        <a:defRPr kumimoji="1" sz="5000">
                          <a:solidFill>
                            <a:schemeClr val="tx1"/>
                          </a:solidFill>
                          <a:latin typeface="Arial" pitchFamily="34" charset="0"/>
                          <a:ea typeface="新細明體" pitchFamily="18" charset="-120"/>
                        </a:defRPr>
                      </a:lvl2pPr>
                      <a:lvl3pPr defTabSz="912813">
                        <a:spcBef>
                          <a:spcPct val="20000"/>
                        </a:spcBef>
                        <a:defRPr kumimoji="1" sz="4400">
                          <a:solidFill>
                            <a:schemeClr val="tx1"/>
                          </a:solidFill>
                          <a:latin typeface="Arial" pitchFamily="34" charset="0"/>
                          <a:ea typeface="新細明體" pitchFamily="18" charset="-120"/>
                        </a:defRPr>
                      </a:lvl3pPr>
                      <a:lvl4pPr defTabSz="912813">
                        <a:spcBef>
                          <a:spcPct val="20000"/>
                        </a:spcBef>
                        <a:defRPr kumimoji="1" sz="3600">
                          <a:solidFill>
                            <a:schemeClr val="tx1"/>
                          </a:solidFill>
                          <a:latin typeface="Arial" pitchFamily="34" charset="0"/>
                          <a:ea typeface="新細明體" pitchFamily="18" charset="-120"/>
                        </a:defRPr>
                      </a:lvl4pPr>
                      <a:lvl5pPr defTabSz="912813">
                        <a:spcBef>
                          <a:spcPct val="20000"/>
                        </a:spcBef>
                        <a:defRPr kumimoji="1" sz="3600">
                          <a:solidFill>
                            <a:schemeClr val="tx1"/>
                          </a:solidFill>
                          <a:latin typeface="Arial" pitchFamily="34" charset="0"/>
                          <a:ea typeface="新細明體" pitchFamily="18" charset="-120"/>
                        </a:defRPr>
                      </a:lvl5pPr>
                      <a:lvl6pPr marL="2282825" indent="3175" defTabSz="912813" eaLnBrk="0" fontAlgn="base" hangingPunct="0">
                        <a:spcBef>
                          <a:spcPct val="20000"/>
                        </a:spcBef>
                        <a:spcAft>
                          <a:spcPct val="0"/>
                        </a:spcAft>
                        <a:defRPr kumimoji="1" sz="3600">
                          <a:solidFill>
                            <a:schemeClr val="tx1"/>
                          </a:solidFill>
                          <a:latin typeface="Arial" pitchFamily="34" charset="0"/>
                          <a:ea typeface="新細明體" pitchFamily="18" charset="-120"/>
                        </a:defRPr>
                      </a:lvl6pPr>
                      <a:lvl7pPr marL="2740025" indent="3175" defTabSz="912813" eaLnBrk="0" fontAlgn="base" hangingPunct="0">
                        <a:spcBef>
                          <a:spcPct val="20000"/>
                        </a:spcBef>
                        <a:spcAft>
                          <a:spcPct val="0"/>
                        </a:spcAft>
                        <a:defRPr kumimoji="1" sz="3600">
                          <a:solidFill>
                            <a:schemeClr val="tx1"/>
                          </a:solidFill>
                          <a:latin typeface="Arial" pitchFamily="34" charset="0"/>
                          <a:ea typeface="新細明體" pitchFamily="18" charset="-120"/>
                        </a:defRPr>
                      </a:lvl7pPr>
                      <a:lvl8pPr marL="3197225" indent="3175" defTabSz="912813" eaLnBrk="0" fontAlgn="base" hangingPunct="0">
                        <a:spcBef>
                          <a:spcPct val="20000"/>
                        </a:spcBef>
                        <a:spcAft>
                          <a:spcPct val="0"/>
                        </a:spcAft>
                        <a:defRPr kumimoji="1" sz="3600">
                          <a:solidFill>
                            <a:schemeClr val="tx1"/>
                          </a:solidFill>
                          <a:latin typeface="Arial" pitchFamily="34" charset="0"/>
                          <a:ea typeface="新細明體" pitchFamily="18" charset="-120"/>
                        </a:defRPr>
                      </a:lvl8pPr>
                      <a:lvl9pPr marL="3654425" indent="3175" defTabSz="912813" eaLnBrk="0" fontAlgn="base" hangingPunct="0">
                        <a:spcBef>
                          <a:spcPct val="20000"/>
                        </a:spcBef>
                        <a:spcAft>
                          <a:spcPct val="0"/>
                        </a:spcAft>
                        <a:defRPr kumimoji="1" sz="3600">
                          <a:solidFill>
                            <a:schemeClr val="tx1"/>
                          </a:solidFill>
                          <a:latin typeface="Arial" pitchFamily="34" charset="0"/>
                          <a:ea typeface="新細明體" pitchFamily="18" charset="-120"/>
                        </a:defRPr>
                      </a:lvl9pPr>
                    </a:lstStyle>
                    <a:p>
                      <a:pPr marL="0" marR="0" lvl="0" indent="0" algn="ctr" defTabSz="912813" rtl="0" eaLnBrk="1" fontAlgn="base" latinLnBrk="0" hangingPunct="1">
                        <a:lnSpc>
                          <a:spcPct val="100000"/>
                        </a:lnSpc>
                        <a:spcBef>
                          <a:spcPct val="0"/>
                        </a:spcBef>
                        <a:spcAft>
                          <a:spcPct val="0"/>
                        </a:spcAft>
                        <a:buClrTx/>
                        <a:buSzTx/>
                        <a:buFontTx/>
                        <a:buNone/>
                        <a:tabLst/>
                      </a:pPr>
                      <a:r>
                        <a:rPr kumimoji="0" lang="en-US" altLang="zh-TW" sz="2400" b="1" i="0" u="none" strike="noStrike" cap="none" normalizeH="0" baseline="0" dirty="0" smtClean="0">
                          <a:ln>
                            <a:noFill/>
                          </a:ln>
                          <a:solidFill>
                            <a:schemeClr val="tx1"/>
                          </a:solidFill>
                          <a:effectLst/>
                          <a:latin typeface="Times New Roman" pitchFamily="18" charset="0"/>
                          <a:ea typeface="微軟正黑體" pitchFamily="34" charset="-120"/>
                          <a:cs typeface="Times New Roman" pitchFamily="18" charset="0"/>
                        </a:rPr>
                        <a:t>●</a:t>
                      </a:r>
                      <a:endParaRPr kumimoji="0" lang="zh-TW" altLang="zh-TW" sz="2400" b="1" i="0" u="none" strike="noStrike" cap="none" normalizeH="0" baseline="0" dirty="0" smtClean="0">
                        <a:ln>
                          <a:noFill/>
                        </a:ln>
                        <a:solidFill>
                          <a:schemeClr val="tx1"/>
                        </a:solidFill>
                        <a:effectLst/>
                        <a:latin typeface="Calibri" pitchFamily="34" charset="0"/>
                        <a:ea typeface="微軟正黑體" pitchFamily="34" charset="-120"/>
                        <a:cs typeface="Times New Roman" pitchFamily="18" charset="0"/>
                      </a:endParaRPr>
                    </a:p>
                  </a:txBody>
                  <a:tcPr marL="35564" marR="35564"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E1E1"/>
                    </a:solidFill>
                  </a:tcPr>
                </a:tc>
                <a:tc rowSpan="2">
                  <a:txBody>
                    <a:bodyPr/>
                    <a:lstStyle>
                      <a:lvl1pPr defTabSz="912813">
                        <a:spcBef>
                          <a:spcPct val="20000"/>
                        </a:spcBef>
                        <a:defRPr kumimoji="1" sz="5800">
                          <a:solidFill>
                            <a:schemeClr val="tx1"/>
                          </a:solidFill>
                          <a:latin typeface="Arial" pitchFamily="34" charset="0"/>
                          <a:ea typeface="新細明體" pitchFamily="18" charset="-120"/>
                        </a:defRPr>
                      </a:lvl1pPr>
                      <a:lvl2pPr defTabSz="912813">
                        <a:spcBef>
                          <a:spcPct val="20000"/>
                        </a:spcBef>
                        <a:defRPr kumimoji="1" sz="5000">
                          <a:solidFill>
                            <a:schemeClr val="tx1"/>
                          </a:solidFill>
                          <a:latin typeface="Arial" pitchFamily="34" charset="0"/>
                          <a:ea typeface="新細明體" pitchFamily="18" charset="-120"/>
                        </a:defRPr>
                      </a:lvl2pPr>
                      <a:lvl3pPr defTabSz="912813">
                        <a:spcBef>
                          <a:spcPct val="20000"/>
                        </a:spcBef>
                        <a:defRPr kumimoji="1" sz="4400">
                          <a:solidFill>
                            <a:schemeClr val="tx1"/>
                          </a:solidFill>
                          <a:latin typeface="Arial" pitchFamily="34" charset="0"/>
                          <a:ea typeface="新細明體" pitchFamily="18" charset="-120"/>
                        </a:defRPr>
                      </a:lvl3pPr>
                      <a:lvl4pPr defTabSz="912813">
                        <a:spcBef>
                          <a:spcPct val="20000"/>
                        </a:spcBef>
                        <a:defRPr kumimoji="1" sz="3600">
                          <a:solidFill>
                            <a:schemeClr val="tx1"/>
                          </a:solidFill>
                          <a:latin typeface="Arial" pitchFamily="34" charset="0"/>
                          <a:ea typeface="新細明體" pitchFamily="18" charset="-120"/>
                        </a:defRPr>
                      </a:lvl4pPr>
                      <a:lvl5pPr defTabSz="912813">
                        <a:spcBef>
                          <a:spcPct val="20000"/>
                        </a:spcBef>
                        <a:defRPr kumimoji="1" sz="3600">
                          <a:solidFill>
                            <a:schemeClr val="tx1"/>
                          </a:solidFill>
                          <a:latin typeface="Arial" pitchFamily="34" charset="0"/>
                          <a:ea typeface="新細明體" pitchFamily="18" charset="-120"/>
                        </a:defRPr>
                      </a:lvl5pPr>
                      <a:lvl6pPr marL="2282825" indent="3175" defTabSz="912813" eaLnBrk="0" fontAlgn="base" hangingPunct="0">
                        <a:spcBef>
                          <a:spcPct val="20000"/>
                        </a:spcBef>
                        <a:spcAft>
                          <a:spcPct val="0"/>
                        </a:spcAft>
                        <a:defRPr kumimoji="1" sz="3600">
                          <a:solidFill>
                            <a:schemeClr val="tx1"/>
                          </a:solidFill>
                          <a:latin typeface="Arial" pitchFamily="34" charset="0"/>
                          <a:ea typeface="新細明體" pitchFamily="18" charset="-120"/>
                        </a:defRPr>
                      </a:lvl6pPr>
                      <a:lvl7pPr marL="2740025" indent="3175" defTabSz="912813" eaLnBrk="0" fontAlgn="base" hangingPunct="0">
                        <a:spcBef>
                          <a:spcPct val="20000"/>
                        </a:spcBef>
                        <a:spcAft>
                          <a:spcPct val="0"/>
                        </a:spcAft>
                        <a:defRPr kumimoji="1" sz="3600">
                          <a:solidFill>
                            <a:schemeClr val="tx1"/>
                          </a:solidFill>
                          <a:latin typeface="Arial" pitchFamily="34" charset="0"/>
                          <a:ea typeface="新細明體" pitchFamily="18" charset="-120"/>
                        </a:defRPr>
                      </a:lvl7pPr>
                      <a:lvl8pPr marL="3197225" indent="3175" defTabSz="912813" eaLnBrk="0" fontAlgn="base" hangingPunct="0">
                        <a:spcBef>
                          <a:spcPct val="20000"/>
                        </a:spcBef>
                        <a:spcAft>
                          <a:spcPct val="0"/>
                        </a:spcAft>
                        <a:defRPr kumimoji="1" sz="3600">
                          <a:solidFill>
                            <a:schemeClr val="tx1"/>
                          </a:solidFill>
                          <a:latin typeface="Arial" pitchFamily="34" charset="0"/>
                          <a:ea typeface="新細明體" pitchFamily="18" charset="-120"/>
                        </a:defRPr>
                      </a:lvl8pPr>
                      <a:lvl9pPr marL="3654425" indent="3175" defTabSz="912813" eaLnBrk="0" fontAlgn="base" hangingPunct="0">
                        <a:spcBef>
                          <a:spcPct val="20000"/>
                        </a:spcBef>
                        <a:spcAft>
                          <a:spcPct val="0"/>
                        </a:spcAft>
                        <a:defRPr kumimoji="1" sz="3600">
                          <a:solidFill>
                            <a:schemeClr val="tx1"/>
                          </a:solidFill>
                          <a:latin typeface="Arial" pitchFamily="34" charset="0"/>
                          <a:ea typeface="新細明體" pitchFamily="18" charset="-120"/>
                        </a:defRPr>
                      </a:lvl9pPr>
                    </a:lstStyle>
                    <a:p>
                      <a:pPr marL="0" marR="0" lvl="0" indent="0" algn="ctr" defTabSz="912813" rtl="0" eaLnBrk="1" fontAlgn="base" latinLnBrk="0" hangingPunct="1">
                        <a:lnSpc>
                          <a:spcPct val="100000"/>
                        </a:lnSpc>
                        <a:spcBef>
                          <a:spcPct val="0"/>
                        </a:spcBef>
                        <a:spcAft>
                          <a:spcPct val="0"/>
                        </a:spcAft>
                        <a:buClrTx/>
                        <a:buSzTx/>
                        <a:buFontTx/>
                        <a:buNone/>
                        <a:tabLst/>
                      </a:pPr>
                      <a:r>
                        <a:rPr kumimoji="0" lang="en-US" altLang="zh-TW" sz="2400" b="1" i="0" u="none" strike="noStrike" cap="none" normalizeH="0" baseline="0" smtClean="0">
                          <a:ln>
                            <a:noFill/>
                          </a:ln>
                          <a:solidFill>
                            <a:schemeClr val="tx1"/>
                          </a:solidFill>
                          <a:effectLst/>
                          <a:latin typeface="Times New Roman" pitchFamily="18" charset="0"/>
                          <a:ea typeface="微軟正黑體" pitchFamily="34" charset="-120"/>
                          <a:cs typeface="Times New Roman" pitchFamily="18" charset="0"/>
                        </a:rPr>
                        <a:t>●</a:t>
                      </a:r>
                      <a:endParaRPr kumimoji="0" lang="zh-TW" altLang="zh-TW" sz="2400" b="1" i="0" u="none" strike="noStrike" cap="none" normalizeH="0" baseline="0" smtClean="0">
                        <a:ln>
                          <a:noFill/>
                        </a:ln>
                        <a:solidFill>
                          <a:schemeClr val="tx1"/>
                        </a:solidFill>
                        <a:effectLst/>
                        <a:latin typeface="Calibri" pitchFamily="34" charset="0"/>
                        <a:ea typeface="微軟正黑體" pitchFamily="34" charset="-120"/>
                        <a:cs typeface="Times New Roman" pitchFamily="18" charset="0"/>
                      </a:endParaRPr>
                    </a:p>
                  </a:txBody>
                  <a:tcPr marL="35564" marR="35564"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E1E1"/>
                    </a:solidFill>
                  </a:tcPr>
                </a:tc>
                <a:tc rowSpan="2">
                  <a:txBody>
                    <a:bodyPr/>
                    <a:lstStyle>
                      <a:lvl1pPr defTabSz="912813">
                        <a:spcBef>
                          <a:spcPct val="20000"/>
                        </a:spcBef>
                        <a:defRPr kumimoji="1" sz="5800">
                          <a:solidFill>
                            <a:schemeClr val="tx1"/>
                          </a:solidFill>
                          <a:latin typeface="Arial" pitchFamily="34" charset="0"/>
                          <a:ea typeface="新細明體" pitchFamily="18" charset="-120"/>
                        </a:defRPr>
                      </a:lvl1pPr>
                      <a:lvl2pPr defTabSz="912813">
                        <a:spcBef>
                          <a:spcPct val="20000"/>
                        </a:spcBef>
                        <a:defRPr kumimoji="1" sz="5000">
                          <a:solidFill>
                            <a:schemeClr val="tx1"/>
                          </a:solidFill>
                          <a:latin typeface="Arial" pitchFamily="34" charset="0"/>
                          <a:ea typeface="新細明體" pitchFamily="18" charset="-120"/>
                        </a:defRPr>
                      </a:lvl2pPr>
                      <a:lvl3pPr defTabSz="912813">
                        <a:spcBef>
                          <a:spcPct val="20000"/>
                        </a:spcBef>
                        <a:defRPr kumimoji="1" sz="4400">
                          <a:solidFill>
                            <a:schemeClr val="tx1"/>
                          </a:solidFill>
                          <a:latin typeface="Arial" pitchFamily="34" charset="0"/>
                          <a:ea typeface="新細明體" pitchFamily="18" charset="-120"/>
                        </a:defRPr>
                      </a:lvl3pPr>
                      <a:lvl4pPr defTabSz="912813">
                        <a:spcBef>
                          <a:spcPct val="20000"/>
                        </a:spcBef>
                        <a:defRPr kumimoji="1" sz="3600">
                          <a:solidFill>
                            <a:schemeClr val="tx1"/>
                          </a:solidFill>
                          <a:latin typeface="Arial" pitchFamily="34" charset="0"/>
                          <a:ea typeface="新細明體" pitchFamily="18" charset="-120"/>
                        </a:defRPr>
                      </a:lvl4pPr>
                      <a:lvl5pPr defTabSz="912813">
                        <a:spcBef>
                          <a:spcPct val="20000"/>
                        </a:spcBef>
                        <a:defRPr kumimoji="1" sz="3600">
                          <a:solidFill>
                            <a:schemeClr val="tx1"/>
                          </a:solidFill>
                          <a:latin typeface="Arial" pitchFamily="34" charset="0"/>
                          <a:ea typeface="新細明體" pitchFamily="18" charset="-120"/>
                        </a:defRPr>
                      </a:lvl5pPr>
                      <a:lvl6pPr marL="2282825" indent="3175" defTabSz="912813" eaLnBrk="0" fontAlgn="base" hangingPunct="0">
                        <a:spcBef>
                          <a:spcPct val="20000"/>
                        </a:spcBef>
                        <a:spcAft>
                          <a:spcPct val="0"/>
                        </a:spcAft>
                        <a:defRPr kumimoji="1" sz="3600">
                          <a:solidFill>
                            <a:schemeClr val="tx1"/>
                          </a:solidFill>
                          <a:latin typeface="Arial" pitchFamily="34" charset="0"/>
                          <a:ea typeface="新細明體" pitchFamily="18" charset="-120"/>
                        </a:defRPr>
                      </a:lvl6pPr>
                      <a:lvl7pPr marL="2740025" indent="3175" defTabSz="912813" eaLnBrk="0" fontAlgn="base" hangingPunct="0">
                        <a:spcBef>
                          <a:spcPct val="20000"/>
                        </a:spcBef>
                        <a:spcAft>
                          <a:spcPct val="0"/>
                        </a:spcAft>
                        <a:defRPr kumimoji="1" sz="3600">
                          <a:solidFill>
                            <a:schemeClr val="tx1"/>
                          </a:solidFill>
                          <a:latin typeface="Arial" pitchFamily="34" charset="0"/>
                          <a:ea typeface="新細明體" pitchFamily="18" charset="-120"/>
                        </a:defRPr>
                      </a:lvl7pPr>
                      <a:lvl8pPr marL="3197225" indent="3175" defTabSz="912813" eaLnBrk="0" fontAlgn="base" hangingPunct="0">
                        <a:spcBef>
                          <a:spcPct val="20000"/>
                        </a:spcBef>
                        <a:spcAft>
                          <a:spcPct val="0"/>
                        </a:spcAft>
                        <a:defRPr kumimoji="1" sz="3600">
                          <a:solidFill>
                            <a:schemeClr val="tx1"/>
                          </a:solidFill>
                          <a:latin typeface="Arial" pitchFamily="34" charset="0"/>
                          <a:ea typeface="新細明體" pitchFamily="18" charset="-120"/>
                        </a:defRPr>
                      </a:lvl8pPr>
                      <a:lvl9pPr marL="3654425" indent="3175" defTabSz="912813" eaLnBrk="0" fontAlgn="base" hangingPunct="0">
                        <a:spcBef>
                          <a:spcPct val="20000"/>
                        </a:spcBef>
                        <a:spcAft>
                          <a:spcPct val="0"/>
                        </a:spcAft>
                        <a:defRPr kumimoji="1" sz="3600">
                          <a:solidFill>
                            <a:schemeClr val="tx1"/>
                          </a:solidFill>
                          <a:latin typeface="Arial" pitchFamily="34" charset="0"/>
                          <a:ea typeface="新細明體" pitchFamily="18" charset="-120"/>
                        </a:defRPr>
                      </a:lvl9pPr>
                    </a:lstStyle>
                    <a:p>
                      <a:pPr marL="0" marR="0" lvl="0" indent="0" algn="ctr" defTabSz="912813" rtl="0" eaLnBrk="1" fontAlgn="base" latinLnBrk="0" hangingPunct="1">
                        <a:lnSpc>
                          <a:spcPct val="100000"/>
                        </a:lnSpc>
                        <a:spcBef>
                          <a:spcPct val="0"/>
                        </a:spcBef>
                        <a:spcAft>
                          <a:spcPct val="0"/>
                        </a:spcAft>
                        <a:buClrTx/>
                        <a:buSzTx/>
                        <a:buFontTx/>
                        <a:buNone/>
                        <a:tabLst/>
                      </a:pPr>
                      <a:r>
                        <a:rPr kumimoji="0" lang="en-US" altLang="zh-TW" sz="2400" b="1" i="0" u="none" strike="noStrike" cap="none" normalizeH="0" baseline="0" dirty="0" smtClean="0">
                          <a:ln>
                            <a:noFill/>
                          </a:ln>
                          <a:solidFill>
                            <a:schemeClr val="tx1"/>
                          </a:solidFill>
                          <a:effectLst/>
                          <a:latin typeface="Times New Roman" pitchFamily="18" charset="0"/>
                          <a:ea typeface="微軟正黑體" pitchFamily="34" charset="-120"/>
                          <a:cs typeface="Times New Roman" pitchFamily="18" charset="0"/>
                        </a:rPr>
                        <a:t>●</a:t>
                      </a:r>
                      <a:endParaRPr kumimoji="0" lang="zh-TW" altLang="zh-TW" sz="2400" b="1" i="0" u="none" strike="noStrike" cap="none" normalizeH="0" baseline="0" dirty="0" smtClean="0">
                        <a:ln>
                          <a:noFill/>
                        </a:ln>
                        <a:solidFill>
                          <a:schemeClr val="tx1"/>
                        </a:solidFill>
                        <a:effectLst/>
                        <a:latin typeface="Calibri" pitchFamily="34" charset="0"/>
                        <a:ea typeface="微軟正黑體" pitchFamily="34" charset="-120"/>
                        <a:cs typeface="Times New Roman" pitchFamily="18" charset="0"/>
                      </a:endParaRPr>
                    </a:p>
                  </a:txBody>
                  <a:tcPr marL="35564" marR="35564"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E1E1"/>
                    </a:solidFill>
                  </a:tcPr>
                </a:tc>
                <a:tc rowSpan="2">
                  <a:txBody>
                    <a:bodyPr/>
                    <a:lstStyle>
                      <a:lvl1pPr defTabSz="912813">
                        <a:spcBef>
                          <a:spcPct val="20000"/>
                        </a:spcBef>
                        <a:defRPr kumimoji="1" sz="5800">
                          <a:solidFill>
                            <a:schemeClr val="tx1"/>
                          </a:solidFill>
                          <a:latin typeface="Arial" pitchFamily="34" charset="0"/>
                          <a:ea typeface="新細明體" pitchFamily="18" charset="-120"/>
                        </a:defRPr>
                      </a:lvl1pPr>
                      <a:lvl2pPr defTabSz="912813">
                        <a:spcBef>
                          <a:spcPct val="20000"/>
                        </a:spcBef>
                        <a:defRPr kumimoji="1" sz="5000">
                          <a:solidFill>
                            <a:schemeClr val="tx1"/>
                          </a:solidFill>
                          <a:latin typeface="Arial" pitchFamily="34" charset="0"/>
                          <a:ea typeface="新細明體" pitchFamily="18" charset="-120"/>
                        </a:defRPr>
                      </a:lvl2pPr>
                      <a:lvl3pPr defTabSz="912813">
                        <a:spcBef>
                          <a:spcPct val="20000"/>
                        </a:spcBef>
                        <a:defRPr kumimoji="1" sz="4400">
                          <a:solidFill>
                            <a:schemeClr val="tx1"/>
                          </a:solidFill>
                          <a:latin typeface="Arial" pitchFamily="34" charset="0"/>
                          <a:ea typeface="新細明體" pitchFamily="18" charset="-120"/>
                        </a:defRPr>
                      </a:lvl3pPr>
                      <a:lvl4pPr defTabSz="912813">
                        <a:spcBef>
                          <a:spcPct val="20000"/>
                        </a:spcBef>
                        <a:defRPr kumimoji="1" sz="3600">
                          <a:solidFill>
                            <a:schemeClr val="tx1"/>
                          </a:solidFill>
                          <a:latin typeface="Arial" pitchFamily="34" charset="0"/>
                          <a:ea typeface="新細明體" pitchFamily="18" charset="-120"/>
                        </a:defRPr>
                      </a:lvl4pPr>
                      <a:lvl5pPr defTabSz="912813">
                        <a:spcBef>
                          <a:spcPct val="20000"/>
                        </a:spcBef>
                        <a:defRPr kumimoji="1" sz="3600">
                          <a:solidFill>
                            <a:schemeClr val="tx1"/>
                          </a:solidFill>
                          <a:latin typeface="Arial" pitchFamily="34" charset="0"/>
                          <a:ea typeface="新細明體" pitchFamily="18" charset="-120"/>
                        </a:defRPr>
                      </a:lvl5pPr>
                      <a:lvl6pPr marL="2282825" indent="3175" defTabSz="912813" eaLnBrk="0" fontAlgn="base" hangingPunct="0">
                        <a:spcBef>
                          <a:spcPct val="20000"/>
                        </a:spcBef>
                        <a:spcAft>
                          <a:spcPct val="0"/>
                        </a:spcAft>
                        <a:defRPr kumimoji="1" sz="3600">
                          <a:solidFill>
                            <a:schemeClr val="tx1"/>
                          </a:solidFill>
                          <a:latin typeface="Arial" pitchFamily="34" charset="0"/>
                          <a:ea typeface="新細明體" pitchFamily="18" charset="-120"/>
                        </a:defRPr>
                      </a:lvl6pPr>
                      <a:lvl7pPr marL="2740025" indent="3175" defTabSz="912813" eaLnBrk="0" fontAlgn="base" hangingPunct="0">
                        <a:spcBef>
                          <a:spcPct val="20000"/>
                        </a:spcBef>
                        <a:spcAft>
                          <a:spcPct val="0"/>
                        </a:spcAft>
                        <a:defRPr kumimoji="1" sz="3600">
                          <a:solidFill>
                            <a:schemeClr val="tx1"/>
                          </a:solidFill>
                          <a:latin typeface="Arial" pitchFamily="34" charset="0"/>
                          <a:ea typeface="新細明體" pitchFamily="18" charset="-120"/>
                        </a:defRPr>
                      </a:lvl7pPr>
                      <a:lvl8pPr marL="3197225" indent="3175" defTabSz="912813" eaLnBrk="0" fontAlgn="base" hangingPunct="0">
                        <a:spcBef>
                          <a:spcPct val="20000"/>
                        </a:spcBef>
                        <a:spcAft>
                          <a:spcPct val="0"/>
                        </a:spcAft>
                        <a:defRPr kumimoji="1" sz="3600">
                          <a:solidFill>
                            <a:schemeClr val="tx1"/>
                          </a:solidFill>
                          <a:latin typeface="Arial" pitchFamily="34" charset="0"/>
                          <a:ea typeface="新細明體" pitchFamily="18" charset="-120"/>
                        </a:defRPr>
                      </a:lvl8pPr>
                      <a:lvl9pPr marL="3654425" indent="3175" defTabSz="912813" eaLnBrk="0" fontAlgn="base" hangingPunct="0">
                        <a:spcBef>
                          <a:spcPct val="20000"/>
                        </a:spcBef>
                        <a:spcAft>
                          <a:spcPct val="0"/>
                        </a:spcAft>
                        <a:defRPr kumimoji="1" sz="3600">
                          <a:solidFill>
                            <a:schemeClr val="tx1"/>
                          </a:solidFill>
                          <a:latin typeface="Arial" pitchFamily="34" charset="0"/>
                          <a:ea typeface="新細明體" pitchFamily="18" charset="-120"/>
                        </a:defRPr>
                      </a:lvl9pPr>
                    </a:lstStyle>
                    <a:p>
                      <a:pPr marL="0" marR="0" lvl="0" indent="0" algn="ctr" defTabSz="912813" rtl="0" eaLnBrk="1" fontAlgn="base" latinLnBrk="0" hangingPunct="1">
                        <a:lnSpc>
                          <a:spcPct val="100000"/>
                        </a:lnSpc>
                        <a:spcBef>
                          <a:spcPct val="0"/>
                        </a:spcBef>
                        <a:spcAft>
                          <a:spcPct val="0"/>
                        </a:spcAft>
                        <a:buClrTx/>
                        <a:buSzTx/>
                        <a:buFontTx/>
                        <a:buNone/>
                        <a:tabLst/>
                      </a:pPr>
                      <a:r>
                        <a:rPr kumimoji="0" lang="en-US" altLang="zh-TW" sz="2400" b="1" i="0" u="none" strike="noStrike" cap="none" normalizeH="0" baseline="0" dirty="0" smtClean="0">
                          <a:ln>
                            <a:noFill/>
                          </a:ln>
                          <a:solidFill>
                            <a:schemeClr val="tx1"/>
                          </a:solidFill>
                          <a:effectLst/>
                          <a:latin typeface="Times New Roman" pitchFamily="18" charset="0"/>
                          <a:ea typeface="微軟正黑體" pitchFamily="34" charset="-120"/>
                          <a:cs typeface="Times New Roman" pitchFamily="18" charset="0"/>
                        </a:rPr>
                        <a:t>●</a:t>
                      </a:r>
                      <a:endParaRPr kumimoji="0" lang="zh-TW" altLang="zh-TW" sz="2400" b="1" i="0" u="none" strike="noStrike" cap="none" normalizeH="0" baseline="0" dirty="0" smtClean="0">
                        <a:ln>
                          <a:noFill/>
                        </a:ln>
                        <a:solidFill>
                          <a:schemeClr val="tx1"/>
                        </a:solidFill>
                        <a:effectLst/>
                        <a:latin typeface="Calibri" pitchFamily="34" charset="0"/>
                        <a:ea typeface="微軟正黑體" pitchFamily="34" charset="-120"/>
                        <a:cs typeface="Times New Roman" pitchFamily="18" charset="0"/>
                      </a:endParaRPr>
                    </a:p>
                  </a:txBody>
                  <a:tcPr marL="35564" marR="35564"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E1E1"/>
                    </a:solidFill>
                  </a:tcPr>
                </a:tc>
                <a:tc rowSpan="2">
                  <a:txBody>
                    <a:bodyPr/>
                    <a:lstStyle>
                      <a:lvl1pPr defTabSz="912813">
                        <a:spcBef>
                          <a:spcPct val="20000"/>
                        </a:spcBef>
                        <a:defRPr kumimoji="1" sz="5800">
                          <a:solidFill>
                            <a:schemeClr val="tx1"/>
                          </a:solidFill>
                          <a:latin typeface="Arial" pitchFamily="34" charset="0"/>
                          <a:ea typeface="新細明體" pitchFamily="18" charset="-120"/>
                        </a:defRPr>
                      </a:lvl1pPr>
                      <a:lvl2pPr defTabSz="912813">
                        <a:spcBef>
                          <a:spcPct val="20000"/>
                        </a:spcBef>
                        <a:defRPr kumimoji="1" sz="5000">
                          <a:solidFill>
                            <a:schemeClr val="tx1"/>
                          </a:solidFill>
                          <a:latin typeface="Arial" pitchFamily="34" charset="0"/>
                          <a:ea typeface="新細明體" pitchFamily="18" charset="-120"/>
                        </a:defRPr>
                      </a:lvl2pPr>
                      <a:lvl3pPr defTabSz="912813">
                        <a:spcBef>
                          <a:spcPct val="20000"/>
                        </a:spcBef>
                        <a:defRPr kumimoji="1" sz="4400">
                          <a:solidFill>
                            <a:schemeClr val="tx1"/>
                          </a:solidFill>
                          <a:latin typeface="Arial" pitchFamily="34" charset="0"/>
                          <a:ea typeface="新細明體" pitchFamily="18" charset="-120"/>
                        </a:defRPr>
                      </a:lvl3pPr>
                      <a:lvl4pPr defTabSz="912813">
                        <a:spcBef>
                          <a:spcPct val="20000"/>
                        </a:spcBef>
                        <a:defRPr kumimoji="1" sz="3600">
                          <a:solidFill>
                            <a:schemeClr val="tx1"/>
                          </a:solidFill>
                          <a:latin typeface="Arial" pitchFamily="34" charset="0"/>
                          <a:ea typeface="新細明體" pitchFamily="18" charset="-120"/>
                        </a:defRPr>
                      </a:lvl4pPr>
                      <a:lvl5pPr defTabSz="912813">
                        <a:spcBef>
                          <a:spcPct val="20000"/>
                        </a:spcBef>
                        <a:defRPr kumimoji="1" sz="3600">
                          <a:solidFill>
                            <a:schemeClr val="tx1"/>
                          </a:solidFill>
                          <a:latin typeface="Arial" pitchFamily="34" charset="0"/>
                          <a:ea typeface="新細明體" pitchFamily="18" charset="-120"/>
                        </a:defRPr>
                      </a:lvl5pPr>
                      <a:lvl6pPr marL="2282825" indent="3175" defTabSz="912813" eaLnBrk="0" fontAlgn="base" hangingPunct="0">
                        <a:spcBef>
                          <a:spcPct val="20000"/>
                        </a:spcBef>
                        <a:spcAft>
                          <a:spcPct val="0"/>
                        </a:spcAft>
                        <a:defRPr kumimoji="1" sz="3600">
                          <a:solidFill>
                            <a:schemeClr val="tx1"/>
                          </a:solidFill>
                          <a:latin typeface="Arial" pitchFamily="34" charset="0"/>
                          <a:ea typeface="新細明體" pitchFamily="18" charset="-120"/>
                        </a:defRPr>
                      </a:lvl6pPr>
                      <a:lvl7pPr marL="2740025" indent="3175" defTabSz="912813" eaLnBrk="0" fontAlgn="base" hangingPunct="0">
                        <a:spcBef>
                          <a:spcPct val="20000"/>
                        </a:spcBef>
                        <a:spcAft>
                          <a:spcPct val="0"/>
                        </a:spcAft>
                        <a:defRPr kumimoji="1" sz="3600">
                          <a:solidFill>
                            <a:schemeClr val="tx1"/>
                          </a:solidFill>
                          <a:latin typeface="Arial" pitchFamily="34" charset="0"/>
                          <a:ea typeface="新細明體" pitchFamily="18" charset="-120"/>
                        </a:defRPr>
                      </a:lvl7pPr>
                      <a:lvl8pPr marL="3197225" indent="3175" defTabSz="912813" eaLnBrk="0" fontAlgn="base" hangingPunct="0">
                        <a:spcBef>
                          <a:spcPct val="20000"/>
                        </a:spcBef>
                        <a:spcAft>
                          <a:spcPct val="0"/>
                        </a:spcAft>
                        <a:defRPr kumimoji="1" sz="3600">
                          <a:solidFill>
                            <a:schemeClr val="tx1"/>
                          </a:solidFill>
                          <a:latin typeface="Arial" pitchFamily="34" charset="0"/>
                          <a:ea typeface="新細明體" pitchFamily="18" charset="-120"/>
                        </a:defRPr>
                      </a:lvl8pPr>
                      <a:lvl9pPr marL="3654425" indent="3175" defTabSz="912813" eaLnBrk="0" fontAlgn="base" hangingPunct="0">
                        <a:spcBef>
                          <a:spcPct val="20000"/>
                        </a:spcBef>
                        <a:spcAft>
                          <a:spcPct val="0"/>
                        </a:spcAft>
                        <a:defRPr kumimoji="1" sz="3600">
                          <a:solidFill>
                            <a:schemeClr val="tx1"/>
                          </a:solidFill>
                          <a:latin typeface="Arial" pitchFamily="34" charset="0"/>
                          <a:ea typeface="新細明體" pitchFamily="18" charset="-120"/>
                        </a:defRPr>
                      </a:lvl9pPr>
                    </a:lstStyle>
                    <a:p>
                      <a:pPr marL="0" marR="0" lvl="0" indent="0" algn="ctr" defTabSz="912813" rtl="0" eaLnBrk="1" fontAlgn="base" latinLnBrk="0" hangingPunct="1">
                        <a:lnSpc>
                          <a:spcPct val="100000"/>
                        </a:lnSpc>
                        <a:spcBef>
                          <a:spcPct val="0"/>
                        </a:spcBef>
                        <a:spcAft>
                          <a:spcPct val="0"/>
                        </a:spcAft>
                        <a:buClrTx/>
                        <a:buSzTx/>
                        <a:buFontTx/>
                        <a:buNone/>
                        <a:tabLst/>
                      </a:pPr>
                      <a:r>
                        <a:rPr kumimoji="0" lang="en-US" altLang="zh-TW" sz="2400" b="1" i="0" u="none" strike="noStrike" cap="none" normalizeH="0" baseline="0" dirty="0" smtClean="0">
                          <a:ln>
                            <a:noFill/>
                          </a:ln>
                          <a:solidFill>
                            <a:schemeClr val="tx1"/>
                          </a:solidFill>
                          <a:effectLst/>
                          <a:latin typeface="Times New Roman" pitchFamily="18" charset="0"/>
                          <a:ea typeface="微軟正黑體" pitchFamily="34" charset="-120"/>
                          <a:cs typeface="Times New Roman" pitchFamily="18" charset="0"/>
                        </a:rPr>
                        <a:t>●</a:t>
                      </a:r>
                      <a:endParaRPr kumimoji="0" lang="zh-TW" altLang="zh-TW" sz="2400" b="1" i="0" u="none" strike="noStrike" cap="none" normalizeH="0" baseline="0" dirty="0" smtClean="0">
                        <a:ln>
                          <a:noFill/>
                        </a:ln>
                        <a:solidFill>
                          <a:schemeClr val="tx1"/>
                        </a:solidFill>
                        <a:effectLst/>
                        <a:latin typeface="Calibri" pitchFamily="34" charset="0"/>
                        <a:ea typeface="微軟正黑體" pitchFamily="34" charset="-120"/>
                        <a:cs typeface="Times New Roman" pitchFamily="18" charset="0"/>
                      </a:endParaRPr>
                    </a:p>
                  </a:txBody>
                  <a:tcPr marL="35564" marR="35564"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E1E1"/>
                    </a:solidFill>
                  </a:tcPr>
                </a:tc>
                <a:tc vMerge="1">
                  <a:txBody>
                    <a:bodyPr/>
                    <a:lstStyle/>
                    <a:p>
                      <a:endParaRPr lang="zh-TW" altLang="en-US"/>
                    </a:p>
                  </a:txBody>
                  <a:tcPr/>
                </a:tc>
                <a:tc rowSpan="2">
                  <a:txBody>
                    <a:bodyPr/>
                    <a:lstStyle/>
                    <a:p>
                      <a:pPr algn="ctr">
                        <a:lnSpc>
                          <a:spcPct val="100000"/>
                        </a:lnSpc>
                        <a:spcAft>
                          <a:spcPts val="0"/>
                        </a:spcAft>
                      </a:pPr>
                      <a:r>
                        <a:rPr lang="en-US" altLang="zh-TW" sz="2400" b="1" kern="100" dirty="0" smtClean="0">
                          <a:solidFill>
                            <a:schemeClr val="tx1"/>
                          </a:solidFill>
                          <a:effectLst/>
                          <a:latin typeface="微軟正黑體" panose="020B0604030504040204" pitchFamily="34" charset="-120"/>
                          <a:ea typeface="微軟正黑體" panose="020B0604030504040204" pitchFamily="34" charset="-120"/>
                        </a:rPr>
                        <a:t>●</a:t>
                      </a:r>
                      <a:endParaRPr lang="zh-TW" altLang="zh-TW" sz="2400" b="1" kern="100" dirty="0">
                        <a:solidFill>
                          <a:schemeClr val="tx1"/>
                        </a:solidFill>
                        <a:effectLst/>
                        <a:latin typeface="微軟正黑體" panose="020B0604030504040204" pitchFamily="34" charset="-120"/>
                        <a:ea typeface="微軟正黑體" panose="020B0604030504040204" pitchFamily="34" charset="-120"/>
                        <a:cs typeface="Times New Roman"/>
                      </a:endParaRPr>
                    </a:p>
                  </a:txBody>
                  <a:tcPr marL="33006" marR="3300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E1E1"/>
                    </a:solidFill>
                  </a:tcPr>
                </a:tc>
                <a:tc rowSpan="2">
                  <a:txBody>
                    <a:bodyPr/>
                    <a:lstStyle/>
                    <a:p>
                      <a:pPr algn="ctr">
                        <a:lnSpc>
                          <a:spcPct val="100000"/>
                        </a:lnSpc>
                        <a:spcAft>
                          <a:spcPts val="0"/>
                        </a:spcAft>
                      </a:pPr>
                      <a:r>
                        <a:rPr lang="en-US" altLang="zh-TW" sz="2400" b="1" kern="100" dirty="0" smtClean="0">
                          <a:solidFill>
                            <a:schemeClr val="tx1"/>
                          </a:solidFill>
                          <a:effectLst/>
                          <a:latin typeface="微軟正黑體" panose="020B0604030504040204" pitchFamily="34" charset="-120"/>
                          <a:ea typeface="微軟正黑體" panose="020B0604030504040204" pitchFamily="34" charset="-120"/>
                        </a:rPr>
                        <a:t>●</a:t>
                      </a:r>
                      <a:endParaRPr lang="zh-TW" altLang="zh-TW" sz="2400" b="1" kern="100" dirty="0">
                        <a:solidFill>
                          <a:schemeClr val="tx1"/>
                        </a:solidFill>
                        <a:effectLst/>
                        <a:latin typeface="微軟正黑體" panose="020B0604030504040204" pitchFamily="34" charset="-120"/>
                        <a:ea typeface="微軟正黑體" panose="020B0604030504040204" pitchFamily="34" charset="-120"/>
                        <a:cs typeface="Times New Roman"/>
                      </a:endParaRPr>
                    </a:p>
                  </a:txBody>
                  <a:tcPr marL="33006" marR="3300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E1E1"/>
                    </a:solidFill>
                  </a:tcPr>
                </a:tc>
                <a:tc vMerge="1">
                  <a:txBody>
                    <a:bodyPr/>
                    <a:lstStyle/>
                    <a:p>
                      <a:endParaRPr lang="zh-TW" altLang="en-US"/>
                    </a:p>
                  </a:txBody>
                  <a:tcPr/>
                </a:tc>
                <a:tc vMerge="1">
                  <a:txBody>
                    <a:bodyPr/>
                    <a:lstStyle/>
                    <a:p>
                      <a:endParaRPr lang="zh-TW" altLang="en-US"/>
                    </a:p>
                  </a:txBody>
                  <a:tcPr/>
                </a:tc>
                <a:tc vMerge="1">
                  <a:txBody>
                    <a:bodyPr/>
                    <a:lstStyle/>
                    <a:p>
                      <a:endParaRPr lang="zh-TW" altLang="en-US"/>
                    </a:p>
                  </a:txBody>
                  <a:tcPr/>
                </a:tc>
              </a:tr>
              <a:tr h="117559">
                <a:tc vMerge="1">
                  <a:txBody>
                    <a:bodyPr/>
                    <a:lstStyle>
                      <a:lvl1pPr defTabSz="912813">
                        <a:spcBef>
                          <a:spcPct val="20000"/>
                        </a:spcBef>
                        <a:defRPr kumimoji="1" sz="5800">
                          <a:solidFill>
                            <a:schemeClr val="tx1"/>
                          </a:solidFill>
                          <a:latin typeface="Arial" pitchFamily="34" charset="0"/>
                          <a:ea typeface="新細明體" pitchFamily="18" charset="-120"/>
                        </a:defRPr>
                      </a:lvl1pPr>
                      <a:lvl2pPr defTabSz="912813">
                        <a:spcBef>
                          <a:spcPct val="20000"/>
                        </a:spcBef>
                        <a:defRPr kumimoji="1" sz="5000">
                          <a:solidFill>
                            <a:schemeClr val="tx1"/>
                          </a:solidFill>
                          <a:latin typeface="Arial" pitchFamily="34" charset="0"/>
                          <a:ea typeface="新細明體" pitchFamily="18" charset="-120"/>
                        </a:defRPr>
                      </a:lvl2pPr>
                      <a:lvl3pPr defTabSz="912813">
                        <a:spcBef>
                          <a:spcPct val="20000"/>
                        </a:spcBef>
                        <a:defRPr kumimoji="1" sz="4400">
                          <a:solidFill>
                            <a:schemeClr val="tx1"/>
                          </a:solidFill>
                          <a:latin typeface="Arial" pitchFamily="34" charset="0"/>
                          <a:ea typeface="新細明體" pitchFamily="18" charset="-120"/>
                        </a:defRPr>
                      </a:lvl3pPr>
                      <a:lvl4pPr defTabSz="912813">
                        <a:spcBef>
                          <a:spcPct val="20000"/>
                        </a:spcBef>
                        <a:defRPr kumimoji="1" sz="3600">
                          <a:solidFill>
                            <a:schemeClr val="tx1"/>
                          </a:solidFill>
                          <a:latin typeface="Arial" pitchFamily="34" charset="0"/>
                          <a:ea typeface="新細明體" pitchFamily="18" charset="-120"/>
                        </a:defRPr>
                      </a:lvl4pPr>
                      <a:lvl5pPr defTabSz="912813">
                        <a:spcBef>
                          <a:spcPct val="20000"/>
                        </a:spcBef>
                        <a:defRPr kumimoji="1" sz="3600">
                          <a:solidFill>
                            <a:schemeClr val="tx1"/>
                          </a:solidFill>
                          <a:latin typeface="Arial" pitchFamily="34" charset="0"/>
                          <a:ea typeface="新細明體" pitchFamily="18" charset="-120"/>
                        </a:defRPr>
                      </a:lvl5pPr>
                      <a:lvl6pPr marL="2282825" indent="3175" defTabSz="912813" eaLnBrk="0" fontAlgn="base" hangingPunct="0">
                        <a:spcBef>
                          <a:spcPct val="20000"/>
                        </a:spcBef>
                        <a:spcAft>
                          <a:spcPct val="0"/>
                        </a:spcAft>
                        <a:defRPr kumimoji="1" sz="3600">
                          <a:solidFill>
                            <a:schemeClr val="tx1"/>
                          </a:solidFill>
                          <a:latin typeface="Arial" pitchFamily="34" charset="0"/>
                          <a:ea typeface="新細明體" pitchFamily="18" charset="-120"/>
                        </a:defRPr>
                      </a:lvl6pPr>
                      <a:lvl7pPr marL="2740025" indent="3175" defTabSz="912813" eaLnBrk="0" fontAlgn="base" hangingPunct="0">
                        <a:spcBef>
                          <a:spcPct val="20000"/>
                        </a:spcBef>
                        <a:spcAft>
                          <a:spcPct val="0"/>
                        </a:spcAft>
                        <a:defRPr kumimoji="1" sz="3600">
                          <a:solidFill>
                            <a:schemeClr val="tx1"/>
                          </a:solidFill>
                          <a:latin typeface="Arial" pitchFamily="34" charset="0"/>
                          <a:ea typeface="新細明體" pitchFamily="18" charset="-120"/>
                        </a:defRPr>
                      </a:lvl7pPr>
                      <a:lvl8pPr marL="3197225" indent="3175" defTabSz="912813" eaLnBrk="0" fontAlgn="base" hangingPunct="0">
                        <a:spcBef>
                          <a:spcPct val="20000"/>
                        </a:spcBef>
                        <a:spcAft>
                          <a:spcPct val="0"/>
                        </a:spcAft>
                        <a:defRPr kumimoji="1" sz="3600">
                          <a:solidFill>
                            <a:schemeClr val="tx1"/>
                          </a:solidFill>
                          <a:latin typeface="Arial" pitchFamily="34" charset="0"/>
                          <a:ea typeface="新細明體" pitchFamily="18" charset="-120"/>
                        </a:defRPr>
                      </a:lvl8pPr>
                      <a:lvl9pPr marL="3654425" indent="3175" defTabSz="912813" eaLnBrk="0" fontAlgn="base" hangingPunct="0">
                        <a:spcBef>
                          <a:spcPct val="20000"/>
                        </a:spcBef>
                        <a:spcAft>
                          <a:spcPct val="0"/>
                        </a:spcAft>
                        <a:defRPr kumimoji="1" sz="3600">
                          <a:solidFill>
                            <a:schemeClr val="tx1"/>
                          </a:solidFill>
                          <a:latin typeface="Arial" pitchFamily="34" charset="0"/>
                          <a:ea typeface="新細明體" pitchFamily="18" charset="-120"/>
                        </a:defRPr>
                      </a:lvl9pPr>
                    </a:lstStyle>
                    <a:p>
                      <a:pPr marL="0" marR="0" lvl="0" indent="0" algn="ctr" defTabSz="912813" rtl="0" eaLnBrk="1" fontAlgn="base" latinLnBrk="0" hangingPunct="1">
                        <a:lnSpc>
                          <a:spcPct val="100000"/>
                        </a:lnSpc>
                        <a:spcBef>
                          <a:spcPct val="0"/>
                        </a:spcBef>
                        <a:spcAft>
                          <a:spcPct val="0"/>
                        </a:spcAft>
                        <a:buClrTx/>
                        <a:buSzTx/>
                        <a:buFontTx/>
                        <a:buNone/>
                        <a:tabLst/>
                      </a:pPr>
                      <a:endParaRPr kumimoji="0" lang="zh-TW" altLang="zh-TW" sz="2400" b="1" i="0" u="none" strike="noStrike" cap="none" normalizeH="0" baseline="0" dirty="0" smtClean="0">
                        <a:ln>
                          <a:noFill/>
                        </a:ln>
                        <a:solidFill>
                          <a:srgbClr val="000000"/>
                        </a:solidFill>
                        <a:effectLst/>
                        <a:latin typeface="微軟正黑體" pitchFamily="34" charset="-120"/>
                        <a:ea typeface="微軟正黑體" pitchFamily="34" charset="-120"/>
                        <a:cs typeface="Times New Roman" pitchFamily="18" charset="0"/>
                      </a:endParaRPr>
                    </a:p>
                  </a:txBody>
                  <a:tcPr marL="35564" marR="35564" marT="0" marB="0" anchor="ctr" horzOverflow="overflow">
                    <a:lnT w="12700" cap="flat" cmpd="sng" algn="ctr">
                      <a:solidFill>
                        <a:schemeClr val="tx1"/>
                      </a:solidFill>
                      <a:prstDash val="solid"/>
                      <a:round/>
                      <a:headEnd type="none" w="med" len="med"/>
                      <a:tailEnd type="none" w="med" len="med"/>
                    </a:lnT>
                  </a:tcPr>
                </a:tc>
                <a:tc vMerge="1">
                  <a:txBody>
                    <a:bodyPr/>
                    <a:lstStyle>
                      <a:lvl1pPr defTabSz="912813">
                        <a:spcBef>
                          <a:spcPct val="20000"/>
                        </a:spcBef>
                        <a:defRPr kumimoji="1" sz="5800">
                          <a:solidFill>
                            <a:schemeClr val="tx1"/>
                          </a:solidFill>
                          <a:latin typeface="Arial" pitchFamily="34" charset="0"/>
                          <a:ea typeface="新細明體" pitchFamily="18" charset="-120"/>
                        </a:defRPr>
                      </a:lvl1pPr>
                      <a:lvl2pPr defTabSz="912813">
                        <a:spcBef>
                          <a:spcPct val="20000"/>
                        </a:spcBef>
                        <a:defRPr kumimoji="1" sz="5000">
                          <a:solidFill>
                            <a:schemeClr val="tx1"/>
                          </a:solidFill>
                          <a:latin typeface="Arial" pitchFamily="34" charset="0"/>
                          <a:ea typeface="新細明體" pitchFamily="18" charset="-120"/>
                        </a:defRPr>
                      </a:lvl2pPr>
                      <a:lvl3pPr defTabSz="912813">
                        <a:spcBef>
                          <a:spcPct val="20000"/>
                        </a:spcBef>
                        <a:defRPr kumimoji="1" sz="4400">
                          <a:solidFill>
                            <a:schemeClr val="tx1"/>
                          </a:solidFill>
                          <a:latin typeface="Arial" pitchFamily="34" charset="0"/>
                          <a:ea typeface="新細明體" pitchFamily="18" charset="-120"/>
                        </a:defRPr>
                      </a:lvl3pPr>
                      <a:lvl4pPr defTabSz="912813">
                        <a:spcBef>
                          <a:spcPct val="20000"/>
                        </a:spcBef>
                        <a:defRPr kumimoji="1" sz="3600">
                          <a:solidFill>
                            <a:schemeClr val="tx1"/>
                          </a:solidFill>
                          <a:latin typeface="Arial" pitchFamily="34" charset="0"/>
                          <a:ea typeface="新細明體" pitchFamily="18" charset="-120"/>
                        </a:defRPr>
                      </a:lvl4pPr>
                      <a:lvl5pPr defTabSz="912813">
                        <a:spcBef>
                          <a:spcPct val="20000"/>
                        </a:spcBef>
                        <a:defRPr kumimoji="1" sz="3600">
                          <a:solidFill>
                            <a:schemeClr val="tx1"/>
                          </a:solidFill>
                          <a:latin typeface="Arial" pitchFamily="34" charset="0"/>
                          <a:ea typeface="新細明體" pitchFamily="18" charset="-120"/>
                        </a:defRPr>
                      </a:lvl5pPr>
                      <a:lvl6pPr marL="2282825" indent="3175" defTabSz="912813" eaLnBrk="0" fontAlgn="base" hangingPunct="0">
                        <a:spcBef>
                          <a:spcPct val="20000"/>
                        </a:spcBef>
                        <a:spcAft>
                          <a:spcPct val="0"/>
                        </a:spcAft>
                        <a:defRPr kumimoji="1" sz="3600">
                          <a:solidFill>
                            <a:schemeClr val="tx1"/>
                          </a:solidFill>
                          <a:latin typeface="Arial" pitchFamily="34" charset="0"/>
                          <a:ea typeface="新細明體" pitchFamily="18" charset="-120"/>
                        </a:defRPr>
                      </a:lvl6pPr>
                      <a:lvl7pPr marL="2740025" indent="3175" defTabSz="912813" eaLnBrk="0" fontAlgn="base" hangingPunct="0">
                        <a:spcBef>
                          <a:spcPct val="20000"/>
                        </a:spcBef>
                        <a:spcAft>
                          <a:spcPct val="0"/>
                        </a:spcAft>
                        <a:defRPr kumimoji="1" sz="3600">
                          <a:solidFill>
                            <a:schemeClr val="tx1"/>
                          </a:solidFill>
                          <a:latin typeface="Arial" pitchFamily="34" charset="0"/>
                          <a:ea typeface="新細明體" pitchFamily="18" charset="-120"/>
                        </a:defRPr>
                      </a:lvl7pPr>
                      <a:lvl8pPr marL="3197225" indent="3175" defTabSz="912813" eaLnBrk="0" fontAlgn="base" hangingPunct="0">
                        <a:spcBef>
                          <a:spcPct val="20000"/>
                        </a:spcBef>
                        <a:spcAft>
                          <a:spcPct val="0"/>
                        </a:spcAft>
                        <a:defRPr kumimoji="1" sz="3600">
                          <a:solidFill>
                            <a:schemeClr val="tx1"/>
                          </a:solidFill>
                          <a:latin typeface="Arial" pitchFamily="34" charset="0"/>
                          <a:ea typeface="新細明體" pitchFamily="18" charset="-120"/>
                        </a:defRPr>
                      </a:lvl8pPr>
                      <a:lvl9pPr marL="3654425" indent="3175" defTabSz="912813" eaLnBrk="0" fontAlgn="base" hangingPunct="0">
                        <a:spcBef>
                          <a:spcPct val="20000"/>
                        </a:spcBef>
                        <a:spcAft>
                          <a:spcPct val="0"/>
                        </a:spcAft>
                        <a:defRPr kumimoji="1" sz="3600">
                          <a:solidFill>
                            <a:schemeClr val="tx1"/>
                          </a:solidFill>
                          <a:latin typeface="Arial" pitchFamily="34" charset="0"/>
                          <a:ea typeface="新細明體" pitchFamily="18" charset="-120"/>
                        </a:defRPr>
                      </a:lvl9pPr>
                    </a:lstStyle>
                    <a:p>
                      <a:pPr marL="0" marR="0" lvl="0" indent="0" algn="ctr" defTabSz="912813" rtl="0" eaLnBrk="1" fontAlgn="base" latinLnBrk="0" hangingPunct="1">
                        <a:lnSpc>
                          <a:spcPct val="100000"/>
                        </a:lnSpc>
                        <a:spcBef>
                          <a:spcPct val="0"/>
                        </a:spcBef>
                        <a:spcAft>
                          <a:spcPct val="0"/>
                        </a:spcAft>
                        <a:buClrTx/>
                        <a:buSzTx/>
                        <a:buFontTx/>
                        <a:buNone/>
                        <a:tabLst/>
                      </a:pPr>
                      <a:endParaRPr kumimoji="0" lang="zh-TW" altLang="zh-TW" sz="2400" b="1" i="0" u="none" strike="noStrike" cap="none" normalizeH="0" baseline="0" dirty="0" smtClean="0">
                        <a:ln>
                          <a:noFill/>
                        </a:ln>
                        <a:solidFill>
                          <a:srgbClr val="000000"/>
                        </a:solidFill>
                        <a:effectLst/>
                        <a:latin typeface="微軟正黑體" pitchFamily="34" charset="-120"/>
                        <a:ea typeface="微軟正黑體" pitchFamily="34" charset="-120"/>
                        <a:cs typeface="Times New Roman" pitchFamily="18" charset="0"/>
                      </a:endParaRPr>
                    </a:p>
                  </a:txBody>
                  <a:tcPr marL="35564" marR="35564" marT="0" marB="0" anchor="ctr" horzOverflow="overflow">
                    <a:lnT w="12700" cap="flat" cmpd="sng" algn="ctr">
                      <a:solidFill>
                        <a:schemeClr val="tx1"/>
                      </a:solidFill>
                      <a:prstDash val="solid"/>
                      <a:round/>
                      <a:headEnd type="none" w="med" len="med"/>
                      <a:tailEnd type="none" w="med" len="med"/>
                    </a:lnT>
                  </a:tcPr>
                </a:tc>
                <a:tc vMerge="1">
                  <a:txBody>
                    <a:bodyPr/>
                    <a:lstStyle>
                      <a:lvl1pPr defTabSz="912813">
                        <a:spcBef>
                          <a:spcPct val="20000"/>
                        </a:spcBef>
                        <a:defRPr kumimoji="1" sz="5800">
                          <a:solidFill>
                            <a:schemeClr val="tx1"/>
                          </a:solidFill>
                          <a:latin typeface="Arial" pitchFamily="34" charset="0"/>
                          <a:ea typeface="新細明體" pitchFamily="18" charset="-120"/>
                        </a:defRPr>
                      </a:lvl1pPr>
                      <a:lvl2pPr defTabSz="912813">
                        <a:spcBef>
                          <a:spcPct val="20000"/>
                        </a:spcBef>
                        <a:defRPr kumimoji="1" sz="5000">
                          <a:solidFill>
                            <a:schemeClr val="tx1"/>
                          </a:solidFill>
                          <a:latin typeface="Arial" pitchFamily="34" charset="0"/>
                          <a:ea typeface="新細明體" pitchFamily="18" charset="-120"/>
                        </a:defRPr>
                      </a:lvl2pPr>
                      <a:lvl3pPr defTabSz="912813">
                        <a:spcBef>
                          <a:spcPct val="20000"/>
                        </a:spcBef>
                        <a:defRPr kumimoji="1" sz="4400">
                          <a:solidFill>
                            <a:schemeClr val="tx1"/>
                          </a:solidFill>
                          <a:latin typeface="Arial" pitchFamily="34" charset="0"/>
                          <a:ea typeface="新細明體" pitchFamily="18" charset="-120"/>
                        </a:defRPr>
                      </a:lvl3pPr>
                      <a:lvl4pPr defTabSz="912813">
                        <a:spcBef>
                          <a:spcPct val="20000"/>
                        </a:spcBef>
                        <a:defRPr kumimoji="1" sz="3600">
                          <a:solidFill>
                            <a:schemeClr val="tx1"/>
                          </a:solidFill>
                          <a:latin typeface="Arial" pitchFamily="34" charset="0"/>
                          <a:ea typeface="新細明體" pitchFamily="18" charset="-120"/>
                        </a:defRPr>
                      </a:lvl4pPr>
                      <a:lvl5pPr defTabSz="912813">
                        <a:spcBef>
                          <a:spcPct val="20000"/>
                        </a:spcBef>
                        <a:defRPr kumimoji="1" sz="3600">
                          <a:solidFill>
                            <a:schemeClr val="tx1"/>
                          </a:solidFill>
                          <a:latin typeface="Arial" pitchFamily="34" charset="0"/>
                          <a:ea typeface="新細明體" pitchFamily="18" charset="-120"/>
                        </a:defRPr>
                      </a:lvl5pPr>
                      <a:lvl6pPr marL="2282825" indent="3175" defTabSz="912813" eaLnBrk="0" fontAlgn="base" hangingPunct="0">
                        <a:spcBef>
                          <a:spcPct val="20000"/>
                        </a:spcBef>
                        <a:spcAft>
                          <a:spcPct val="0"/>
                        </a:spcAft>
                        <a:defRPr kumimoji="1" sz="3600">
                          <a:solidFill>
                            <a:schemeClr val="tx1"/>
                          </a:solidFill>
                          <a:latin typeface="Arial" pitchFamily="34" charset="0"/>
                          <a:ea typeface="新細明體" pitchFamily="18" charset="-120"/>
                        </a:defRPr>
                      </a:lvl6pPr>
                      <a:lvl7pPr marL="2740025" indent="3175" defTabSz="912813" eaLnBrk="0" fontAlgn="base" hangingPunct="0">
                        <a:spcBef>
                          <a:spcPct val="20000"/>
                        </a:spcBef>
                        <a:spcAft>
                          <a:spcPct val="0"/>
                        </a:spcAft>
                        <a:defRPr kumimoji="1" sz="3600">
                          <a:solidFill>
                            <a:schemeClr val="tx1"/>
                          </a:solidFill>
                          <a:latin typeface="Arial" pitchFamily="34" charset="0"/>
                          <a:ea typeface="新細明體" pitchFamily="18" charset="-120"/>
                        </a:defRPr>
                      </a:lvl7pPr>
                      <a:lvl8pPr marL="3197225" indent="3175" defTabSz="912813" eaLnBrk="0" fontAlgn="base" hangingPunct="0">
                        <a:spcBef>
                          <a:spcPct val="20000"/>
                        </a:spcBef>
                        <a:spcAft>
                          <a:spcPct val="0"/>
                        </a:spcAft>
                        <a:defRPr kumimoji="1" sz="3600">
                          <a:solidFill>
                            <a:schemeClr val="tx1"/>
                          </a:solidFill>
                          <a:latin typeface="Arial" pitchFamily="34" charset="0"/>
                          <a:ea typeface="新細明體" pitchFamily="18" charset="-120"/>
                        </a:defRPr>
                      </a:lvl8pPr>
                      <a:lvl9pPr marL="3654425" indent="3175" defTabSz="912813" eaLnBrk="0" fontAlgn="base" hangingPunct="0">
                        <a:spcBef>
                          <a:spcPct val="20000"/>
                        </a:spcBef>
                        <a:spcAft>
                          <a:spcPct val="0"/>
                        </a:spcAft>
                        <a:defRPr kumimoji="1" sz="3600">
                          <a:solidFill>
                            <a:schemeClr val="tx1"/>
                          </a:solidFill>
                          <a:latin typeface="Arial" pitchFamily="34" charset="0"/>
                          <a:ea typeface="新細明體" pitchFamily="18" charset="-120"/>
                        </a:defRPr>
                      </a:lvl9pPr>
                    </a:lstStyle>
                    <a:p>
                      <a:pPr marL="0" marR="0" lvl="0" indent="0" algn="l" defTabSz="912813" rtl="0" eaLnBrk="1" fontAlgn="base" latinLnBrk="0" hangingPunct="1">
                        <a:lnSpc>
                          <a:spcPct val="100000"/>
                        </a:lnSpc>
                        <a:spcBef>
                          <a:spcPct val="0"/>
                        </a:spcBef>
                        <a:spcAft>
                          <a:spcPct val="0"/>
                        </a:spcAft>
                        <a:buClrTx/>
                        <a:buSzTx/>
                        <a:buFontTx/>
                        <a:buNone/>
                        <a:tabLst/>
                      </a:pPr>
                      <a:endParaRPr kumimoji="0" lang="zh-TW" altLang="zh-TW" sz="2400" b="1" i="0" u="none" strike="noStrike" cap="none" normalizeH="0" baseline="0" dirty="0" smtClean="0">
                        <a:ln>
                          <a:noFill/>
                        </a:ln>
                        <a:solidFill>
                          <a:srgbClr val="000000"/>
                        </a:solidFill>
                        <a:effectLst/>
                        <a:latin typeface="微軟正黑體" pitchFamily="34" charset="-120"/>
                        <a:ea typeface="微軟正黑體" pitchFamily="34" charset="-120"/>
                        <a:cs typeface="Times New Roman" pitchFamily="18" charset="0"/>
                      </a:endParaRPr>
                    </a:p>
                  </a:txBody>
                  <a:tcPr marL="35564" marR="35564" marT="0" marB="0" anchor="ctr" horzOverflow="overflow"/>
                </a:tc>
                <a:tc vMerge="1">
                  <a:txBody>
                    <a:bodyPr/>
                    <a:lstStyle>
                      <a:lvl1pPr defTabSz="912813">
                        <a:spcBef>
                          <a:spcPct val="20000"/>
                        </a:spcBef>
                        <a:defRPr kumimoji="1" sz="5800">
                          <a:solidFill>
                            <a:schemeClr val="tx1"/>
                          </a:solidFill>
                          <a:latin typeface="Arial" pitchFamily="34" charset="0"/>
                          <a:ea typeface="新細明體" pitchFamily="18" charset="-120"/>
                        </a:defRPr>
                      </a:lvl1pPr>
                      <a:lvl2pPr defTabSz="912813">
                        <a:spcBef>
                          <a:spcPct val="20000"/>
                        </a:spcBef>
                        <a:defRPr kumimoji="1" sz="5000">
                          <a:solidFill>
                            <a:schemeClr val="tx1"/>
                          </a:solidFill>
                          <a:latin typeface="Arial" pitchFamily="34" charset="0"/>
                          <a:ea typeface="新細明體" pitchFamily="18" charset="-120"/>
                        </a:defRPr>
                      </a:lvl2pPr>
                      <a:lvl3pPr defTabSz="912813">
                        <a:spcBef>
                          <a:spcPct val="20000"/>
                        </a:spcBef>
                        <a:defRPr kumimoji="1" sz="4400">
                          <a:solidFill>
                            <a:schemeClr val="tx1"/>
                          </a:solidFill>
                          <a:latin typeface="Arial" pitchFamily="34" charset="0"/>
                          <a:ea typeface="新細明體" pitchFamily="18" charset="-120"/>
                        </a:defRPr>
                      </a:lvl3pPr>
                      <a:lvl4pPr defTabSz="912813">
                        <a:spcBef>
                          <a:spcPct val="20000"/>
                        </a:spcBef>
                        <a:defRPr kumimoji="1" sz="3600">
                          <a:solidFill>
                            <a:schemeClr val="tx1"/>
                          </a:solidFill>
                          <a:latin typeface="Arial" pitchFamily="34" charset="0"/>
                          <a:ea typeface="新細明體" pitchFamily="18" charset="-120"/>
                        </a:defRPr>
                      </a:lvl4pPr>
                      <a:lvl5pPr defTabSz="912813">
                        <a:spcBef>
                          <a:spcPct val="20000"/>
                        </a:spcBef>
                        <a:defRPr kumimoji="1" sz="3600">
                          <a:solidFill>
                            <a:schemeClr val="tx1"/>
                          </a:solidFill>
                          <a:latin typeface="Arial" pitchFamily="34" charset="0"/>
                          <a:ea typeface="新細明體" pitchFamily="18" charset="-120"/>
                        </a:defRPr>
                      </a:lvl5pPr>
                      <a:lvl6pPr marL="2282825" indent="3175" defTabSz="912813" eaLnBrk="0" fontAlgn="base" hangingPunct="0">
                        <a:spcBef>
                          <a:spcPct val="20000"/>
                        </a:spcBef>
                        <a:spcAft>
                          <a:spcPct val="0"/>
                        </a:spcAft>
                        <a:defRPr kumimoji="1" sz="3600">
                          <a:solidFill>
                            <a:schemeClr val="tx1"/>
                          </a:solidFill>
                          <a:latin typeface="Arial" pitchFamily="34" charset="0"/>
                          <a:ea typeface="新細明體" pitchFamily="18" charset="-120"/>
                        </a:defRPr>
                      </a:lvl6pPr>
                      <a:lvl7pPr marL="2740025" indent="3175" defTabSz="912813" eaLnBrk="0" fontAlgn="base" hangingPunct="0">
                        <a:spcBef>
                          <a:spcPct val="20000"/>
                        </a:spcBef>
                        <a:spcAft>
                          <a:spcPct val="0"/>
                        </a:spcAft>
                        <a:defRPr kumimoji="1" sz="3600">
                          <a:solidFill>
                            <a:schemeClr val="tx1"/>
                          </a:solidFill>
                          <a:latin typeface="Arial" pitchFamily="34" charset="0"/>
                          <a:ea typeface="新細明體" pitchFamily="18" charset="-120"/>
                        </a:defRPr>
                      </a:lvl7pPr>
                      <a:lvl8pPr marL="3197225" indent="3175" defTabSz="912813" eaLnBrk="0" fontAlgn="base" hangingPunct="0">
                        <a:spcBef>
                          <a:spcPct val="20000"/>
                        </a:spcBef>
                        <a:spcAft>
                          <a:spcPct val="0"/>
                        </a:spcAft>
                        <a:defRPr kumimoji="1" sz="3600">
                          <a:solidFill>
                            <a:schemeClr val="tx1"/>
                          </a:solidFill>
                          <a:latin typeface="Arial" pitchFamily="34" charset="0"/>
                          <a:ea typeface="新細明體" pitchFamily="18" charset="-120"/>
                        </a:defRPr>
                      </a:lvl8pPr>
                      <a:lvl9pPr marL="3654425" indent="3175" defTabSz="912813" eaLnBrk="0" fontAlgn="base" hangingPunct="0">
                        <a:spcBef>
                          <a:spcPct val="20000"/>
                        </a:spcBef>
                        <a:spcAft>
                          <a:spcPct val="0"/>
                        </a:spcAft>
                        <a:defRPr kumimoji="1" sz="3600">
                          <a:solidFill>
                            <a:schemeClr val="tx1"/>
                          </a:solidFill>
                          <a:latin typeface="Arial" pitchFamily="34" charset="0"/>
                          <a:ea typeface="新細明體" pitchFamily="18" charset="-120"/>
                        </a:defRPr>
                      </a:lvl9pPr>
                    </a:lstStyle>
                    <a:p>
                      <a:pPr marL="0" marR="0" lvl="0" indent="0" algn="ctr" defTabSz="912813" rtl="0" eaLnBrk="1" fontAlgn="base" latinLnBrk="0" hangingPunct="1">
                        <a:lnSpc>
                          <a:spcPct val="100000"/>
                        </a:lnSpc>
                        <a:spcBef>
                          <a:spcPct val="0"/>
                        </a:spcBef>
                        <a:spcAft>
                          <a:spcPct val="0"/>
                        </a:spcAft>
                        <a:buClrTx/>
                        <a:buSzTx/>
                        <a:buFontTx/>
                        <a:buNone/>
                        <a:tabLst/>
                      </a:pPr>
                      <a:endParaRPr kumimoji="0" lang="zh-TW" altLang="zh-TW" sz="2400" b="1" i="0" u="none" strike="noStrike" cap="none" normalizeH="0" baseline="0" dirty="0" smtClean="0">
                        <a:ln>
                          <a:noFill/>
                        </a:ln>
                        <a:solidFill>
                          <a:srgbClr val="000000"/>
                        </a:solidFill>
                        <a:effectLst/>
                        <a:latin typeface="微軟正黑體" pitchFamily="34" charset="-120"/>
                        <a:ea typeface="微軟正黑體" pitchFamily="34" charset="-120"/>
                        <a:cs typeface="Times New Roman" pitchFamily="18" charset="0"/>
                      </a:endParaRPr>
                    </a:p>
                  </a:txBody>
                  <a:tcPr marL="35564" marR="35564" marT="0" marB="0" anchor="ctr" horzOverflow="overflow"/>
                </a:tc>
                <a:tc vMerge="1">
                  <a:txBody>
                    <a:bodyPr/>
                    <a:lstStyle>
                      <a:lvl1pPr defTabSz="912813">
                        <a:spcBef>
                          <a:spcPct val="20000"/>
                        </a:spcBef>
                        <a:defRPr kumimoji="1" sz="5800">
                          <a:solidFill>
                            <a:schemeClr val="tx1"/>
                          </a:solidFill>
                          <a:latin typeface="Arial" pitchFamily="34" charset="0"/>
                          <a:ea typeface="新細明體" pitchFamily="18" charset="-120"/>
                        </a:defRPr>
                      </a:lvl1pPr>
                      <a:lvl2pPr defTabSz="912813">
                        <a:spcBef>
                          <a:spcPct val="20000"/>
                        </a:spcBef>
                        <a:defRPr kumimoji="1" sz="5000">
                          <a:solidFill>
                            <a:schemeClr val="tx1"/>
                          </a:solidFill>
                          <a:latin typeface="Arial" pitchFamily="34" charset="0"/>
                          <a:ea typeface="新細明體" pitchFamily="18" charset="-120"/>
                        </a:defRPr>
                      </a:lvl2pPr>
                      <a:lvl3pPr defTabSz="912813">
                        <a:spcBef>
                          <a:spcPct val="20000"/>
                        </a:spcBef>
                        <a:defRPr kumimoji="1" sz="4400">
                          <a:solidFill>
                            <a:schemeClr val="tx1"/>
                          </a:solidFill>
                          <a:latin typeface="Arial" pitchFamily="34" charset="0"/>
                          <a:ea typeface="新細明體" pitchFamily="18" charset="-120"/>
                        </a:defRPr>
                      </a:lvl3pPr>
                      <a:lvl4pPr defTabSz="912813">
                        <a:spcBef>
                          <a:spcPct val="20000"/>
                        </a:spcBef>
                        <a:defRPr kumimoji="1" sz="3600">
                          <a:solidFill>
                            <a:schemeClr val="tx1"/>
                          </a:solidFill>
                          <a:latin typeface="Arial" pitchFamily="34" charset="0"/>
                          <a:ea typeface="新細明體" pitchFamily="18" charset="-120"/>
                        </a:defRPr>
                      </a:lvl4pPr>
                      <a:lvl5pPr defTabSz="912813">
                        <a:spcBef>
                          <a:spcPct val="20000"/>
                        </a:spcBef>
                        <a:defRPr kumimoji="1" sz="3600">
                          <a:solidFill>
                            <a:schemeClr val="tx1"/>
                          </a:solidFill>
                          <a:latin typeface="Arial" pitchFamily="34" charset="0"/>
                          <a:ea typeface="新細明體" pitchFamily="18" charset="-120"/>
                        </a:defRPr>
                      </a:lvl5pPr>
                      <a:lvl6pPr marL="2282825" indent="3175" defTabSz="912813" eaLnBrk="0" fontAlgn="base" hangingPunct="0">
                        <a:spcBef>
                          <a:spcPct val="20000"/>
                        </a:spcBef>
                        <a:spcAft>
                          <a:spcPct val="0"/>
                        </a:spcAft>
                        <a:defRPr kumimoji="1" sz="3600">
                          <a:solidFill>
                            <a:schemeClr val="tx1"/>
                          </a:solidFill>
                          <a:latin typeface="Arial" pitchFamily="34" charset="0"/>
                          <a:ea typeface="新細明體" pitchFamily="18" charset="-120"/>
                        </a:defRPr>
                      </a:lvl6pPr>
                      <a:lvl7pPr marL="2740025" indent="3175" defTabSz="912813" eaLnBrk="0" fontAlgn="base" hangingPunct="0">
                        <a:spcBef>
                          <a:spcPct val="20000"/>
                        </a:spcBef>
                        <a:spcAft>
                          <a:spcPct val="0"/>
                        </a:spcAft>
                        <a:defRPr kumimoji="1" sz="3600">
                          <a:solidFill>
                            <a:schemeClr val="tx1"/>
                          </a:solidFill>
                          <a:latin typeface="Arial" pitchFamily="34" charset="0"/>
                          <a:ea typeface="新細明體" pitchFamily="18" charset="-120"/>
                        </a:defRPr>
                      </a:lvl7pPr>
                      <a:lvl8pPr marL="3197225" indent="3175" defTabSz="912813" eaLnBrk="0" fontAlgn="base" hangingPunct="0">
                        <a:spcBef>
                          <a:spcPct val="20000"/>
                        </a:spcBef>
                        <a:spcAft>
                          <a:spcPct val="0"/>
                        </a:spcAft>
                        <a:defRPr kumimoji="1" sz="3600">
                          <a:solidFill>
                            <a:schemeClr val="tx1"/>
                          </a:solidFill>
                          <a:latin typeface="Arial" pitchFamily="34" charset="0"/>
                          <a:ea typeface="新細明體" pitchFamily="18" charset="-120"/>
                        </a:defRPr>
                      </a:lvl8pPr>
                      <a:lvl9pPr marL="3654425" indent="3175" defTabSz="912813" eaLnBrk="0" fontAlgn="base" hangingPunct="0">
                        <a:spcBef>
                          <a:spcPct val="20000"/>
                        </a:spcBef>
                        <a:spcAft>
                          <a:spcPct val="0"/>
                        </a:spcAft>
                        <a:defRPr kumimoji="1" sz="3600">
                          <a:solidFill>
                            <a:schemeClr val="tx1"/>
                          </a:solidFill>
                          <a:latin typeface="Arial" pitchFamily="34" charset="0"/>
                          <a:ea typeface="新細明體" pitchFamily="18" charset="-120"/>
                        </a:defRPr>
                      </a:lvl9pPr>
                    </a:lstStyle>
                    <a:p>
                      <a:pPr marL="0" marR="0" lvl="0" indent="0" algn="ctr" defTabSz="912813" rtl="0" eaLnBrk="1" fontAlgn="base" latinLnBrk="0" hangingPunct="1">
                        <a:lnSpc>
                          <a:spcPct val="100000"/>
                        </a:lnSpc>
                        <a:spcBef>
                          <a:spcPct val="0"/>
                        </a:spcBef>
                        <a:spcAft>
                          <a:spcPct val="0"/>
                        </a:spcAft>
                        <a:buClrTx/>
                        <a:buSzTx/>
                        <a:buFontTx/>
                        <a:buNone/>
                        <a:tabLst/>
                      </a:pPr>
                      <a:endParaRPr kumimoji="0" lang="zh-TW" altLang="zh-TW" sz="2400" b="1" i="0" u="none" strike="noStrike" cap="none" normalizeH="0" baseline="0" dirty="0" smtClean="0">
                        <a:ln>
                          <a:noFill/>
                        </a:ln>
                        <a:solidFill>
                          <a:srgbClr val="000000"/>
                        </a:solidFill>
                        <a:effectLst/>
                        <a:latin typeface="微軟正黑體" pitchFamily="34" charset="-120"/>
                        <a:ea typeface="微軟正黑體" pitchFamily="34" charset="-120"/>
                        <a:cs typeface="Times New Roman" pitchFamily="18" charset="0"/>
                      </a:endParaRPr>
                    </a:p>
                  </a:txBody>
                  <a:tcPr marL="35564" marR="35564" marT="0" marB="0" anchor="ctr" horzOverflow="overflow"/>
                </a:tc>
                <a:tc vMerge="1">
                  <a:txBody>
                    <a:bodyPr/>
                    <a:lstStyle>
                      <a:lvl1pPr defTabSz="912813">
                        <a:spcBef>
                          <a:spcPct val="20000"/>
                        </a:spcBef>
                        <a:defRPr kumimoji="1" sz="5800">
                          <a:solidFill>
                            <a:schemeClr val="tx1"/>
                          </a:solidFill>
                          <a:latin typeface="Arial" pitchFamily="34" charset="0"/>
                          <a:ea typeface="新細明體" pitchFamily="18" charset="-120"/>
                        </a:defRPr>
                      </a:lvl1pPr>
                      <a:lvl2pPr defTabSz="912813">
                        <a:spcBef>
                          <a:spcPct val="20000"/>
                        </a:spcBef>
                        <a:defRPr kumimoji="1" sz="5000">
                          <a:solidFill>
                            <a:schemeClr val="tx1"/>
                          </a:solidFill>
                          <a:latin typeface="Arial" pitchFamily="34" charset="0"/>
                          <a:ea typeface="新細明體" pitchFamily="18" charset="-120"/>
                        </a:defRPr>
                      </a:lvl2pPr>
                      <a:lvl3pPr defTabSz="912813">
                        <a:spcBef>
                          <a:spcPct val="20000"/>
                        </a:spcBef>
                        <a:defRPr kumimoji="1" sz="4400">
                          <a:solidFill>
                            <a:schemeClr val="tx1"/>
                          </a:solidFill>
                          <a:latin typeface="Arial" pitchFamily="34" charset="0"/>
                          <a:ea typeface="新細明體" pitchFamily="18" charset="-120"/>
                        </a:defRPr>
                      </a:lvl3pPr>
                      <a:lvl4pPr defTabSz="912813">
                        <a:spcBef>
                          <a:spcPct val="20000"/>
                        </a:spcBef>
                        <a:defRPr kumimoji="1" sz="3600">
                          <a:solidFill>
                            <a:schemeClr val="tx1"/>
                          </a:solidFill>
                          <a:latin typeface="Arial" pitchFamily="34" charset="0"/>
                          <a:ea typeface="新細明體" pitchFamily="18" charset="-120"/>
                        </a:defRPr>
                      </a:lvl4pPr>
                      <a:lvl5pPr defTabSz="912813">
                        <a:spcBef>
                          <a:spcPct val="20000"/>
                        </a:spcBef>
                        <a:defRPr kumimoji="1" sz="3600">
                          <a:solidFill>
                            <a:schemeClr val="tx1"/>
                          </a:solidFill>
                          <a:latin typeface="Arial" pitchFamily="34" charset="0"/>
                          <a:ea typeface="新細明體" pitchFamily="18" charset="-120"/>
                        </a:defRPr>
                      </a:lvl5pPr>
                      <a:lvl6pPr marL="2282825" indent="3175" defTabSz="912813" eaLnBrk="0" fontAlgn="base" hangingPunct="0">
                        <a:spcBef>
                          <a:spcPct val="20000"/>
                        </a:spcBef>
                        <a:spcAft>
                          <a:spcPct val="0"/>
                        </a:spcAft>
                        <a:defRPr kumimoji="1" sz="3600">
                          <a:solidFill>
                            <a:schemeClr val="tx1"/>
                          </a:solidFill>
                          <a:latin typeface="Arial" pitchFamily="34" charset="0"/>
                          <a:ea typeface="新細明體" pitchFamily="18" charset="-120"/>
                        </a:defRPr>
                      </a:lvl6pPr>
                      <a:lvl7pPr marL="2740025" indent="3175" defTabSz="912813" eaLnBrk="0" fontAlgn="base" hangingPunct="0">
                        <a:spcBef>
                          <a:spcPct val="20000"/>
                        </a:spcBef>
                        <a:spcAft>
                          <a:spcPct val="0"/>
                        </a:spcAft>
                        <a:defRPr kumimoji="1" sz="3600">
                          <a:solidFill>
                            <a:schemeClr val="tx1"/>
                          </a:solidFill>
                          <a:latin typeface="Arial" pitchFamily="34" charset="0"/>
                          <a:ea typeface="新細明體" pitchFamily="18" charset="-120"/>
                        </a:defRPr>
                      </a:lvl7pPr>
                      <a:lvl8pPr marL="3197225" indent="3175" defTabSz="912813" eaLnBrk="0" fontAlgn="base" hangingPunct="0">
                        <a:spcBef>
                          <a:spcPct val="20000"/>
                        </a:spcBef>
                        <a:spcAft>
                          <a:spcPct val="0"/>
                        </a:spcAft>
                        <a:defRPr kumimoji="1" sz="3600">
                          <a:solidFill>
                            <a:schemeClr val="tx1"/>
                          </a:solidFill>
                          <a:latin typeface="Arial" pitchFamily="34" charset="0"/>
                          <a:ea typeface="新細明體" pitchFamily="18" charset="-120"/>
                        </a:defRPr>
                      </a:lvl8pPr>
                      <a:lvl9pPr marL="3654425" indent="3175" defTabSz="912813" eaLnBrk="0" fontAlgn="base" hangingPunct="0">
                        <a:spcBef>
                          <a:spcPct val="20000"/>
                        </a:spcBef>
                        <a:spcAft>
                          <a:spcPct val="0"/>
                        </a:spcAft>
                        <a:defRPr kumimoji="1" sz="3600">
                          <a:solidFill>
                            <a:schemeClr val="tx1"/>
                          </a:solidFill>
                          <a:latin typeface="Arial" pitchFamily="34" charset="0"/>
                          <a:ea typeface="新細明體" pitchFamily="18" charset="-120"/>
                        </a:defRPr>
                      </a:lvl9pPr>
                    </a:lstStyle>
                    <a:p>
                      <a:pPr marL="0" marR="0" lvl="0" indent="0" algn="ctr" defTabSz="912813" rtl="0" eaLnBrk="1" fontAlgn="base" latinLnBrk="0" hangingPunct="1">
                        <a:lnSpc>
                          <a:spcPct val="100000"/>
                        </a:lnSpc>
                        <a:spcBef>
                          <a:spcPct val="0"/>
                        </a:spcBef>
                        <a:spcAft>
                          <a:spcPct val="0"/>
                        </a:spcAft>
                        <a:buClrTx/>
                        <a:buSzTx/>
                        <a:buFontTx/>
                        <a:buNone/>
                        <a:tabLst/>
                      </a:pPr>
                      <a:endParaRPr kumimoji="0" lang="zh-TW" altLang="zh-TW" sz="2400" b="1" i="0" u="none" strike="noStrike" cap="none" normalizeH="0" baseline="0" dirty="0" smtClean="0">
                        <a:ln>
                          <a:noFill/>
                        </a:ln>
                        <a:solidFill>
                          <a:srgbClr val="000000"/>
                        </a:solidFill>
                        <a:effectLst/>
                        <a:latin typeface="微軟正黑體" pitchFamily="34" charset="-120"/>
                        <a:ea typeface="微軟正黑體" pitchFamily="34" charset="-120"/>
                        <a:cs typeface="Times New Roman" pitchFamily="18" charset="0"/>
                      </a:endParaRPr>
                    </a:p>
                  </a:txBody>
                  <a:tcPr marL="35564" marR="35564" marT="0" marB="0" anchor="ctr" horzOverflow="overflow"/>
                </a:tc>
                <a:tc vMerge="1">
                  <a:txBody>
                    <a:bodyPr/>
                    <a:lstStyle>
                      <a:lvl1pPr defTabSz="912813">
                        <a:spcBef>
                          <a:spcPct val="20000"/>
                        </a:spcBef>
                        <a:defRPr kumimoji="1" sz="5800">
                          <a:solidFill>
                            <a:schemeClr val="tx1"/>
                          </a:solidFill>
                          <a:latin typeface="Arial" pitchFamily="34" charset="0"/>
                          <a:ea typeface="新細明體" pitchFamily="18" charset="-120"/>
                        </a:defRPr>
                      </a:lvl1pPr>
                      <a:lvl2pPr defTabSz="912813">
                        <a:spcBef>
                          <a:spcPct val="20000"/>
                        </a:spcBef>
                        <a:defRPr kumimoji="1" sz="5000">
                          <a:solidFill>
                            <a:schemeClr val="tx1"/>
                          </a:solidFill>
                          <a:latin typeface="Arial" pitchFamily="34" charset="0"/>
                          <a:ea typeface="新細明體" pitchFamily="18" charset="-120"/>
                        </a:defRPr>
                      </a:lvl2pPr>
                      <a:lvl3pPr defTabSz="912813">
                        <a:spcBef>
                          <a:spcPct val="20000"/>
                        </a:spcBef>
                        <a:defRPr kumimoji="1" sz="4400">
                          <a:solidFill>
                            <a:schemeClr val="tx1"/>
                          </a:solidFill>
                          <a:latin typeface="Arial" pitchFamily="34" charset="0"/>
                          <a:ea typeface="新細明體" pitchFamily="18" charset="-120"/>
                        </a:defRPr>
                      </a:lvl3pPr>
                      <a:lvl4pPr defTabSz="912813">
                        <a:spcBef>
                          <a:spcPct val="20000"/>
                        </a:spcBef>
                        <a:defRPr kumimoji="1" sz="3600">
                          <a:solidFill>
                            <a:schemeClr val="tx1"/>
                          </a:solidFill>
                          <a:latin typeface="Arial" pitchFamily="34" charset="0"/>
                          <a:ea typeface="新細明體" pitchFamily="18" charset="-120"/>
                        </a:defRPr>
                      </a:lvl4pPr>
                      <a:lvl5pPr defTabSz="912813">
                        <a:spcBef>
                          <a:spcPct val="20000"/>
                        </a:spcBef>
                        <a:defRPr kumimoji="1" sz="3600">
                          <a:solidFill>
                            <a:schemeClr val="tx1"/>
                          </a:solidFill>
                          <a:latin typeface="Arial" pitchFamily="34" charset="0"/>
                          <a:ea typeface="新細明體" pitchFamily="18" charset="-120"/>
                        </a:defRPr>
                      </a:lvl5pPr>
                      <a:lvl6pPr marL="2282825" indent="3175" defTabSz="912813" eaLnBrk="0" fontAlgn="base" hangingPunct="0">
                        <a:spcBef>
                          <a:spcPct val="20000"/>
                        </a:spcBef>
                        <a:spcAft>
                          <a:spcPct val="0"/>
                        </a:spcAft>
                        <a:defRPr kumimoji="1" sz="3600">
                          <a:solidFill>
                            <a:schemeClr val="tx1"/>
                          </a:solidFill>
                          <a:latin typeface="Arial" pitchFamily="34" charset="0"/>
                          <a:ea typeface="新細明體" pitchFamily="18" charset="-120"/>
                        </a:defRPr>
                      </a:lvl6pPr>
                      <a:lvl7pPr marL="2740025" indent="3175" defTabSz="912813" eaLnBrk="0" fontAlgn="base" hangingPunct="0">
                        <a:spcBef>
                          <a:spcPct val="20000"/>
                        </a:spcBef>
                        <a:spcAft>
                          <a:spcPct val="0"/>
                        </a:spcAft>
                        <a:defRPr kumimoji="1" sz="3600">
                          <a:solidFill>
                            <a:schemeClr val="tx1"/>
                          </a:solidFill>
                          <a:latin typeface="Arial" pitchFamily="34" charset="0"/>
                          <a:ea typeface="新細明體" pitchFamily="18" charset="-120"/>
                        </a:defRPr>
                      </a:lvl7pPr>
                      <a:lvl8pPr marL="3197225" indent="3175" defTabSz="912813" eaLnBrk="0" fontAlgn="base" hangingPunct="0">
                        <a:spcBef>
                          <a:spcPct val="20000"/>
                        </a:spcBef>
                        <a:spcAft>
                          <a:spcPct val="0"/>
                        </a:spcAft>
                        <a:defRPr kumimoji="1" sz="3600">
                          <a:solidFill>
                            <a:schemeClr val="tx1"/>
                          </a:solidFill>
                          <a:latin typeface="Arial" pitchFamily="34" charset="0"/>
                          <a:ea typeface="新細明體" pitchFamily="18" charset="-120"/>
                        </a:defRPr>
                      </a:lvl8pPr>
                      <a:lvl9pPr marL="3654425" indent="3175" defTabSz="912813" eaLnBrk="0" fontAlgn="base" hangingPunct="0">
                        <a:spcBef>
                          <a:spcPct val="20000"/>
                        </a:spcBef>
                        <a:spcAft>
                          <a:spcPct val="0"/>
                        </a:spcAft>
                        <a:defRPr kumimoji="1" sz="3600">
                          <a:solidFill>
                            <a:schemeClr val="tx1"/>
                          </a:solidFill>
                          <a:latin typeface="Arial" pitchFamily="34" charset="0"/>
                          <a:ea typeface="新細明體" pitchFamily="18" charset="-120"/>
                        </a:defRPr>
                      </a:lvl9pPr>
                    </a:lstStyle>
                    <a:p>
                      <a:pPr marL="0" marR="0" lvl="0" indent="0" algn="ctr" defTabSz="912813" rtl="0" eaLnBrk="1" fontAlgn="base" latinLnBrk="0" hangingPunct="1">
                        <a:lnSpc>
                          <a:spcPct val="100000"/>
                        </a:lnSpc>
                        <a:spcBef>
                          <a:spcPct val="0"/>
                        </a:spcBef>
                        <a:spcAft>
                          <a:spcPct val="0"/>
                        </a:spcAft>
                        <a:buClrTx/>
                        <a:buSzTx/>
                        <a:buFontTx/>
                        <a:buNone/>
                        <a:tabLst/>
                      </a:pPr>
                      <a:endParaRPr kumimoji="0" lang="zh-TW" altLang="zh-TW" sz="2400" b="1" i="0" u="none" strike="noStrike" cap="none" normalizeH="0" baseline="0" dirty="0" smtClean="0">
                        <a:ln>
                          <a:noFill/>
                        </a:ln>
                        <a:solidFill>
                          <a:srgbClr val="000000"/>
                        </a:solidFill>
                        <a:effectLst/>
                        <a:latin typeface="微軟正黑體" pitchFamily="34" charset="-120"/>
                        <a:ea typeface="微軟正黑體" pitchFamily="34" charset="-120"/>
                        <a:cs typeface="Times New Roman" pitchFamily="18" charset="0"/>
                      </a:endParaRPr>
                    </a:p>
                  </a:txBody>
                  <a:tcPr marL="35564" marR="35564" marT="0" marB="0" anchor="ctr" horzOverflow="overflow"/>
                </a:tc>
                <a:tc vMerge="1">
                  <a:txBody>
                    <a:bodyPr/>
                    <a:lstStyle>
                      <a:lvl1pPr defTabSz="912813">
                        <a:spcBef>
                          <a:spcPct val="20000"/>
                        </a:spcBef>
                        <a:defRPr kumimoji="1" sz="5800">
                          <a:solidFill>
                            <a:schemeClr val="tx1"/>
                          </a:solidFill>
                          <a:latin typeface="Arial" pitchFamily="34" charset="0"/>
                          <a:ea typeface="新細明體" pitchFamily="18" charset="-120"/>
                        </a:defRPr>
                      </a:lvl1pPr>
                      <a:lvl2pPr defTabSz="912813">
                        <a:spcBef>
                          <a:spcPct val="20000"/>
                        </a:spcBef>
                        <a:defRPr kumimoji="1" sz="5000">
                          <a:solidFill>
                            <a:schemeClr val="tx1"/>
                          </a:solidFill>
                          <a:latin typeface="Arial" pitchFamily="34" charset="0"/>
                          <a:ea typeface="新細明體" pitchFamily="18" charset="-120"/>
                        </a:defRPr>
                      </a:lvl2pPr>
                      <a:lvl3pPr defTabSz="912813">
                        <a:spcBef>
                          <a:spcPct val="20000"/>
                        </a:spcBef>
                        <a:defRPr kumimoji="1" sz="4400">
                          <a:solidFill>
                            <a:schemeClr val="tx1"/>
                          </a:solidFill>
                          <a:latin typeface="Arial" pitchFamily="34" charset="0"/>
                          <a:ea typeface="新細明體" pitchFamily="18" charset="-120"/>
                        </a:defRPr>
                      </a:lvl3pPr>
                      <a:lvl4pPr defTabSz="912813">
                        <a:spcBef>
                          <a:spcPct val="20000"/>
                        </a:spcBef>
                        <a:defRPr kumimoji="1" sz="3600">
                          <a:solidFill>
                            <a:schemeClr val="tx1"/>
                          </a:solidFill>
                          <a:latin typeface="Arial" pitchFamily="34" charset="0"/>
                          <a:ea typeface="新細明體" pitchFamily="18" charset="-120"/>
                        </a:defRPr>
                      </a:lvl4pPr>
                      <a:lvl5pPr defTabSz="912813">
                        <a:spcBef>
                          <a:spcPct val="20000"/>
                        </a:spcBef>
                        <a:defRPr kumimoji="1" sz="3600">
                          <a:solidFill>
                            <a:schemeClr val="tx1"/>
                          </a:solidFill>
                          <a:latin typeface="Arial" pitchFamily="34" charset="0"/>
                          <a:ea typeface="新細明體" pitchFamily="18" charset="-120"/>
                        </a:defRPr>
                      </a:lvl5pPr>
                      <a:lvl6pPr marL="2282825" indent="3175" defTabSz="912813" eaLnBrk="0" fontAlgn="base" hangingPunct="0">
                        <a:spcBef>
                          <a:spcPct val="20000"/>
                        </a:spcBef>
                        <a:spcAft>
                          <a:spcPct val="0"/>
                        </a:spcAft>
                        <a:defRPr kumimoji="1" sz="3600">
                          <a:solidFill>
                            <a:schemeClr val="tx1"/>
                          </a:solidFill>
                          <a:latin typeface="Arial" pitchFamily="34" charset="0"/>
                          <a:ea typeface="新細明體" pitchFamily="18" charset="-120"/>
                        </a:defRPr>
                      </a:lvl6pPr>
                      <a:lvl7pPr marL="2740025" indent="3175" defTabSz="912813" eaLnBrk="0" fontAlgn="base" hangingPunct="0">
                        <a:spcBef>
                          <a:spcPct val="20000"/>
                        </a:spcBef>
                        <a:spcAft>
                          <a:spcPct val="0"/>
                        </a:spcAft>
                        <a:defRPr kumimoji="1" sz="3600">
                          <a:solidFill>
                            <a:schemeClr val="tx1"/>
                          </a:solidFill>
                          <a:latin typeface="Arial" pitchFamily="34" charset="0"/>
                          <a:ea typeface="新細明體" pitchFamily="18" charset="-120"/>
                        </a:defRPr>
                      </a:lvl7pPr>
                      <a:lvl8pPr marL="3197225" indent="3175" defTabSz="912813" eaLnBrk="0" fontAlgn="base" hangingPunct="0">
                        <a:spcBef>
                          <a:spcPct val="20000"/>
                        </a:spcBef>
                        <a:spcAft>
                          <a:spcPct val="0"/>
                        </a:spcAft>
                        <a:defRPr kumimoji="1" sz="3600">
                          <a:solidFill>
                            <a:schemeClr val="tx1"/>
                          </a:solidFill>
                          <a:latin typeface="Arial" pitchFamily="34" charset="0"/>
                          <a:ea typeface="新細明體" pitchFamily="18" charset="-120"/>
                        </a:defRPr>
                      </a:lvl8pPr>
                      <a:lvl9pPr marL="3654425" indent="3175" defTabSz="912813" eaLnBrk="0" fontAlgn="base" hangingPunct="0">
                        <a:spcBef>
                          <a:spcPct val="20000"/>
                        </a:spcBef>
                        <a:spcAft>
                          <a:spcPct val="0"/>
                        </a:spcAft>
                        <a:defRPr kumimoji="1" sz="3600">
                          <a:solidFill>
                            <a:schemeClr val="tx1"/>
                          </a:solidFill>
                          <a:latin typeface="Arial" pitchFamily="34" charset="0"/>
                          <a:ea typeface="新細明體" pitchFamily="18" charset="-120"/>
                        </a:defRPr>
                      </a:lvl9pPr>
                    </a:lstStyle>
                    <a:p>
                      <a:pPr marL="0" marR="0" lvl="0" indent="0" algn="ctr" defTabSz="912813" rtl="0" eaLnBrk="1" fontAlgn="base" latinLnBrk="0" hangingPunct="1">
                        <a:lnSpc>
                          <a:spcPct val="100000"/>
                        </a:lnSpc>
                        <a:spcBef>
                          <a:spcPct val="0"/>
                        </a:spcBef>
                        <a:spcAft>
                          <a:spcPct val="0"/>
                        </a:spcAft>
                        <a:buClrTx/>
                        <a:buSzTx/>
                        <a:buFontTx/>
                        <a:buNone/>
                        <a:tabLst/>
                      </a:pPr>
                      <a:endParaRPr kumimoji="0" lang="zh-TW" altLang="zh-TW" sz="2400" b="1" i="0" u="none" strike="noStrike" cap="none" normalizeH="0" baseline="0" dirty="0" smtClean="0">
                        <a:ln>
                          <a:noFill/>
                        </a:ln>
                        <a:solidFill>
                          <a:srgbClr val="000000"/>
                        </a:solidFill>
                        <a:effectLst/>
                        <a:latin typeface="微軟正黑體" pitchFamily="34" charset="-120"/>
                        <a:ea typeface="微軟正黑體" pitchFamily="34" charset="-120"/>
                        <a:cs typeface="Times New Roman" pitchFamily="18" charset="0"/>
                      </a:endParaRPr>
                    </a:p>
                  </a:txBody>
                  <a:tcPr marL="35564" marR="35564" marT="0" marB="0" anchor="ctr" horzOverflow="overflow"/>
                </a:tc>
                <a:tc vMerge="1">
                  <a:txBody>
                    <a:bodyPr/>
                    <a:lstStyle/>
                    <a:p>
                      <a:endParaRPr lang="zh-TW" altLang="en-US"/>
                    </a:p>
                  </a:txBody>
                  <a:tcPr/>
                </a:tc>
                <a:tc vMerge="1">
                  <a:txBody>
                    <a:bodyPr/>
                    <a:lstStyle/>
                    <a:p>
                      <a:pPr algn="ctr">
                        <a:lnSpc>
                          <a:spcPct val="100000"/>
                        </a:lnSpc>
                        <a:spcAft>
                          <a:spcPts val="0"/>
                        </a:spcAft>
                      </a:pPr>
                      <a:endParaRPr lang="zh-TW" altLang="zh-TW" sz="2400" b="1" kern="100" dirty="0">
                        <a:effectLst/>
                        <a:latin typeface="微軟正黑體" panose="020B0604030504040204" pitchFamily="34" charset="-120"/>
                        <a:ea typeface="微軟正黑體" panose="020B0604030504040204" pitchFamily="34" charset="-120"/>
                        <a:cs typeface="Times New Roman"/>
                      </a:endParaRPr>
                    </a:p>
                  </a:txBody>
                  <a:tcPr marL="33006" marR="33006" marT="0" marB="0" anchor="ctr"/>
                </a:tc>
                <a:tc vMerge="1">
                  <a:txBody>
                    <a:bodyPr/>
                    <a:lstStyle/>
                    <a:p>
                      <a:pPr algn="ctr">
                        <a:lnSpc>
                          <a:spcPct val="100000"/>
                        </a:lnSpc>
                        <a:spcAft>
                          <a:spcPts val="0"/>
                        </a:spcAft>
                      </a:pPr>
                      <a:endParaRPr lang="zh-TW" altLang="zh-TW" sz="2400" b="1" kern="100" dirty="0">
                        <a:effectLst/>
                        <a:latin typeface="微軟正黑體" panose="020B0604030504040204" pitchFamily="34" charset="-120"/>
                        <a:ea typeface="微軟正黑體" panose="020B0604030504040204" pitchFamily="34" charset="-120"/>
                        <a:cs typeface="Times New Roman"/>
                      </a:endParaRPr>
                    </a:p>
                  </a:txBody>
                  <a:tcPr marL="33006" marR="33006" marT="0" marB="0" anchor="ctr"/>
                </a:tc>
                <a:tc vMerge="1">
                  <a:txBody>
                    <a:bodyPr/>
                    <a:lstStyle/>
                    <a:p>
                      <a:endParaRPr lang="zh-TW" altLang="en-US"/>
                    </a:p>
                  </a:txBody>
                  <a:tcPr/>
                </a:tc>
                <a:tc vMerge="1">
                  <a:txBody>
                    <a:bodyPr/>
                    <a:lstStyle/>
                    <a:p>
                      <a:endParaRPr lang="zh-TW" altLang="en-US"/>
                    </a:p>
                  </a:txBody>
                  <a:tcPr/>
                </a:tc>
                <a:tc rowSpan="4">
                  <a:txBody>
                    <a:bodyPr/>
                    <a:lstStyle/>
                    <a:p>
                      <a:pPr marL="127000" marR="0" indent="-127000" algn="just" defTabSz="914400" rtl="0" eaLnBrk="1" fontAlgn="auto" latinLnBrk="0" hangingPunct="1">
                        <a:lnSpc>
                          <a:spcPct val="100000"/>
                        </a:lnSpc>
                        <a:spcBef>
                          <a:spcPts val="0"/>
                        </a:spcBef>
                        <a:spcAft>
                          <a:spcPts val="0"/>
                        </a:spcAft>
                        <a:buClrTx/>
                        <a:buSzTx/>
                        <a:buFontTx/>
                        <a:buNone/>
                        <a:tabLst/>
                        <a:defRPr/>
                      </a:pPr>
                      <a:r>
                        <a:rPr lang="zh-TW" altLang="en-US" sz="2400" b="1" kern="100" dirty="0" smtClean="0">
                          <a:solidFill>
                            <a:schemeClr val="tx1"/>
                          </a:solidFill>
                          <a:effectLst/>
                          <a:latin typeface="微軟正黑體" panose="020B0604030504040204" pitchFamily="34" charset="-120"/>
                          <a:ea typeface="微軟正黑體" panose="020B0604030504040204" pitchFamily="34" charset="-120"/>
                          <a:cs typeface="Times New Roman"/>
                        </a:rPr>
                        <a:t>無。</a:t>
                      </a:r>
                      <a:endParaRPr lang="zh-TW" altLang="zh-TW" sz="2400" b="1" kern="100" dirty="0" smtClean="0">
                        <a:solidFill>
                          <a:schemeClr val="tx1"/>
                        </a:solidFill>
                        <a:effectLst/>
                        <a:latin typeface="微軟正黑體" panose="020B0604030504040204" pitchFamily="34" charset="-120"/>
                        <a:ea typeface="微軟正黑體" panose="020B0604030504040204" pitchFamily="34" charset="-120"/>
                        <a:cs typeface="Times New Roman"/>
                      </a:endParaRPr>
                    </a:p>
                  </a:txBody>
                  <a:tcPr marL="35564" marR="3556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ECEEF"/>
                    </a:solidFill>
                  </a:tcPr>
                </a:tc>
              </a:tr>
              <a:tr h="431992">
                <a:tc rowSpan="4">
                  <a:txBody>
                    <a:bodyPr/>
                    <a:lstStyle>
                      <a:lvl1pPr defTabSz="912813">
                        <a:spcBef>
                          <a:spcPct val="20000"/>
                        </a:spcBef>
                        <a:defRPr kumimoji="1" sz="5800">
                          <a:solidFill>
                            <a:schemeClr val="tx1"/>
                          </a:solidFill>
                          <a:latin typeface="Arial" pitchFamily="34" charset="0"/>
                          <a:ea typeface="新細明體" pitchFamily="18" charset="-120"/>
                        </a:defRPr>
                      </a:lvl1pPr>
                      <a:lvl2pPr defTabSz="912813">
                        <a:spcBef>
                          <a:spcPct val="20000"/>
                        </a:spcBef>
                        <a:defRPr kumimoji="1" sz="5000">
                          <a:solidFill>
                            <a:schemeClr val="tx1"/>
                          </a:solidFill>
                          <a:latin typeface="Arial" pitchFamily="34" charset="0"/>
                          <a:ea typeface="新細明體" pitchFamily="18" charset="-120"/>
                        </a:defRPr>
                      </a:lvl2pPr>
                      <a:lvl3pPr defTabSz="912813">
                        <a:spcBef>
                          <a:spcPct val="20000"/>
                        </a:spcBef>
                        <a:defRPr kumimoji="1" sz="4400">
                          <a:solidFill>
                            <a:schemeClr val="tx1"/>
                          </a:solidFill>
                          <a:latin typeface="Arial" pitchFamily="34" charset="0"/>
                          <a:ea typeface="新細明體" pitchFamily="18" charset="-120"/>
                        </a:defRPr>
                      </a:lvl3pPr>
                      <a:lvl4pPr defTabSz="912813">
                        <a:spcBef>
                          <a:spcPct val="20000"/>
                        </a:spcBef>
                        <a:defRPr kumimoji="1" sz="3600">
                          <a:solidFill>
                            <a:schemeClr val="tx1"/>
                          </a:solidFill>
                          <a:latin typeface="Arial" pitchFamily="34" charset="0"/>
                          <a:ea typeface="新細明體" pitchFamily="18" charset="-120"/>
                        </a:defRPr>
                      </a:lvl4pPr>
                      <a:lvl5pPr defTabSz="912813">
                        <a:spcBef>
                          <a:spcPct val="20000"/>
                        </a:spcBef>
                        <a:defRPr kumimoji="1" sz="3600">
                          <a:solidFill>
                            <a:schemeClr val="tx1"/>
                          </a:solidFill>
                          <a:latin typeface="Arial" pitchFamily="34" charset="0"/>
                          <a:ea typeface="新細明體" pitchFamily="18" charset="-120"/>
                        </a:defRPr>
                      </a:lvl5pPr>
                      <a:lvl6pPr marL="2282825" indent="3175" defTabSz="912813" eaLnBrk="0" fontAlgn="base" hangingPunct="0">
                        <a:spcBef>
                          <a:spcPct val="20000"/>
                        </a:spcBef>
                        <a:spcAft>
                          <a:spcPct val="0"/>
                        </a:spcAft>
                        <a:defRPr kumimoji="1" sz="3600">
                          <a:solidFill>
                            <a:schemeClr val="tx1"/>
                          </a:solidFill>
                          <a:latin typeface="Arial" pitchFamily="34" charset="0"/>
                          <a:ea typeface="新細明體" pitchFamily="18" charset="-120"/>
                        </a:defRPr>
                      </a:lvl6pPr>
                      <a:lvl7pPr marL="2740025" indent="3175" defTabSz="912813" eaLnBrk="0" fontAlgn="base" hangingPunct="0">
                        <a:spcBef>
                          <a:spcPct val="20000"/>
                        </a:spcBef>
                        <a:spcAft>
                          <a:spcPct val="0"/>
                        </a:spcAft>
                        <a:defRPr kumimoji="1" sz="3600">
                          <a:solidFill>
                            <a:schemeClr val="tx1"/>
                          </a:solidFill>
                          <a:latin typeface="Arial" pitchFamily="34" charset="0"/>
                          <a:ea typeface="新細明體" pitchFamily="18" charset="-120"/>
                        </a:defRPr>
                      </a:lvl7pPr>
                      <a:lvl8pPr marL="3197225" indent="3175" defTabSz="912813" eaLnBrk="0" fontAlgn="base" hangingPunct="0">
                        <a:spcBef>
                          <a:spcPct val="20000"/>
                        </a:spcBef>
                        <a:spcAft>
                          <a:spcPct val="0"/>
                        </a:spcAft>
                        <a:defRPr kumimoji="1" sz="3600">
                          <a:solidFill>
                            <a:schemeClr val="tx1"/>
                          </a:solidFill>
                          <a:latin typeface="Arial" pitchFamily="34" charset="0"/>
                          <a:ea typeface="新細明體" pitchFamily="18" charset="-120"/>
                        </a:defRPr>
                      </a:lvl8pPr>
                      <a:lvl9pPr marL="3654425" indent="3175" defTabSz="912813" eaLnBrk="0" fontAlgn="base" hangingPunct="0">
                        <a:spcBef>
                          <a:spcPct val="20000"/>
                        </a:spcBef>
                        <a:spcAft>
                          <a:spcPct val="0"/>
                        </a:spcAft>
                        <a:defRPr kumimoji="1" sz="3600">
                          <a:solidFill>
                            <a:schemeClr val="tx1"/>
                          </a:solidFill>
                          <a:latin typeface="Arial" pitchFamily="34" charset="0"/>
                          <a:ea typeface="新細明體" pitchFamily="18" charset="-120"/>
                        </a:defRPr>
                      </a:lvl9pPr>
                    </a:lstStyle>
                    <a:p>
                      <a:pPr marL="0" marR="0" lvl="0" indent="0" algn="ctr" defTabSz="912813" rtl="0" eaLnBrk="1" fontAlgn="base" latinLnBrk="0" hangingPunct="1">
                        <a:lnSpc>
                          <a:spcPct val="100000"/>
                        </a:lnSpc>
                        <a:spcBef>
                          <a:spcPct val="0"/>
                        </a:spcBef>
                        <a:spcAft>
                          <a:spcPct val="0"/>
                        </a:spcAft>
                        <a:buClrTx/>
                        <a:buSzTx/>
                        <a:buFontTx/>
                        <a:buNone/>
                        <a:tabLst/>
                      </a:pPr>
                      <a:r>
                        <a:rPr kumimoji="0" lang="en-US" altLang="zh-TW" sz="2400" b="1" i="0" u="none" strike="noStrike" cap="none" normalizeH="0" baseline="0" dirty="0" smtClean="0">
                          <a:ln>
                            <a:noFill/>
                          </a:ln>
                          <a:solidFill>
                            <a:schemeClr val="tx1"/>
                          </a:solidFill>
                          <a:effectLst/>
                          <a:latin typeface="微軟正黑體" pitchFamily="34" charset="-120"/>
                          <a:ea typeface="微軟正黑體" pitchFamily="34" charset="-120"/>
                          <a:cs typeface="Times New Roman" pitchFamily="18" charset="0"/>
                        </a:rPr>
                        <a:t>4</a:t>
                      </a:r>
                      <a:endParaRPr kumimoji="0" lang="zh-TW" altLang="zh-TW" sz="2400" b="1" i="0" u="none" strike="noStrike" cap="none" normalizeH="0" baseline="0" dirty="0" smtClean="0">
                        <a:ln>
                          <a:noFill/>
                        </a:ln>
                        <a:solidFill>
                          <a:schemeClr val="tx1"/>
                        </a:solidFill>
                        <a:effectLst/>
                        <a:latin typeface="微軟正黑體" pitchFamily="34" charset="-120"/>
                        <a:ea typeface="微軟正黑體" pitchFamily="34" charset="-120"/>
                        <a:cs typeface="Times New Roman" pitchFamily="18" charset="0"/>
                      </a:endParaRPr>
                    </a:p>
                  </a:txBody>
                  <a:tcPr marL="35564" marR="35564"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ECEEF"/>
                    </a:solidFill>
                  </a:tcPr>
                </a:tc>
                <a:tc rowSpan="4">
                  <a:txBody>
                    <a:bodyPr/>
                    <a:lstStyle>
                      <a:lvl1pPr defTabSz="912813">
                        <a:spcBef>
                          <a:spcPct val="20000"/>
                        </a:spcBef>
                        <a:defRPr kumimoji="1" sz="5800">
                          <a:solidFill>
                            <a:schemeClr val="tx1"/>
                          </a:solidFill>
                          <a:latin typeface="Arial" pitchFamily="34" charset="0"/>
                          <a:ea typeface="新細明體" pitchFamily="18" charset="-120"/>
                        </a:defRPr>
                      </a:lvl1pPr>
                      <a:lvl2pPr defTabSz="912813">
                        <a:spcBef>
                          <a:spcPct val="20000"/>
                        </a:spcBef>
                        <a:defRPr kumimoji="1" sz="5000">
                          <a:solidFill>
                            <a:schemeClr val="tx1"/>
                          </a:solidFill>
                          <a:latin typeface="Arial" pitchFamily="34" charset="0"/>
                          <a:ea typeface="新細明體" pitchFamily="18" charset="-120"/>
                        </a:defRPr>
                      </a:lvl2pPr>
                      <a:lvl3pPr defTabSz="912813">
                        <a:spcBef>
                          <a:spcPct val="20000"/>
                        </a:spcBef>
                        <a:defRPr kumimoji="1" sz="4400">
                          <a:solidFill>
                            <a:schemeClr val="tx1"/>
                          </a:solidFill>
                          <a:latin typeface="Arial" pitchFamily="34" charset="0"/>
                          <a:ea typeface="新細明體" pitchFamily="18" charset="-120"/>
                        </a:defRPr>
                      </a:lvl3pPr>
                      <a:lvl4pPr defTabSz="912813">
                        <a:spcBef>
                          <a:spcPct val="20000"/>
                        </a:spcBef>
                        <a:defRPr kumimoji="1" sz="3600">
                          <a:solidFill>
                            <a:schemeClr val="tx1"/>
                          </a:solidFill>
                          <a:latin typeface="Arial" pitchFamily="34" charset="0"/>
                          <a:ea typeface="新細明體" pitchFamily="18" charset="-120"/>
                        </a:defRPr>
                      </a:lvl4pPr>
                      <a:lvl5pPr defTabSz="912813">
                        <a:spcBef>
                          <a:spcPct val="20000"/>
                        </a:spcBef>
                        <a:defRPr kumimoji="1" sz="3600">
                          <a:solidFill>
                            <a:schemeClr val="tx1"/>
                          </a:solidFill>
                          <a:latin typeface="Arial" pitchFamily="34" charset="0"/>
                          <a:ea typeface="新細明體" pitchFamily="18" charset="-120"/>
                        </a:defRPr>
                      </a:lvl5pPr>
                      <a:lvl6pPr marL="2282825" indent="3175" defTabSz="912813" eaLnBrk="0" fontAlgn="base" hangingPunct="0">
                        <a:spcBef>
                          <a:spcPct val="20000"/>
                        </a:spcBef>
                        <a:spcAft>
                          <a:spcPct val="0"/>
                        </a:spcAft>
                        <a:defRPr kumimoji="1" sz="3600">
                          <a:solidFill>
                            <a:schemeClr val="tx1"/>
                          </a:solidFill>
                          <a:latin typeface="Arial" pitchFamily="34" charset="0"/>
                          <a:ea typeface="新細明體" pitchFamily="18" charset="-120"/>
                        </a:defRPr>
                      </a:lvl6pPr>
                      <a:lvl7pPr marL="2740025" indent="3175" defTabSz="912813" eaLnBrk="0" fontAlgn="base" hangingPunct="0">
                        <a:spcBef>
                          <a:spcPct val="20000"/>
                        </a:spcBef>
                        <a:spcAft>
                          <a:spcPct val="0"/>
                        </a:spcAft>
                        <a:defRPr kumimoji="1" sz="3600">
                          <a:solidFill>
                            <a:schemeClr val="tx1"/>
                          </a:solidFill>
                          <a:latin typeface="Arial" pitchFamily="34" charset="0"/>
                          <a:ea typeface="新細明體" pitchFamily="18" charset="-120"/>
                        </a:defRPr>
                      </a:lvl7pPr>
                      <a:lvl8pPr marL="3197225" indent="3175" defTabSz="912813" eaLnBrk="0" fontAlgn="base" hangingPunct="0">
                        <a:spcBef>
                          <a:spcPct val="20000"/>
                        </a:spcBef>
                        <a:spcAft>
                          <a:spcPct val="0"/>
                        </a:spcAft>
                        <a:defRPr kumimoji="1" sz="3600">
                          <a:solidFill>
                            <a:schemeClr val="tx1"/>
                          </a:solidFill>
                          <a:latin typeface="Arial" pitchFamily="34" charset="0"/>
                          <a:ea typeface="新細明體" pitchFamily="18" charset="-120"/>
                        </a:defRPr>
                      </a:lvl8pPr>
                      <a:lvl9pPr marL="3654425" indent="3175" defTabSz="912813" eaLnBrk="0" fontAlgn="base" hangingPunct="0">
                        <a:spcBef>
                          <a:spcPct val="20000"/>
                        </a:spcBef>
                        <a:spcAft>
                          <a:spcPct val="0"/>
                        </a:spcAft>
                        <a:defRPr kumimoji="1" sz="3600">
                          <a:solidFill>
                            <a:schemeClr val="tx1"/>
                          </a:solidFill>
                          <a:latin typeface="Arial" pitchFamily="34" charset="0"/>
                          <a:ea typeface="新細明體" pitchFamily="18" charset="-120"/>
                        </a:defRPr>
                      </a:lvl9pPr>
                    </a:lstStyle>
                    <a:p>
                      <a:pPr marL="0" marR="0" lvl="0" indent="0" algn="ctr" defTabSz="912813" rtl="0" eaLnBrk="1" fontAlgn="base" latinLnBrk="0" hangingPunct="1">
                        <a:lnSpc>
                          <a:spcPct val="100000"/>
                        </a:lnSpc>
                        <a:spcBef>
                          <a:spcPct val="0"/>
                        </a:spcBef>
                        <a:spcAft>
                          <a:spcPct val="0"/>
                        </a:spcAft>
                        <a:buClrTx/>
                        <a:buSzTx/>
                        <a:buFontTx/>
                        <a:buNone/>
                        <a:tabLst/>
                      </a:pPr>
                      <a:r>
                        <a:rPr kumimoji="0" lang="zh-TW" altLang="en-US" sz="2400" b="1" i="0" u="none" strike="noStrike" cap="none" normalizeH="0" baseline="0" dirty="0" smtClean="0">
                          <a:ln>
                            <a:noFill/>
                          </a:ln>
                          <a:solidFill>
                            <a:schemeClr val="tx1"/>
                          </a:solidFill>
                          <a:effectLst/>
                          <a:latin typeface="微軟正黑體" pitchFamily="34" charset="-120"/>
                          <a:ea typeface="微軟正黑體" pitchFamily="34" charset="-120"/>
                          <a:cs typeface="Times New Roman" pitchFamily="18" charset="0"/>
                        </a:rPr>
                        <a:t>林業設施</a:t>
                      </a:r>
                      <a:endParaRPr kumimoji="0" lang="zh-TW" altLang="zh-TW" sz="2400" b="1" i="0" u="none" strike="noStrike" cap="none" normalizeH="0" baseline="0" dirty="0" smtClean="0">
                        <a:ln>
                          <a:noFill/>
                        </a:ln>
                        <a:solidFill>
                          <a:schemeClr val="tx1"/>
                        </a:solidFill>
                        <a:effectLst/>
                        <a:latin typeface="微軟正黑體" pitchFamily="34" charset="-120"/>
                        <a:ea typeface="微軟正黑體" pitchFamily="34" charset="-120"/>
                        <a:cs typeface="Times New Roman" pitchFamily="18" charset="0"/>
                      </a:endParaRPr>
                    </a:p>
                  </a:txBody>
                  <a:tcPr marL="35564" marR="35564"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ECEEF"/>
                    </a:solidFill>
                  </a:tcPr>
                </a:tc>
                <a:tc>
                  <a:txBody>
                    <a:bodyPr/>
                    <a:lstStyle>
                      <a:lvl1pPr defTabSz="912813">
                        <a:spcBef>
                          <a:spcPct val="20000"/>
                        </a:spcBef>
                        <a:defRPr kumimoji="1" sz="5800">
                          <a:solidFill>
                            <a:schemeClr val="tx1"/>
                          </a:solidFill>
                          <a:latin typeface="Arial" pitchFamily="34" charset="0"/>
                          <a:ea typeface="新細明體" pitchFamily="18" charset="-120"/>
                        </a:defRPr>
                      </a:lvl1pPr>
                      <a:lvl2pPr defTabSz="912813">
                        <a:spcBef>
                          <a:spcPct val="20000"/>
                        </a:spcBef>
                        <a:defRPr kumimoji="1" sz="5000">
                          <a:solidFill>
                            <a:schemeClr val="tx1"/>
                          </a:solidFill>
                          <a:latin typeface="Arial" pitchFamily="34" charset="0"/>
                          <a:ea typeface="新細明體" pitchFamily="18" charset="-120"/>
                        </a:defRPr>
                      </a:lvl2pPr>
                      <a:lvl3pPr defTabSz="912813">
                        <a:spcBef>
                          <a:spcPct val="20000"/>
                        </a:spcBef>
                        <a:defRPr kumimoji="1" sz="4400">
                          <a:solidFill>
                            <a:schemeClr val="tx1"/>
                          </a:solidFill>
                          <a:latin typeface="Arial" pitchFamily="34" charset="0"/>
                          <a:ea typeface="新細明體" pitchFamily="18" charset="-120"/>
                        </a:defRPr>
                      </a:lvl3pPr>
                      <a:lvl4pPr defTabSz="912813">
                        <a:spcBef>
                          <a:spcPct val="20000"/>
                        </a:spcBef>
                        <a:defRPr kumimoji="1" sz="3600">
                          <a:solidFill>
                            <a:schemeClr val="tx1"/>
                          </a:solidFill>
                          <a:latin typeface="Arial" pitchFamily="34" charset="0"/>
                          <a:ea typeface="新細明體" pitchFamily="18" charset="-120"/>
                        </a:defRPr>
                      </a:lvl4pPr>
                      <a:lvl5pPr defTabSz="912813">
                        <a:spcBef>
                          <a:spcPct val="20000"/>
                        </a:spcBef>
                        <a:defRPr kumimoji="1" sz="3600">
                          <a:solidFill>
                            <a:schemeClr val="tx1"/>
                          </a:solidFill>
                          <a:latin typeface="Arial" pitchFamily="34" charset="0"/>
                          <a:ea typeface="新細明體" pitchFamily="18" charset="-120"/>
                        </a:defRPr>
                      </a:lvl5pPr>
                      <a:lvl6pPr marL="2282825" indent="3175" defTabSz="912813" eaLnBrk="0" fontAlgn="base" hangingPunct="0">
                        <a:spcBef>
                          <a:spcPct val="20000"/>
                        </a:spcBef>
                        <a:spcAft>
                          <a:spcPct val="0"/>
                        </a:spcAft>
                        <a:defRPr kumimoji="1" sz="3600">
                          <a:solidFill>
                            <a:schemeClr val="tx1"/>
                          </a:solidFill>
                          <a:latin typeface="Arial" pitchFamily="34" charset="0"/>
                          <a:ea typeface="新細明體" pitchFamily="18" charset="-120"/>
                        </a:defRPr>
                      </a:lvl6pPr>
                      <a:lvl7pPr marL="2740025" indent="3175" defTabSz="912813" eaLnBrk="0" fontAlgn="base" hangingPunct="0">
                        <a:spcBef>
                          <a:spcPct val="20000"/>
                        </a:spcBef>
                        <a:spcAft>
                          <a:spcPct val="0"/>
                        </a:spcAft>
                        <a:defRPr kumimoji="1" sz="3600">
                          <a:solidFill>
                            <a:schemeClr val="tx1"/>
                          </a:solidFill>
                          <a:latin typeface="Arial" pitchFamily="34" charset="0"/>
                          <a:ea typeface="新細明體" pitchFamily="18" charset="-120"/>
                        </a:defRPr>
                      </a:lvl7pPr>
                      <a:lvl8pPr marL="3197225" indent="3175" defTabSz="912813" eaLnBrk="0" fontAlgn="base" hangingPunct="0">
                        <a:spcBef>
                          <a:spcPct val="20000"/>
                        </a:spcBef>
                        <a:spcAft>
                          <a:spcPct val="0"/>
                        </a:spcAft>
                        <a:defRPr kumimoji="1" sz="3600">
                          <a:solidFill>
                            <a:schemeClr val="tx1"/>
                          </a:solidFill>
                          <a:latin typeface="Arial" pitchFamily="34" charset="0"/>
                          <a:ea typeface="新細明體" pitchFamily="18" charset="-120"/>
                        </a:defRPr>
                      </a:lvl8pPr>
                      <a:lvl9pPr marL="3654425" indent="3175" defTabSz="912813" eaLnBrk="0" fontAlgn="base" hangingPunct="0">
                        <a:spcBef>
                          <a:spcPct val="20000"/>
                        </a:spcBef>
                        <a:spcAft>
                          <a:spcPct val="0"/>
                        </a:spcAft>
                        <a:defRPr kumimoji="1" sz="3600">
                          <a:solidFill>
                            <a:schemeClr val="tx1"/>
                          </a:solidFill>
                          <a:latin typeface="Arial" pitchFamily="34" charset="0"/>
                          <a:ea typeface="新細明體" pitchFamily="18" charset="-120"/>
                        </a:defRPr>
                      </a:lvl9pPr>
                    </a:lstStyle>
                    <a:p>
                      <a:pPr marL="0" marR="0" lvl="0" indent="0" algn="l" defTabSz="912813" rtl="0" eaLnBrk="1" fontAlgn="base" latinLnBrk="0" hangingPunct="1">
                        <a:lnSpc>
                          <a:spcPct val="100000"/>
                        </a:lnSpc>
                        <a:spcBef>
                          <a:spcPct val="0"/>
                        </a:spcBef>
                        <a:spcAft>
                          <a:spcPct val="0"/>
                        </a:spcAft>
                        <a:buClrTx/>
                        <a:buSzTx/>
                        <a:buFontTx/>
                        <a:buNone/>
                        <a:tabLst/>
                      </a:pPr>
                      <a:r>
                        <a:rPr kumimoji="0" lang="zh-TW" altLang="zh-TW" sz="2400" b="1" i="0" u="none" strike="noStrike" cap="none" normalizeH="0" baseline="0" dirty="0" smtClean="0">
                          <a:ln>
                            <a:noFill/>
                          </a:ln>
                          <a:solidFill>
                            <a:schemeClr val="tx1"/>
                          </a:solidFill>
                          <a:effectLst/>
                          <a:latin typeface="Times New Roman" pitchFamily="18" charset="0"/>
                          <a:ea typeface="微軟正黑體" pitchFamily="34" charset="-120"/>
                          <a:cs typeface="Times New Roman" pitchFamily="18" charset="0"/>
                        </a:rPr>
                        <a:t>林業經營管理設施</a:t>
                      </a:r>
                      <a:endParaRPr kumimoji="0" lang="zh-TW" altLang="zh-TW" sz="2400" b="1" i="0" u="none" strike="noStrike" cap="none" normalizeH="0" baseline="0" dirty="0" smtClean="0">
                        <a:ln>
                          <a:noFill/>
                        </a:ln>
                        <a:solidFill>
                          <a:schemeClr val="tx1"/>
                        </a:solidFill>
                        <a:effectLst/>
                        <a:latin typeface="Calibri" pitchFamily="34" charset="0"/>
                        <a:ea typeface="微軟正黑體" pitchFamily="34" charset="-120"/>
                        <a:cs typeface="Times New Roman" pitchFamily="18" charset="0"/>
                      </a:endParaRPr>
                    </a:p>
                  </a:txBody>
                  <a:tcPr marL="35564" marR="35564"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ECEEF"/>
                    </a:solidFill>
                  </a:tcPr>
                </a:tc>
                <a:tc>
                  <a:txBody>
                    <a:bodyPr/>
                    <a:lstStyle>
                      <a:lvl1pPr defTabSz="912813">
                        <a:spcBef>
                          <a:spcPct val="20000"/>
                        </a:spcBef>
                        <a:defRPr kumimoji="1" sz="5800">
                          <a:solidFill>
                            <a:schemeClr val="tx1"/>
                          </a:solidFill>
                          <a:latin typeface="Arial" pitchFamily="34" charset="0"/>
                          <a:ea typeface="新細明體" pitchFamily="18" charset="-120"/>
                        </a:defRPr>
                      </a:lvl1pPr>
                      <a:lvl2pPr defTabSz="912813">
                        <a:spcBef>
                          <a:spcPct val="20000"/>
                        </a:spcBef>
                        <a:defRPr kumimoji="1" sz="5000">
                          <a:solidFill>
                            <a:schemeClr val="tx1"/>
                          </a:solidFill>
                          <a:latin typeface="Arial" pitchFamily="34" charset="0"/>
                          <a:ea typeface="新細明體" pitchFamily="18" charset="-120"/>
                        </a:defRPr>
                      </a:lvl2pPr>
                      <a:lvl3pPr defTabSz="912813">
                        <a:spcBef>
                          <a:spcPct val="20000"/>
                        </a:spcBef>
                        <a:defRPr kumimoji="1" sz="4400">
                          <a:solidFill>
                            <a:schemeClr val="tx1"/>
                          </a:solidFill>
                          <a:latin typeface="Arial" pitchFamily="34" charset="0"/>
                          <a:ea typeface="新細明體" pitchFamily="18" charset="-120"/>
                        </a:defRPr>
                      </a:lvl3pPr>
                      <a:lvl4pPr defTabSz="912813">
                        <a:spcBef>
                          <a:spcPct val="20000"/>
                        </a:spcBef>
                        <a:defRPr kumimoji="1" sz="3600">
                          <a:solidFill>
                            <a:schemeClr val="tx1"/>
                          </a:solidFill>
                          <a:latin typeface="Arial" pitchFamily="34" charset="0"/>
                          <a:ea typeface="新細明體" pitchFamily="18" charset="-120"/>
                        </a:defRPr>
                      </a:lvl4pPr>
                      <a:lvl5pPr defTabSz="912813">
                        <a:spcBef>
                          <a:spcPct val="20000"/>
                        </a:spcBef>
                        <a:defRPr kumimoji="1" sz="3600">
                          <a:solidFill>
                            <a:schemeClr val="tx1"/>
                          </a:solidFill>
                          <a:latin typeface="Arial" pitchFamily="34" charset="0"/>
                          <a:ea typeface="新細明體" pitchFamily="18" charset="-120"/>
                        </a:defRPr>
                      </a:lvl5pPr>
                      <a:lvl6pPr marL="2282825" indent="3175" defTabSz="912813" eaLnBrk="0" fontAlgn="base" hangingPunct="0">
                        <a:spcBef>
                          <a:spcPct val="20000"/>
                        </a:spcBef>
                        <a:spcAft>
                          <a:spcPct val="0"/>
                        </a:spcAft>
                        <a:defRPr kumimoji="1" sz="3600">
                          <a:solidFill>
                            <a:schemeClr val="tx1"/>
                          </a:solidFill>
                          <a:latin typeface="Arial" pitchFamily="34" charset="0"/>
                          <a:ea typeface="新細明體" pitchFamily="18" charset="-120"/>
                        </a:defRPr>
                      </a:lvl6pPr>
                      <a:lvl7pPr marL="2740025" indent="3175" defTabSz="912813" eaLnBrk="0" fontAlgn="base" hangingPunct="0">
                        <a:spcBef>
                          <a:spcPct val="20000"/>
                        </a:spcBef>
                        <a:spcAft>
                          <a:spcPct val="0"/>
                        </a:spcAft>
                        <a:defRPr kumimoji="1" sz="3600">
                          <a:solidFill>
                            <a:schemeClr val="tx1"/>
                          </a:solidFill>
                          <a:latin typeface="Arial" pitchFamily="34" charset="0"/>
                          <a:ea typeface="新細明體" pitchFamily="18" charset="-120"/>
                        </a:defRPr>
                      </a:lvl7pPr>
                      <a:lvl8pPr marL="3197225" indent="3175" defTabSz="912813" eaLnBrk="0" fontAlgn="base" hangingPunct="0">
                        <a:spcBef>
                          <a:spcPct val="20000"/>
                        </a:spcBef>
                        <a:spcAft>
                          <a:spcPct val="0"/>
                        </a:spcAft>
                        <a:defRPr kumimoji="1" sz="3600">
                          <a:solidFill>
                            <a:schemeClr val="tx1"/>
                          </a:solidFill>
                          <a:latin typeface="Arial" pitchFamily="34" charset="0"/>
                          <a:ea typeface="新細明體" pitchFamily="18" charset="-120"/>
                        </a:defRPr>
                      </a:lvl8pPr>
                      <a:lvl9pPr marL="3654425" indent="3175" defTabSz="912813" eaLnBrk="0" fontAlgn="base" hangingPunct="0">
                        <a:spcBef>
                          <a:spcPct val="20000"/>
                        </a:spcBef>
                        <a:spcAft>
                          <a:spcPct val="0"/>
                        </a:spcAft>
                        <a:defRPr kumimoji="1" sz="3600">
                          <a:solidFill>
                            <a:schemeClr val="tx1"/>
                          </a:solidFill>
                          <a:latin typeface="Arial" pitchFamily="34" charset="0"/>
                          <a:ea typeface="新細明體" pitchFamily="18" charset="-120"/>
                        </a:defRPr>
                      </a:lvl9pPr>
                    </a:lstStyle>
                    <a:p>
                      <a:pPr marL="0" marR="0" lvl="0" indent="0" algn="ctr" defTabSz="912813" rtl="0" eaLnBrk="1" fontAlgn="base" latinLnBrk="0" hangingPunct="1">
                        <a:lnSpc>
                          <a:spcPct val="100000"/>
                        </a:lnSpc>
                        <a:spcBef>
                          <a:spcPct val="0"/>
                        </a:spcBef>
                        <a:spcAft>
                          <a:spcPct val="0"/>
                        </a:spcAft>
                        <a:buClrTx/>
                        <a:buSzTx/>
                        <a:buFontTx/>
                        <a:buNone/>
                        <a:tabLst/>
                      </a:pPr>
                      <a:r>
                        <a:rPr kumimoji="0" lang="en-US" altLang="zh-TW" sz="2400" b="1" i="0" u="none" strike="noStrike" cap="none" normalizeH="0" baseline="0" dirty="0" smtClean="0">
                          <a:ln>
                            <a:noFill/>
                          </a:ln>
                          <a:solidFill>
                            <a:schemeClr val="tx1"/>
                          </a:solidFill>
                          <a:effectLst/>
                          <a:latin typeface="Times New Roman" pitchFamily="18" charset="0"/>
                          <a:ea typeface="微軟正黑體" pitchFamily="34" charset="-120"/>
                          <a:cs typeface="Times New Roman" pitchFamily="18" charset="0"/>
                        </a:rPr>
                        <a:t>●</a:t>
                      </a:r>
                      <a:endParaRPr kumimoji="0" lang="zh-TW" altLang="zh-TW" sz="2400" b="1" i="0" u="none" strike="noStrike" cap="none" normalizeH="0" baseline="0" dirty="0" smtClean="0">
                        <a:ln>
                          <a:noFill/>
                        </a:ln>
                        <a:solidFill>
                          <a:schemeClr val="tx1"/>
                        </a:solidFill>
                        <a:effectLst/>
                        <a:latin typeface="Calibri" pitchFamily="34" charset="0"/>
                        <a:ea typeface="微軟正黑體" pitchFamily="34" charset="-120"/>
                        <a:cs typeface="Times New Roman" pitchFamily="18" charset="0"/>
                      </a:endParaRPr>
                    </a:p>
                  </a:txBody>
                  <a:tcPr marL="35564" marR="35564"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ECEEF"/>
                    </a:solidFill>
                  </a:tcPr>
                </a:tc>
                <a:tc>
                  <a:txBody>
                    <a:bodyPr/>
                    <a:lstStyle>
                      <a:lvl1pPr defTabSz="912813">
                        <a:spcBef>
                          <a:spcPct val="20000"/>
                        </a:spcBef>
                        <a:defRPr kumimoji="1" sz="5800">
                          <a:solidFill>
                            <a:schemeClr val="tx1"/>
                          </a:solidFill>
                          <a:latin typeface="Arial" pitchFamily="34" charset="0"/>
                          <a:ea typeface="新細明體" pitchFamily="18" charset="-120"/>
                        </a:defRPr>
                      </a:lvl1pPr>
                      <a:lvl2pPr defTabSz="912813">
                        <a:spcBef>
                          <a:spcPct val="20000"/>
                        </a:spcBef>
                        <a:defRPr kumimoji="1" sz="5000">
                          <a:solidFill>
                            <a:schemeClr val="tx1"/>
                          </a:solidFill>
                          <a:latin typeface="Arial" pitchFamily="34" charset="0"/>
                          <a:ea typeface="新細明體" pitchFamily="18" charset="-120"/>
                        </a:defRPr>
                      </a:lvl2pPr>
                      <a:lvl3pPr defTabSz="912813">
                        <a:spcBef>
                          <a:spcPct val="20000"/>
                        </a:spcBef>
                        <a:defRPr kumimoji="1" sz="4400">
                          <a:solidFill>
                            <a:schemeClr val="tx1"/>
                          </a:solidFill>
                          <a:latin typeface="Arial" pitchFamily="34" charset="0"/>
                          <a:ea typeface="新細明體" pitchFamily="18" charset="-120"/>
                        </a:defRPr>
                      </a:lvl3pPr>
                      <a:lvl4pPr defTabSz="912813">
                        <a:spcBef>
                          <a:spcPct val="20000"/>
                        </a:spcBef>
                        <a:defRPr kumimoji="1" sz="3600">
                          <a:solidFill>
                            <a:schemeClr val="tx1"/>
                          </a:solidFill>
                          <a:latin typeface="Arial" pitchFamily="34" charset="0"/>
                          <a:ea typeface="新細明體" pitchFamily="18" charset="-120"/>
                        </a:defRPr>
                      </a:lvl4pPr>
                      <a:lvl5pPr defTabSz="912813">
                        <a:spcBef>
                          <a:spcPct val="20000"/>
                        </a:spcBef>
                        <a:defRPr kumimoji="1" sz="3600">
                          <a:solidFill>
                            <a:schemeClr val="tx1"/>
                          </a:solidFill>
                          <a:latin typeface="Arial" pitchFamily="34" charset="0"/>
                          <a:ea typeface="新細明體" pitchFamily="18" charset="-120"/>
                        </a:defRPr>
                      </a:lvl5pPr>
                      <a:lvl6pPr marL="2282825" indent="3175" defTabSz="912813" eaLnBrk="0" fontAlgn="base" hangingPunct="0">
                        <a:spcBef>
                          <a:spcPct val="20000"/>
                        </a:spcBef>
                        <a:spcAft>
                          <a:spcPct val="0"/>
                        </a:spcAft>
                        <a:defRPr kumimoji="1" sz="3600">
                          <a:solidFill>
                            <a:schemeClr val="tx1"/>
                          </a:solidFill>
                          <a:latin typeface="Arial" pitchFamily="34" charset="0"/>
                          <a:ea typeface="新細明體" pitchFamily="18" charset="-120"/>
                        </a:defRPr>
                      </a:lvl6pPr>
                      <a:lvl7pPr marL="2740025" indent="3175" defTabSz="912813" eaLnBrk="0" fontAlgn="base" hangingPunct="0">
                        <a:spcBef>
                          <a:spcPct val="20000"/>
                        </a:spcBef>
                        <a:spcAft>
                          <a:spcPct val="0"/>
                        </a:spcAft>
                        <a:defRPr kumimoji="1" sz="3600">
                          <a:solidFill>
                            <a:schemeClr val="tx1"/>
                          </a:solidFill>
                          <a:latin typeface="Arial" pitchFamily="34" charset="0"/>
                          <a:ea typeface="新細明體" pitchFamily="18" charset="-120"/>
                        </a:defRPr>
                      </a:lvl7pPr>
                      <a:lvl8pPr marL="3197225" indent="3175" defTabSz="912813" eaLnBrk="0" fontAlgn="base" hangingPunct="0">
                        <a:spcBef>
                          <a:spcPct val="20000"/>
                        </a:spcBef>
                        <a:spcAft>
                          <a:spcPct val="0"/>
                        </a:spcAft>
                        <a:defRPr kumimoji="1" sz="3600">
                          <a:solidFill>
                            <a:schemeClr val="tx1"/>
                          </a:solidFill>
                          <a:latin typeface="Arial" pitchFamily="34" charset="0"/>
                          <a:ea typeface="新細明體" pitchFamily="18" charset="-120"/>
                        </a:defRPr>
                      </a:lvl8pPr>
                      <a:lvl9pPr marL="3654425" indent="3175" defTabSz="912813" eaLnBrk="0" fontAlgn="base" hangingPunct="0">
                        <a:spcBef>
                          <a:spcPct val="20000"/>
                        </a:spcBef>
                        <a:spcAft>
                          <a:spcPct val="0"/>
                        </a:spcAft>
                        <a:defRPr kumimoji="1" sz="3600">
                          <a:solidFill>
                            <a:schemeClr val="tx1"/>
                          </a:solidFill>
                          <a:latin typeface="Arial" pitchFamily="34" charset="0"/>
                          <a:ea typeface="新細明體" pitchFamily="18" charset="-120"/>
                        </a:defRPr>
                      </a:lvl9pPr>
                    </a:lstStyle>
                    <a:p>
                      <a:pPr marL="0" marR="0" lvl="0" indent="0" algn="ctr" defTabSz="912813" rtl="0" eaLnBrk="1" fontAlgn="base" latinLnBrk="0" hangingPunct="1">
                        <a:lnSpc>
                          <a:spcPct val="100000"/>
                        </a:lnSpc>
                        <a:spcBef>
                          <a:spcPct val="0"/>
                        </a:spcBef>
                        <a:spcAft>
                          <a:spcPct val="0"/>
                        </a:spcAft>
                        <a:buClrTx/>
                        <a:buSzTx/>
                        <a:buFontTx/>
                        <a:buNone/>
                        <a:tabLst/>
                      </a:pPr>
                      <a:r>
                        <a:rPr kumimoji="0" lang="en-US" altLang="zh-TW" sz="2400" b="1" i="0" u="none" strike="noStrike" cap="none" normalizeH="0" baseline="0" dirty="0" smtClean="0">
                          <a:ln>
                            <a:noFill/>
                          </a:ln>
                          <a:solidFill>
                            <a:schemeClr val="tx1"/>
                          </a:solidFill>
                          <a:effectLst/>
                          <a:latin typeface="Times New Roman" pitchFamily="18" charset="0"/>
                          <a:ea typeface="微軟正黑體" pitchFamily="34" charset="-120"/>
                          <a:cs typeface="Times New Roman" pitchFamily="18" charset="0"/>
                        </a:rPr>
                        <a:t>●</a:t>
                      </a:r>
                      <a:endParaRPr kumimoji="0" lang="zh-TW" altLang="zh-TW" sz="2400" b="1" i="0" u="none" strike="noStrike" cap="none" normalizeH="0" baseline="0" dirty="0" smtClean="0">
                        <a:ln>
                          <a:noFill/>
                        </a:ln>
                        <a:solidFill>
                          <a:schemeClr val="tx1"/>
                        </a:solidFill>
                        <a:effectLst/>
                        <a:latin typeface="Calibri" pitchFamily="34" charset="0"/>
                        <a:ea typeface="微軟正黑體" pitchFamily="34" charset="-120"/>
                        <a:cs typeface="Times New Roman" pitchFamily="18" charset="0"/>
                      </a:endParaRPr>
                    </a:p>
                  </a:txBody>
                  <a:tcPr marL="35564" marR="35564"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ECEEF"/>
                    </a:solidFill>
                  </a:tcPr>
                </a:tc>
                <a:tc>
                  <a:txBody>
                    <a:bodyPr/>
                    <a:lstStyle>
                      <a:lvl1pPr defTabSz="912813">
                        <a:spcBef>
                          <a:spcPct val="20000"/>
                        </a:spcBef>
                        <a:defRPr kumimoji="1" sz="5800">
                          <a:solidFill>
                            <a:schemeClr val="tx1"/>
                          </a:solidFill>
                          <a:latin typeface="Arial" pitchFamily="34" charset="0"/>
                          <a:ea typeface="新細明體" pitchFamily="18" charset="-120"/>
                        </a:defRPr>
                      </a:lvl1pPr>
                      <a:lvl2pPr defTabSz="912813">
                        <a:spcBef>
                          <a:spcPct val="20000"/>
                        </a:spcBef>
                        <a:defRPr kumimoji="1" sz="5000">
                          <a:solidFill>
                            <a:schemeClr val="tx1"/>
                          </a:solidFill>
                          <a:latin typeface="Arial" pitchFamily="34" charset="0"/>
                          <a:ea typeface="新細明體" pitchFamily="18" charset="-120"/>
                        </a:defRPr>
                      </a:lvl2pPr>
                      <a:lvl3pPr defTabSz="912813">
                        <a:spcBef>
                          <a:spcPct val="20000"/>
                        </a:spcBef>
                        <a:defRPr kumimoji="1" sz="4400">
                          <a:solidFill>
                            <a:schemeClr val="tx1"/>
                          </a:solidFill>
                          <a:latin typeface="Arial" pitchFamily="34" charset="0"/>
                          <a:ea typeface="新細明體" pitchFamily="18" charset="-120"/>
                        </a:defRPr>
                      </a:lvl3pPr>
                      <a:lvl4pPr defTabSz="912813">
                        <a:spcBef>
                          <a:spcPct val="20000"/>
                        </a:spcBef>
                        <a:defRPr kumimoji="1" sz="3600">
                          <a:solidFill>
                            <a:schemeClr val="tx1"/>
                          </a:solidFill>
                          <a:latin typeface="Arial" pitchFamily="34" charset="0"/>
                          <a:ea typeface="新細明體" pitchFamily="18" charset="-120"/>
                        </a:defRPr>
                      </a:lvl4pPr>
                      <a:lvl5pPr defTabSz="912813">
                        <a:spcBef>
                          <a:spcPct val="20000"/>
                        </a:spcBef>
                        <a:defRPr kumimoji="1" sz="3600">
                          <a:solidFill>
                            <a:schemeClr val="tx1"/>
                          </a:solidFill>
                          <a:latin typeface="Arial" pitchFamily="34" charset="0"/>
                          <a:ea typeface="新細明體" pitchFamily="18" charset="-120"/>
                        </a:defRPr>
                      </a:lvl5pPr>
                      <a:lvl6pPr marL="2282825" indent="3175" defTabSz="912813" eaLnBrk="0" fontAlgn="base" hangingPunct="0">
                        <a:spcBef>
                          <a:spcPct val="20000"/>
                        </a:spcBef>
                        <a:spcAft>
                          <a:spcPct val="0"/>
                        </a:spcAft>
                        <a:defRPr kumimoji="1" sz="3600">
                          <a:solidFill>
                            <a:schemeClr val="tx1"/>
                          </a:solidFill>
                          <a:latin typeface="Arial" pitchFamily="34" charset="0"/>
                          <a:ea typeface="新細明體" pitchFamily="18" charset="-120"/>
                        </a:defRPr>
                      </a:lvl6pPr>
                      <a:lvl7pPr marL="2740025" indent="3175" defTabSz="912813" eaLnBrk="0" fontAlgn="base" hangingPunct="0">
                        <a:spcBef>
                          <a:spcPct val="20000"/>
                        </a:spcBef>
                        <a:spcAft>
                          <a:spcPct val="0"/>
                        </a:spcAft>
                        <a:defRPr kumimoji="1" sz="3600">
                          <a:solidFill>
                            <a:schemeClr val="tx1"/>
                          </a:solidFill>
                          <a:latin typeface="Arial" pitchFamily="34" charset="0"/>
                          <a:ea typeface="新細明體" pitchFamily="18" charset="-120"/>
                        </a:defRPr>
                      </a:lvl7pPr>
                      <a:lvl8pPr marL="3197225" indent="3175" defTabSz="912813" eaLnBrk="0" fontAlgn="base" hangingPunct="0">
                        <a:spcBef>
                          <a:spcPct val="20000"/>
                        </a:spcBef>
                        <a:spcAft>
                          <a:spcPct val="0"/>
                        </a:spcAft>
                        <a:defRPr kumimoji="1" sz="3600">
                          <a:solidFill>
                            <a:schemeClr val="tx1"/>
                          </a:solidFill>
                          <a:latin typeface="Arial" pitchFamily="34" charset="0"/>
                          <a:ea typeface="新細明體" pitchFamily="18" charset="-120"/>
                        </a:defRPr>
                      </a:lvl8pPr>
                      <a:lvl9pPr marL="3654425" indent="3175" defTabSz="912813" eaLnBrk="0" fontAlgn="base" hangingPunct="0">
                        <a:spcBef>
                          <a:spcPct val="20000"/>
                        </a:spcBef>
                        <a:spcAft>
                          <a:spcPct val="0"/>
                        </a:spcAft>
                        <a:defRPr kumimoji="1" sz="3600">
                          <a:solidFill>
                            <a:schemeClr val="tx1"/>
                          </a:solidFill>
                          <a:latin typeface="Arial" pitchFamily="34" charset="0"/>
                          <a:ea typeface="新細明體" pitchFamily="18" charset="-120"/>
                        </a:defRPr>
                      </a:lvl9pPr>
                    </a:lstStyle>
                    <a:p>
                      <a:pPr marL="0" marR="0" lvl="0" indent="0" algn="ctr" defTabSz="912813" rtl="0" eaLnBrk="1" fontAlgn="base" latinLnBrk="0" hangingPunct="1">
                        <a:lnSpc>
                          <a:spcPct val="100000"/>
                        </a:lnSpc>
                        <a:spcBef>
                          <a:spcPct val="0"/>
                        </a:spcBef>
                        <a:spcAft>
                          <a:spcPct val="0"/>
                        </a:spcAft>
                        <a:buClrTx/>
                        <a:buSzTx/>
                        <a:buFontTx/>
                        <a:buNone/>
                        <a:tabLst/>
                      </a:pPr>
                      <a:r>
                        <a:rPr kumimoji="0" lang="en-US" altLang="zh-TW" sz="2400" b="1" i="0" u="none" strike="noStrike" cap="none" normalizeH="0" baseline="0" dirty="0" smtClean="0">
                          <a:ln>
                            <a:noFill/>
                          </a:ln>
                          <a:solidFill>
                            <a:schemeClr val="tx1"/>
                          </a:solidFill>
                          <a:effectLst/>
                          <a:latin typeface="Times New Roman" pitchFamily="18" charset="0"/>
                          <a:ea typeface="微軟正黑體" pitchFamily="34" charset="-120"/>
                          <a:cs typeface="Times New Roman" pitchFamily="18" charset="0"/>
                        </a:rPr>
                        <a:t>●</a:t>
                      </a:r>
                      <a:endParaRPr kumimoji="0" lang="zh-TW" altLang="zh-TW" sz="2400" b="1" i="0" u="none" strike="noStrike" cap="none" normalizeH="0" baseline="0" dirty="0" smtClean="0">
                        <a:ln>
                          <a:noFill/>
                        </a:ln>
                        <a:solidFill>
                          <a:schemeClr val="tx1"/>
                        </a:solidFill>
                        <a:effectLst/>
                        <a:latin typeface="Calibri" pitchFamily="34" charset="0"/>
                        <a:ea typeface="微軟正黑體" pitchFamily="34" charset="-120"/>
                        <a:cs typeface="Times New Roman" pitchFamily="18" charset="0"/>
                      </a:endParaRPr>
                    </a:p>
                  </a:txBody>
                  <a:tcPr marL="35564" marR="35564"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ECEEF"/>
                    </a:solidFill>
                  </a:tcPr>
                </a:tc>
                <a:tc>
                  <a:txBody>
                    <a:bodyPr/>
                    <a:lstStyle>
                      <a:lvl1pPr defTabSz="912813">
                        <a:spcBef>
                          <a:spcPct val="20000"/>
                        </a:spcBef>
                        <a:defRPr kumimoji="1" sz="5800">
                          <a:solidFill>
                            <a:schemeClr val="tx1"/>
                          </a:solidFill>
                          <a:latin typeface="Arial" pitchFamily="34" charset="0"/>
                          <a:ea typeface="新細明體" pitchFamily="18" charset="-120"/>
                        </a:defRPr>
                      </a:lvl1pPr>
                      <a:lvl2pPr defTabSz="912813">
                        <a:spcBef>
                          <a:spcPct val="20000"/>
                        </a:spcBef>
                        <a:defRPr kumimoji="1" sz="5000">
                          <a:solidFill>
                            <a:schemeClr val="tx1"/>
                          </a:solidFill>
                          <a:latin typeface="Arial" pitchFamily="34" charset="0"/>
                          <a:ea typeface="新細明體" pitchFamily="18" charset="-120"/>
                        </a:defRPr>
                      </a:lvl2pPr>
                      <a:lvl3pPr defTabSz="912813">
                        <a:spcBef>
                          <a:spcPct val="20000"/>
                        </a:spcBef>
                        <a:defRPr kumimoji="1" sz="4400">
                          <a:solidFill>
                            <a:schemeClr val="tx1"/>
                          </a:solidFill>
                          <a:latin typeface="Arial" pitchFamily="34" charset="0"/>
                          <a:ea typeface="新細明體" pitchFamily="18" charset="-120"/>
                        </a:defRPr>
                      </a:lvl3pPr>
                      <a:lvl4pPr defTabSz="912813">
                        <a:spcBef>
                          <a:spcPct val="20000"/>
                        </a:spcBef>
                        <a:defRPr kumimoji="1" sz="3600">
                          <a:solidFill>
                            <a:schemeClr val="tx1"/>
                          </a:solidFill>
                          <a:latin typeface="Arial" pitchFamily="34" charset="0"/>
                          <a:ea typeface="新細明體" pitchFamily="18" charset="-120"/>
                        </a:defRPr>
                      </a:lvl4pPr>
                      <a:lvl5pPr defTabSz="912813">
                        <a:spcBef>
                          <a:spcPct val="20000"/>
                        </a:spcBef>
                        <a:defRPr kumimoji="1" sz="3600">
                          <a:solidFill>
                            <a:schemeClr val="tx1"/>
                          </a:solidFill>
                          <a:latin typeface="Arial" pitchFamily="34" charset="0"/>
                          <a:ea typeface="新細明體" pitchFamily="18" charset="-120"/>
                        </a:defRPr>
                      </a:lvl5pPr>
                      <a:lvl6pPr marL="2282825" indent="3175" defTabSz="912813" eaLnBrk="0" fontAlgn="base" hangingPunct="0">
                        <a:spcBef>
                          <a:spcPct val="20000"/>
                        </a:spcBef>
                        <a:spcAft>
                          <a:spcPct val="0"/>
                        </a:spcAft>
                        <a:defRPr kumimoji="1" sz="3600">
                          <a:solidFill>
                            <a:schemeClr val="tx1"/>
                          </a:solidFill>
                          <a:latin typeface="Arial" pitchFamily="34" charset="0"/>
                          <a:ea typeface="新細明體" pitchFamily="18" charset="-120"/>
                        </a:defRPr>
                      </a:lvl6pPr>
                      <a:lvl7pPr marL="2740025" indent="3175" defTabSz="912813" eaLnBrk="0" fontAlgn="base" hangingPunct="0">
                        <a:spcBef>
                          <a:spcPct val="20000"/>
                        </a:spcBef>
                        <a:spcAft>
                          <a:spcPct val="0"/>
                        </a:spcAft>
                        <a:defRPr kumimoji="1" sz="3600">
                          <a:solidFill>
                            <a:schemeClr val="tx1"/>
                          </a:solidFill>
                          <a:latin typeface="Arial" pitchFamily="34" charset="0"/>
                          <a:ea typeface="新細明體" pitchFamily="18" charset="-120"/>
                        </a:defRPr>
                      </a:lvl7pPr>
                      <a:lvl8pPr marL="3197225" indent="3175" defTabSz="912813" eaLnBrk="0" fontAlgn="base" hangingPunct="0">
                        <a:spcBef>
                          <a:spcPct val="20000"/>
                        </a:spcBef>
                        <a:spcAft>
                          <a:spcPct val="0"/>
                        </a:spcAft>
                        <a:defRPr kumimoji="1" sz="3600">
                          <a:solidFill>
                            <a:schemeClr val="tx1"/>
                          </a:solidFill>
                          <a:latin typeface="Arial" pitchFamily="34" charset="0"/>
                          <a:ea typeface="新細明體" pitchFamily="18" charset="-120"/>
                        </a:defRPr>
                      </a:lvl8pPr>
                      <a:lvl9pPr marL="3654425" indent="3175" defTabSz="912813" eaLnBrk="0" fontAlgn="base" hangingPunct="0">
                        <a:spcBef>
                          <a:spcPct val="20000"/>
                        </a:spcBef>
                        <a:spcAft>
                          <a:spcPct val="0"/>
                        </a:spcAft>
                        <a:defRPr kumimoji="1" sz="3600">
                          <a:solidFill>
                            <a:schemeClr val="tx1"/>
                          </a:solidFill>
                          <a:latin typeface="Arial" pitchFamily="34" charset="0"/>
                          <a:ea typeface="新細明體" pitchFamily="18" charset="-120"/>
                        </a:defRPr>
                      </a:lvl9pPr>
                    </a:lstStyle>
                    <a:p>
                      <a:pPr marL="0" marR="0" lvl="0" indent="0" algn="ctr" defTabSz="912813" rtl="0" eaLnBrk="1" fontAlgn="base" latinLnBrk="0" hangingPunct="1">
                        <a:lnSpc>
                          <a:spcPct val="100000"/>
                        </a:lnSpc>
                        <a:spcBef>
                          <a:spcPct val="0"/>
                        </a:spcBef>
                        <a:spcAft>
                          <a:spcPct val="0"/>
                        </a:spcAft>
                        <a:buClrTx/>
                        <a:buSzTx/>
                        <a:buFontTx/>
                        <a:buNone/>
                        <a:tabLst/>
                      </a:pPr>
                      <a:r>
                        <a:rPr kumimoji="0" lang="en-US" altLang="zh-TW" sz="2400" b="1" i="0" u="none" strike="noStrike" cap="none" normalizeH="0" baseline="0" dirty="0" smtClean="0">
                          <a:ln>
                            <a:noFill/>
                          </a:ln>
                          <a:solidFill>
                            <a:schemeClr val="tx1"/>
                          </a:solidFill>
                          <a:effectLst/>
                          <a:latin typeface="Times New Roman" pitchFamily="18" charset="0"/>
                          <a:ea typeface="微軟正黑體" pitchFamily="34" charset="-120"/>
                          <a:cs typeface="Times New Roman" pitchFamily="18" charset="0"/>
                        </a:rPr>
                        <a:t>●</a:t>
                      </a:r>
                      <a:endParaRPr kumimoji="0" lang="zh-TW" altLang="zh-TW" sz="2400" b="1" i="0" u="none" strike="noStrike" cap="none" normalizeH="0" baseline="0" dirty="0" smtClean="0">
                        <a:ln>
                          <a:noFill/>
                        </a:ln>
                        <a:solidFill>
                          <a:schemeClr val="tx1"/>
                        </a:solidFill>
                        <a:effectLst/>
                        <a:latin typeface="Calibri" pitchFamily="34" charset="0"/>
                        <a:ea typeface="微軟正黑體" pitchFamily="34" charset="-120"/>
                        <a:cs typeface="Times New Roman" pitchFamily="18" charset="0"/>
                      </a:endParaRPr>
                    </a:p>
                  </a:txBody>
                  <a:tcPr marL="35564" marR="35564"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ECEEF"/>
                    </a:solidFill>
                  </a:tcPr>
                </a:tc>
                <a:tc>
                  <a:txBody>
                    <a:bodyPr/>
                    <a:lstStyle>
                      <a:lvl1pPr defTabSz="912813">
                        <a:spcBef>
                          <a:spcPct val="20000"/>
                        </a:spcBef>
                        <a:defRPr kumimoji="1" sz="5800">
                          <a:solidFill>
                            <a:schemeClr val="tx1"/>
                          </a:solidFill>
                          <a:latin typeface="Arial" pitchFamily="34" charset="0"/>
                          <a:ea typeface="新細明體" pitchFamily="18" charset="-120"/>
                        </a:defRPr>
                      </a:lvl1pPr>
                      <a:lvl2pPr defTabSz="912813">
                        <a:spcBef>
                          <a:spcPct val="20000"/>
                        </a:spcBef>
                        <a:defRPr kumimoji="1" sz="5000">
                          <a:solidFill>
                            <a:schemeClr val="tx1"/>
                          </a:solidFill>
                          <a:latin typeface="Arial" pitchFamily="34" charset="0"/>
                          <a:ea typeface="新細明體" pitchFamily="18" charset="-120"/>
                        </a:defRPr>
                      </a:lvl2pPr>
                      <a:lvl3pPr defTabSz="912813">
                        <a:spcBef>
                          <a:spcPct val="20000"/>
                        </a:spcBef>
                        <a:defRPr kumimoji="1" sz="4400">
                          <a:solidFill>
                            <a:schemeClr val="tx1"/>
                          </a:solidFill>
                          <a:latin typeface="Arial" pitchFamily="34" charset="0"/>
                          <a:ea typeface="新細明體" pitchFamily="18" charset="-120"/>
                        </a:defRPr>
                      </a:lvl3pPr>
                      <a:lvl4pPr defTabSz="912813">
                        <a:spcBef>
                          <a:spcPct val="20000"/>
                        </a:spcBef>
                        <a:defRPr kumimoji="1" sz="3600">
                          <a:solidFill>
                            <a:schemeClr val="tx1"/>
                          </a:solidFill>
                          <a:latin typeface="Arial" pitchFamily="34" charset="0"/>
                          <a:ea typeface="新細明體" pitchFamily="18" charset="-120"/>
                        </a:defRPr>
                      </a:lvl4pPr>
                      <a:lvl5pPr defTabSz="912813">
                        <a:spcBef>
                          <a:spcPct val="20000"/>
                        </a:spcBef>
                        <a:defRPr kumimoji="1" sz="3600">
                          <a:solidFill>
                            <a:schemeClr val="tx1"/>
                          </a:solidFill>
                          <a:latin typeface="Arial" pitchFamily="34" charset="0"/>
                          <a:ea typeface="新細明體" pitchFamily="18" charset="-120"/>
                        </a:defRPr>
                      </a:lvl5pPr>
                      <a:lvl6pPr marL="2282825" indent="3175" defTabSz="912813" eaLnBrk="0" fontAlgn="base" hangingPunct="0">
                        <a:spcBef>
                          <a:spcPct val="20000"/>
                        </a:spcBef>
                        <a:spcAft>
                          <a:spcPct val="0"/>
                        </a:spcAft>
                        <a:defRPr kumimoji="1" sz="3600">
                          <a:solidFill>
                            <a:schemeClr val="tx1"/>
                          </a:solidFill>
                          <a:latin typeface="Arial" pitchFamily="34" charset="0"/>
                          <a:ea typeface="新細明體" pitchFamily="18" charset="-120"/>
                        </a:defRPr>
                      </a:lvl6pPr>
                      <a:lvl7pPr marL="2740025" indent="3175" defTabSz="912813" eaLnBrk="0" fontAlgn="base" hangingPunct="0">
                        <a:spcBef>
                          <a:spcPct val="20000"/>
                        </a:spcBef>
                        <a:spcAft>
                          <a:spcPct val="0"/>
                        </a:spcAft>
                        <a:defRPr kumimoji="1" sz="3600">
                          <a:solidFill>
                            <a:schemeClr val="tx1"/>
                          </a:solidFill>
                          <a:latin typeface="Arial" pitchFamily="34" charset="0"/>
                          <a:ea typeface="新細明體" pitchFamily="18" charset="-120"/>
                        </a:defRPr>
                      </a:lvl7pPr>
                      <a:lvl8pPr marL="3197225" indent="3175" defTabSz="912813" eaLnBrk="0" fontAlgn="base" hangingPunct="0">
                        <a:spcBef>
                          <a:spcPct val="20000"/>
                        </a:spcBef>
                        <a:spcAft>
                          <a:spcPct val="0"/>
                        </a:spcAft>
                        <a:defRPr kumimoji="1" sz="3600">
                          <a:solidFill>
                            <a:schemeClr val="tx1"/>
                          </a:solidFill>
                          <a:latin typeface="Arial" pitchFamily="34" charset="0"/>
                          <a:ea typeface="新細明體" pitchFamily="18" charset="-120"/>
                        </a:defRPr>
                      </a:lvl8pPr>
                      <a:lvl9pPr marL="3654425" indent="3175" defTabSz="912813" eaLnBrk="0" fontAlgn="base" hangingPunct="0">
                        <a:spcBef>
                          <a:spcPct val="20000"/>
                        </a:spcBef>
                        <a:spcAft>
                          <a:spcPct val="0"/>
                        </a:spcAft>
                        <a:defRPr kumimoji="1" sz="3600">
                          <a:solidFill>
                            <a:schemeClr val="tx1"/>
                          </a:solidFill>
                          <a:latin typeface="Arial" pitchFamily="34" charset="0"/>
                          <a:ea typeface="新細明體" pitchFamily="18" charset="-120"/>
                        </a:defRPr>
                      </a:lvl9pPr>
                    </a:lstStyle>
                    <a:p>
                      <a:pPr marL="0" marR="0" lvl="0" indent="0" algn="ctr" defTabSz="912813" rtl="0" eaLnBrk="1" fontAlgn="base" latinLnBrk="0" hangingPunct="1">
                        <a:lnSpc>
                          <a:spcPct val="100000"/>
                        </a:lnSpc>
                        <a:spcBef>
                          <a:spcPct val="0"/>
                        </a:spcBef>
                        <a:spcAft>
                          <a:spcPct val="0"/>
                        </a:spcAft>
                        <a:buClrTx/>
                        <a:buSzTx/>
                        <a:buFontTx/>
                        <a:buNone/>
                        <a:tabLst/>
                      </a:pPr>
                      <a:r>
                        <a:rPr kumimoji="0" lang="en-US" altLang="zh-TW" sz="2400" b="1" i="0" u="none" strike="noStrike" cap="none" normalizeH="0" baseline="0" dirty="0" smtClean="0">
                          <a:ln>
                            <a:noFill/>
                          </a:ln>
                          <a:solidFill>
                            <a:schemeClr val="tx1"/>
                          </a:solidFill>
                          <a:effectLst/>
                          <a:latin typeface="Times New Roman" pitchFamily="18" charset="0"/>
                          <a:ea typeface="微軟正黑體" pitchFamily="34" charset="-120"/>
                          <a:cs typeface="Times New Roman" pitchFamily="18" charset="0"/>
                        </a:rPr>
                        <a:t>●</a:t>
                      </a:r>
                      <a:endParaRPr kumimoji="0" lang="zh-TW" altLang="zh-TW" sz="2400" b="1" i="0" u="none" strike="noStrike" cap="none" normalizeH="0" baseline="0" dirty="0" smtClean="0">
                        <a:ln>
                          <a:noFill/>
                        </a:ln>
                        <a:solidFill>
                          <a:schemeClr val="tx1"/>
                        </a:solidFill>
                        <a:effectLst/>
                        <a:latin typeface="Calibri" pitchFamily="34" charset="0"/>
                        <a:ea typeface="微軟正黑體" pitchFamily="34" charset="-120"/>
                        <a:cs typeface="Times New Roman" pitchFamily="18" charset="0"/>
                      </a:endParaRPr>
                    </a:p>
                  </a:txBody>
                  <a:tcPr marL="35564" marR="35564"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ECEEF"/>
                    </a:solidFill>
                  </a:tcPr>
                </a:tc>
                <a:tc vMerge="1">
                  <a:txBody>
                    <a:bodyPr/>
                    <a:lstStyle/>
                    <a:p>
                      <a:endParaRPr lang="zh-TW" altLang="en-US"/>
                    </a:p>
                  </a:txBody>
                  <a:tcPr/>
                </a:tc>
                <a:tc>
                  <a:txBody>
                    <a:bodyPr/>
                    <a:lstStyle/>
                    <a:p>
                      <a:pPr algn="ctr">
                        <a:lnSpc>
                          <a:spcPct val="100000"/>
                        </a:lnSpc>
                        <a:spcAft>
                          <a:spcPts val="0"/>
                        </a:spcAft>
                      </a:pPr>
                      <a:r>
                        <a:rPr lang="en-US" altLang="zh-TW" sz="2400" b="1" kern="100" dirty="0">
                          <a:solidFill>
                            <a:schemeClr val="tx1"/>
                          </a:solidFill>
                          <a:effectLst/>
                          <a:latin typeface="微軟正黑體" panose="020B0604030504040204" pitchFamily="34" charset="-120"/>
                          <a:ea typeface="微軟正黑體" panose="020B0604030504040204" pitchFamily="34" charset="-120"/>
                        </a:rPr>
                        <a:t>●</a:t>
                      </a:r>
                      <a:endParaRPr lang="zh-TW" altLang="zh-TW" sz="2400" b="1" kern="100" dirty="0">
                        <a:solidFill>
                          <a:schemeClr val="tx1"/>
                        </a:solidFill>
                        <a:effectLst/>
                        <a:latin typeface="微軟正黑體" panose="020B0604030504040204" pitchFamily="34" charset="-120"/>
                        <a:ea typeface="微軟正黑體" panose="020B0604030504040204" pitchFamily="34" charset="-120"/>
                        <a:cs typeface="Times New Roman"/>
                      </a:endParaRPr>
                    </a:p>
                  </a:txBody>
                  <a:tcPr marL="33006" marR="3300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ECEEF"/>
                    </a:solidFill>
                  </a:tcPr>
                </a:tc>
                <a:tc>
                  <a:txBody>
                    <a:bodyPr/>
                    <a:lstStyle/>
                    <a:p>
                      <a:pPr algn="ctr">
                        <a:lnSpc>
                          <a:spcPct val="100000"/>
                        </a:lnSpc>
                        <a:spcAft>
                          <a:spcPts val="0"/>
                        </a:spcAft>
                      </a:pPr>
                      <a:r>
                        <a:rPr lang="en-US" altLang="zh-TW" sz="2400" b="1" kern="100" dirty="0">
                          <a:solidFill>
                            <a:schemeClr val="tx1"/>
                          </a:solidFill>
                          <a:effectLst/>
                          <a:latin typeface="微軟正黑體" panose="020B0604030504040204" pitchFamily="34" charset="-120"/>
                          <a:ea typeface="微軟正黑體" panose="020B0604030504040204" pitchFamily="34" charset="-120"/>
                        </a:rPr>
                        <a:t>●</a:t>
                      </a:r>
                      <a:endParaRPr lang="zh-TW" altLang="zh-TW" sz="2400" b="1" kern="100" dirty="0">
                        <a:solidFill>
                          <a:schemeClr val="tx1"/>
                        </a:solidFill>
                        <a:effectLst/>
                        <a:latin typeface="微軟正黑體" panose="020B0604030504040204" pitchFamily="34" charset="-120"/>
                        <a:ea typeface="微軟正黑體" panose="020B0604030504040204" pitchFamily="34" charset="-120"/>
                        <a:cs typeface="Times New Roman"/>
                      </a:endParaRPr>
                    </a:p>
                  </a:txBody>
                  <a:tcPr marL="33006" marR="3300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ECEEF"/>
                    </a:solidFill>
                  </a:tcPr>
                </a:tc>
                <a:tc vMerge="1">
                  <a:txBody>
                    <a:bodyPr/>
                    <a:lstStyle/>
                    <a:p>
                      <a:endParaRPr lang="zh-TW" altLang="en-US"/>
                    </a:p>
                  </a:txBody>
                  <a:tcPr/>
                </a:tc>
                <a:tc vMerge="1">
                  <a:txBody>
                    <a:bodyPr/>
                    <a:lstStyle/>
                    <a:p>
                      <a:endParaRPr lang="zh-TW" altLang="en-US"/>
                    </a:p>
                  </a:txBody>
                  <a:tcPr/>
                </a:tc>
                <a:tc vMerge="1">
                  <a:txBody>
                    <a:bodyPr/>
                    <a:lstStyle/>
                    <a:p>
                      <a:endParaRPr lang="zh-TW" altLang="en-US"/>
                    </a:p>
                  </a:txBody>
                  <a:tcPr/>
                </a:tc>
              </a:tr>
              <a:tr h="731506">
                <a:tc vMerge="1">
                  <a:txBody>
                    <a:bodyPr/>
                    <a:lstStyle/>
                    <a:p>
                      <a:endParaRPr lang="zh-TW" altLang="en-US"/>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E1E1"/>
                    </a:solidFill>
                  </a:tcPr>
                </a:tc>
                <a:tc vMerge="1">
                  <a:txBody>
                    <a:bodyPr/>
                    <a:lstStyle/>
                    <a:p>
                      <a:endParaRPr lang="zh-TW" altLang="en-US"/>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E1E1"/>
                    </a:solidFill>
                  </a:tcPr>
                </a:tc>
                <a:tc>
                  <a:txBody>
                    <a:bodyPr/>
                    <a:lstStyle>
                      <a:lvl1pPr defTabSz="912813">
                        <a:spcBef>
                          <a:spcPct val="20000"/>
                        </a:spcBef>
                        <a:defRPr kumimoji="1" sz="5800">
                          <a:solidFill>
                            <a:schemeClr val="tx1"/>
                          </a:solidFill>
                          <a:latin typeface="Arial" pitchFamily="34" charset="0"/>
                          <a:ea typeface="新細明體" pitchFamily="18" charset="-120"/>
                        </a:defRPr>
                      </a:lvl1pPr>
                      <a:lvl2pPr defTabSz="912813">
                        <a:spcBef>
                          <a:spcPct val="20000"/>
                        </a:spcBef>
                        <a:defRPr kumimoji="1" sz="5000">
                          <a:solidFill>
                            <a:schemeClr val="tx1"/>
                          </a:solidFill>
                          <a:latin typeface="Arial" pitchFamily="34" charset="0"/>
                          <a:ea typeface="新細明體" pitchFamily="18" charset="-120"/>
                        </a:defRPr>
                      </a:lvl2pPr>
                      <a:lvl3pPr defTabSz="912813">
                        <a:spcBef>
                          <a:spcPct val="20000"/>
                        </a:spcBef>
                        <a:defRPr kumimoji="1" sz="4400">
                          <a:solidFill>
                            <a:schemeClr val="tx1"/>
                          </a:solidFill>
                          <a:latin typeface="Arial" pitchFamily="34" charset="0"/>
                          <a:ea typeface="新細明體" pitchFamily="18" charset="-120"/>
                        </a:defRPr>
                      </a:lvl3pPr>
                      <a:lvl4pPr defTabSz="912813">
                        <a:spcBef>
                          <a:spcPct val="20000"/>
                        </a:spcBef>
                        <a:defRPr kumimoji="1" sz="3600">
                          <a:solidFill>
                            <a:schemeClr val="tx1"/>
                          </a:solidFill>
                          <a:latin typeface="Arial" pitchFamily="34" charset="0"/>
                          <a:ea typeface="新細明體" pitchFamily="18" charset="-120"/>
                        </a:defRPr>
                      </a:lvl4pPr>
                      <a:lvl5pPr defTabSz="912813">
                        <a:spcBef>
                          <a:spcPct val="20000"/>
                        </a:spcBef>
                        <a:defRPr kumimoji="1" sz="3600">
                          <a:solidFill>
                            <a:schemeClr val="tx1"/>
                          </a:solidFill>
                          <a:latin typeface="Arial" pitchFamily="34" charset="0"/>
                          <a:ea typeface="新細明體" pitchFamily="18" charset="-120"/>
                        </a:defRPr>
                      </a:lvl5pPr>
                      <a:lvl6pPr marL="2282825" indent="3175" defTabSz="912813" eaLnBrk="0" fontAlgn="base" hangingPunct="0">
                        <a:spcBef>
                          <a:spcPct val="20000"/>
                        </a:spcBef>
                        <a:spcAft>
                          <a:spcPct val="0"/>
                        </a:spcAft>
                        <a:defRPr kumimoji="1" sz="3600">
                          <a:solidFill>
                            <a:schemeClr val="tx1"/>
                          </a:solidFill>
                          <a:latin typeface="Arial" pitchFamily="34" charset="0"/>
                          <a:ea typeface="新細明體" pitchFamily="18" charset="-120"/>
                        </a:defRPr>
                      </a:lvl6pPr>
                      <a:lvl7pPr marL="2740025" indent="3175" defTabSz="912813" eaLnBrk="0" fontAlgn="base" hangingPunct="0">
                        <a:spcBef>
                          <a:spcPct val="20000"/>
                        </a:spcBef>
                        <a:spcAft>
                          <a:spcPct val="0"/>
                        </a:spcAft>
                        <a:defRPr kumimoji="1" sz="3600">
                          <a:solidFill>
                            <a:schemeClr val="tx1"/>
                          </a:solidFill>
                          <a:latin typeface="Arial" pitchFamily="34" charset="0"/>
                          <a:ea typeface="新細明體" pitchFamily="18" charset="-120"/>
                        </a:defRPr>
                      </a:lvl7pPr>
                      <a:lvl8pPr marL="3197225" indent="3175" defTabSz="912813" eaLnBrk="0" fontAlgn="base" hangingPunct="0">
                        <a:spcBef>
                          <a:spcPct val="20000"/>
                        </a:spcBef>
                        <a:spcAft>
                          <a:spcPct val="0"/>
                        </a:spcAft>
                        <a:defRPr kumimoji="1" sz="3600">
                          <a:solidFill>
                            <a:schemeClr val="tx1"/>
                          </a:solidFill>
                          <a:latin typeface="Arial" pitchFamily="34" charset="0"/>
                          <a:ea typeface="新細明體" pitchFamily="18" charset="-120"/>
                        </a:defRPr>
                      </a:lvl8pPr>
                      <a:lvl9pPr marL="3654425" indent="3175" defTabSz="912813" eaLnBrk="0" fontAlgn="base" hangingPunct="0">
                        <a:spcBef>
                          <a:spcPct val="20000"/>
                        </a:spcBef>
                        <a:spcAft>
                          <a:spcPct val="0"/>
                        </a:spcAft>
                        <a:defRPr kumimoji="1" sz="3600">
                          <a:solidFill>
                            <a:schemeClr val="tx1"/>
                          </a:solidFill>
                          <a:latin typeface="Arial" pitchFamily="34" charset="0"/>
                          <a:ea typeface="新細明體" pitchFamily="18" charset="-120"/>
                        </a:defRPr>
                      </a:lvl9pPr>
                    </a:lstStyle>
                    <a:p>
                      <a:pPr marL="0" marR="0" lvl="0" indent="0" algn="l" defTabSz="912813" rtl="0" eaLnBrk="1" fontAlgn="base" latinLnBrk="0" hangingPunct="1">
                        <a:lnSpc>
                          <a:spcPct val="100000"/>
                        </a:lnSpc>
                        <a:spcBef>
                          <a:spcPct val="0"/>
                        </a:spcBef>
                        <a:spcAft>
                          <a:spcPct val="0"/>
                        </a:spcAft>
                        <a:buClrTx/>
                        <a:buSzTx/>
                        <a:buFontTx/>
                        <a:buNone/>
                        <a:tabLst/>
                      </a:pPr>
                      <a:r>
                        <a:rPr kumimoji="0" lang="zh-TW" altLang="zh-TW" sz="2400" b="1" i="0" u="none" strike="noStrike" cap="none" normalizeH="0" baseline="0" dirty="0" smtClean="0">
                          <a:ln>
                            <a:noFill/>
                          </a:ln>
                          <a:solidFill>
                            <a:schemeClr val="tx1"/>
                          </a:solidFill>
                          <a:effectLst/>
                          <a:latin typeface="Times New Roman" pitchFamily="18" charset="0"/>
                          <a:ea typeface="微軟正黑體" pitchFamily="34" charset="-120"/>
                          <a:cs typeface="Times New Roman" pitchFamily="18" charset="0"/>
                        </a:rPr>
                        <a:t>其他林業設施</a:t>
                      </a:r>
                      <a:endParaRPr kumimoji="0" lang="zh-TW" altLang="zh-TW" sz="2400" b="1" i="0" u="none" strike="noStrike" cap="none" normalizeH="0" baseline="0" dirty="0" smtClean="0">
                        <a:ln>
                          <a:noFill/>
                        </a:ln>
                        <a:solidFill>
                          <a:schemeClr val="tx1"/>
                        </a:solidFill>
                        <a:effectLst/>
                        <a:latin typeface="Calibri" pitchFamily="34" charset="0"/>
                        <a:ea typeface="微軟正黑體" pitchFamily="34" charset="-120"/>
                        <a:cs typeface="Times New Roman" pitchFamily="18" charset="0"/>
                      </a:endParaRPr>
                    </a:p>
                  </a:txBody>
                  <a:tcPr marL="35564" marR="35564"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ECEEF"/>
                    </a:solidFill>
                  </a:tcPr>
                </a:tc>
                <a:tc>
                  <a:txBody>
                    <a:bodyPr/>
                    <a:lstStyle>
                      <a:lvl1pPr defTabSz="912813">
                        <a:spcBef>
                          <a:spcPct val="20000"/>
                        </a:spcBef>
                        <a:defRPr kumimoji="1" sz="5800">
                          <a:solidFill>
                            <a:schemeClr val="tx1"/>
                          </a:solidFill>
                          <a:latin typeface="Arial" pitchFamily="34" charset="0"/>
                          <a:ea typeface="新細明體" pitchFamily="18" charset="-120"/>
                        </a:defRPr>
                      </a:lvl1pPr>
                      <a:lvl2pPr defTabSz="912813">
                        <a:spcBef>
                          <a:spcPct val="20000"/>
                        </a:spcBef>
                        <a:defRPr kumimoji="1" sz="5000">
                          <a:solidFill>
                            <a:schemeClr val="tx1"/>
                          </a:solidFill>
                          <a:latin typeface="Arial" pitchFamily="34" charset="0"/>
                          <a:ea typeface="新細明體" pitchFamily="18" charset="-120"/>
                        </a:defRPr>
                      </a:lvl2pPr>
                      <a:lvl3pPr defTabSz="912813">
                        <a:spcBef>
                          <a:spcPct val="20000"/>
                        </a:spcBef>
                        <a:defRPr kumimoji="1" sz="4400">
                          <a:solidFill>
                            <a:schemeClr val="tx1"/>
                          </a:solidFill>
                          <a:latin typeface="Arial" pitchFamily="34" charset="0"/>
                          <a:ea typeface="新細明體" pitchFamily="18" charset="-120"/>
                        </a:defRPr>
                      </a:lvl3pPr>
                      <a:lvl4pPr defTabSz="912813">
                        <a:spcBef>
                          <a:spcPct val="20000"/>
                        </a:spcBef>
                        <a:defRPr kumimoji="1" sz="3600">
                          <a:solidFill>
                            <a:schemeClr val="tx1"/>
                          </a:solidFill>
                          <a:latin typeface="Arial" pitchFamily="34" charset="0"/>
                          <a:ea typeface="新細明體" pitchFamily="18" charset="-120"/>
                        </a:defRPr>
                      </a:lvl4pPr>
                      <a:lvl5pPr defTabSz="912813">
                        <a:spcBef>
                          <a:spcPct val="20000"/>
                        </a:spcBef>
                        <a:defRPr kumimoji="1" sz="3600">
                          <a:solidFill>
                            <a:schemeClr val="tx1"/>
                          </a:solidFill>
                          <a:latin typeface="Arial" pitchFamily="34" charset="0"/>
                          <a:ea typeface="新細明體" pitchFamily="18" charset="-120"/>
                        </a:defRPr>
                      </a:lvl5pPr>
                      <a:lvl6pPr marL="2282825" indent="3175" defTabSz="912813" eaLnBrk="0" fontAlgn="base" hangingPunct="0">
                        <a:spcBef>
                          <a:spcPct val="20000"/>
                        </a:spcBef>
                        <a:spcAft>
                          <a:spcPct val="0"/>
                        </a:spcAft>
                        <a:defRPr kumimoji="1" sz="3600">
                          <a:solidFill>
                            <a:schemeClr val="tx1"/>
                          </a:solidFill>
                          <a:latin typeface="Arial" pitchFamily="34" charset="0"/>
                          <a:ea typeface="新細明體" pitchFamily="18" charset="-120"/>
                        </a:defRPr>
                      </a:lvl6pPr>
                      <a:lvl7pPr marL="2740025" indent="3175" defTabSz="912813" eaLnBrk="0" fontAlgn="base" hangingPunct="0">
                        <a:spcBef>
                          <a:spcPct val="20000"/>
                        </a:spcBef>
                        <a:spcAft>
                          <a:spcPct val="0"/>
                        </a:spcAft>
                        <a:defRPr kumimoji="1" sz="3600">
                          <a:solidFill>
                            <a:schemeClr val="tx1"/>
                          </a:solidFill>
                          <a:latin typeface="Arial" pitchFamily="34" charset="0"/>
                          <a:ea typeface="新細明體" pitchFamily="18" charset="-120"/>
                        </a:defRPr>
                      </a:lvl7pPr>
                      <a:lvl8pPr marL="3197225" indent="3175" defTabSz="912813" eaLnBrk="0" fontAlgn="base" hangingPunct="0">
                        <a:spcBef>
                          <a:spcPct val="20000"/>
                        </a:spcBef>
                        <a:spcAft>
                          <a:spcPct val="0"/>
                        </a:spcAft>
                        <a:defRPr kumimoji="1" sz="3600">
                          <a:solidFill>
                            <a:schemeClr val="tx1"/>
                          </a:solidFill>
                          <a:latin typeface="Arial" pitchFamily="34" charset="0"/>
                          <a:ea typeface="新細明體" pitchFamily="18" charset="-120"/>
                        </a:defRPr>
                      </a:lvl8pPr>
                      <a:lvl9pPr marL="3654425" indent="3175" defTabSz="912813" eaLnBrk="0" fontAlgn="base" hangingPunct="0">
                        <a:spcBef>
                          <a:spcPct val="20000"/>
                        </a:spcBef>
                        <a:spcAft>
                          <a:spcPct val="0"/>
                        </a:spcAft>
                        <a:defRPr kumimoji="1" sz="3600">
                          <a:solidFill>
                            <a:schemeClr val="tx1"/>
                          </a:solidFill>
                          <a:latin typeface="Arial" pitchFamily="34" charset="0"/>
                          <a:ea typeface="新細明體" pitchFamily="18" charset="-120"/>
                        </a:defRPr>
                      </a:lvl9pPr>
                    </a:lstStyle>
                    <a:p>
                      <a:pPr marL="0" marR="0" lvl="0" indent="0" algn="ctr" defTabSz="912813" rtl="0" eaLnBrk="1" fontAlgn="base" latinLnBrk="0" hangingPunct="1">
                        <a:lnSpc>
                          <a:spcPct val="100000"/>
                        </a:lnSpc>
                        <a:spcBef>
                          <a:spcPct val="0"/>
                        </a:spcBef>
                        <a:spcAft>
                          <a:spcPct val="0"/>
                        </a:spcAft>
                        <a:buClrTx/>
                        <a:buSzTx/>
                        <a:buFontTx/>
                        <a:buNone/>
                        <a:tabLst/>
                      </a:pPr>
                      <a:r>
                        <a:rPr kumimoji="0" lang="en-US" altLang="zh-TW" sz="2400" b="1" i="0" u="none" strike="noStrike" cap="none" normalizeH="0" baseline="0" dirty="0" smtClean="0">
                          <a:ln>
                            <a:noFill/>
                          </a:ln>
                          <a:solidFill>
                            <a:schemeClr val="tx1"/>
                          </a:solidFill>
                          <a:effectLst/>
                          <a:latin typeface="Times New Roman" pitchFamily="18" charset="0"/>
                          <a:ea typeface="微軟正黑體" pitchFamily="34" charset="-120"/>
                          <a:cs typeface="Times New Roman" pitchFamily="18" charset="0"/>
                        </a:rPr>
                        <a:t>●</a:t>
                      </a:r>
                      <a:endParaRPr kumimoji="0" lang="zh-TW" altLang="zh-TW" sz="2400" b="1" i="0" u="none" strike="noStrike" cap="none" normalizeH="0" baseline="0" dirty="0" smtClean="0">
                        <a:ln>
                          <a:noFill/>
                        </a:ln>
                        <a:solidFill>
                          <a:schemeClr val="tx1"/>
                        </a:solidFill>
                        <a:effectLst/>
                        <a:latin typeface="Calibri" pitchFamily="34" charset="0"/>
                        <a:ea typeface="微軟正黑體" pitchFamily="34" charset="-120"/>
                        <a:cs typeface="Times New Roman" pitchFamily="18" charset="0"/>
                      </a:endParaRPr>
                    </a:p>
                  </a:txBody>
                  <a:tcPr marL="35564" marR="35564"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ECEEF"/>
                    </a:solidFill>
                  </a:tcPr>
                </a:tc>
                <a:tc>
                  <a:txBody>
                    <a:bodyPr/>
                    <a:lstStyle>
                      <a:lvl1pPr defTabSz="912813">
                        <a:spcBef>
                          <a:spcPct val="20000"/>
                        </a:spcBef>
                        <a:defRPr kumimoji="1" sz="5800">
                          <a:solidFill>
                            <a:schemeClr val="tx1"/>
                          </a:solidFill>
                          <a:latin typeface="Arial" pitchFamily="34" charset="0"/>
                          <a:ea typeface="新細明體" pitchFamily="18" charset="-120"/>
                        </a:defRPr>
                      </a:lvl1pPr>
                      <a:lvl2pPr defTabSz="912813">
                        <a:spcBef>
                          <a:spcPct val="20000"/>
                        </a:spcBef>
                        <a:defRPr kumimoji="1" sz="5000">
                          <a:solidFill>
                            <a:schemeClr val="tx1"/>
                          </a:solidFill>
                          <a:latin typeface="Arial" pitchFamily="34" charset="0"/>
                          <a:ea typeface="新細明體" pitchFamily="18" charset="-120"/>
                        </a:defRPr>
                      </a:lvl2pPr>
                      <a:lvl3pPr defTabSz="912813">
                        <a:spcBef>
                          <a:spcPct val="20000"/>
                        </a:spcBef>
                        <a:defRPr kumimoji="1" sz="4400">
                          <a:solidFill>
                            <a:schemeClr val="tx1"/>
                          </a:solidFill>
                          <a:latin typeface="Arial" pitchFamily="34" charset="0"/>
                          <a:ea typeface="新細明體" pitchFamily="18" charset="-120"/>
                        </a:defRPr>
                      </a:lvl3pPr>
                      <a:lvl4pPr defTabSz="912813">
                        <a:spcBef>
                          <a:spcPct val="20000"/>
                        </a:spcBef>
                        <a:defRPr kumimoji="1" sz="3600">
                          <a:solidFill>
                            <a:schemeClr val="tx1"/>
                          </a:solidFill>
                          <a:latin typeface="Arial" pitchFamily="34" charset="0"/>
                          <a:ea typeface="新細明體" pitchFamily="18" charset="-120"/>
                        </a:defRPr>
                      </a:lvl4pPr>
                      <a:lvl5pPr defTabSz="912813">
                        <a:spcBef>
                          <a:spcPct val="20000"/>
                        </a:spcBef>
                        <a:defRPr kumimoji="1" sz="3600">
                          <a:solidFill>
                            <a:schemeClr val="tx1"/>
                          </a:solidFill>
                          <a:latin typeface="Arial" pitchFamily="34" charset="0"/>
                          <a:ea typeface="新細明體" pitchFamily="18" charset="-120"/>
                        </a:defRPr>
                      </a:lvl5pPr>
                      <a:lvl6pPr marL="2282825" indent="3175" defTabSz="912813" eaLnBrk="0" fontAlgn="base" hangingPunct="0">
                        <a:spcBef>
                          <a:spcPct val="20000"/>
                        </a:spcBef>
                        <a:spcAft>
                          <a:spcPct val="0"/>
                        </a:spcAft>
                        <a:defRPr kumimoji="1" sz="3600">
                          <a:solidFill>
                            <a:schemeClr val="tx1"/>
                          </a:solidFill>
                          <a:latin typeface="Arial" pitchFamily="34" charset="0"/>
                          <a:ea typeface="新細明體" pitchFamily="18" charset="-120"/>
                        </a:defRPr>
                      </a:lvl6pPr>
                      <a:lvl7pPr marL="2740025" indent="3175" defTabSz="912813" eaLnBrk="0" fontAlgn="base" hangingPunct="0">
                        <a:spcBef>
                          <a:spcPct val="20000"/>
                        </a:spcBef>
                        <a:spcAft>
                          <a:spcPct val="0"/>
                        </a:spcAft>
                        <a:defRPr kumimoji="1" sz="3600">
                          <a:solidFill>
                            <a:schemeClr val="tx1"/>
                          </a:solidFill>
                          <a:latin typeface="Arial" pitchFamily="34" charset="0"/>
                          <a:ea typeface="新細明體" pitchFamily="18" charset="-120"/>
                        </a:defRPr>
                      </a:lvl7pPr>
                      <a:lvl8pPr marL="3197225" indent="3175" defTabSz="912813" eaLnBrk="0" fontAlgn="base" hangingPunct="0">
                        <a:spcBef>
                          <a:spcPct val="20000"/>
                        </a:spcBef>
                        <a:spcAft>
                          <a:spcPct val="0"/>
                        </a:spcAft>
                        <a:defRPr kumimoji="1" sz="3600">
                          <a:solidFill>
                            <a:schemeClr val="tx1"/>
                          </a:solidFill>
                          <a:latin typeface="Arial" pitchFamily="34" charset="0"/>
                          <a:ea typeface="新細明體" pitchFamily="18" charset="-120"/>
                        </a:defRPr>
                      </a:lvl8pPr>
                      <a:lvl9pPr marL="3654425" indent="3175" defTabSz="912813" eaLnBrk="0" fontAlgn="base" hangingPunct="0">
                        <a:spcBef>
                          <a:spcPct val="20000"/>
                        </a:spcBef>
                        <a:spcAft>
                          <a:spcPct val="0"/>
                        </a:spcAft>
                        <a:defRPr kumimoji="1" sz="3600">
                          <a:solidFill>
                            <a:schemeClr val="tx1"/>
                          </a:solidFill>
                          <a:latin typeface="Arial" pitchFamily="34" charset="0"/>
                          <a:ea typeface="新細明體" pitchFamily="18" charset="-120"/>
                        </a:defRPr>
                      </a:lvl9pPr>
                    </a:lstStyle>
                    <a:p>
                      <a:pPr marL="0" marR="0" lvl="0" indent="0" algn="ctr" defTabSz="912813" rtl="0" eaLnBrk="1" fontAlgn="base" latinLnBrk="0" hangingPunct="1">
                        <a:lnSpc>
                          <a:spcPct val="100000"/>
                        </a:lnSpc>
                        <a:spcBef>
                          <a:spcPct val="0"/>
                        </a:spcBef>
                        <a:spcAft>
                          <a:spcPct val="0"/>
                        </a:spcAft>
                        <a:buClrTx/>
                        <a:buSzTx/>
                        <a:buFontTx/>
                        <a:buNone/>
                        <a:tabLst/>
                      </a:pPr>
                      <a:r>
                        <a:rPr kumimoji="0" lang="en-US" altLang="zh-TW" sz="2400" b="1" i="0" u="none" strike="noStrike" cap="none" normalizeH="0" baseline="0" dirty="0" smtClean="0">
                          <a:ln>
                            <a:noFill/>
                          </a:ln>
                          <a:solidFill>
                            <a:schemeClr val="tx1"/>
                          </a:solidFill>
                          <a:effectLst/>
                          <a:latin typeface="Times New Roman" pitchFamily="18" charset="0"/>
                          <a:ea typeface="微軟正黑體" pitchFamily="34" charset="-120"/>
                          <a:cs typeface="Times New Roman" pitchFamily="18" charset="0"/>
                        </a:rPr>
                        <a:t>●</a:t>
                      </a:r>
                      <a:endParaRPr kumimoji="0" lang="zh-TW" altLang="zh-TW" sz="2400" b="1" i="0" u="none" strike="noStrike" cap="none" normalizeH="0" baseline="0" dirty="0" smtClean="0">
                        <a:ln>
                          <a:noFill/>
                        </a:ln>
                        <a:solidFill>
                          <a:schemeClr val="tx1"/>
                        </a:solidFill>
                        <a:effectLst/>
                        <a:latin typeface="Calibri" pitchFamily="34" charset="0"/>
                        <a:ea typeface="微軟正黑體" pitchFamily="34" charset="-120"/>
                        <a:cs typeface="Times New Roman" pitchFamily="18" charset="0"/>
                      </a:endParaRPr>
                    </a:p>
                  </a:txBody>
                  <a:tcPr marL="35564" marR="35564"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ECEEF"/>
                    </a:solidFill>
                  </a:tcPr>
                </a:tc>
                <a:tc>
                  <a:txBody>
                    <a:bodyPr/>
                    <a:lstStyle>
                      <a:lvl1pPr defTabSz="912813">
                        <a:spcBef>
                          <a:spcPct val="20000"/>
                        </a:spcBef>
                        <a:defRPr kumimoji="1" sz="5800">
                          <a:solidFill>
                            <a:schemeClr val="tx1"/>
                          </a:solidFill>
                          <a:latin typeface="Arial" pitchFamily="34" charset="0"/>
                          <a:ea typeface="新細明體" pitchFamily="18" charset="-120"/>
                        </a:defRPr>
                      </a:lvl1pPr>
                      <a:lvl2pPr defTabSz="912813">
                        <a:spcBef>
                          <a:spcPct val="20000"/>
                        </a:spcBef>
                        <a:defRPr kumimoji="1" sz="5000">
                          <a:solidFill>
                            <a:schemeClr val="tx1"/>
                          </a:solidFill>
                          <a:latin typeface="Arial" pitchFamily="34" charset="0"/>
                          <a:ea typeface="新細明體" pitchFamily="18" charset="-120"/>
                        </a:defRPr>
                      </a:lvl2pPr>
                      <a:lvl3pPr defTabSz="912813">
                        <a:spcBef>
                          <a:spcPct val="20000"/>
                        </a:spcBef>
                        <a:defRPr kumimoji="1" sz="4400">
                          <a:solidFill>
                            <a:schemeClr val="tx1"/>
                          </a:solidFill>
                          <a:latin typeface="Arial" pitchFamily="34" charset="0"/>
                          <a:ea typeface="新細明體" pitchFamily="18" charset="-120"/>
                        </a:defRPr>
                      </a:lvl3pPr>
                      <a:lvl4pPr defTabSz="912813">
                        <a:spcBef>
                          <a:spcPct val="20000"/>
                        </a:spcBef>
                        <a:defRPr kumimoji="1" sz="3600">
                          <a:solidFill>
                            <a:schemeClr val="tx1"/>
                          </a:solidFill>
                          <a:latin typeface="Arial" pitchFamily="34" charset="0"/>
                          <a:ea typeface="新細明體" pitchFamily="18" charset="-120"/>
                        </a:defRPr>
                      </a:lvl4pPr>
                      <a:lvl5pPr defTabSz="912813">
                        <a:spcBef>
                          <a:spcPct val="20000"/>
                        </a:spcBef>
                        <a:defRPr kumimoji="1" sz="3600">
                          <a:solidFill>
                            <a:schemeClr val="tx1"/>
                          </a:solidFill>
                          <a:latin typeface="Arial" pitchFamily="34" charset="0"/>
                          <a:ea typeface="新細明體" pitchFamily="18" charset="-120"/>
                        </a:defRPr>
                      </a:lvl5pPr>
                      <a:lvl6pPr marL="2282825" indent="3175" defTabSz="912813" eaLnBrk="0" fontAlgn="base" hangingPunct="0">
                        <a:spcBef>
                          <a:spcPct val="20000"/>
                        </a:spcBef>
                        <a:spcAft>
                          <a:spcPct val="0"/>
                        </a:spcAft>
                        <a:defRPr kumimoji="1" sz="3600">
                          <a:solidFill>
                            <a:schemeClr val="tx1"/>
                          </a:solidFill>
                          <a:latin typeface="Arial" pitchFamily="34" charset="0"/>
                          <a:ea typeface="新細明體" pitchFamily="18" charset="-120"/>
                        </a:defRPr>
                      </a:lvl6pPr>
                      <a:lvl7pPr marL="2740025" indent="3175" defTabSz="912813" eaLnBrk="0" fontAlgn="base" hangingPunct="0">
                        <a:spcBef>
                          <a:spcPct val="20000"/>
                        </a:spcBef>
                        <a:spcAft>
                          <a:spcPct val="0"/>
                        </a:spcAft>
                        <a:defRPr kumimoji="1" sz="3600">
                          <a:solidFill>
                            <a:schemeClr val="tx1"/>
                          </a:solidFill>
                          <a:latin typeface="Arial" pitchFamily="34" charset="0"/>
                          <a:ea typeface="新細明體" pitchFamily="18" charset="-120"/>
                        </a:defRPr>
                      </a:lvl7pPr>
                      <a:lvl8pPr marL="3197225" indent="3175" defTabSz="912813" eaLnBrk="0" fontAlgn="base" hangingPunct="0">
                        <a:spcBef>
                          <a:spcPct val="20000"/>
                        </a:spcBef>
                        <a:spcAft>
                          <a:spcPct val="0"/>
                        </a:spcAft>
                        <a:defRPr kumimoji="1" sz="3600">
                          <a:solidFill>
                            <a:schemeClr val="tx1"/>
                          </a:solidFill>
                          <a:latin typeface="Arial" pitchFamily="34" charset="0"/>
                          <a:ea typeface="新細明體" pitchFamily="18" charset="-120"/>
                        </a:defRPr>
                      </a:lvl8pPr>
                      <a:lvl9pPr marL="3654425" indent="3175" defTabSz="912813" eaLnBrk="0" fontAlgn="base" hangingPunct="0">
                        <a:spcBef>
                          <a:spcPct val="20000"/>
                        </a:spcBef>
                        <a:spcAft>
                          <a:spcPct val="0"/>
                        </a:spcAft>
                        <a:defRPr kumimoji="1" sz="3600">
                          <a:solidFill>
                            <a:schemeClr val="tx1"/>
                          </a:solidFill>
                          <a:latin typeface="Arial" pitchFamily="34" charset="0"/>
                          <a:ea typeface="新細明體" pitchFamily="18" charset="-120"/>
                        </a:defRPr>
                      </a:lvl9pPr>
                    </a:lstStyle>
                    <a:p>
                      <a:pPr marL="0" marR="0" lvl="0" indent="0" algn="ctr" defTabSz="912813" rtl="0" eaLnBrk="1" fontAlgn="base" latinLnBrk="0" hangingPunct="1">
                        <a:lnSpc>
                          <a:spcPct val="100000"/>
                        </a:lnSpc>
                        <a:spcBef>
                          <a:spcPct val="0"/>
                        </a:spcBef>
                        <a:spcAft>
                          <a:spcPct val="0"/>
                        </a:spcAft>
                        <a:buClrTx/>
                        <a:buSzTx/>
                        <a:buFontTx/>
                        <a:buNone/>
                        <a:tabLst/>
                      </a:pPr>
                      <a:r>
                        <a:rPr kumimoji="0" lang="en-US" altLang="zh-TW" sz="2400" b="1" i="0" u="none" strike="noStrike" cap="none" normalizeH="0" baseline="0" dirty="0" smtClean="0">
                          <a:ln>
                            <a:noFill/>
                          </a:ln>
                          <a:solidFill>
                            <a:schemeClr val="tx1"/>
                          </a:solidFill>
                          <a:effectLst/>
                          <a:latin typeface="Times New Roman" pitchFamily="18" charset="0"/>
                          <a:ea typeface="微軟正黑體" pitchFamily="34" charset="-120"/>
                          <a:cs typeface="Times New Roman" pitchFamily="18" charset="0"/>
                        </a:rPr>
                        <a:t>●</a:t>
                      </a:r>
                      <a:endParaRPr kumimoji="0" lang="zh-TW" altLang="zh-TW" sz="2400" b="1" i="0" u="none" strike="noStrike" cap="none" normalizeH="0" baseline="0" dirty="0" smtClean="0">
                        <a:ln>
                          <a:noFill/>
                        </a:ln>
                        <a:solidFill>
                          <a:schemeClr val="tx1"/>
                        </a:solidFill>
                        <a:effectLst/>
                        <a:latin typeface="Calibri" pitchFamily="34" charset="0"/>
                        <a:ea typeface="微軟正黑體" pitchFamily="34" charset="-120"/>
                        <a:cs typeface="Times New Roman" pitchFamily="18" charset="0"/>
                      </a:endParaRPr>
                    </a:p>
                  </a:txBody>
                  <a:tcPr marL="35564" marR="35564"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ECEEF"/>
                    </a:solidFill>
                  </a:tcPr>
                </a:tc>
                <a:tc>
                  <a:txBody>
                    <a:bodyPr/>
                    <a:lstStyle>
                      <a:lvl1pPr defTabSz="912813">
                        <a:spcBef>
                          <a:spcPct val="20000"/>
                        </a:spcBef>
                        <a:defRPr kumimoji="1" sz="5800">
                          <a:solidFill>
                            <a:schemeClr val="tx1"/>
                          </a:solidFill>
                          <a:latin typeface="Arial" pitchFamily="34" charset="0"/>
                          <a:ea typeface="新細明體" pitchFamily="18" charset="-120"/>
                        </a:defRPr>
                      </a:lvl1pPr>
                      <a:lvl2pPr defTabSz="912813">
                        <a:spcBef>
                          <a:spcPct val="20000"/>
                        </a:spcBef>
                        <a:defRPr kumimoji="1" sz="5000">
                          <a:solidFill>
                            <a:schemeClr val="tx1"/>
                          </a:solidFill>
                          <a:latin typeface="Arial" pitchFamily="34" charset="0"/>
                          <a:ea typeface="新細明體" pitchFamily="18" charset="-120"/>
                        </a:defRPr>
                      </a:lvl2pPr>
                      <a:lvl3pPr defTabSz="912813">
                        <a:spcBef>
                          <a:spcPct val="20000"/>
                        </a:spcBef>
                        <a:defRPr kumimoji="1" sz="4400">
                          <a:solidFill>
                            <a:schemeClr val="tx1"/>
                          </a:solidFill>
                          <a:latin typeface="Arial" pitchFamily="34" charset="0"/>
                          <a:ea typeface="新細明體" pitchFamily="18" charset="-120"/>
                        </a:defRPr>
                      </a:lvl3pPr>
                      <a:lvl4pPr defTabSz="912813">
                        <a:spcBef>
                          <a:spcPct val="20000"/>
                        </a:spcBef>
                        <a:defRPr kumimoji="1" sz="3600">
                          <a:solidFill>
                            <a:schemeClr val="tx1"/>
                          </a:solidFill>
                          <a:latin typeface="Arial" pitchFamily="34" charset="0"/>
                          <a:ea typeface="新細明體" pitchFamily="18" charset="-120"/>
                        </a:defRPr>
                      </a:lvl4pPr>
                      <a:lvl5pPr defTabSz="912813">
                        <a:spcBef>
                          <a:spcPct val="20000"/>
                        </a:spcBef>
                        <a:defRPr kumimoji="1" sz="3600">
                          <a:solidFill>
                            <a:schemeClr val="tx1"/>
                          </a:solidFill>
                          <a:latin typeface="Arial" pitchFamily="34" charset="0"/>
                          <a:ea typeface="新細明體" pitchFamily="18" charset="-120"/>
                        </a:defRPr>
                      </a:lvl5pPr>
                      <a:lvl6pPr marL="2282825" indent="3175" defTabSz="912813" eaLnBrk="0" fontAlgn="base" hangingPunct="0">
                        <a:spcBef>
                          <a:spcPct val="20000"/>
                        </a:spcBef>
                        <a:spcAft>
                          <a:spcPct val="0"/>
                        </a:spcAft>
                        <a:defRPr kumimoji="1" sz="3600">
                          <a:solidFill>
                            <a:schemeClr val="tx1"/>
                          </a:solidFill>
                          <a:latin typeface="Arial" pitchFamily="34" charset="0"/>
                          <a:ea typeface="新細明體" pitchFamily="18" charset="-120"/>
                        </a:defRPr>
                      </a:lvl6pPr>
                      <a:lvl7pPr marL="2740025" indent="3175" defTabSz="912813" eaLnBrk="0" fontAlgn="base" hangingPunct="0">
                        <a:spcBef>
                          <a:spcPct val="20000"/>
                        </a:spcBef>
                        <a:spcAft>
                          <a:spcPct val="0"/>
                        </a:spcAft>
                        <a:defRPr kumimoji="1" sz="3600">
                          <a:solidFill>
                            <a:schemeClr val="tx1"/>
                          </a:solidFill>
                          <a:latin typeface="Arial" pitchFamily="34" charset="0"/>
                          <a:ea typeface="新細明體" pitchFamily="18" charset="-120"/>
                        </a:defRPr>
                      </a:lvl7pPr>
                      <a:lvl8pPr marL="3197225" indent="3175" defTabSz="912813" eaLnBrk="0" fontAlgn="base" hangingPunct="0">
                        <a:spcBef>
                          <a:spcPct val="20000"/>
                        </a:spcBef>
                        <a:spcAft>
                          <a:spcPct val="0"/>
                        </a:spcAft>
                        <a:defRPr kumimoji="1" sz="3600">
                          <a:solidFill>
                            <a:schemeClr val="tx1"/>
                          </a:solidFill>
                          <a:latin typeface="Arial" pitchFamily="34" charset="0"/>
                          <a:ea typeface="新細明體" pitchFamily="18" charset="-120"/>
                        </a:defRPr>
                      </a:lvl8pPr>
                      <a:lvl9pPr marL="3654425" indent="3175" defTabSz="912813" eaLnBrk="0" fontAlgn="base" hangingPunct="0">
                        <a:spcBef>
                          <a:spcPct val="20000"/>
                        </a:spcBef>
                        <a:spcAft>
                          <a:spcPct val="0"/>
                        </a:spcAft>
                        <a:defRPr kumimoji="1" sz="3600">
                          <a:solidFill>
                            <a:schemeClr val="tx1"/>
                          </a:solidFill>
                          <a:latin typeface="Arial" pitchFamily="34" charset="0"/>
                          <a:ea typeface="新細明體" pitchFamily="18" charset="-120"/>
                        </a:defRPr>
                      </a:lvl9pPr>
                    </a:lstStyle>
                    <a:p>
                      <a:pPr marL="0" marR="0" lvl="0" indent="0" algn="ctr" defTabSz="912813" rtl="0" eaLnBrk="1" fontAlgn="base" latinLnBrk="0" hangingPunct="1">
                        <a:lnSpc>
                          <a:spcPct val="100000"/>
                        </a:lnSpc>
                        <a:spcBef>
                          <a:spcPct val="0"/>
                        </a:spcBef>
                        <a:spcAft>
                          <a:spcPct val="0"/>
                        </a:spcAft>
                        <a:buClrTx/>
                        <a:buSzTx/>
                        <a:buFontTx/>
                        <a:buNone/>
                        <a:tabLst/>
                      </a:pPr>
                      <a:r>
                        <a:rPr kumimoji="0" lang="en-US" altLang="zh-TW" sz="2400" b="1" i="0" u="none" strike="noStrike" cap="none" normalizeH="0" baseline="0" dirty="0" smtClean="0">
                          <a:ln>
                            <a:noFill/>
                          </a:ln>
                          <a:solidFill>
                            <a:schemeClr val="tx1"/>
                          </a:solidFill>
                          <a:effectLst/>
                          <a:latin typeface="Times New Roman" pitchFamily="18" charset="0"/>
                          <a:ea typeface="微軟正黑體" pitchFamily="34" charset="-120"/>
                          <a:cs typeface="Times New Roman" pitchFamily="18" charset="0"/>
                        </a:rPr>
                        <a:t>●</a:t>
                      </a:r>
                      <a:endParaRPr kumimoji="0" lang="zh-TW" altLang="zh-TW" sz="2400" b="1" i="0" u="none" strike="noStrike" cap="none" normalizeH="0" baseline="0" dirty="0" smtClean="0">
                        <a:ln>
                          <a:noFill/>
                        </a:ln>
                        <a:solidFill>
                          <a:schemeClr val="tx1"/>
                        </a:solidFill>
                        <a:effectLst/>
                        <a:latin typeface="Calibri" pitchFamily="34" charset="0"/>
                        <a:ea typeface="微軟正黑體" pitchFamily="34" charset="-120"/>
                        <a:cs typeface="Times New Roman" pitchFamily="18" charset="0"/>
                      </a:endParaRPr>
                    </a:p>
                  </a:txBody>
                  <a:tcPr marL="35564" marR="35564"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ECEEF"/>
                    </a:solidFill>
                  </a:tcPr>
                </a:tc>
                <a:tc>
                  <a:txBody>
                    <a:bodyPr/>
                    <a:lstStyle>
                      <a:lvl1pPr defTabSz="912813">
                        <a:spcBef>
                          <a:spcPct val="20000"/>
                        </a:spcBef>
                        <a:defRPr kumimoji="1" sz="5800">
                          <a:solidFill>
                            <a:schemeClr val="tx1"/>
                          </a:solidFill>
                          <a:latin typeface="Arial" pitchFamily="34" charset="0"/>
                          <a:ea typeface="新細明體" pitchFamily="18" charset="-120"/>
                        </a:defRPr>
                      </a:lvl1pPr>
                      <a:lvl2pPr defTabSz="912813">
                        <a:spcBef>
                          <a:spcPct val="20000"/>
                        </a:spcBef>
                        <a:defRPr kumimoji="1" sz="5000">
                          <a:solidFill>
                            <a:schemeClr val="tx1"/>
                          </a:solidFill>
                          <a:latin typeface="Arial" pitchFamily="34" charset="0"/>
                          <a:ea typeface="新細明體" pitchFamily="18" charset="-120"/>
                        </a:defRPr>
                      </a:lvl2pPr>
                      <a:lvl3pPr defTabSz="912813">
                        <a:spcBef>
                          <a:spcPct val="20000"/>
                        </a:spcBef>
                        <a:defRPr kumimoji="1" sz="4400">
                          <a:solidFill>
                            <a:schemeClr val="tx1"/>
                          </a:solidFill>
                          <a:latin typeface="Arial" pitchFamily="34" charset="0"/>
                          <a:ea typeface="新細明體" pitchFamily="18" charset="-120"/>
                        </a:defRPr>
                      </a:lvl3pPr>
                      <a:lvl4pPr defTabSz="912813">
                        <a:spcBef>
                          <a:spcPct val="20000"/>
                        </a:spcBef>
                        <a:defRPr kumimoji="1" sz="3600">
                          <a:solidFill>
                            <a:schemeClr val="tx1"/>
                          </a:solidFill>
                          <a:latin typeface="Arial" pitchFamily="34" charset="0"/>
                          <a:ea typeface="新細明體" pitchFamily="18" charset="-120"/>
                        </a:defRPr>
                      </a:lvl4pPr>
                      <a:lvl5pPr defTabSz="912813">
                        <a:spcBef>
                          <a:spcPct val="20000"/>
                        </a:spcBef>
                        <a:defRPr kumimoji="1" sz="3600">
                          <a:solidFill>
                            <a:schemeClr val="tx1"/>
                          </a:solidFill>
                          <a:latin typeface="Arial" pitchFamily="34" charset="0"/>
                          <a:ea typeface="新細明體" pitchFamily="18" charset="-120"/>
                        </a:defRPr>
                      </a:lvl5pPr>
                      <a:lvl6pPr marL="2282825" indent="3175" defTabSz="912813" eaLnBrk="0" fontAlgn="base" hangingPunct="0">
                        <a:spcBef>
                          <a:spcPct val="20000"/>
                        </a:spcBef>
                        <a:spcAft>
                          <a:spcPct val="0"/>
                        </a:spcAft>
                        <a:defRPr kumimoji="1" sz="3600">
                          <a:solidFill>
                            <a:schemeClr val="tx1"/>
                          </a:solidFill>
                          <a:latin typeface="Arial" pitchFamily="34" charset="0"/>
                          <a:ea typeface="新細明體" pitchFamily="18" charset="-120"/>
                        </a:defRPr>
                      </a:lvl6pPr>
                      <a:lvl7pPr marL="2740025" indent="3175" defTabSz="912813" eaLnBrk="0" fontAlgn="base" hangingPunct="0">
                        <a:spcBef>
                          <a:spcPct val="20000"/>
                        </a:spcBef>
                        <a:spcAft>
                          <a:spcPct val="0"/>
                        </a:spcAft>
                        <a:defRPr kumimoji="1" sz="3600">
                          <a:solidFill>
                            <a:schemeClr val="tx1"/>
                          </a:solidFill>
                          <a:latin typeface="Arial" pitchFamily="34" charset="0"/>
                          <a:ea typeface="新細明體" pitchFamily="18" charset="-120"/>
                        </a:defRPr>
                      </a:lvl7pPr>
                      <a:lvl8pPr marL="3197225" indent="3175" defTabSz="912813" eaLnBrk="0" fontAlgn="base" hangingPunct="0">
                        <a:spcBef>
                          <a:spcPct val="20000"/>
                        </a:spcBef>
                        <a:spcAft>
                          <a:spcPct val="0"/>
                        </a:spcAft>
                        <a:defRPr kumimoji="1" sz="3600">
                          <a:solidFill>
                            <a:schemeClr val="tx1"/>
                          </a:solidFill>
                          <a:latin typeface="Arial" pitchFamily="34" charset="0"/>
                          <a:ea typeface="新細明體" pitchFamily="18" charset="-120"/>
                        </a:defRPr>
                      </a:lvl8pPr>
                      <a:lvl9pPr marL="3654425" indent="3175" defTabSz="912813" eaLnBrk="0" fontAlgn="base" hangingPunct="0">
                        <a:spcBef>
                          <a:spcPct val="20000"/>
                        </a:spcBef>
                        <a:spcAft>
                          <a:spcPct val="0"/>
                        </a:spcAft>
                        <a:defRPr kumimoji="1" sz="3600">
                          <a:solidFill>
                            <a:schemeClr val="tx1"/>
                          </a:solidFill>
                          <a:latin typeface="Arial" pitchFamily="34" charset="0"/>
                          <a:ea typeface="新細明體" pitchFamily="18" charset="-120"/>
                        </a:defRPr>
                      </a:lvl9pPr>
                    </a:lstStyle>
                    <a:p>
                      <a:pPr marL="0" marR="0" lvl="0" indent="0" algn="ctr" defTabSz="912813" rtl="0" eaLnBrk="1" fontAlgn="base" latinLnBrk="0" hangingPunct="1">
                        <a:lnSpc>
                          <a:spcPct val="100000"/>
                        </a:lnSpc>
                        <a:spcBef>
                          <a:spcPct val="0"/>
                        </a:spcBef>
                        <a:spcAft>
                          <a:spcPct val="0"/>
                        </a:spcAft>
                        <a:buClrTx/>
                        <a:buSzTx/>
                        <a:buFontTx/>
                        <a:buNone/>
                        <a:tabLst/>
                      </a:pPr>
                      <a:r>
                        <a:rPr kumimoji="0" lang="en-US" altLang="zh-TW" sz="2400" b="1" i="0" u="none" strike="noStrike" cap="none" normalizeH="0" baseline="0" dirty="0" smtClean="0">
                          <a:ln>
                            <a:noFill/>
                          </a:ln>
                          <a:solidFill>
                            <a:schemeClr val="tx1"/>
                          </a:solidFill>
                          <a:effectLst/>
                          <a:latin typeface="Times New Roman" pitchFamily="18" charset="0"/>
                          <a:ea typeface="微軟正黑體" pitchFamily="34" charset="-120"/>
                          <a:cs typeface="Times New Roman" pitchFamily="18" charset="0"/>
                        </a:rPr>
                        <a:t>●</a:t>
                      </a:r>
                      <a:endParaRPr kumimoji="0" lang="zh-TW" altLang="zh-TW" sz="2400" b="1" i="0" u="none" strike="noStrike" cap="none" normalizeH="0" baseline="0" dirty="0" smtClean="0">
                        <a:ln>
                          <a:noFill/>
                        </a:ln>
                        <a:solidFill>
                          <a:schemeClr val="tx1"/>
                        </a:solidFill>
                        <a:effectLst/>
                        <a:latin typeface="Calibri" pitchFamily="34" charset="0"/>
                        <a:ea typeface="微軟正黑體" pitchFamily="34" charset="-120"/>
                        <a:cs typeface="Times New Roman" pitchFamily="18" charset="0"/>
                      </a:endParaRPr>
                    </a:p>
                  </a:txBody>
                  <a:tcPr marL="35564" marR="35564"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ECEEF"/>
                    </a:solidFill>
                  </a:tcPr>
                </a:tc>
                <a:tc vMerge="1">
                  <a:txBody>
                    <a:bodyPr/>
                    <a:lstStyle/>
                    <a:p>
                      <a:endParaRPr lang="zh-TW" altLang="en-US"/>
                    </a:p>
                  </a:txBody>
                  <a:tcPr/>
                </a:tc>
                <a:tc>
                  <a:txBody>
                    <a:bodyPr/>
                    <a:lstStyle/>
                    <a:p>
                      <a:pPr algn="ctr">
                        <a:lnSpc>
                          <a:spcPct val="100000"/>
                        </a:lnSpc>
                        <a:spcAft>
                          <a:spcPts val="0"/>
                        </a:spcAft>
                      </a:pPr>
                      <a:r>
                        <a:rPr lang="en-US" altLang="zh-TW" sz="2400" b="1" kern="100" dirty="0">
                          <a:solidFill>
                            <a:schemeClr val="tx1"/>
                          </a:solidFill>
                          <a:effectLst/>
                          <a:latin typeface="微軟正黑體" panose="020B0604030504040204" pitchFamily="34" charset="-120"/>
                          <a:ea typeface="微軟正黑體" panose="020B0604030504040204" pitchFamily="34" charset="-120"/>
                        </a:rPr>
                        <a:t>●</a:t>
                      </a:r>
                      <a:endParaRPr lang="zh-TW" altLang="zh-TW" sz="2400" b="1" kern="100" dirty="0">
                        <a:solidFill>
                          <a:schemeClr val="tx1"/>
                        </a:solidFill>
                        <a:effectLst/>
                        <a:latin typeface="微軟正黑體" panose="020B0604030504040204" pitchFamily="34" charset="-120"/>
                        <a:ea typeface="微軟正黑體" panose="020B0604030504040204" pitchFamily="34" charset="-120"/>
                        <a:cs typeface="Times New Roman"/>
                      </a:endParaRPr>
                    </a:p>
                  </a:txBody>
                  <a:tcPr marL="33006" marR="3300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ECEEF"/>
                    </a:solidFill>
                  </a:tcPr>
                </a:tc>
                <a:tc>
                  <a:txBody>
                    <a:bodyPr/>
                    <a:lstStyle/>
                    <a:p>
                      <a:pPr algn="ctr">
                        <a:lnSpc>
                          <a:spcPct val="100000"/>
                        </a:lnSpc>
                        <a:spcAft>
                          <a:spcPts val="0"/>
                        </a:spcAft>
                      </a:pPr>
                      <a:r>
                        <a:rPr lang="en-US" altLang="zh-TW" sz="2400" b="1" kern="100" dirty="0">
                          <a:solidFill>
                            <a:schemeClr val="tx1"/>
                          </a:solidFill>
                          <a:effectLst/>
                          <a:latin typeface="微軟正黑體" panose="020B0604030504040204" pitchFamily="34" charset="-120"/>
                          <a:ea typeface="微軟正黑體" panose="020B0604030504040204" pitchFamily="34" charset="-120"/>
                        </a:rPr>
                        <a:t>●</a:t>
                      </a:r>
                      <a:endParaRPr lang="zh-TW" altLang="zh-TW" sz="2400" b="1" kern="100" dirty="0">
                        <a:solidFill>
                          <a:schemeClr val="tx1"/>
                        </a:solidFill>
                        <a:effectLst/>
                        <a:latin typeface="微軟正黑體" panose="020B0604030504040204" pitchFamily="34" charset="-120"/>
                        <a:ea typeface="微軟正黑體" panose="020B0604030504040204" pitchFamily="34" charset="-120"/>
                        <a:cs typeface="Times New Roman"/>
                      </a:endParaRPr>
                    </a:p>
                  </a:txBody>
                  <a:tcPr marL="33006" marR="3300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ECEEF"/>
                    </a:solidFill>
                  </a:tcPr>
                </a:tc>
                <a:tc vMerge="1">
                  <a:txBody>
                    <a:bodyPr/>
                    <a:lstStyle/>
                    <a:p>
                      <a:endParaRPr lang="zh-TW" altLang="en-US"/>
                    </a:p>
                  </a:txBody>
                  <a:tcPr/>
                </a:tc>
                <a:tc vMerge="1">
                  <a:txBody>
                    <a:bodyPr/>
                    <a:lstStyle/>
                    <a:p>
                      <a:endParaRPr lang="zh-TW" altLang="en-US"/>
                    </a:p>
                  </a:txBody>
                  <a:tcPr/>
                </a:tc>
                <a:tc vMerge="1">
                  <a:txBody>
                    <a:bodyPr/>
                    <a:lstStyle/>
                    <a:p>
                      <a:pPr marL="127000" marR="0" indent="-127000" algn="just" defTabSz="914400" rtl="0" eaLnBrk="1" fontAlgn="auto" latinLnBrk="0" hangingPunct="1">
                        <a:lnSpc>
                          <a:spcPct val="100000"/>
                        </a:lnSpc>
                        <a:spcBef>
                          <a:spcPts val="0"/>
                        </a:spcBef>
                        <a:spcAft>
                          <a:spcPts val="0"/>
                        </a:spcAft>
                        <a:buClrTx/>
                        <a:buSzTx/>
                        <a:buFontTx/>
                        <a:buNone/>
                        <a:tabLst/>
                        <a:defRPr/>
                      </a:pPr>
                      <a:endParaRPr lang="zh-TW" altLang="zh-TW" sz="2400" b="1" kern="100" dirty="0">
                        <a:effectLst/>
                        <a:latin typeface="微軟正黑體" panose="020B0604030504040204" pitchFamily="34" charset="-120"/>
                        <a:ea typeface="微軟正黑體" panose="020B0604030504040204" pitchFamily="34" charset="-120"/>
                        <a:cs typeface="Times New Roman"/>
                      </a:endParaRPr>
                    </a:p>
                  </a:txBody>
                  <a:tcPr marL="35564" marR="35564"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E1E1"/>
                    </a:solidFill>
                  </a:tcPr>
                </a:tc>
              </a:tr>
              <a:tr h="618082">
                <a:tc vMerge="1">
                  <a:txBody>
                    <a:bodyPr/>
                    <a:lstStyle/>
                    <a:p>
                      <a:endParaRPr lang="zh-TW" altLang="en-US"/>
                    </a:p>
                  </a:txBody>
                  <a:tcPr>
                    <a:lnT w="12700" cap="flat" cmpd="sng" algn="ctr">
                      <a:solidFill>
                        <a:schemeClr val="tx1"/>
                      </a:solidFill>
                      <a:prstDash val="solid"/>
                      <a:round/>
                      <a:headEnd type="none" w="med" len="med"/>
                      <a:tailEnd type="none" w="med" len="med"/>
                    </a:lnT>
                  </a:tcPr>
                </a:tc>
                <a:tc vMerge="1">
                  <a:txBody>
                    <a:bodyPr/>
                    <a:lstStyle/>
                    <a:p>
                      <a:endParaRPr lang="zh-TW" altLang="en-US"/>
                    </a:p>
                  </a:txBody>
                  <a:tcPr>
                    <a:lnT w="12700" cap="flat" cmpd="sng" algn="ctr">
                      <a:solidFill>
                        <a:schemeClr val="tx1"/>
                      </a:solidFill>
                      <a:prstDash val="solid"/>
                      <a:round/>
                      <a:headEnd type="none" w="med" len="med"/>
                      <a:tailEnd type="none" w="med" len="med"/>
                    </a:lnT>
                  </a:tcPr>
                </a:tc>
                <a:tc rowSpan="2">
                  <a:txBody>
                    <a:bodyPr/>
                    <a:lstStyle/>
                    <a:p>
                      <a:r>
                        <a:rPr kumimoji="0" lang="zh-TW" altLang="en-US" sz="2400" b="1" i="0" u="none" strike="noStrike" kern="1200" cap="none" normalizeH="0" baseline="0" dirty="0" smtClean="0">
                          <a:ln>
                            <a:noFill/>
                          </a:ln>
                          <a:solidFill>
                            <a:schemeClr val="tx1"/>
                          </a:solidFill>
                          <a:effectLst/>
                          <a:latin typeface="Times New Roman" pitchFamily="18" charset="0"/>
                          <a:ea typeface="微軟正黑體" pitchFamily="34" charset="-120"/>
                          <a:cs typeface="Times New Roman" pitchFamily="18" charset="0"/>
                        </a:rPr>
                        <a:t>森林經營管理之職工辦公室及宿舍</a:t>
                      </a:r>
                      <a:endParaRPr kumimoji="0" lang="zh-TW" altLang="en-US" sz="2400" b="1" i="0" u="none" strike="noStrike" kern="1200" cap="none" normalizeH="0" baseline="0" dirty="0">
                        <a:ln>
                          <a:noFill/>
                        </a:ln>
                        <a:solidFill>
                          <a:schemeClr val="tx1"/>
                        </a:solidFill>
                        <a:effectLst/>
                        <a:latin typeface="Times New Roman" pitchFamily="18" charset="0"/>
                        <a:ea typeface="微軟正黑體" pitchFamily="34" charset="-120"/>
                        <a:cs typeface="Times New Roman" pitchFamily="18" charset="0"/>
                      </a:endParaRPr>
                    </a:p>
                  </a:txBody>
                  <a:tcPr marL="33006" marR="3300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ECEEF"/>
                    </a:solidFill>
                  </a:tcPr>
                </a:tc>
                <a:tc rowSpan="2">
                  <a:txBody>
                    <a:bodyPr/>
                    <a:lstStyle/>
                    <a:p>
                      <a:pPr marL="0" marR="0" lvl="0" indent="0" algn="ctr" defTabSz="912813" rtl="0" eaLnBrk="1" fontAlgn="base" latinLnBrk="0" hangingPunct="1">
                        <a:lnSpc>
                          <a:spcPct val="100000"/>
                        </a:lnSpc>
                        <a:spcBef>
                          <a:spcPct val="0"/>
                        </a:spcBef>
                        <a:spcAft>
                          <a:spcPct val="0"/>
                        </a:spcAft>
                        <a:buClrTx/>
                        <a:buSzTx/>
                        <a:buFontTx/>
                        <a:buNone/>
                        <a:tabLst/>
                        <a:defRPr/>
                      </a:pPr>
                      <a:r>
                        <a:rPr kumimoji="0" lang="en-US" altLang="zh-TW" sz="2400" b="1" i="0" u="none" strike="noStrike" kern="1200" cap="none" normalizeH="0" baseline="0" dirty="0" smtClean="0">
                          <a:ln>
                            <a:noFill/>
                          </a:ln>
                          <a:solidFill>
                            <a:schemeClr val="tx1"/>
                          </a:solidFill>
                          <a:effectLst/>
                          <a:latin typeface="Times New Roman" pitchFamily="18" charset="0"/>
                          <a:ea typeface="微軟正黑體" pitchFamily="34" charset="-120"/>
                          <a:cs typeface="Times New Roman" pitchFamily="18" charset="0"/>
                        </a:rPr>
                        <a:t>○</a:t>
                      </a:r>
                      <a:endParaRPr kumimoji="0" lang="zh-TW" altLang="zh-TW" sz="2400" b="1" i="0" u="none" strike="noStrike" kern="1200" cap="none" normalizeH="0" baseline="0" dirty="0" smtClean="0">
                        <a:ln>
                          <a:noFill/>
                        </a:ln>
                        <a:solidFill>
                          <a:schemeClr val="tx1"/>
                        </a:solidFill>
                        <a:effectLst/>
                        <a:latin typeface="Times New Roman" pitchFamily="18" charset="0"/>
                        <a:ea typeface="微軟正黑體" pitchFamily="34" charset="-120"/>
                        <a:cs typeface="Times New Roman" pitchFamily="18" charset="0"/>
                      </a:endParaRPr>
                    </a:p>
                  </a:txBody>
                  <a:tcPr marL="33006" marR="3300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ECEEF"/>
                    </a:solidFill>
                  </a:tcPr>
                </a:tc>
                <a:tc rowSpan="2">
                  <a:txBody>
                    <a:bodyPr/>
                    <a:lstStyle/>
                    <a:p>
                      <a:pPr marL="0" marR="0" lvl="0" indent="0" algn="ctr" defTabSz="912813" rtl="0" eaLnBrk="1" fontAlgn="base" latinLnBrk="0" hangingPunct="1">
                        <a:lnSpc>
                          <a:spcPct val="100000"/>
                        </a:lnSpc>
                        <a:spcBef>
                          <a:spcPct val="0"/>
                        </a:spcBef>
                        <a:spcAft>
                          <a:spcPct val="0"/>
                        </a:spcAft>
                        <a:buClrTx/>
                        <a:buSzTx/>
                        <a:buFontTx/>
                        <a:buNone/>
                        <a:tabLst/>
                        <a:defRPr/>
                      </a:pPr>
                      <a:r>
                        <a:rPr kumimoji="0" lang="en-US" altLang="zh-TW" sz="2400" b="1" i="0" u="none" strike="noStrike" kern="1200" cap="none" normalizeH="0" baseline="0" dirty="0" smtClean="0">
                          <a:ln>
                            <a:noFill/>
                          </a:ln>
                          <a:solidFill>
                            <a:schemeClr val="tx1"/>
                          </a:solidFill>
                          <a:effectLst/>
                          <a:latin typeface="Times New Roman" pitchFamily="18" charset="0"/>
                          <a:ea typeface="微軟正黑體" pitchFamily="34" charset="-120"/>
                          <a:cs typeface="Times New Roman" pitchFamily="18" charset="0"/>
                        </a:rPr>
                        <a:t>○</a:t>
                      </a:r>
                      <a:endParaRPr kumimoji="0" lang="zh-TW" altLang="zh-TW" sz="2400" b="1" i="0" u="none" strike="noStrike" kern="1200" cap="none" normalizeH="0" baseline="0" dirty="0" smtClean="0">
                        <a:ln>
                          <a:noFill/>
                        </a:ln>
                        <a:solidFill>
                          <a:schemeClr val="tx1"/>
                        </a:solidFill>
                        <a:effectLst/>
                        <a:latin typeface="Times New Roman" pitchFamily="18" charset="0"/>
                        <a:ea typeface="微軟正黑體" pitchFamily="34" charset="-120"/>
                        <a:cs typeface="Times New Roman" pitchFamily="18" charset="0"/>
                      </a:endParaRPr>
                    </a:p>
                  </a:txBody>
                  <a:tcPr marL="33006" marR="3300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ECEEF"/>
                    </a:solidFill>
                  </a:tcPr>
                </a:tc>
                <a:tc rowSpan="2">
                  <a:txBody>
                    <a:bodyPr/>
                    <a:lstStyle/>
                    <a:p>
                      <a:pPr marL="0" marR="0" lvl="0" indent="0" algn="ctr" defTabSz="912813" rtl="0" eaLnBrk="1" fontAlgn="base" latinLnBrk="0" hangingPunct="1">
                        <a:lnSpc>
                          <a:spcPct val="100000"/>
                        </a:lnSpc>
                        <a:spcBef>
                          <a:spcPct val="0"/>
                        </a:spcBef>
                        <a:spcAft>
                          <a:spcPct val="0"/>
                        </a:spcAft>
                        <a:buClrTx/>
                        <a:buSzTx/>
                        <a:buFontTx/>
                        <a:buNone/>
                        <a:tabLst/>
                        <a:defRPr/>
                      </a:pPr>
                      <a:r>
                        <a:rPr kumimoji="0" lang="en-US" altLang="zh-TW" sz="2400" b="1" i="0" u="none" strike="noStrike" kern="1200" cap="none" normalizeH="0" baseline="0" dirty="0" smtClean="0">
                          <a:ln>
                            <a:noFill/>
                          </a:ln>
                          <a:solidFill>
                            <a:schemeClr val="tx1"/>
                          </a:solidFill>
                          <a:effectLst/>
                          <a:latin typeface="Times New Roman" pitchFamily="18" charset="0"/>
                          <a:ea typeface="微軟正黑體" pitchFamily="34" charset="-120"/>
                          <a:cs typeface="Times New Roman" pitchFamily="18" charset="0"/>
                        </a:rPr>
                        <a:t>○</a:t>
                      </a:r>
                      <a:endParaRPr kumimoji="0" lang="zh-TW" altLang="zh-TW" sz="2400" b="1" i="0" u="none" strike="noStrike" kern="1200" cap="none" normalizeH="0" baseline="0" dirty="0" smtClean="0">
                        <a:ln>
                          <a:noFill/>
                        </a:ln>
                        <a:solidFill>
                          <a:schemeClr val="tx1"/>
                        </a:solidFill>
                        <a:effectLst/>
                        <a:latin typeface="Times New Roman" pitchFamily="18" charset="0"/>
                        <a:ea typeface="微軟正黑體" pitchFamily="34" charset="-120"/>
                        <a:cs typeface="Times New Roman" pitchFamily="18" charset="0"/>
                      </a:endParaRPr>
                    </a:p>
                  </a:txBody>
                  <a:tcPr marL="33006" marR="3300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ECEEF"/>
                    </a:solidFill>
                  </a:tcPr>
                </a:tc>
                <a:tc rowSpan="2">
                  <a:txBody>
                    <a:bodyPr/>
                    <a:lstStyle/>
                    <a:p>
                      <a:pPr marL="0" marR="0" lvl="0" indent="0" algn="ctr" defTabSz="912813" rtl="0" eaLnBrk="1" fontAlgn="base" latinLnBrk="0" hangingPunct="1">
                        <a:lnSpc>
                          <a:spcPct val="100000"/>
                        </a:lnSpc>
                        <a:spcBef>
                          <a:spcPct val="0"/>
                        </a:spcBef>
                        <a:spcAft>
                          <a:spcPct val="0"/>
                        </a:spcAft>
                        <a:buClrTx/>
                        <a:buSzTx/>
                        <a:buFontTx/>
                        <a:buNone/>
                        <a:tabLst/>
                        <a:defRPr/>
                      </a:pPr>
                      <a:r>
                        <a:rPr kumimoji="0" lang="en-US" altLang="zh-TW" sz="2400" b="1" i="0" u="none" strike="noStrike" kern="1200" cap="none" normalizeH="0" baseline="0" dirty="0" smtClean="0">
                          <a:ln>
                            <a:noFill/>
                          </a:ln>
                          <a:solidFill>
                            <a:schemeClr val="tx1"/>
                          </a:solidFill>
                          <a:effectLst/>
                          <a:latin typeface="Times New Roman" pitchFamily="18" charset="0"/>
                          <a:ea typeface="微軟正黑體" pitchFamily="34" charset="-120"/>
                          <a:cs typeface="Times New Roman" pitchFamily="18" charset="0"/>
                        </a:rPr>
                        <a:t>●</a:t>
                      </a:r>
                      <a:endParaRPr kumimoji="0" lang="zh-TW" altLang="zh-TW" sz="2400" b="1" i="0" u="none" strike="noStrike" kern="1200" cap="none" normalizeH="0" baseline="0" dirty="0" smtClean="0">
                        <a:ln>
                          <a:noFill/>
                        </a:ln>
                        <a:solidFill>
                          <a:schemeClr val="tx1"/>
                        </a:solidFill>
                        <a:effectLst/>
                        <a:latin typeface="Times New Roman" pitchFamily="18" charset="0"/>
                        <a:ea typeface="微軟正黑體" pitchFamily="34" charset="-120"/>
                        <a:cs typeface="Times New Roman" pitchFamily="18" charset="0"/>
                      </a:endParaRPr>
                    </a:p>
                  </a:txBody>
                  <a:tcPr marL="33006" marR="3300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ECEEF"/>
                    </a:solidFill>
                  </a:tcPr>
                </a:tc>
                <a:tc rowSpan="2">
                  <a:txBody>
                    <a:bodyPr/>
                    <a:lstStyle/>
                    <a:p>
                      <a:pPr marL="0" marR="0" lvl="0" indent="0" algn="ctr" defTabSz="912813" rtl="0" eaLnBrk="1" fontAlgn="base" latinLnBrk="0" hangingPunct="1">
                        <a:lnSpc>
                          <a:spcPct val="100000"/>
                        </a:lnSpc>
                        <a:spcBef>
                          <a:spcPct val="0"/>
                        </a:spcBef>
                        <a:spcAft>
                          <a:spcPct val="0"/>
                        </a:spcAft>
                        <a:buClrTx/>
                        <a:buSzTx/>
                        <a:buFontTx/>
                        <a:buNone/>
                        <a:tabLst/>
                        <a:defRPr/>
                      </a:pPr>
                      <a:r>
                        <a:rPr kumimoji="0" lang="en-US" altLang="zh-TW" sz="2400" b="1" i="0" u="none" strike="noStrike" kern="1200" cap="none" normalizeH="0" baseline="0" dirty="0" smtClean="0">
                          <a:ln>
                            <a:noFill/>
                          </a:ln>
                          <a:solidFill>
                            <a:schemeClr val="tx1"/>
                          </a:solidFill>
                          <a:effectLst/>
                          <a:latin typeface="Times New Roman" pitchFamily="18" charset="0"/>
                          <a:ea typeface="微軟正黑體" pitchFamily="34" charset="-120"/>
                          <a:cs typeface="Times New Roman" pitchFamily="18" charset="0"/>
                        </a:rPr>
                        <a:t>●</a:t>
                      </a:r>
                      <a:endParaRPr kumimoji="0" lang="zh-TW" altLang="zh-TW" sz="2400" b="1" i="0" u="none" strike="noStrike" kern="1200" cap="none" normalizeH="0" baseline="0" dirty="0" smtClean="0">
                        <a:ln>
                          <a:noFill/>
                        </a:ln>
                        <a:solidFill>
                          <a:schemeClr val="tx1"/>
                        </a:solidFill>
                        <a:effectLst/>
                        <a:latin typeface="Times New Roman" pitchFamily="18" charset="0"/>
                        <a:ea typeface="微軟正黑體" pitchFamily="34" charset="-120"/>
                        <a:cs typeface="Times New Roman" pitchFamily="18" charset="0"/>
                      </a:endParaRPr>
                    </a:p>
                  </a:txBody>
                  <a:tcPr marL="33006" marR="3300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ECEEF"/>
                    </a:solidFill>
                  </a:tcPr>
                </a:tc>
                <a:tc vMerge="1">
                  <a:txBody>
                    <a:bodyPr/>
                    <a:lstStyle/>
                    <a:p>
                      <a:endParaRPr lang="zh-TW" altLang="en-US"/>
                    </a:p>
                  </a:txBody>
                  <a:tcPr/>
                </a:tc>
                <a:tc rowSpan="2">
                  <a:txBody>
                    <a:bodyPr/>
                    <a:lstStyle/>
                    <a:p>
                      <a:pPr marL="0" marR="0" lvl="0" indent="0" algn="ctr" defTabSz="912813" rtl="0" eaLnBrk="1" fontAlgn="base" latinLnBrk="0" hangingPunct="1">
                        <a:lnSpc>
                          <a:spcPct val="100000"/>
                        </a:lnSpc>
                        <a:spcBef>
                          <a:spcPct val="0"/>
                        </a:spcBef>
                        <a:spcAft>
                          <a:spcPct val="0"/>
                        </a:spcAft>
                        <a:buClrTx/>
                        <a:buSzTx/>
                        <a:buFontTx/>
                        <a:buNone/>
                        <a:tabLst/>
                        <a:defRPr/>
                      </a:pPr>
                      <a:r>
                        <a:rPr kumimoji="0" lang="en-US" altLang="zh-TW" sz="2400" b="1" i="0" u="none" strike="noStrike" kern="1200" cap="none" normalizeH="0" baseline="0" dirty="0" smtClean="0">
                          <a:ln>
                            <a:noFill/>
                          </a:ln>
                          <a:solidFill>
                            <a:schemeClr val="tx1"/>
                          </a:solidFill>
                          <a:effectLst/>
                          <a:latin typeface="Times New Roman" pitchFamily="18" charset="0"/>
                          <a:ea typeface="微軟正黑體" pitchFamily="34" charset="-120"/>
                          <a:cs typeface="Times New Roman" pitchFamily="18" charset="0"/>
                        </a:rPr>
                        <a:t>○</a:t>
                      </a:r>
                      <a:endParaRPr kumimoji="0" lang="zh-TW" altLang="zh-TW" sz="2400" b="1" i="0" u="none" strike="noStrike" kern="1200" cap="none" normalizeH="0" baseline="0" dirty="0" smtClean="0">
                        <a:ln>
                          <a:noFill/>
                        </a:ln>
                        <a:solidFill>
                          <a:schemeClr val="tx1"/>
                        </a:solidFill>
                        <a:effectLst/>
                        <a:latin typeface="Times New Roman" pitchFamily="18" charset="0"/>
                        <a:ea typeface="微軟正黑體" pitchFamily="34" charset="-120"/>
                        <a:cs typeface="Times New Roman" pitchFamily="18" charset="0"/>
                      </a:endParaRPr>
                    </a:p>
                  </a:txBody>
                  <a:tcPr marL="33006" marR="3300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ECEEF"/>
                    </a:solidFill>
                  </a:tcPr>
                </a:tc>
                <a:tc rowSpan="2">
                  <a:txBody>
                    <a:bodyPr/>
                    <a:lstStyle/>
                    <a:p>
                      <a:pPr marL="0" marR="0" lvl="0" indent="0" algn="ctr" defTabSz="912813" rtl="0" eaLnBrk="1" fontAlgn="base" latinLnBrk="0" hangingPunct="1">
                        <a:lnSpc>
                          <a:spcPct val="100000"/>
                        </a:lnSpc>
                        <a:spcBef>
                          <a:spcPct val="0"/>
                        </a:spcBef>
                        <a:spcAft>
                          <a:spcPct val="0"/>
                        </a:spcAft>
                        <a:buClrTx/>
                        <a:buSzTx/>
                        <a:buFontTx/>
                        <a:buNone/>
                        <a:tabLst/>
                        <a:defRPr/>
                      </a:pPr>
                      <a:r>
                        <a:rPr kumimoji="0" lang="en-US" altLang="zh-TW" sz="2400" b="1" i="0" u="none" strike="noStrike" kern="1200" cap="none" normalizeH="0" baseline="0" dirty="0" smtClean="0">
                          <a:ln>
                            <a:noFill/>
                          </a:ln>
                          <a:solidFill>
                            <a:schemeClr val="tx1"/>
                          </a:solidFill>
                          <a:effectLst/>
                          <a:latin typeface="Times New Roman" pitchFamily="18" charset="0"/>
                          <a:ea typeface="微軟正黑體" pitchFamily="34" charset="-120"/>
                          <a:cs typeface="Times New Roman" pitchFamily="18" charset="0"/>
                        </a:rPr>
                        <a:t>○</a:t>
                      </a:r>
                      <a:endParaRPr kumimoji="0" lang="zh-TW" altLang="zh-TW" sz="2400" b="1" i="0" u="none" strike="noStrike" kern="1200" cap="none" normalizeH="0" baseline="0" dirty="0" smtClean="0">
                        <a:ln>
                          <a:noFill/>
                        </a:ln>
                        <a:solidFill>
                          <a:schemeClr val="tx1"/>
                        </a:solidFill>
                        <a:effectLst/>
                        <a:latin typeface="Times New Roman" pitchFamily="18" charset="0"/>
                        <a:ea typeface="微軟正黑體" pitchFamily="34" charset="-120"/>
                        <a:cs typeface="Times New Roman" pitchFamily="18" charset="0"/>
                      </a:endParaRPr>
                    </a:p>
                  </a:txBody>
                  <a:tcPr marL="33006" marR="3300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ECEEF"/>
                    </a:solidFill>
                  </a:tcPr>
                </a:tc>
                <a:tc vMerge="1">
                  <a:txBody>
                    <a:bodyPr/>
                    <a:lstStyle/>
                    <a:p>
                      <a:endParaRPr lang="zh-TW" altLang="en-US"/>
                    </a:p>
                  </a:txBody>
                  <a:tcPr/>
                </a:tc>
                <a:tc vMerge="1">
                  <a:txBody>
                    <a:bodyPr/>
                    <a:lstStyle/>
                    <a:p>
                      <a:endParaRPr lang="zh-TW" altLang="en-US"/>
                    </a:p>
                  </a:txBody>
                  <a:tcPr/>
                </a:tc>
                <a:tc vMerge="1">
                  <a:txBody>
                    <a:bodyPr/>
                    <a:lstStyle/>
                    <a:p>
                      <a:endParaRPr lang="zh-TW" altLang="en-US"/>
                    </a:p>
                  </a:txBody>
                  <a:tcPr/>
                </a:tc>
              </a:tr>
              <a:tr h="0">
                <a:tc vMerge="1">
                  <a:txBody>
                    <a:bodyPr/>
                    <a:lstStyle/>
                    <a:p>
                      <a:endParaRPr lang="zh-TW" altLang="en-US"/>
                    </a:p>
                  </a:txBody>
                  <a:tcPr/>
                </a:tc>
                <a:tc vMerge="1">
                  <a:txBody>
                    <a:bodyPr/>
                    <a:lstStyle/>
                    <a:p>
                      <a:endParaRPr lang="zh-TW" altLang="en-US"/>
                    </a:p>
                  </a:txBody>
                  <a:tcPr/>
                </a:tc>
                <a:tc vMerge="1">
                  <a:txBody>
                    <a:bodyPr/>
                    <a:lstStyle/>
                    <a:p>
                      <a:endParaRPr lang="zh-TW" altLang="en-US"/>
                    </a:p>
                  </a:txBody>
                  <a:tcPr/>
                </a:tc>
                <a:tc vMerge="1">
                  <a:txBody>
                    <a:bodyPr/>
                    <a:lstStyle/>
                    <a:p>
                      <a:endParaRPr lang="zh-TW" altLang="en-US"/>
                    </a:p>
                  </a:txBody>
                  <a:tcPr/>
                </a:tc>
                <a:tc vMerge="1">
                  <a:txBody>
                    <a:bodyPr/>
                    <a:lstStyle/>
                    <a:p>
                      <a:endParaRPr lang="zh-TW" altLang="en-US"/>
                    </a:p>
                  </a:txBody>
                  <a:tcPr/>
                </a:tc>
                <a:tc vMerge="1">
                  <a:txBody>
                    <a:bodyPr/>
                    <a:lstStyle/>
                    <a:p>
                      <a:endParaRPr lang="zh-TW" altLang="en-US"/>
                    </a:p>
                  </a:txBody>
                  <a:tcPr/>
                </a:tc>
                <a:tc vMerge="1">
                  <a:txBody>
                    <a:bodyPr/>
                    <a:lstStyle/>
                    <a:p>
                      <a:endParaRPr lang="zh-TW" altLang="en-US"/>
                    </a:p>
                  </a:txBody>
                  <a:tcPr/>
                </a:tc>
                <a:tc vMerge="1">
                  <a:txBody>
                    <a:bodyPr/>
                    <a:lstStyle/>
                    <a:p>
                      <a:endParaRPr lang="zh-TW" altLang="en-US"/>
                    </a:p>
                  </a:txBody>
                  <a:tcPr/>
                </a:tc>
                <a:tc vMerge="1">
                  <a:txBody>
                    <a:bodyPr/>
                    <a:lstStyle/>
                    <a:p>
                      <a:endParaRPr lang="zh-TW" altLang="en-US"/>
                    </a:p>
                  </a:txBody>
                  <a:tcPr/>
                </a:tc>
                <a:tc vMerge="1">
                  <a:txBody>
                    <a:bodyPr/>
                    <a:lstStyle/>
                    <a:p>
                      <a:endParaRPr lang="zh-TW" altLang="en-US"/>
                    </a:p>
                  </a:txBody>
                  <a:tcPr/>
                </a:tc>
                <a:tc vMerge="1">
                  <a:txBody>
                    <a:bodyPr/>
                    <a:lstStyle/>
                    <a:p>
                      <a:endParaRPr lang="zh-TW" altLang="en-US"/>
                    </a:p>
                  </a:txBody>
                  <a:tcPr/>
                </a:tc>
                <a:tc vMerge="1">
                  <a:txBody>
                    <a:bodyPr/>
                    <a:lstStyle/>
                    <a:p>
                      <a:endParaRPr lang="zh-TW" altLang="en-US"/>
                    </a:p>
                  </a:txBody>
                  <a:tcPr/>
                </a:tc>
                <a:tc vMerge="1">
                  <a:txBody>
                    <a:bodyPr/>
                    <a:lstStyle/>
                    <a:p>
                      <a:endParaRPr lang="zh-TW" altLang="en-US"/>
                    </a:p>
                  </a:txBody>
                  <a:tcPr/>
                </a:tc>
                <a:tc rowSpan="6">
                  <a:txBody>
                    <a:bodyPr/>
                    <a:lstStyle/>
                    <a:p>
                      <a:pPr marL="127000" marR="0" indent="-127000" algn="just" defTabSz="914400" rtl="0" eaLnBrk="1" fontAlgn="auto" latinLnBrk="0" hangingPunct="1">
                        <a:lnSpc>
                          <a:spcPct val="100000"/>
                        </a:lnSpc>
                        <a:spcBef>
                          <a:spcPts val="0"/>
                        </a:spcBef>
                        <a:spcAft>
                          <a:spcPts val="0"/>
                        </a:spcAft>
                        <a:buClrTx/>
                        <a:buSzTx/>
                        <a:buFontTx/>
                        <a:buNone/>
                        <a:tabLst/>
                        <a:defRPr/>
                      </a:pPr>
                      <a:r>
                        <a:rPr lang="zh-TW" altLang="en-US" sz="2400" b="1" kern="100" dirty="0" smtClean="0">
                          <a:solidFill>
                            <a:schemeClr val="tx1"/>
                          </a:solidFill>
                          <a:effectLst/>
                          <a:latin typeface="微軟正黑體" panose="020B0604030504040204" pitchFamily="34" charset="-120"/>
                          <a:ea typeface="微軟正黑體" panose="020B0604030504040204" pitchFamily="34" charset="-120"/>
                          <a:cs typeface="Times New Roman"/>
                        </a:rPr>
                        <a:t>無。</a:t>
                      </a:r>
                      <a:endParaRPr lang="zh-TW" altLang="zh-TW" sz="2400" b="1" kern="100" dirty="0" smtClean="0">
                        <a:solidFill>
                          <a:schemeClr val="tx1"/>
                        </a:solidFill>
                        <a:effectLst/>
                        <a:latin typeface="微軟正黑體" panose="020B0604030504040204" pitchFamily="34" charset="-120"/>
                        <a:ea typeface="微軟正黑體" panose="020B0604030504040204" pitchFamily="34" charset="-120"/>
                        <a:cs typeface="Times New Roman"/>
                      </a:endParaRPr>
                    </a:p>
                    <a:p>
                      <a:pPr marL="127000" marR="0" indent="-127000" algn="just" defTabSz="914400" rtl="0" eaLnBrk="1" fontAlgn="auto" latinLnBrk="0" hangingPunct="1">
                        <a:lnSpc>
                          <a:spcPct val="100000"/>
                        </a:lnSpc>
                        <a:spcBef>
                          <a:spcPts val="0"/>
                        </a:spcBef>
                        <a:spcAft>
                          <a:spcPts val="0"/>
                        </a:spcAft>
                        <a:buClrTx/>
                        <a:buSzTx/>
                        <a:buFontTx/>
                        <a:buNone/>
                        <a:tabLst/>
                        <a:defRPr/>
                      </a:pPr>
                      <a:endParaRPr lang="zh-TW" altLang="zh-TW" sz="2400" b="1" kern="100" dirty="0">
                        <a:solidFill>
                          <a:schemeClr val="tx1"/>
                        </a:solidFill>
                        <a:effectLst/>
                        <a:latin typeface="微軟正黑體" panose="020B0604030504040204" pitchFamily="34" charset="-120"/>
                        <a:ea typeface="微軟正黑體" panose="020B0604030504040204" pitchFamily="34" charset="-120"/>
                        <a:cs typeface="Times New Roman"/>
                      </a:endParaRPr>
                    </a:p>
                  </a:txBody>
                  <a:tcPr marL="35564" marR="3556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E1E1"/>
                    </a:solidFill>
                  </a:tcPr>
                </a:tc>
              </a:tr>
              <a:tr h="215996">
                <a:tc rowSpan="5">
                  <a:txBody>
                    <a:bodyPr/>
                    <a:lstStyle/>
                    <a:p>
                      <a:pPr algn="ctr">
                        <a:lnSpc>
                          <a:spcPct val="100000"/>
                        </a:lnSpc>
                        <a:spcAft>
                          <a:spcPts val="0"/>
                        </a:spcAft>
                      </a:pPr>
                      <a:r>
                        <a:rPr lang="en-US" altLang="zh-TW" sz="2400" b="1" kern="100" dirty="0">
                          <a:solidFill>
                            <a:schemeClr val="tx1"/>
                          </a:solidFill>
                          <a:effectLst/>
                          <a:latin typeface="微軟正黑體" panose="020B0604030504040204" pitchFamily="34" charset="-120"/>
                          <a:ea typeface="微軟正黑體" panose="020B0604030504040204" pitchFamily="34" charset="-120"/>
                          <a:cs typeface="Times New Roman"/>
                        </a:rPr>
                        <a:t>5</a:t>
                      </a:r>
                      <a:endParaRPr lang="zh-TW" sz="2400" b="1" kern="100" dirty="0">
                        <a:solidFill>
                          <a:schemeClr val="tx1"/>
                        </a:solidFill>
                        <a:effectLst/>
                        <a:latin typeface="微軟正黑體" panose="020B0604030504040204" pitchFamily="34" charset="-120"/>
                        <a:ea typeface="微軟正黑體" panose="020B0604030504040204" pitchFamily="34" charset="-120"/>
                        <a:cs typeface="Times New Roman"/>
                      </a:endParaRPr>
                    </a:p>
                  </a:txBody>
                  <a:tcPr marL="35564" marR="3556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E1E1"/>
                    </a:solidFill>
                  </a:tcPr>
                </a:tc>
                <a:tc rowSpan="5">
                  <a:txBody>
                    <a:bodyPr/>
                    <a:lstStyle/>
                    <a:p>
                      <a:pPr algn="ctr">
                        <a:lnSpc>
                          <a:spcPct val="100000"/>
                        </a:lnSpc>
                        <a:spcAft>
                          <a:spcPts val="0"/>
                        </a:spcAft>
                      </a:pPr>
                      <a:r>
                        <a:rPr lang="zh-TW" altLang="en-US" sz="2400" b="1" kern="100" dirty="0">
                          <a:solidFill>
                            <a:schemeClr val="tx1"/>
                          </a:solidFill>
                          <a:effectLst/>
                          <a:latin typeface="微軟正黑體" panose="020B0604030504040204" pitchFamily="34" charset="-120"/>
                          <a:ea typeface="微軟正黑體" panose="020B0604030504040204" pitchFamily="34" charset="-120"/>
                          <a:cs typeface="Times New Roman"/>
                        </a:rPr>
                        <a:t>森林遊樂設施</a:t>
                      </a:r>
                    </a:p>
                  </a:txBody>
                  <a:tcPr marL="35564" marR="3556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E1E1"/>
                    </a:solidFill>
                  </a:tcPr>
                </a:tc>
                <a:tc>
                  <a:txBody>
                    <a:bodyPr/>
                    <a:lstStyle/>
                    <a:p>
                      <a:pPr algn="l">
                        <a:lnSpc>
                          <a:spcPct val="100000"/>
                        </a:lnSpc>
                        <a:spcAft>
                          <a:spcPts val="0"/>
                        </a:spcAft>
                      </a:pPr>
                      <a:r>
                        <a:rPr lang="zh-TW" sz="2400" b="1" kern="100" dirty="0" smtClean="0">
                          <a:solidFill>
                            <a:schemeClr val="tx1"/>
                          </a:solidFill>
                          <a:effectLst/>
                          <a:latin typeface="微軟正黑體" panose="020B0604030504040204" pitchFamily="34" charset="-120"/>
                          <a:ea typeface="微軟正黑體" panose="020B0604030504040204" pitchFamily="34" charset="-120"/>
                        </a:rPr>
                        <a:t>管理服務設施</a:t>
                      </a:r>
                      <a:endParaRPr lang="zh-TW" sz="2400" b="1" kern="100" dirty="0">
                        <a:solidFill>
                          <a:schemeClr val="tx1"/>
                        </a:solidFill>
                        <a:effectLst/>
                        <a:latin typeface="微軟正黑體" panose="020B0604030504040204" pitchFamily="34" charset="-120"/>
                        <a:ea typeface="微軟正黑體" panose="020B0604030504040204" pitchFamily="34" charset="-120"/>
                        <a:cs typeface="Times New Roman"/>
                      </a:endParaRPr>
                    </a:p>
                  </a:txBody>
                  <a:tcPr marL="33006" marR="3300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E1E1"/>
                    </a:solidFill>
                  </a:tcPr>
                </a:tc>
                <a:tc>
                  <a:txBody>
                    <a:bodyPr/>
                    <a:lstStyle/>
                    <a:p>
                      <a:pPr algn="ctr">
                        <a:lnSpc>
                          <a:spcPct val="100000"/>
                        </a:lnSpc>
                        <a:spcAft>
                          <a:spcPts val="0"/>
                        </a:spcAft>
                      </a:pPr>
                      <a:r>
                        <a:rPr lang="zh-TW" sz="2400" b="1" kern="100" dirty="0">
                          <a:solidFill>
                            <a:schemeClr val="tx1"/>
                          </a:solidFill>
                          <a:effectLst/>
                        </a:rPr>
                        <a:t>╳</a:t>
                      </a:r>
                      <a:endParaRPr lang="zh-TW" sz="2400" b="1" kern="100" dirty="0">
                        <a:solidFill>
                          <a:schemeClr val="tx1"/>
                        </a:solidFill>
                        <a:effectLst/>
                        <a:latin typeface="Calibri"/>
                        <a:ea typeface="微軟正黑體"/>
                        <a:cs typeface="Times New Roman"/>
                      </a:endParaRPr>
                    </a:p>
                  </a:txBody>
                  <a:tcPr marL="33006" marR="3300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E1E1"/>
                    </a:solidFill>
                  </a:tcPr>
                </a:tc>
                <a:tc>
                  <a:txBody>
                    <a:bodyPr/>
                    <a:lstStyle/>
                    <a:p>
                      <a:pPr algn="ctr">
                        <a:lnSpc>
                          <a:spcPct val="100000"/>
                        </a:lnSpc>
                        <a:spcAft>
                          <a:spcPts val="0"/>
                        </a:spcAft>
                      </a:pPr>
                      <a:r>
                        <a:rPr lang="zh-TW" sz="2400" b="1" kern="100" dirty="0">
                          <a:solidFill>
                            <a:schemeClr val="tx1"/>
                          </a:solidFill>
                          <a:effectLst/>
                        </a:rPr>
                        <a:t>╳</a:t>
                      </a:r>
                      <a:endParaRPr lang="zh-TW" sz="2400" b="1" kern="100" dirty="0">
                        <a:solidFill>
                          <a:schemeClr val="tx1"/>
                        </a:solidFill>
                        <a:effectLst/>
                        <a:latin typeface="Calibri"/>
                        <a:ea typeface="微軟正黑體"/>
                        <a:cs typeface="Times New Roman"/>
                      </a:endParaRPr>
                    </a:p>
                  </a:txBody>
                  <a:tcPr marL="33006" marR="3300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E1E1"/>
                    </a:solidFill>
                  </a:tcPr>
                </a:tc>
                <a:tc>
                  <a:txBody>
                    <a:bodyPr/>
                    <a:lstStyle/>
                    <a:p>
                      <a:pPr algn="ctr">
                        <a:lnSpc>
                          <a:spcPct val="100000"/>
                        </a:lnSpc>
                        <a:spcAft>
                          <a:spcPts val="0"/>
                        </a:spcAft>
                      </a:pPr>
                      <a:r>
                        <a:rPr lang="en-US" altLang="zh-TW" sz="2400" b="1" kern="100" dirty="0">
                          <a:solidFill>
                            <a:schemeClr val="tx1"/>
                          </a:solidFill>
                          <a:effectLst/>
                          <a:latin typeface="微軟正黑體" panose="020B0604030504040204" pitchFamily="34" charset="-120"/>
                          <a:ea typeface="微軟正黑體" panose="020B0604030504040204" pitchFamily="34" charset="-120"/>
                        </a:rPr>
                        <a:t>●</a:t>
                      </a:r>
                      <a:endParaRPr lang="zh-TW" altLang="zh-TW" sz="2400" b="1" kern="100" dirty="0">
                        <a:solidFill>
                          <a:schemeClr val="tx1"/>
                        </a:solidFill>
                        <a:effectLst/>
                        <a:latin typeface="微軟正黑體" panose="020B0604030504040204" pitchFamily="34" charset="-120"/>
                        <a:ea typeface="微軟正黑體" panose="020B0604030504040204" pitchFamily="34" charset="-120"/>
                        <a:cs typeface="Times New Roman"/>
                      </a:endParaRPr>
                    </a:p>
                  </a:txBody>
                  <a:tcPr marL="33006" marR="3300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E1E1"/>
                    </a:solidFill>
                  </a:tcPr>
                </a:tc>
                <a:tc>
                  <a:txBody>
                    <a:bodyPr/>
                    <a:lstStyle/>
                    <a:p>
                      <a:pPr algn="ctr">
                        <a:lnSpc>
                          <a:spcPct val="100000"/>
                        </a:lnSpc>
                        <a:spcAft>
                          <a:spcPts val="0"/>
                        </a:spcAft>
                      </a:pPr>
                      <a:r>
                        <a:rPr lang="zh-TW" sz="2400" b="1" kern="100" dirty="0">
                          <a:solidFill>
                            <a:schemeClr val="tx1"/>
                          </a:solidFill>
                          <a:effectLst/>
                        </a:rPr>
                        <a:t>╳</a:t>
                      </a:r>
                      <a:endParaRPr lang="zh-TW" sz="2400" b="1" kern="100" dirty="0">
                        <a:solidFill>
                          <a:schemeClr val="tx1"/>
                        </a:solidFill>
                        <a:effectLst/>
                        <a:latin typeface="Calibri"/>
                        <a:ea typeface="微軟正黑體"/>
                        <a:cs typeface="Times New Roman"/>
                      </a:endParaRPr>
                    </a:p>
                  </a:txBody>
                  <a:tcPr marL="33006" marR="3300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E1E1"/>
                    </a:solidFill>
                  </a:tcPr>
                </a:tc>
                <a:tc>
                  <a:txBody>
                    <a:bodyPr/>
                    <a:lstStyle/>
                    <a:p>
                      <a:pPr algn="ctr">
                        <a:lnSpc>
                          <a:spcPct val="100000"/>
                        </a:lnSpc>
                        <a:spcAft>
                          <a:spcPts val="0"/>
                        </a:spcAft>
                      </a:pPr>
                      <a:r>
                        <a:rPr lang="zh-TW" sz="2400" b="1" kern="100" dirty="0">
                          <a:solidFill>
                            <a:schemeClr val="tx1"/>
                          </a:solidFill>
                          <a:effectLst/>
                        </a:rPr>
                        <a:t>╳</a:t>
                      </a:r>
                      <a:endParaRPr lang="zh-TW" sz="2400" b="1" kern="100" dirty="0">
                        <a:solidFill>
                          <a:schemeClr val="tx1"/>
                        </a:solidFill>
                        <a:effectLst/>
                        <a:latin typeface="Calibri"/>
                        <a:ea typeface="微軟正黑體"/>
                        <a:cs typeface="Times New Roman"/>
                      </a:endParaRPr>
                    </a:p>
                  </a:txBody>
                  <a:tcPr marL="33006" marR="3300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E1E1"/>
                    </a:solidFill>
                  </a:tcPr>
                </a:tc>
                <a:tc vMerge="1">
                  <a:txBody>
                    <a:bodyPr/>
                    <a:lstStyle/>
                    <a:p>
                      <a:endParaRPr lang="zh-TW" altLang="en-US"/>
                    </a:p>
                  </a:txBody>
                  <a:tcPr/>
                </a:tc>
                <a:tc>
                  <a:txBody>
                    <a:bodyPr/>
                    <a:lstStyle/>
                    <a:p>
                      <a:pPr algn="ctr">
                        <a:lnSpc>
                          <a:spcPct val="100000"/>
                        </a:lnSpc>
                        <a:spcAft>
                          <a:spcPts val="0"/>
                        </a:spcAft>
                      </a:pPr>
                      <a:r>
                        <a:rPr lang="zh-TW" altLang="zh-TW" sz="2000" b="1" kern="1200" dirty="0" smtClean="0">
                          <a:solidFill>
                            <a:schemeClr val="dk1"/>
                          </a:solidFill>
                          <a:effectLst/>
                          <a:latin typeface="+mn-lt"/>
                          <a:ea typeface="+mn-ea"/>
                          <a:cs typeface="+mn-cs"/>
                        </a:rPr>
                        <a:t>△</a:t>
                      </a:r>
                      <a:endParaRPr lang="zh-TW" altLang="zh-TW" sz="2800" b="1" kern="100" dirty="0">
                        <a:solidFill>
                          <a:schemeClr val="tx1"/>
                        </a:solidFill>
                        <a:effectLst/>
                        <a:latin typeface="微軟正黑體" panose="020B0604030504040204" pitchFamily="34" charset="-120"/>
                        <a:ea typeface="微軟正黑體" panose="020B0604030504040204" pitchFamily="34" charset="-120"/>
                        <a:cs typeface="Times New Roman"/>
                      </a:endParaRPr>
                    </a:p>
                  </a:txBody>
                  <a:tcPr marL="33006" marR="3300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E1E1"/>
                    </a:solidFill>
                  </a:tcPr>
                </a:tc>
                <a:tc>
                  <a:txBody>
                    <a:bodyPr/>
                    <a:lstStyle/>
                    <a:p>
                      <a:pPr algn="ctr">
                        <a:lnSpc>
                          <a:spcPct val="100000"/>
                        </a:lnSpc>
                        <a:spcAft>
                          <a:spcPts val="0"/>
                        </a:spcAft>
                      </a:pPr>
                      <a:r>
                        <a:rPr lang="en-US" altLang="zh-TW" sz="2400" b="1" kern="100" dirty="0">
                          <a:solidFill>
                            <a:schemeClr val="tx1"/>
                          </a:solidFill>
                          <a:effectLst/>
                          <a:latin typeface="微軟正黑體" panose="020B0604030504040204" pitchFamily="34" charset="-120"/>
                          <a:ea typeface="微軟正黑體" panose="020B0604030504040204" pitchFamily="34" charset="-120"/>
                        </a:rPr>
                        <a:t>●</a:t>
                      </a:r>
                      <a:endParaRPr lang="zh-TW" altLang="zh-TW" sz="2400" b="1" kern="100" dirty="0">
                        <a:solidFill>
                          <a:schemeClr val="tx1"/>
                        </a:solidFill>
                        <a:effectLst/>
                        <a:latin typeface="微軟正黑體" panose="020B0604030504040204" pitchFamily="34" charset="-120"/>
                        <a:ea typeface="微軟正黑體" panose="020B0604030504040204" pitchFamily="34" charset="-120"/>
                        <a:cs typeface="Times New Roman"/>
                      </a:endParaRPr>
                    </a:p>
                  </a:txBody>
                  <a:tcPr marL="33006" marR="3300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E1E1"/>
                    </a:solidFill>
                  </a:tcPr>
                </a:tc>
                <a:tc vMerge="1">
                  <a:txBody>
                    <a:bodyPr/>
                    <a:lstStyle/>
                    <a:p>
                      <a:endParaRPr lang="zh-TW" altLang="en-US"/>
                    </a:p>
                  </a:txBody>
                  <a:tcPr/>
                </a:tc>
                <a:tc vMerge="1">
                  <a:txBody>
                    <a:bodyPr/>
                    <a:lstStyle/>
                    <a:p>
                      <a:endParaRPr lang="zh-TW" altLang="en-US"/>
                    </a:p>
                  </a:txBody>
                  <a:tcPr/>
                </a:tc>
                <a:tc vMerge="1">
                  <a:txBody>
                    <a:bodyPr/>
                    <a:lstStyle/>
                    <a:p>
                      <a:endParaRPr lang="zh-TW" altLang="en-US"/>
                    </a:p>
                  </a:txBody>
                  <a:tcPr/>
                </a:tc>
              </a:tr>
              <a:tr h="215996">
                <a:tc vMerge="1">
                  <a:txBody>
                    <a:bodyPr/>
                    <a:lstStyle/>
                    <a:p>
                      <a:endParaRPr lang="zh-TW" altLang="en-US"/>
                    </a:p>
                  </a:txBody>
                  <a:tcPr/>
                </a:tc>
                <a:tc vMerge="1">
                  <a:txBody>
                    <a:bodyPr/>
                    <a:lstStyle/>
                    <a:p>
                      <a:endParaRPr lang="zh-TW" altLang="en-US"/>
                    </a:p>
                  </a:txBody>
                  <a:tcPr/>
                </a:tc>
                <a:tc>
                  <a:txBody>
                    <a:bodyPr/>
                    <a:lstStyle/>
                    <a:p>
                      <a:pPr algn="l">
                        <a:lnSpc>
                          <a:spcPct val="100000"/>
                        </a:lnSpc>
                        <a:spcAft>
                          <a:spcPts val="0"/>
                        </a:spcAft>
                      </a:pPr>
                      <a:r>
                        <a:rPr lang="zh-TW" altLang="en-US" sz="2400" b="1" kern="100" dirty="0" smtClean="0">
                          <a:solidFill>
                            <a:schemeClr val="tx1"/>
                          </a:solidFill>
                          <a:effectLst/>
                          <a:latin typeface="微軟正黑體" panose="020B0604030504040204" pitchFamily="34" charset="-120"/>
                          <a:ea typeface="微軟正黑體" panose="020B0604030504040204" pitchFamily="34" charset="-120"/>
                          <a:cs typeface="Times New Roman"/>
                        </a:rPr>
                        <a:t>遊憩服務設施</a:t>
                      </a:r>
                      <a:endParaRPr lang="zh-TW" sz="2400" b="1" kern="100" dirty="0">
                        <a:solidFill>
                          <a:schemeClr val="tx1"/>
                        </a:solidFill>
                        <a:effectLst/>
                        <a:latin typeface="微軟正黑體" panose="020B0604030504040204" pitchFamily="34" charset="-120"/>
                        <a:ea typeface="微軟正黑體" panose="020B0604030504040204" pitchFamily="34" charset="-120"/>
                        <a:cs typeface="Times New Roman"/>
                      </a:endParaRPr>
                    </a:p>
                  </a:txBody>
                  <a:tcPr marL="33006" marR="3300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E1E1"/>
                    </a:solidFill>
                  </a:tcPr>
                </a:tc>
                <a:tc>
                  <a:txBody>
                    <a:bodyPr/>
                    <a:lstStyle/>
                    <a:p>
                      <a:pPr algn="ctr">
                        <a:lnSpc>
                          <a:spcPct val="100000"/>
                        </a:lnSpc>
                        <a:spcAft>
                          <a:spcPts val="0"/>
                        </a:spcAft>
                      </a:pPr>
                      <a:r>
                        <a:rPr lang="zh-TW" sz="2400" b="1" kern="100" dirty="0">
                          <a:solidFill>
                            <a:schemeClr val="tx1"/>
                          </a:solidFill>
                          <a:effectLst/>
                        </a:rPr>
                        <a:t>╳</a:t>
                      </a:r>
                      <a:endParaRPr lang="zh-TW" sz="2400" b="1" kern="100" dirty="0">
                        <a:solidFill>
                          <a:schemeClr val="tx1"/>
                        </a:solidFill>
                        <a:effectLst/>
                        <a:latin typeface="Calibri"/>
                        <a:ea typeface="微軟正黑體"/>
                        <a:cs typeface="Times New Roman"/>
                      </a:endParaRPr>
                    </a:p>
                  </a:txBody>
                  <a:tcPr marL="33006" marR="3300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E1E1"/>
                    </a:solidFill>
                  </a:tcPr>
                </a:tc>
                <a:tc>
                  <a:txBody>
                    <a:bodyPr/>
                    <a:lstStyle/>
                    <a:p>
                      <a:pPr algn="ctr">
                        <a:lnSpc>
                          <a:spcPct val="100000"/>
                        </a:lnSpc>
                        <a:spcAft>
                          <a:spcPts val="0"/>
                        </a:spcAft>
                      </a:pPr>
                      <a:r>
                        <a:rPr lang="zh-TW" sz="2400" b="1" kern="100" dirty="0">
                          <a:solidFill>
                            <a:schemeClr val="tx1"/>
                          </a:solidFill>
                          <a:effectLst/>
                        </a:rPr>
                        <a:t>╳</a:t>
                      </a:r>
                      <a:endParaRPr lang="zh-TW" sz="2400" b="1" kern="100" dirty="0">
                        <a:solidFill>
                          <a:schemeClr val="tx1"/>
                        </a:solidFill>
                        <a:effectLst/>
                        <a:latin typeface="Calibri"/>
                        <a:ea typeface="微軟正黑體"/>
                        <a:cs typeface="Times New Roman"/>
                      </a:endParaRPr>
                    </a:p>
                  </a:txBody>
                  <a:tcPr marL="33006" marR="3300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E1E1"/>
                    </a:solidFill>
                  </a:tcPr>
                </a:tc>
                <a:tc>
                  <a:txBody>
                    <a:bodyPr/>
                    <a:lstStyle/>
                    <a:p>
                      <a:pPr algn="ctr">
                        <a:lnSpc>
                          <a:spcPct val="100000"/>
                        </a:lnSpc>
                        <a:spcAft>
                          <a:spcPts val="0"/>
                        </a:spcAft>
                      </a:pPr>
                      <a:r>
                        <a:rPr lang="en-US" altLang="zh-TW" sz="2400" b="1" kern="100" dirty="0">
                          <a:solidFill>
                            <a:schemeClr val="tx1"/>
                          </a:solidFill>
                          <a:effectLst/>
                          <a:latin typeface="微軟正黑體" panose="020B0604030504040204" pitchFamily="34" charset="-120"/>
                          <a:ea typeface="微軟正黑體" panose="020B0604030504040204" pitchFamily="34" charset="-120"/>
                        </a:rPr>
                        <a:t>●</a:t>
                      </a:r>
                      <a:endParaRPr lang="zh-TW" altLang="zh-TW" sz="2400" b="1" kern="100" dirty="0">
                        <a:solidFill>
                          <a:schemeClr val="tx1"/>
                        </a:solidFill>
                        <a:effectLst/>
                        <a:latin typeface="微軟正黑體" panose="020B0604030504040204" pitchFamily="34" charset="-120"/>
                        <a:ea typeface="微軟正黑體" panose="020B0604030504040204" pitchFamily="34" charset="-120"/>
                        <a:cs typeface="Times New Roman"/>
                      </a:endParaRPr>
                    </a:p>
                  </a:txBody>
                  <a:tcPr marL="33006" marR="3300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E1E1"/>
                    </a:solidFill>
                  </a:tcPr>
                </a:tc>
                <a:tc>
                  <a:txBody>
                    <a:bodyPr/>
                    <a:lstStyle/>
                    <a:p>
                      <a:pPr algn="ctr">
                        <a:lnSpc>
                          <a:spcPct val="100000"/>
                        </a:lnSpc>
                        <a:spcAft>
                          <a:spcPts val="0"/>
                        </a:spcAft>
                      </a:pPr>
                      <a:r>
                        <a:rPr lang="zh-TW" sz="2400" b="1" kern="100">
                          <a:solidFill>
                            <a:schemeClr val="tx1"/>
                          </a:solidFill>
                          <a:effectLst/>
                        </a:rPr>
                        <a:t>╳</a:t>
                      </a:r>
                      <a:endParaRPr lang="zh-TW" sz="2400" b="1" kern="100">
                        <a:solidFill>
                          <a:schemeClr val="tx1"/>
                        </a:solidFill>
                        <a:effectLst/>
                        <a:latin typeface="Calibri"/>
                        <a:ea typeface="微軟正黑體"/>
                        <a:cs typeface="Times New Roman"/>
                      </a:endParaRPr>
                    </a:p>
                  </a:txBody>
                  <a:tcPr marL="33006" marR="3300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E1E1"/>
                    </a:solidFill>
                  </a:tcPr>
                </a:tc>
                <a:tc>
                  <a:txBody>
                    <a:bodyPr/>
                    <a:lstStyle/>
                    <a:p>
                      <a:pPr algn="ctr">
                        <a:lnSpc>
                          <a:spcPct val="100000"/>
                        </a:lnSpc>
                        <a:spcAft>
                          <a:spcPts val="0"/>
                        </a:spcAft>
                      </a:pPr>
                      <a:r>
                        <a:rPr lang="zh-TW" sz="2400" b="1" kern="100" dirty="0">
                          <a:solidFill>
                            <a:schemeClr val="tx1"/>
                          </a:solidFill>
                          <a:effectLst/>
                        </a:rPr>
                        <a:t>╳</a:t>
                      </a:r>
                      <a:endParaRPr lang="zh-TW" sz="2400" b="1" kern="100" dirty="0">
                        <a:solidFill>
                          <a:schemeClr val="tx1"/>
                        </a:solidFill>
                        <a:effectLst/>
                        <a:latin typeface="Calibri"/>
                        <a:ea typeface="微軟正黑體"/>
                        <a:cs typeface="Times New Roman"/>
                      </a:endParaRPr>
                    </a:p>
                  </a:txBody>
                  <a:tcPr marL="33006" marR="3300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E1E1"/>
                    </a:solidFill>
                  </a:tcPr>
                </a:tc>
                <a:tc vMerge="1">
                  <a:txBody>
                    <a:bodyPr/>
                    <a:lstStyle/>
                    <a:p>
                      <a:endParaRPr lang="zh-TW" altLang="en-US"/>
                    </a:p>
                  </a:txBody>
                  <a:tcPr/>
                </a:tc>
                <a:tc>
                  <a:txBody>
                    <a:bodyPr/>
                    <a:lstStyle/>
                    <a:p>
                      <a:pPr algn="ctr">
                        <a:lnSpc>
                          <a:spcPct val="100000"/>
                        </a:lnSpc>
                        <a:spcAft>
                          <a:spcPts val="0"/>
                        </a:spcAft>
                      </a:pPr>
                      <a:r>
                        <a:rPr lang="zh-TW" altLang="zh-TW" sz="2000" b="1" kern="1200" dirty="0" smtClean="0">
                          <a:solidFill>
                            <a:schemeClr val="dk1"/>
                          </a:solidFill>
                          <a:effectLst/>
                          <a:latin typeface="+mn-lt"/>
                          <a:ea typeface="+mn-ea"/>
                          <a:cs typeface="+mn-cs"/>
                        </a:rPr>
                        <a:t>△</a:t>
                      </a:r>
                      <a:endParaRPr lang="zh-TW" altLang="zh-TW" sz="2800" b="1" kern="100" dirty="0">
                        <a:solidFill>
                          <a:schemeClr val="tx1"/>
                        </a:solidFill>
                        <a:effectLst/>
                        <a:latin typeface="微軟正黑體" panose="020B0604030504040204" pitchFamily="34" charset="-120"/>
                        <a:ea typeface="微軟正黑體" panose="020B0604030504040204" pitchFamily="34" charset="-120"/>
                        <a:cs typeface="Times New Roman"/>
                      </a:endParaRPr>
                    </a:p>
                  </a:txBody>
                  <a:tcPr marL="33006" marR="3300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E1E1"/>
                    </a:solidFill>
                  </a:tcPr>
                </a:tc>
                <a:tc>
                  <a:txBody>
                    <a:bodyPr/>
                    <a:lstStyle/>
                    <a:p>
                      <a:pPr algn="ctr">
                        <a:lnSpc>
                          <a:spcPct val="100000"/>
                        </a:lnSpc>
                        <a:spcAft>
                          <a:spcPts val="0"/>
                        </a:spcAft>
                      </a:pPr>
                      <a:r>
                        <a:rPr lang="en-US" altLang="zh-TW" sz="2400" b="1" kern="100" dirty="0">
                          <a:solidFill>
                            <a:schemeClr val="tx1"/>
                          </a:solidFill>
                          <a:effectLst/>
                          <a:latin typeface="微軟正黑體" panose="020B0604030504040204" pitchFamily="34" charset="-120"/>
                          <a:ea typeface="微軟正黑體" panose="020B0604030504040204" pitchFamily="34" charset="-120"/>
                        </a:rPr>
                        <a:t>●</a:t>
                      </a:r>
                      <a:endParaRPr lang="zh-TW" altLang="zh-TW" sz="2400" b="1" kern="100" dirty="0">
                        <a:solidFill>
                          <a:schemeClr val="tx1"/>
                        </a:solidFill>
                        <a:effectLst/>
                        <a:latin typeface="微軟正黑體" panose="020B0604030504040204" pitchFamily="34" charset="-120"/>
                        <a:ea typeface="微軟正黑體" panose="020B0604030504040204" pitchFamily="34" charset="-120"/>
                        <a:cs typeface="Times New Roman"/>
                      </a:endParaRPr>
                    </a:p>
                  </a:txBody>
                  <a:tcPr marL="33006" marR="3300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E1E1"/>
                    </a:solidFill>
                  </a:tcPr>
                </a:tc>
                <a:tc vMerge="1">
                  <a:txBody>
                    <a:bodyPr/>
                    <a:lstStyle/>
                    <a:p>
                      <a:endParaRPr lang="zh-TW" altLang="en-US"/>
                    </a:p>
                  </a:txBody>
                  <a:tcPr/>
                </a:tc>
                <a:tc vMerge="1">
                  <a:txBody>
                    <a:bodyPr/>
                    <a:lstStyle/>
                    <a:p>
                      <a:endParaRPr lang="zh-TW" altLang="en-US"/>
                    </a:p>
                  </a:txBody>
                  <a:tcPr/>
                </a:tc>
                <a:tc vMerge="1">
                  <a:txBody>
                    <a:bodyPr/>
                    <a:lstStyle/>
                    <a:p>
                      <a:endParaRPr lang="zh-TW" altLang="en-US"/>
                    </a:p>
                  </a:txBody>
                  <a:tcPr/>
                </a:tc>
              </a:tr>
              <a:tr h="431992">
                <a:tc vMerge="1">
                  <a:txBody>
                    <a:bodyPr/>
                    <a:lstStyle/>
                    <a:p>
                      <a:endParaRPr lang="zh-TW" altLang="en-US"/>
                    </a:p>
                  </a:txBody>
                  <a:tcPr/>
                </a:tc>
                <a:tc vMerge="1">
                  <a:txBody>
                    <a:bodyPr/>
                    <a:lstStyle/>
                    <a:p>
                      <a:endParaRPr lang="zh-TW" altLang="en-US"/>
                    </a:p>
                  </a:txBody>
                  <a:tcPr/>
                </a:tc>
                <a:tc>
                  <a:txBody>
                    <a:bodyPr/>
                    <a:lstStyle/>
                    <a:p>
                      <a:pPr algn="l">
                        <a:lnSpc>
                          <a:spcPct val="100000"/>
                        </a:lnSpc>
                        <a:spcAft>
                          <a:spcPts val="0"/>
                        </a:spcAft>
                      </a:pPr>
                      <a:r>
                        <a:rPr lang="zh-TW" altLang="en-US" sz="2400" b="1" kern="100" dirty="0" smtClean="0">
                          <a:solidFill>
                            <a:schemeClr val="tx1"/>
                          </a:solidFill>
                          <a:effectLst/>
                          <a:latin typeface="微軟正黑體" panose="020B0604030504040204" pitchFamily="34" charset="-120"/>
                          <a:ea typeface="微軟正黑體" panose="020B0604030504040204" pitchFamily="34" charset="-120"/>
                          <a:cs typeface="Times New Roman"/>
                        </a:rPr>
                        <a:t>環境資源維護設施</a:t>
                      </a:r>
                      <a:endParaRPr lang="zh-TW" sz="2400" b="1" kern="100" dirty="0">
                        <a:solidFill>
                          <a:schemeClr val="tx1"/>
                        </a:solidFill>
                        <a:effectLst/>
                        <a:latin typeface="微軟正黑體" panose="020B0604030504040204" pitchFamily="34" charset="-120"/>
                        <a:ea typeface="微軟正黑體" panose="020B0604030504040204" pitchFamily="34" charset="-120"/>
                        <a:cs typeface="Times New Roman"/>
                      </a:endParaRPr>
                    </a:p>
                  </a:txBody>
                  <a:tcPr marL="33006" marR="3300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E1E1"/>
                    </a:solidFill>
                  </a:tcPr>
                </a:tc>
                <a:tc>
                  <a:txBody>
                    <a:bodyPr/>
                    <a:lstStyle/>
                    <a:p>
                      <a:pPr algn="ctr">
                        <a:lnSpc>
                          <a:spcPct val="100000"/>
                        </a:lnSpc>
                        <a:spcAft>
                          <a:spcPts val="0"/>
                        </a:spcAft>
                      </a:pPr>
                      <a:r>
                        <a:rPr lang="zh-TW" sz="2400" b="1" kern="100" dirty="0">
                          <a:solidFill>
                            <a:schemeClr val="tx1"/>
                          </a:solidFill>
                          <a:effectLst/>
                        </a:rPr>
                        <a:t>╳</a:t>
                      </a:r>
                      <a:endParaRPr lang="zh-TW" sz="2400" b="1" kern="100" dirty="0">
                        <a:solidFill>
                          <a:schemeClr val="tx1"/>
                        </a:solidFill>
                        <a:effectLst/>
                        <a:latin typeface="Calibri"/>
                        <a:ea typeface="微軟正黑體"/>
                        <a:cs typeface="Times New Roman"/>
                      </a:endParaRPr>
                    </a:p>
                  </a:txBody>
                  <a:tcPr marL="33006" marR="3300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E1E1"/>
                    </a:solidFill>
                  </a:tcPr>
                </a:tc>
                <a:tc>
                  <a:txBody>
                    <a:bodyPr/>
                    <a:lstStyle/>
                    <a:p>
                      <a:pPr algn="ctr">
                        <a:lnSpc>
                          <a:spcPct val="100000"/>
                        </a:lnSpc>
                        <a:spcAft>
                          <a:spcPts val="0"/>
                        </a:spcAft>
                      </a:pPr>
                      <a:r>
                        <a:rPr lang="zh-TW" sz="2400" b="1" kern="100" dirty="0">
                          <a:solidFill>
                            <a:schemeClr val="tx1"/>
                          </a:solidFill>
                          <a:effectLst/>
                        </a:rPr>
                        <a:t>╳</a:t>
                      </a:r>
                      <a:endParaRPr lang="zh-TW" sz="2400" b="1" kern="100" dirty="0">
                        <a:solidFill>
                          <a:schemeClr val="tx1"/>
                        </a:solidFill>
                        <a:effectLst/>
                        <a:latin typeface="Calibri"/>
                        <a:ea typeface="微軟正黑體"/>
                        <a:cs typeface="Times New Roman"/>
                      </a:endParaRPr>
                    </a:p>
                  </a:txBody>
                  <a:tcPr marL="33006" marR="3300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E1E1"/>
                    </a:solidFill>
                  </a:tcPr>
                </a:tc>
                <a:tc>
                  <a:txBody>
                    <a:bodyPr/>
                    <a:lstStyle/>
                    <a:p>
                      <a:pPr algn="ctr">
                        <a:lnSpc>
                          <a:spcPct val="100000"/>
                        </a:lnSpc>
                        <a:spcAft>
                          <a:spcPts val="0"/>
                        </a:spcAft>
                      </a:pPr>
                      <a:r>
                        <a:rPr lang="en-US" altLang="zh-TW" sz="2400" b="1" kern="100" dirty="0">
                          <a:solidFill>
                            <a:schemeClr val="tx1"/>
                          </a:solidFill>
                          <a:effectLst/>
                          <a:latin typeface="微軟正黑體" panose="020B0604030504040204" pitchFamily="34" charset="-120"/>
                          <a:ea typeface="微軟正黑體" panose="020B0604030504040204" pitchFamily="34" charset="-120"/>
                        </a:rPr>
                        <a:t>●</a:t>
                      </a:r>
                      <a:endParaRPr lang="zh-TW" altLang="zh-TW" sz="2400" b="1" kern="100" dirty="0">
                        <a:solidFill>
                          <a:schemeClr val="tx1"/>
                        </a:solidFill>
                        <a:effectLst/>
                        <a:latin typeface="微軟正黑體" panose="020B0604030504040204" pitchFamily="34" charset="-120"/>
                        <a:ea typeface="微軟正黑體" panose="020B0604030504040204" pitchFamily="34" charset="-120"/>
                        <a:cs typeface="Times New Roman"/>
                      </a:endParaRPr>
                    </a:p>
                  </a:txBody>
                  <a:tcPr marL="33006" marR="3300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E1E1"/>
                    </a:solidFill>
                  </a:tcPr>
                </a:tc>
                <a:tc>
                  <a:txBody>
                    <a:bodyPr/>
                    <a:lstStyle/>
                    <a:p>
                      <a:pPr algn="ctr">
                        <a:lnSpc>
                          <a:spcPct val="100000"/>
                        </a:lnSpc>
                        <a:spcAft>
                          <a:spcPts val="0"/>
                        </a:spcAft>
                      </a:pPr>
                      <a:r>
                        <a:rPr lang="zh-TW" sz="2400" b="1" kern="100" dirty="0">
                          <a:solidFill>
                            <a:schemeClr val="tx1"/>
                          </a:solidFill>
                          <a:effectLst/>
                        </a:rPr>
                        <a:t>╳</a:t>
                      </a:r>
                      <a:endParaRPr lang="zh-TW" sz="2400" b="1" kern="100" dirty="0">
                        <a:solidFill>
                          <a:schemeClr val="tx1"/>
                        </a:solidFill>
                        <a:effectLst/>
                        <a:latin typeface="Calibri"/>
                        <a:ea typeface="微軟正黑體"/>
                        <a:cs typeface="Times New Roman"/>
                      </a:endParaRPr>
                    </a:p>
                  </a:txBody>
                  <a:tcPr marL="33006" marR="3300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E1E1"/>
                    </a:solidFill>
                  </a:tcPr>
                </a:tc>
                <a:tc>
                  <a:txBody>
                    <a:bodyPr/>
                    <a:lstStyle/>
                    <a:p>
                      <a:pPr algn="ctr">
                        <a:lnSpc>
                          <a:spcPct val="100000"/>
                        </a:lnSpc>
                        <a:spcAft>
                          <a:spcPts val="0"/>
                        </a:spcAft>
                      </a:pPr>
                      <a:r>
                        <a:rPr lang="zh-TW" sz="2400" b="1" kern="100" dirty="0">
                          <a:solidFill>
                            <a:schemeClr val="tx1"/>
                          </a:solidFill>
                          <a:effectLst/>
                        </a:rPr>
                        <a:t>╳</a:t>
                      </a:r>
                      <a:endParaRPr lang="zh-TW" sz="2400" b="1" kern="100" dirty="0">
                        <a:solidFill>
                          <a:schemeClr val="tx1"/>
                        </a:solidFill>
                        <a:effectLst/>
                        <a:latin typeface="Calibri"/>
                        <a:ea typeface="微軟正黑體"/>
                        <a:cs typeface="Times New Roman"/>
                      </a:endParaRPr>
                    </a:p>
                  </a:txBody>
                  <a:tcPr marL="33006" marR="3300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E1E1"/>
                    </a:solidFill>
                  </a:tcPr>
                </a:tc>
                <a:tc vMerge="1">
                  <a:txBody>
                    <a:bodyPr/>
                    <a:lstStyle/>
                    <a:p>
                      <a:endParaRPr lang="zh-TW" altLang="en-US"/>
                    </a:p>
                  </a:txBody>
                  <a:tcPr/>
                </a:tc>
                <a:tc>
                  <a:txBody>
                    <a:bodyPr/>
                    <a:lstStyle/>
                    <a:p>
                      <a:pPr algn="ctr">
                        <a:lnSpc>
                          <a:spcPct val="100000"/>
                        </a:lnSpc>
                        <a:spcAft>
                          <a:spcPts val="0"/>
                        </a:spcAft>
                      </a:pPr>
                      <a:r>
                        <a:rPr lang="zh-TW" altLang="zh-TW" sz="2000" b="1" kern="1200" dirty="0" smtClean="0">
                          <a:solidFill>
                            <a:schemeClr val="dk1"/>
                          </a:solidFill>
                          <a:effectLst/>
                          <a:latin typeface="+mn-lt"/>
                          <a:ea typeface="+mn-ea"/>
                          <a:cs typeface="+mn-cs"/>
                        </a:rPr>
                        <a:t>△</a:t>
                      </a:r>
                      <a:endParaRPr lang="zh-TW" altLang="zh-TW" sz="2800" b="1" kern="100" dirty="0">
                        <a:solidFill>
                          <a:schemeClr val="tx1"/>
                        </a:solidFill>
                        <a:effectLst/>
                        <a:latin typeface="微軟正黑體" panose="020B0604030504040204" pitchFamily="34" charset="-120"/>
                        <a:ea typeface="微軟正黑體" panose="020B0604030504040204" pitchFamily="34" charset="-120"/>
                        <a:cs typeface="Times New Roman"/>
                      </a:endParaRPr>
                    </a:p>
                  </a:txBody>
                  <a:tcPr marL="33006" marR="3300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E1E1"/>
                    </a:solidFill>
                  </a:tcPr>
                </a:tc>
                <a:tc>
                  <a:txBody>
                    <a:bodyPr/>
                    <a:lstStyle/>
                    <a:p>
                      <a:pPr algn="ctr">
                        <a:lnSpc>
                          <a:spcPct val="100000"/>
                        </a:lnSpc>
                        <a:spcAft>
                          <a:spcPts val="0"/>
                        </a:spcAft>
                      </a:pPr>
                      <a:r>
                        <a:rPr lang="en-US" altLang="zh-TW" sz="2400" b="1" kern="100" dirty="0">
                          <a:solidFill>
                            <a:schemeClr val="tx1"/>
                          </a:solidFill>
                          <a:effectLst/>
                          <a:latin typeface="微軟正黑體" panose="020B0604030504040204" pitchFamily="34" charset="-120"/>
                          <a:ea typeface="微軟正黑體" panose="020B0604030504040204" pitchFamily="34" charset="-120"/>
                        </a:rPr>
                        <a:t>●</a:t>
                      </a:r>
                      <a:endParaRPr lang="zh-TW" altLang="zh-TW" sz="2400" b="1" kern="100" dirty="0">
                        <a:solidFill>
                          <a:schemeClr val="tx1"/>
                        </a:solidFill>
                        <a:effectLst/>
                        <a:latin typeface="微軟正黑體" panose="020B0604030504040204" pitchFamily="34" charset="-120"/>
                        <a:ea typeface="微軟正黑體" panose="020B0604030504040204" pitchFamily="34" charset="-120"/>
                        <a:cs typeface="Times New Roman"/>
                      </a:endParaRPr>
                    </a:p>
                  </a:txBody>
                  <a:tcPr marL="33006" marR="3300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E1E1"/>
                    </a:solidFill>
                  </a:tcPr>
                </a:tc>
                <a:tc vMerge="1">
                  <a:txBody>
                    <a:bodyPr/>
                    <a:lstStyle/>
                    <a:p>
                      <a:endParaRPr lang="zh-TW" altLang="en-US"/>
                    </a:p>
                  </a:txBody>
                  <a:tcPr/>
                </a:tc>
                <a:tc vMerge="1">
                  <a:txBody>
                    <a:bodyPr/>
                    <a:lstStyle/>
                    <a:p>
                      <a:endParaRPr lang="zh-TW" altLang="en-US"/>
                    </a:p>
                  </a:txBody>
                  <a:tcPr/>
                </a:tc>
                <a:tc vMerge="1">
                  <a:txBody>
                    <a:bodyPr/>
                    <a:lstStyle/>
                    <a:p>
                      <a:endParaRPr lang="zh-TW" altLang="en-US"/>
                    </a:p>
                  </a:txBody>
                  <a:tcPr/>
                </a:tc>
              </a:tr>
              <a:tr h="431992">
                <a:tc vMerge="1">
                  <a:txBody>
                    <a:bodyPr/>
                    <a:lstStyle/>
                    <a:p>
                      <a:endParaRPr lang="zh-TW" altLang="en-US"/>
                    </a:p>
                  </a:txBody>
                  <a:tcPr/>
                </a:tc>
                <a:tc vMerge="1">
                  <a:txBody>
                    <a:bodyPr/>
                    <a:lstStyle/>
                    <a:p>
                      <a:endParaRPr lang="zh-TW" altLang="en-US"/>
                    </a:p>
                  </a:txBody>
                  <a:tcPr/>
                </a:tc>
                <a:tc>
                  <a:txBody>
                    <a:bodyPr/>
                    <a:lstStyle/>
                    <a:p>
                      <a:pPr algn="l">
                        <a:lnSpc>
                          <a:spcPct val="100000"/>
                        </a:lnSpc>
                        <a:spcAft>
                          <a:spcPts val="0"/>
                        </a:spcAft>
                      </a:pPr>
                      <a:r>
                        <a:rPr lang="zh-TW" sz="2400" b="1" kern="100" dirty="0" smtClean="0">
                          <a:solidFill>
                            <a:schemeClr val="tx1"/>
                          </a:solidFill>
                          <a:effectLst/>
                          <a:latin typeface="微軟正黑體" panose="020B0604030504040204" pitchFamily="34" charset="-120"/>
                          <a:ea typeface="微軟正黑體" panose="020B0604030504040204" pitchFamily="34" charset="-120"/>
                        </a:rPr>
                        <a:t>住宿及附屬設施</a:t>
                      </a:r>
                      <a:endParaRPr lang="zh-TW" sz="2400" b="1" kern="100" dirty="0">
                        <a:solidFill>
                          <a:schemeClr val="tx1"/>
                        </a:solidFill>
                        <a:effectLst/>
                        <a:latin typeface="微軟正黑體" panose="020B0604030504040204" pitchFamily="34" charset="-120"/>
                        <a:ea typeface="微軟正黑體" panose="020B0604030504040204" pitchFamily="34" charset="-120"/>
                        <a:cs typeface="Times New Roman"/>
                      </a:endParaRPr>
                    </a:p>
                  </a:txBody>
                  <a:tcPr marL="33006" marR="3300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E1E1"/>
                    </a:solidFill>
                  </a:tcPr>
                </a:tc>
                <a:tc>
                  <a:txBody>
                    <a:bodyPr/>
                    <a:lstStyle/>
                    <a:p>
                      <a:pPr algn="ctr">
                        <a:lnSpc>
                          <a:spcPct val="100000"/>
                        </a:lnSpc>
                        <a:spcAft>
                          <a:spcPts val="0"/>
                        </a:spcAft>
                      </a:pPr>
                      <a:r>
                        <a:rPr lang="zh-TW" sz="2400" b="1" kern="100" dirty="0">
                          <a:solidFill>
                            <a:schemeClr val="tx1"/>
                          </a:solidFill>
                          <a:effectLst/>
                        </a:rPr>
                        <a:t>╳</a:t>
                      </a:r>
                      <a:endParaRPr lang="zh-TW" sz="2400" b="1" kern="100" dirty="0">
                        <a:solidFill>
                          <a:schemeClr val="tx1"/>
                        </a:solidFill>
                        <a:effectLst/>
                        <a:latin typeface="Calibri"/>
                        <a:ea typeface="微軟正黑體"/>
                        <a:cs typeface="Times New Roman"/>
                      </a:endParaRPr>
                    </a:p>
                  </a:txBody>
                  <a:tcPr marL="33006" marR="3300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E1E1"/>
                    </a:solidFill>
                  </a:tcPr>
                </a:tc>
                <a:tc>
                  <a:txBody>
                    <a:bodyPr/>
                    <a:lstStyle/>
                    <a:p>
                      <a:pPr algn="ctr">
                        <a:lnSpc>
                          <a:spcPct val="100000"/>
                        </a:lnSpc>
                        <a:spcAft>
                          <a:spcPts val="0"/>
                        </a:spcAft>
                      </a:pPr>
                      <a:r>
                        <a:rPr lang="zh-TW" sz="2400" b="1" kern="100" dirty="0">
                          <a:solidFill>
                            <a:schemeClr val="tx1"/>
                          </a:solidFill>
                          <a:effectLst/>
                        </a:rPr>
                        <a:t>╳</a:t>
                      </a:r>
                      <a:endParaRPr lang="zh-TW" sz="2400" b="1" kern="100" dirty="0">
                        <a:solidFill>
                          <a:schemeClr val="tx1"/>
                        </a:solidFill>
                        <a:effectLst/>
                        <a:latin typeface="Calibri"/>
                        <a:ea typeface="微軟正黑體"/>
                        <a:cs typeface="Times New Roman"/>
                      </a:endParaRPr>
                    </a:p>
                  </a:txBody>
                  <a:tcPr marL="33006" marR="3300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E1E1"/>
                    </a:solidFill>
                  </a:tcPr>
                </a:tc>
                <a:tc>
                  <a:txBody>
                    <a:bodyPr/>
                    <a:lstStyle/>
                    <a:p>
                      <a:pPr marL="0" marR="0" indent="0" algn="ctr" defTabSz="913297" rtl="0" eaLnBrk="1" fontAlgn="auto" latinLnBrk="0" hangingPunct="1">
                        <a:lnSpc>
                          <a:spcPct val="100000"/>
                        </a:lnSpc>
                        <a:spcBef>
                          <a:spcPts val="0"/>
                        </a:spcBef>
                        <a:spcAft>
                          <a:spcPts val="0"/>
                        </a:spcAft>
                        <a:buClrTx/>
                        <a:buSzTx/>
                        <a:buFontTx/>
                        <a:buNone/>
                        <a:tabLst/>
                        <a:defRPr/>
                      </a:pPr>
                      <a:r>
                        <a:rPr lang="en-US" altLang="zh-TW" sz="2400" b="1" kern="100" dirty="0" smtClean="0">
                          <a:solidFill>
                            <a:schemeClr val="tx1"/>
                          </a:solidFill>
                          <a:effectLst/>
                          <a:latin typeface="微軟正黑體" panose="020B0604030504040204" pitchFamily="34" charset="-120"/>
                          <a:ea typeface="微軟正黑體" panose="020B0604030504040204" pitchFamily="34" charset="-120"/>
                        </a:rPr>
                        <a:t>○</a:t>
                      </a:r>
                      <a:endParaRPr lang="zh-TW" altLang="zh-TW" sz="2400" b="1" kern="100" dirty="0" smtClean="0">
                        <a:solidFill>
                          <a:schemeClr val="tx1"/>
                        </a:solidFill>
                        <a:effectLst/>
                        <a:latin typeface="微軟正黑體" panose="020B0604030504040204" pitchFamily="34" charset="-120"/>
                        <a:ea typeface="微軟正黑體" panose="020B0604030504040204" pitchFamily="34" charset="-120"/>
                        <a:cs typeface="Times New Roman"/>
                      </a:endParaRPr>
                    </a:p>
                  </a:txBody>
                  <a:tcPr marL="33006" marR="3300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E1E1"/>
                    </a:solidFill>
                  </a:tcPr>
                </a:tc>
                <a:tc>
                  <a:txBody>
                    <a:bodyPr/>
                    <a:lstStyle/>
                    <a:p>
                      <a:pPr algn="ctr">
                        <a:lnSpc>
                          <a:spcPct val="100000"/>
                        </a:lnSpc>
                        <a:spcAft>
                          <a:spcPts val="0"/>
                        </a:spcAft>
                      </a:pPr>
                      <a:r>
                        <a:rPr lang="zh-TW" sz="2400" b="1" kern="100" dirty="0">
                          <a:solidFill>
                            <a:schemeClr val="tx1"/>
                          </a:solidFill>
                          <a:effectLst/>
                        </a:rPr>
                        <a:t>╳</a:t>
                      </a:r>
                      <a:endParaRPr lang="zh-TW" sz="2400" b="1" kern="100" dirty="0">
                        <a:solidFill>
                          <a:schemeClr val="tx1"/>
                        </a:solidFill>
                        <a:effectLst/>
                        <a:latin typeface="Calibri"/>
                        <a:ea typeface="微軟正黑體"/>
                        <a:cs typeface="Times New Roman"/>
                      </a:endParaRPr>
                    </a:p>
                  </a:txBody>
                  <a:tcPr marL="33006" marR="3300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E1E1"/>
                    </a:solidFill>
                  </a:tcPr>
                </a:tc>
                <a:tc>
                  <a:txBody>
                    <a:bodyPr/>
                    <a:lstStyle/>
                    <a:p>
                      <a:pPr algn="ctr">
                        <a:lnSpc>
                          <a:spcPct val="100000"/>
                        </a:lnSpc>
                        <a:spcAft>
                          <a:spcPts val="0"/>
                        </a:spcAft>
                      </a:pPr>
                      <a:r>
                        <a:rPr lang="zh-TW" sz="2400" b="1" kern="100" dirty="0">
                          <a:solidFill>
                            <a:schemeClr val="tx1"/>
                          </a:solidFill>
                          <a:effectLst/>
                        </a:rPr>
                        <a:t>╳</a:t>
                      </a:r>
                      <a:endParaRPr lang="zh-TW" sz="2400" b="1" kern="100" dirty="0">
                        <a:solidFill>
                          <a:schemeClr val="tx1"/>
                        </a:solidFill>
                        <a:effectLst/>
                        <a:latin typeface="Calibri"/>
                        <a:ea typeface="微軟正黑體"/>
                        <a:cs typeface="Times New Roman"/>
                      </a:endParaRPr>
                    </a:p>
                  </a:txBody>
                  <a:tcPr marL="33006" marR="3300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E1E1"/>
                    </a:solidFill>
                  </a:tcPr>
                </a:tc>
                <a:tc vMerge="1">
                  <a:txBody>
                    <a:bodyPr/>
                    <a:lstStyle/>
                    <a:p>
                      <a:endParaRPr lang="zh-TW" altLang="en-US"/>
                    </a:p>
                  </a:txBody>
                  <a:tcPr/>
                </a:tc>
                <a:tc>
                  <a:txBody>
                    <a:bodyPr/>
                    <a:lstStyle/>
                    <a:p>
                      <a:pPr marL="0" marR="0" indent="0" algn="ctr" defTabSz="913297" rtl="0" eaLnBrk="1" fontAlgn="auto" latinLnBrk="0" hangingPunct="1">
                        <a:lnSpc>
                          <a:spcPct val="100000"/>
                        </a:lnSpc>
                        <a:spcBef>
                          <a:spcPts val="0"/>
                        </a:spcBef>
                        <a:spcAft>
                          <a:spcPts val="0"/>
                        </a:spcAft>
                        <a:buClrTx/>
                        <a:buSzTx/>
                        <a:buFontTx/>
                        <a:buNone/>
                        <a:tabLst/>
                        <a:defRPr/>
                      </a:pPr>
                      <a:r>
                        <a:rPr lang="zh-TW" altLang="zh-TW" sz="2000" b="1" kern="1200" dirty="0" smtClean="0">
                          <a:solidFill>
                            <a:schemeClr val="dk1"/>
                          </a:solidFill>
                          <a:effectLst/>
                          <a:latin typeface="+mn-lt"/>
                          <a:ea typeface="+mn-ea"/>
                          <a:cs typeface="+mn-cs"/>
                        </a:rPr>
                        <a:t>△</a:t>
                      </a:r>
                      <a:endParaRPr lang="zh-TW" altLang="zh-TW" sz="2800" b="1" kern="100" dirty="0" smtClean="0">
                        <a:solidFill>
                          <a:schemeClr val="tx1"/>
                        </a:solidFill>
                        <a:effectLst/>
                        <a:latin typeface="微軟正黑體" panose="020B0604030504040204" pitchFamily="34" charset="-120"/>
                        <a:ea typeface="微軟正黑體" panose="020B0604030504040204" pitchFamily="34" charset="-120"/>
                        <a:cs typeface="Times New Roman"/>
                      </a:endParaRPr>
                    </a:p>
                  </a:txBody>
                  <a:tcPr marL="33006" marR="3300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E1E1"/>
                    </a:solidFill>
                  </a:tcPr>
                </a:tc>
                <a:tc>
                  <a:txBody>
                    <a:bodyPr/>
                    <a:lstStyle/>
                    <a:p>
                      <a:pPr algn="ctr">
                        <a:lnSpc>
                          <a:spcPct val="100000"/>
                        </a:lnSpc>
                        <a:spcAft>
                          <a:spcPts val="0"/>
                        </a:spcAft>
                      </a:pPr>
                      <a:r>
                        <a:rPr lang="en-US" altLang="zh-TW" sz="2400" b="1" kern="100" dirty="0">
                          <a:solidFill>
                            <a:schemeClr val="tx1"/>
                          </a:solidFill>
                          <a:effectLst/>
                          <a:latin typeface="微軟正黑體" panose="020B0604030504040204" pitchFamily="34" charset="-120"/>
                          <a:ea typeface="微軟正黑體" panose="020B0604030504040204" pitchFamily="34" charset="-120"/>
                        </a:rPr>
                        <a:t>●</a:t>
                      </a:r>
                      <a:endParaRPr lang="zh-TW" altLang="zh-TW" sz="2400" b="1" kern="100" dirty="0">
                        <a:solidFill>
                          <a:schemeClr val="tx1"/>
                        </a:solidFill>
                        <a:effectLst/>
                        <a:latin typeface="微軟正黑體" panose="020B0604030504040204" pitchFamily="34" charset="-120"/>
                        <a:ea typeface="微軟正黑體" panose="020B0604030504040204" pitchFamily="34" charset="-120"/>
                        <a:cs typeface="Times New Roman"/>
                      </a:endParaRPr>
                    </a:p>
                  </a:txBody>
                  <a:tcPr marL="33006" marR="3300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E1E1"/>
                    </a:solidFill>
                  </a:tcPr>
                </a:tc>
                <a:tc vMerge="1">
                  <a:txBody>
                    <a:bodyPr/>
                    <a:lstStyle/>
                    <a:p>
                      <a:endParaRPr lang="zh-TW" altLang="en-US"/>
                    </a:p>
                  </a:txBody>
                  <a:tcPr/>
                </a:tc>
                <a:tc vMerge="1">
                  <a:txBody>
                    <a:bodyPr/>
                    <a:lstStyle/>
                    <a:p>
                      <a:endParaRPr lang="zh-TW" altLang="en-US"/>
                    </a:p>
                  </a:txBody>
                  <a:tcPr/>
                </a:tc>
                <a:tc vMerge="1">
                  <a:txBody>
                    <a:bodyPr/>
                    <a:lstStyle/>
                    <a:p>
                      <a:endParaRPr lang="zh-TW" altLang="en-US"/>
                    </a:p>
                  </a:txBody>
                  <a:tcPr/>
                </a:tc>
              </a:tr>
              <a:tr h="217720">
                <a:tc vMerge="1">
                  <a:txBody>
                    <a:bodyPr/>
                    <a:lstStyle/>
                    <a:p>
                      <a:endParaRPr lang="zh-TW" altLang="en-US"/>
                    </a:p>
                  </a:txBody>
                  <a:tcPr/>
                </a:tc>
                <a:tc vMerge="1">
                  <a:txBody>
                    <a:bodyPr/>
                    <a:lstStyle/>
                    <a:p>
                      <a:endParaRPr lang="zh-TW" altLang="en-US"/>
                    </a:p>
                  </a:txBody>
                  <a:tcPr/>
                </a:tc>
                <a:tc>
                  <a:txBody>
                    <a:bodyPr/>
                    <a:lstStyle/>
                    <a:p>
                      <a:pPr algn="l">
                        <a:lnSpc>
                          <a:spcPct val="100000"/>
                        </a:lnSpc>
                        <a:spcAft>
                          <a:spcPts val="0"/>
                        </a:spcAft>
                      </a:pPr>
                      <a:r>
                        <a:rPr lang="zh-TW" sz="2400" b="1" kern="100" dirty="0" smtClean="0">
                          <a:solidFill>
                            <a:schemeClr val="tx1"/>
                          </a:solidFill>
                          <a:effectLst/>
                          <a:latin typeface="微軟正黑體" panose="020B0604030504040204" pitchFamily="34" charset="-120"/>
                          <a:ea typeface="微軟正黑體" panose="020B0604030504040204" pitchFamily="34" charset="-120"/>
                        </a:rPr>
                        <a:t>其他森林遊樂設施</a:t>
                      </a:r>
                      <a:endParaRPr lang="zh-TW" sz="2400" b="1" kern="100" dirty="0">
                        <a:solidFill>
                          <a:schemeClr val="tx1"/>
                        </a:solidFill>
                        <a:effectLst/>
                        <a:latin typeface="微軟正黑體" panose="020B0604030504040204" pitchFamily="34" charset="-120"/>
                        <a:ea typeface="微軟正黑體" panose="020B0604030504040204" pitchFamily="34" charset="-120"/>
                        <a:cs typeface="Times New Roman"/>
                      </a:endParaRPr>
                    </a:p>
                  </a:txBody>
                  <a:tcPr marL="33006" marR="3300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E1E1"/>
                    </a:solidFill>
                  </a:tcPr>
                </a:tc>
                <a:tc>
                  <a:txBody>
                    <a:bodyPr/>
                    <a:lstStyle/>
                    <a:p>
                      <a:pPr algn="ctr">
                        <a:lnSpc>
                          <a:spcPct val="100000"/>
                        </a:lnSpc>
                        <a:spcAft>
                          <a:spcPts val="0"/>
                        </a:spcAft>
                      </a:pPr>
                      <a:r>
                        <a:rPr lang="zh-TW" sz="2400" b="1" kern="100" dirty="0">
                          <a:solidFill>
                            <a:schemeClr val="tx1"/>
                          </a:solidFill>
                          <a:effectLst/>
                        </a:rPr>
                        <a:t>╳</a:t>
                      </a:r>
                      <a:endParaRPr lang="zh-TW" sz="2400" b="1" kern="100" dirty="0">
                        <a:solidFill>
                          <a:schemeClr val="tx1"/>
                        </a:solidFill>
                        <a:effectLst/>
                        <a:latin typeface="Calibri"/>
                        <a:ea typeface="微軟正黑體"/>
                        <a:cs typeface="Times New Roman"/>
                      </a:endParaRPr>
                    </a:p>
                  </a:txBody>
                  <a:tcPr marL="33006" marR="3300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E1E1"/>
                    </a:solidFill>
                  </a:tcPr>
                </a:tc>
                <a:tc>
                  <a:txBody>
                    <a:bodyPr/>
                    <a:lstStyle/>
                    <a:p>
                      <a:pPr algn="ctr">
                        <a:lnSpc>
                          <a:spcPct val="100000"/>
                        </a:lnSpc>
                        <a:spcAft>
                          <a:spcPts val="0"/>
                        </a:spcAft>
                      </a:pPr>
                      <a:r>
                        <a:rPr lang="zh-TW" sz="2400" b="1" kern="100" dirty="0">
                          <a:solidFill>
                            <a:schemeClr val="tx1"/>
                          </a:solidFill>
                          <a:effectLst/>
                        </a:rPr>
                        <a:t>╳</a:t>
                      </a:r>
                      <a:endParaRPr lang="zh-TW" sz="2400" b="1" kern="100" dirty="0">
                        <a:solidFill>
                          <a:schemeClr val="tx1"/>
                        </a:solidFill>
                        <a:effectLst/>
                        <a:latin typeface="Calibri"/>
                        <a:ea typeface="微軟正黑體"/>
                        <a:cs typeface="Times New Roman"/>
                      </a:endParaRPr>
                    </a:p>
                  </a:txBody>
                  <a:tcPr marL="33006" marR="3300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E1E1"/>
                    </a:solidFill>
                  </a:tcPr>
                </a:tc>
                <a:tc>
                  <a:txBody>
                    <a:bodyPr/>
                    <a:lstStyle/>
                    <a:p>
                      <a:pPr algn="ctr">
                        <a:lnSpc>
                          <a:spcPct val="100000"/>
                        </a:lnSpc>
                        <a:spcAft>
                          <a:spcPts val="0"/>
                        </a:spcAft>
                      </a:pPr>
                      <a:r>
                        <a:rPr lang="en-US" altLang="zh-TW" sz="2400" b="1" kern="100" dirty="0">
                          <a:solidFill>
                            <a:schemeClr val="tx1"/>
                          </a:solidFill>
                          <a:effectLst/>
                          <a:latin typeface="微軟正黑體" panose="020B0604030504040204" pitchFamily="34" charset="-120"/>
                          <a:ea typeface="微軟正黑體" panose="020B0604030504040204" pitchFamily="34" charset="-120"/>
                        </a:rPr>
                        <a:t>●</a:t>
                      </a:r>
                      <a:endParaRPr lang="zh-TW" altLang="zh-TW" sz="2400" b="1" kern="100" dirty="0">
                        <a:solidFill>
                          <a:schemeClr val="tx1"/>
                        </a:solidFill>
                        <a:effectLst/>
                        <a:latin typeface="微軟正黑體" panose="020B0604030504040204" pitchFamily="34" charset="-120"/>
                        <a:ea typeface="微軟正黑體" panose="020B0604030504040204" pitchFamily="34" charset="-120"/>
                        <a:cs typeface="Times New Roman"/>
                      </a:endParaRPr>
                    </a:p>
                  </a:txBody>
                  <a:tcPr marL="33006" marR="3300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E1E1"/>
                    </a:solidFill>
                  </a:tcPr>
                </a:tc>
                <a:tc>
                  <a:txBody>
                    <a:bodyPr/>
                    <a:lstStyle/>
                    <a:p>
                      <a:pPr algn="ctr">
                        <a:lnSpc>
                          <a:spcPct val="100000"/>
                        </a:lnSpc>
                        <a:spcAft>
                          <a:spcPts val="0"/>
                        </a:spcAft>
                      </a:pPr>
                      <a:r>
                        <a:rPr lang="zh-TW" sz="2400" b="1" kern="100" dirty="0">
                          <a:solidFill>
                            <a:schemeClr val="tx1"/>
                          </a:solidFill>
                          <a:effectLst/>
                        </a:rPr>
                        <a:t>╳</a:t>
                      </a:r>
                      <a:endParaRPr lang="zh-TW" sz="2400" b="1" kern="100" dirty="0">
                        <a:solidFill>
                          <a:schemeClr val="tx1"/>
                        </a:solidFill>
                        <a:effectLst/>
                        <a:latin typeface="Calibri"/>
                        <a:ea typeface="微軟正黑體"/>
                        <a:cs typeface="Times New Roman"/>
                      </a:endParaRPr>
                    </a:p>
                  </a:txBody>
                  <a:tcPr marL="33006" marR="3300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E1E1"/>
                    </a:solidFill>
                  </a:tcPr>
                </a:tc>
                <a:tc>
                  <a:txBody>
                    <a:bodyPr/>
                    <a:lstStyle/>
                    <a:p>
                      <a:pPr algn="ctr">
                        <a:lnSpc>
                          <a:spcPct val="100000"/>
                        </a:lnSpc>
                        <a:spcAft>
                          <a:spcPts val="0"/>
                        </a:spcAft>
                      </a:pPr>
                      <a:r>
                        <a:rPr lang="zh-TW" sz="2400" b="1" kern="100" dirty="0">
                          <a:solidFill>
                            <a:schemeClr val="tx1"/>
                          </a:solidFill>
                          <a:effectLst/>
                        </a:rPr>
                        <a:t>╳</a:t>
                      </a:r>
                      <a:endParaRPr lang="zh-TW" sz="2400" b="1" kern="100" dirty="0">
                        <a:solidFill>
                          <a:schemeClr val="tx1"/>
                        </a:solidFill>
                        <a:effectLst/>
                        <a:latin typeface="Calibri"/>
                        <a:ea typeface="微軟正黑體"/>
                        <a:cs typeface="Times New Roman"/>
                      </a:endParaRPr>
                    </a:p>
                  </a:txBody>
                  <a:tcPr marL="33006" marR="3300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E1E1"/>
                    </a:solidFill>
                  </a:tcPr>
                </a:tc>
                <a:tc vMerge="1">
                  <a:txBody>
                    <a:bodyPr/>
                    <a:lstStyle/>
                    <a:p>
                      <a:endParaRPr lang="zh-TW" altLang="en-US"/>
                    </a:p>
                  </a:txBody>
                  <a:tcPr/>
                </a:tc>
                <a:tc>
                  <a:txBody>
                    <a:bodyPr/>
                    <a:lstStyle/>
                    <a:p>
                      <a:pPr algn="ctr">
                        <a:lnSpc>
                          <a:spcPct val="100000"/>
                        </a:lnSpc>
                        <a:spcAft>
                          <a:spcPts val="0"/>
                        </a:spcAft>
                      </a:pPr>
                      <a:r>
                        <a:rPr lang="zh-TW" altLang="zh-TW" sz="2000" b="1" kern="1200" dirty="0" smtClean="0">
                          <a:solidFill>
                            <a:schemeClr val="dk1"/>
                          </a:solidFill>
                          <a:effectLst/>
                          <a:latin typeface="+mn-lt"/>
                          <a:ea typeface="+mn-ea"/>
                          <a:cs typeface="+mn-cs"/>
                        </a:rPr>
                        <a:t>△</a:t>
                      </a:r>
                      <a:endParaRPr lang="zh-TW" altLang="zh-TW" sz="2800" b="1" kern="100" dirty="0">
                        <a:solidFill>
                          <a:schemeClr val="tx1"/>
                        </a:solidFill>
                        <a:effectLst/>
                        <a:latin typeface="微軟正黑體" panose="020B0604030504040204" pitchFamily="34" charset="-120"/>
                        <a:ea typeface="微軟正黑體" panose="020B0604030504040204" pitchFamily="34" charset="-120"/>
                        <a:cs typeface="Times New Roman"/>
                      </a:endParaRPr>
                    </a:p>
                  </a:txBody>
                  <a:tcPr marL="33006" marR="3300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E1E1"/>
                    </a:solidFill>
                  </a:tcPr>
                </a:tc>
                <a:tc>
                  <a:txBody>
                    <a:bodyPr/>
                    <a:lstStyle/>
                    <a:p>
                      <a:pPr algn="ctr">
                        <a:lnSpc>
                          <a:spcPct val="100000"/>
                        </a:lnSpc>
                        <a:spcAft>
                          <a:spcPts val="0"/>
                        </a:spcAft>
                      </a:pPr>
                      <a:r>
                        <a:rPr lang="en-US" altLang="zh-TW" sz="2400" b="1" kern="100" dirty="0">
                          <a:solidFill>
                            <a:schemeClr val="tx1"/>
                          </a:solidFill>
                          <a:effectLst/>
                          <a:latin typeface="微軟正黑體" panose="020B0604030504040204" pitchFamily="34" charset="-120"/>
                          <a:ea typeface="微軟正黑體" panose="020B0604030504040204" pitchFamily="34" charset="-120"/>
                        </a:rPr>
                        <a:t>●</a:t>
                      </a:r>
                      <a:endParaRPr lang="zh-TW" altLang="zh-TW" sz="2400" b="1" kern="100" dirty="0">
                        <a:solidFill>
                          <a:schemeClr val="tx1"/>
                        </a:solidFill>
                        <a:effectLst/>
                        <a:latin typeface="微軟正黑體" panose="020B0604030504040204" pitchFamily="34" charset="-120"/>
                        <a:ea typeface="微軟正黑體" panose="020B0604030504040204" pitchFamily="34" charset="-120"/>
                        <a:cs typeface="Times New Roman"/>
                      </a:endParaRPr>
                    </a:p>
                  </a:txBody>
                  <a:tcPr marL="33006" marR="3300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E1E1"/>
                    </a:solidFill>
                  </a:tcPr>
                </a:tc>
                <a:tc vMerge="1">
                  <a:txBody>
                    <a:bodyPr/>
                    <a:lstStyle/>
                    <a:p>
                      <a:endParaRPr lang="zh-TW" altLang="en-US"/>
                    </a:p>
                  </a:txBody>
                  <a:tcPr/>
                </a:tc>
                <a:tc vMerge="1">
                  <a:txBody>
                    <a:bodyPr/>
                    <a:lstStyle/>
                    <a:p>
                      <a:endParaRPr lang="zh-TW" altLang="en-US"/>
                    </a:p>
                  </a:txBody>
                  <a:tcPr/>
                </a:tc>
                <a:tc vMerge="1">
                  <a:txBody>
                    <a:bodyPr/>
                    <a:lstStyle/>
                    <a:p>
                      <a:endParaRPr lang="zh-TW" altLang="en-US"/>
                    </a:p>
                  </a:txBody>
                  <a:tcPr/>
                </a:tc>
              </a:tr>
              <a:tr h="182880">
                <a:tc>
                  <a:txBody>
                    <a:bodyPr/>
                    <a:lstStyle>
                      <a:lvl1pPr defTabSz="912813">
                        <a:spcBef>
                          <a:spcPct val="20000"/>
                        </a:spcBef>
                        <a:defRPr kumimoji="1" sz="5800">
                          <a:solidFill>
                            <a:schemeClr val="tx1"/>
                          </a:solidFill>
                          <a:latin typeface="Arial" pitchFamily="34" charset="0"/>
                          <a:ea typeface="新細明體" pitchFamily="18" charset="-120"/>
                        </a:defRPr>
                      </a:lvl1pPr>
                      <a:lvl2pPr defTabSz="912813">
                        <a:spcBef>
                          <a:spcPct val="20000"/>
                        </a:spcBef>
                        <a:defRPr kumimoji="1" sz="5000">
                          <a:solidFill>
                            <a:schemeClr val="tx1"/>
                          </a:solidFill>
                          <a:latin typeface="Arial" pitchFamily="34" charset="0"/>
                          <a:ea typeface="新細明體" pitchFamily="18" charset="-120"/>
                        </a:defRPr>
                      </a:lvl2pPr>
                      <a:lvl3pPr defTabSz="912813">
                        <a:spcBef>
                          <a:spcPct val="20000"/>
                        </a:spcBef>
                        <a:defRPr kumimoji="1" sz="4400">
                          <a:solidFill>
                            <a:schemeClr val="tx1"/>
                          </a:solidFill>
                          <a:latin typeface="Arial" pitchFamily="34" charset="0"/>
                          <a:ea typeface="新細明體" pitchFamily="18" charset="-120"/>
                        </a:defRPr>
                      </a:lvl3pPr>
                      <a:lvl4pPr defTabSz="912813">
                        <a:spcBef>
                          <a:spcPct val="20000"/>
                        </a:spcBef>
                        <a:defRPr kumimoji="1" sz="3600">
                          <a:solidFill>
                            <a:schemeClr val="tx1"/>
                          </a:solidFill>
                          <a:latin typeface="Arial" pitchFamily="34" charset="0"/>
                          <a:ea typeface="新細明體" pitchFamily="18" charset="-120"/>
                        </a:defRPr>
                      </a:lvl4pPr>
                      <a:lvl5pPr defTabSz="912813">
                        <a:spcBef>
                          <a:spcPct val="20000"/>
                        </a:spcBef>
                        <a:defRPr kumimoji="1" sz="3600">
                          <a:solidFill>
                            <a:schemeClr val="tx1"/>
                          </a:solidFill>
                          <a:latin typeface="Arial" pitchFamily="34" charset="0"/>
                          <a:ea typeface="新細明體" pitchFamily="18" charset="-120"/>
                        </a:defRPr>
                      </a:lvl5pPr>
                      <a:lvl6pPr marL="2282825" indent="3175" defTabSz="912813" eaLnBrk="0" fontAlgn="base" hangingPunct="0">
                        <a:spcBef>
                          <a:spcPct val="20000"/>
                        </a:spcBef>
                        <a:spcAft>
                          <a:spcPct val="0"/>
                        </a:spcAft>
                        <a:defRPr kumimoji="1" sz="3600">
                          <a:solidFill>
                            <a:schemeClr val="tx1"/>
                          </a:solidFill>
                          <a:latin typeface="Arial" pitchFamily="34" charset="0"/>
                          <a:ea typeface="新細明體" pitchFamily="18" charset="-120"/>
                        </a:defRPr>
                      </a:lvl6pPr>
                      <a:lvl7pPr marL="2740025" indent="3175" defTabSz="912813" eaLnBrk="0" fontAlgn="base" hangingPunct="0">
                        <a:spcBef>
                          <a:spcPct val="20000"/>
                        </a:spcBef>
                        <a:spcAft>
                          <a:spcPct val="0"/>
                        </a:spcAft>
                        <a:defRPr kumimoji="1" sz="3600">
                          <a:solidFill>
                            <a:schemeClr val="tx1"/>
                          </a:solidFill>
                          <a:latin typeface="Arial" pitchFamily="34" charset="0"/>
                          <a:ea typeface="新細明體" pitchFamily="18" charset="-120"/>
                        </a:defRPr>
                      </a:lvl7pPr>
                      <a:lvl8pPr marL="3197225" indent="3175" defTabSz="912813" eaLnBrk="0" fontAlgn="base" hangingPunct="0">
                        <a:spcBef>
                          <a:spcPct val="20000"/>
                        </a:spcBef>
                        <a:spcAft>
                          <a:spcPct val="0"/>
                        </a:spcAft>
                        <a:defRPr kumimoji="1" sz="3600">
                          <a:solidFill>
                            <a:schemeClr val="tx1"/>
                          </a:solidFill>
                          <a:latin typeface="Arial" pitchFamily="34" charset="0"/>
                          <a:ea typeface="新細明體" pitchFamily="18" charset="-120"/>
                        </a:defRPr>
                      </a:lvl8pPr>
                      <a:lvl9pPr marL="3654425" indent="3175" defTabSz="912813" eaLnBrk="0" fontAlgn="base" hangingPunct="0">
                        <a:spcBef>
                          <a:spcPct val="20000"/>
                        </a:spcBef>
                        <a:spcAft>
                          <a:spcPct val="0"/>
                        </a:spcAft>
                        <a:defRPr kumimoji="1" sz="3600">
                          <a:solidFill>
                            <a:schemeClr val="tx1"/>
                          </a:solidFill>
                          <a:latin typeface="Arial" pitchFamily="34" charset="0"/>
                          <a:ea typeface="新細明體" pitchFamily="18" charset="-120"/>
                        </a:defRPr>
                      </a:lvl9pPr>
                    </a:lstStyle>
                    <a:p>
                      <a:pPr marL="0" marR="0" lvl="0" indent="0" algn="ctr" defTabSz="912813" rtl="0" eaLnBrk="1" fontAlgn="base" latinLnBrk="0" hangingPunct="1">
                        <a:lnSpc>
                          <a:spcPct val="100000"/>
                        </a:lnSpc>
                        <a:spcBef>
                          <a:spcPct val="0"/>
                        </a:spcBef>
                        <a:spcAft>
                          <a:spcPct val="0"/>
                        </a:spcAft>
                        <a:buClrTx/>
                        <a:buSzTx/>
                        <a:buFontTx/>
                        <a:buNone/>
                        <a:tabLst/>
                      </a:pPr>
                      <a:r>
                        <a:rPr kumimoji="0" lang="en-US" altLang="zh-TW" sz="2400" b="1" i="0" u="none" strike="noStrike" cap="none" normalizeH="0" baseline="0" dirty="0" smtClean="0">
                          <a:ln>
                            <a:noFill/>
                          </a:ln>
                          <a:solidFill>
                            <a:schemeClr val="tx1"/>
                          </a:solidFill>
                          <a:effectLst/>
                          <a:latin typeface="微軟正黑體" pitchFamily="34" charset="-120"/>
                          <a:ea typeface="微軟正黑體" pitchFamily="34" charset="-120"/>
                          <a:cs typeface="Times New Roman" pitchFamily="18" charset="0"/>
                        </a:rPr>
                        <a:t>8</a:t>
                      </a:r>
                      <a:endParaRPr kumimoji="0" lang="zh-TW" altLang="zh-TW" sz="2400" b="1" i="0" u="none" strike="noStrike" cap="none" normalizeH="0" baseline="0" dirty="0" smtClean="0">
                        <a:ln>
                          <a:noFill/>
                        </a:ln>
                        <a:solidFill>
                          <a:schemeClr val="tx1"/>
                        </a:solidFill>
                        <a:effectLst/>
                        <a:latin typeface="微軟正黑體" pitchFamily="34" charset="-120"/>
                        <a:ea typeface="微軟正黑體" pitchFamily="34" charset="-120"/>
                        <a:cs typeface="Times New Roman" pitchFamily="18" charset="0"/>
                      </a:endParaRPr>
                    </a:p>
                  </a:txBody>
                  <a:tcPr marL="35564" marR="35564"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ECEEF"/>
                    </a:solidFill>
                  </a:tcPr>
                </a:tc>
                <a:tc>
                  <a:txBody>
                    <a:bodyPr/>
                    <a:lstStyle>
                      <a:lvl1pPr defTabSz="912813">
                        <a:spcBef>
                          <a:spcPct val="20000"/>
                        </a:spcBef>
                        <a:defRPr kumimoji="1" sz="5800">
                          <a:solidFill>
                            <a:schemeClr val="tx1"/>
                          </a:solidFill>
                          <a:latin typeface="Arial" pitchFamily="34" charset="0"/>
                          <a:ea typeface="新細明體" pitchFamily="18" charset="-120"/>
                        </a:defRPr>
                      </a:lvl1pPr>
                      <a:lvl2pPr defTabSz="912813">
                        <a:spcBef>
                          <a:spcPct val="20000"/>
                        </a:spcBef>
                        <a:defRPr kumimoji="1" sz="5000">
                          <a:solidFill>
                            <a:schemeClr val="tx1"/>
                          </a:solidFill>
                          <a:latin typeface="Arial" pitchFamily="34" charset="0"/>
                          <a:ea typeface="新細明體" pitchFamily="18" charset="-120"/>
                        </a:defRPr>
                      </a:lvl2pPr>
                      <a:lvl3pPr defTabSz="912813">
                        <a:spcBef>
                          <a:spcPct val="20000"/>
                        </a:spcBef>
                        <a:defRPr kumimoji="1" sz="4400">
                          <a:solidFill>
                            <a:schemeClr val="tx1"/>
                          </a:solidFill>
                          <a:latin typeface="Arial" pitchFamily="34" charset="0"/>
                          <a:ea typeface="新細明體" pitchFamily="18" charset="-120"/>
                        </a:defRPr>
                      </a:lvl3pPr>
                      <a:lvl4pPr defTabSz="912813">
                        <a:spcBef>
                          <a:spcPct val="20000"/>
                        </a:spcBef>
                        <a:defRPr kumimoji="1" sz="3600">
                          <a:solidFill>
                            <a:schemeClr val="tx1"/>
                          </a:solidFill>
                          <a:latin typeface="Arial" pitchFamily="34" charset="0"/>
                          <a:ea typeface="新細明體" pitchFamily="18" charset="-120"/>
                        </a:defRPr>
                      </a:lvl4pPr>
                      <a:lvl5pPr defTabSz="912813">
                        <a:spcBef>
                          <a:spcPct val="20000"/>
                        </a:spcBef>
                        <a:defRPr kumimoji="1" sz="3600">
                          <a:solidFill>
                            <a:schemeClr val="tx1"/>
                          </a:solidFill>
                          <a:latin typeface="Arial" pitchFamily="34" charset="0"/>
                          <a:ea typeface="新細明體" pitchFamily="18" charset="-120"/>
                        </a:defRPr>
                      </a:lvl5pPr>
                      <a:lvl6pPr marL="2282825" indent="3175" defTabSz="912813" eaLnBrk="0" fontAlgn="base" hangingPunct="0">
                        <a:spcBef>
                          <a:spcPct val="20000"/>
                        </a:spcBef>
                        <a:spcAft>
                          <a:spcPct val="0"/>
                        </a:spcAft>
                        <a:defRPr kumimoji="1" sz="3600">
                          <a:solidFill>
                            <a:schemeClr val="tx1"/>
                          </a:solidFill>
                          <a:latin typeface="Arial" pitchFamily="34" charset="0"/>
                          <a:ea typeface="新細明體" pitchFamily="18" charset="-120"/>
                        </a:defRPr>
                      </a:lvl6pPr>
                      <a:lvl7pPr marL="2740025" indent="3175" defTabSz="912813" eaLnBrk="0" fontAlgn="base" hangingPunct="0">
                        <a:spcBef>
                          <a:spcPct val="20000"/>
                        </a:spcBef>
                        <a:spcAft>
                          <a:spcPct val="0"/>
                        </a:spcAft>
                        <a:defRPr kumimoji="1" sz="3600">
                          <a:solidFill>
                            <a:schemeClr val="tx1"/>
                          </a:solidFill>
                          <a:latin typeface="Arial" pitchFamily="34" charset="0"/>
                          <a:ea typeface="新細明體" pitchFamily="18" charset="-120"/>
                        </a:defRPr>
                      </a:lvl7pPr>
                      <a:lvl8pPr marL="3197225" indent="3175" defTabSz="912813" eaLnBrk="0" fontAlgn="base" hangingPunct="0">
                        <a:spcBef>
                          <a:spcPct val="20000"/>
                        </a:spcBef>
                        <a:spcAft>
                          <a:spcPct val="0"/>
                        </a:spcAft>
                        <a:defRPr kumimoji="1" sz="3600">
                          <a:solidFill>
                            <a:schemeClr val="tx1"/>
                          </a:solidFill>
                          <a:latin typeface="Arial" pitchFamily="34" charset="0"/>
                          <a:ea typeface="新細明體" pitchFamily="18" charset="-120"/>
                        </a:defRPr>
                      </a:lvl8pPr>
                      <a:lvl9pPr marL="3654425" indent="3175" defTabSz="912813" eaLnBrk="0" fontAlgn="base" hangingPunct="0">
                        <a:spcBef>
                          <a:spcPct val="20000"/>
                        </a:spcBef>
                        <a:spcAft>
                          <a:spcPct val="0"/>
                        </a:spcAft>
                        <a:defRPr kumimoji="1" sz="3600">
                          <a:solidFill>
                            <a:schemeClr val="tx1"/>
                          </a:solidFill>
                          <a:latin typeface="Arial" pitchFamily="34" charset="0"/>
                          <a:ea typeface="新細明體" pitchFamily="18" charset="-120"/>
                        </a:defRPr>
                      </a:lvl9pPr>
                    </a:lstStyle>
                    <a:p>
                      <a:pPr marL="0" marR="0" lvl="0" indent="0" algn="ctr" defTabSz="912813" rtl="0" eaLnBrk="1" fontAlgn="base" latinLnBrk="0" hangingPunct="1">
                        <a:lnSpc>
                          <a:spcPct val="100000"/>
                        </a:lnSpc>
                        <a:spcBef>
                          <a:spcPct val="0"/>
                        </a:spcBef>
                        <a:spcAft>
                          <a:spcPct val="0"/>
                        </a:spcAft>
                        <a:buClrTx/>
                        <a:buSzTx/>
                        <a:buFontTx/>
                        <a:buNone/>
                        <a:tabLst/>
                      </a:pPr>
                      <a:r>
                        <a:rPr kumimoji="0" lang="zh-TW" altLang="en-US" sz="2400" b="1" i="0" u="none" strike="noStrike" cap="none" normalizeH="0" baseline="0" dirty="0" smtClean="0">
                          <a:ln>
                            <a:noFill/>
                          </a:ln>
                          <a:solidFill>
                            <a:schemeClr val="tx1"/>
                          </a:solidFill>
                          <a:effectLst/>
                          <a:latin typeface="微軟正黑體" pitchFamily="34" charset="-120"/>
                          <a:ea typeface="微軟正黑體" pitchFamily="34" charset="-120"/>
                          <a:cs typeface="Times New Roman" pitchFamily="18" charset="0"/>
                        </a:rPr>
                        <a:t>農作使用</a:t>
                      </a:r>
                      <a:endParaRPr kumimoji="0" lang="zh-TW" altLang="zh-TW" sz="2400" b="1" i="0" u="none" strike="noStrike" cap="none" normalizeH="0" baseline="0" dirty="0" smtClean="0">
                        <a:ln>
                          <a:noFill/>
                        </a:ln>
                        <a:solidFill>
                          <a:schemeClr val="tx1"/>
                        </a:solidFill>
                        <a:effectLst/>
                        <a:latin typeface="微軟正黑體" pitchFamily="34" charset="-120"/>
                        <a:ea typeface="微軟正黑體" pitchFamily="34" charset="-120"/>
                        <a:cs typeface="Times New Roman" pitchFamily="18" charset="0"/>
                      </a:endParaRPr>
                    </a:p>
                  </a:txBody>
                  <a:tcPr marL="35564" marR="35564"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ECEEF"/>
                    </a:solidFill>
                  </a:tcPr>
                </a:tc>
                <a:tc>
                  <a:txBody>
                    <a:bodyPr/>
                    <a:lstStyle/>
                    <a:p>
                      <a:r>
                        <a:rPr lang="zh-TW" altLang="en-US" sz="2400" b="1" kern="100" dirty="0" smtClean="0">
                          <a:solidFill>
                            <a:schemeClr val="tx1"/>
                          </a:solidFill>
                          <a:effectLst/>
                          <a:latin typeface="微軟正黑體" panose="020B0604030504040204" pitchFamily="34" charset="-120"/>
                          <a:ea typeface="微軟正黑體" panose="020B0604030504040204" pitchFamily="34" charset="-120"/>
                          <a:cs typeface="+mn-cs"/>
                        </a:rPr>
                        <a:t>農作使用</a:t>
                      </a:r>
                      <a:endParaRPr lang="zh-TW" altLang="en-US" sz="2400" b="1" kern="100" dirty="0">
                        <a:solidFill>
                          <a:schemeClr val="tx1"/>
                        </a:solidFill>
                        <a:effectLst/>
                        <a:latin typeface="微軟正黑體" panose="020B0604030504040204" pitchFamily="34" charset="-120"/>
                        <a:ea typeface="微軟正黑體" panose="020B0604030504040204" pitchFamily="34" charset="-120"/>
                        <a:cs typeface="+mn-cs"/>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ECEEF"/>
                    </a:solidFill>
                  </a:tcPr>
                </a:tc>
                <a:tc>
                  <a:txBody>
                    <a:bodyPr/>
                    <a:lstStyle/>
                    <a:p>
                      <a:pPr marL="0" algn="ctr" defTabSz="913297" rtl="0" eaLnBrk="1" latinLnBrk="0" hangingPunct="1">
                        <a:lnSpc>
                          <a:spcPct val="100000"/>
                        </a:lnSpc>
                        <a:spcAft>
                          <a:spcPts val="0"/>
                        </a:spcAft>
                      </a:pPr>
                      <a:r>
                        <a:rPr lang="en-US" sz="2400" b="1" kern="100" dirty="0">
                          <a:solidFill>
                            <a:schemeClr val="tx1"/>
                          </a:solidFill>
                          <a:effectLst/>
                          <a:latin typeface="微軟正黑體" panose="020B0604030504040204" pitchFamily="34" charset="-120"/>
                          <a:ea typeface="微軟正黑體" panose="020B0604030504040204" pitchFamily="34" charset="-120"/>
                          <a:cs typeface="+mn-cs"/>
                        </a:rPr>
                        <a:t>●</a:t>
                      </a:r>
                      <a:endParaRPr lang="zh-TW" sz="2400" b="1" kern="100" dirty="0">
                        <a:solidFill>
                          <a:schemeClr val="tx1"/>
                        </a:solidFill>
                        <a:effectLst/>
                        <a:latin typeface="微軟正黑體" panose="020B0604030504040204" pitchFamily="34" charset="-120"/>
                        <a:ea typeface="微軟正黑體" panose="020B0604030504040204" pitchFamily="34" charset="-120"/>
                        <a:cs typeface="+mn-cs"/>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ECEEF"/>
                    </a:solidFill>
                  </a:tcPr>
                </a:tc>
                <a:tc>
                  <a:txBody>
                    <a:bodyPr/>
                    <a:lstStyle/>
                    <a:p>
                      <a:pPr marL="0" algn="ctr" defTabSz="913297" rtl="0" eaLnBrk="1" latinLnBrk="0" hangingPunct="1">
                        <a:lnSpc>
                          <a:spcPct val="100000"/>
                        </a:lnSpc>
                        <a:spcAft>
                          <a:spcPts val="0"/>
                        </a:spcAft>
                      </a:pPr>
                      <a:r>
                        <a:rPr lang="en-US" sz="2400" b="1" kern="100" dirty="0">
                          <a:solidFill>
                            <a:schemeClr val="tx1"/>
                          </a:solidFill>
                          <a:effectLst/>
                          <a:latin typeface="微軟正黑體" panose="020B0604030504040204" pitchFamily="34" charset="-120"/>
                          <a:ea typeface="微軟正黑體" panose="020B0604030504040204" pitchFamily="34" charset="-120"/>
                          <a:cs typeface="+mn-cs"/>
                        </a:rPr>
                        <a:t>●</a:t>
                      </a:r>
                      <a:endParaRPr lang="zh-TW" sz="2400" b="1" kern="100" dirty="0">
                        <a:solidFill>
                          <a:schemeClr val="tx1"/>
                        </a:solidFill>
                        <a:effectLst/>
                        <a:latin typeface="微軟正黑體" panose="020B0604030504040204" pitchFamily="34" charset="-120"/>
                        <a:ea typeface="微軟正黑體" panose="020B0604030504040204" pitchFamily="34" charset="-120"/>
                        <a:cs typeface="+mn-cs"/>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ECEEF"/>
                    </a:solidFill>
                  </a:tcPr>
                </a:tc>
                <a:tc>
                  <a:txBody>
                    <a:bodyPr/>
                    <a:lstStyle/>
                    <a:p>
                      <a:pPr marL="0" algn="ctr" defTabSz="913297" rtl="0" eaLnBrk="1" latinLnBrk="0" hangingPunct="1">
                        <a:lnSpc>
                          <a:spcPct val="100000"/>
                        </a:lnSpc>
                        <a:spcAft>
                          <a:spcPts val="0"/>
                        </a:spcAft>
                      </a:pPr>
                      <a:r>
                        <a:rPr lang="en-US" sz="2400" b="1" kern="100" dirty="0">
                          <a:solidFill>
                            <a:schemeClr val="tx1"/>
                          </a:solidFill>
                          <a:effectLst/>
                          <a:latin typeface="微軟正黑體" panose="020B0604030504040204" pitchFamily="34" charset="-120"/>
                          <a:ea typeface="微軟正黑體" panose="020B0604030504040204" pitchFamily="34" charset="-120"/>
                          <a:cs typeface="+mn-cs"/>
                        </a:rPr>
                        <a:t>●*/○</a:t>
                      </a:r>
                      <a:endParaRPr lang="zh-TW" sz="2400" b="1" kern="100" dirty="0">
                        <a:solidFill>
                          <a:schemeClr val="tx1"/>
                        </a:solidFill>
                        <a:effectLst/>
                        <a:latin typeface="微軟正黑體" panose="020B0604030504040204" pitchFamily="34" charset="-120"/>
                        <a:ea typeface="微軟正黑體" panose="020B0604030504040204" pitchFamily="34" charset="-120"/>
                        <a:cs typeface="+mn-cs"/>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ECEEF"/>
                    </a:solidFill>
                  </a:tcPr>
                </a:tc>
                <a:tc>
                  <a:txBody>
                    <a:bodyPr/>
                    <a:lstStyle/>
                    <a:p>
                      <a:pPr marL="0" algn="ctr" defTabSz="913297" rtl="0" eaLnBrk="1" latinLnBrk="0" hangingPunct="1">
                        <a:lnSpc>
                          <a:spcPct val="100000"/>
                        </a:lnSpc>
                        <a:spcAft>
                          <a:spcPts val="0"/>
                        </a:spcAft>
                      </a:pPr>
                      <a:r>
                        <a:rPr lang="en-US" sz="2400" b="1" kern="100" dirty="0">
                          <a:solidFill>
                            <a:schemeClr val="tx1"/>
                          </a:solidFill>
                          <a:effectLst/>
                          <a:latin typeface="微軟正黑體" panose="020B0604030504040204" pitchFamily="34" charset="-120"/>
                          <a:ea typeface="微軟正黑體" panose="020B0604030504040204" pitchFamily="34" charset="-120"/>
                          <a:cs typeface="+mn-cs"/>
                        </a:rPr>
                        <a:t>●</a:t>
                      </a:r>
                      <a:endParaRPr lang="zh-TW" sz="2400" b="1" kern="100" dirty="0">
                        <a:solidFill>
                          <a:schemeClr val="tx1"/>
                        </a:solidFill>
                        <a:effectLst/>
                        <a:latin typeface="微軟正黑體" panose="020B0604030504040204" pitchFamily="34" charset="-120"/>
                        <a:ea typeface="微軟正黑體" panose="020B0604030504040204" pitchFamily="34" charset="-120"/>
                        <a:cs typeface="+mn-cs"/>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ECEEF"/>
                    </a:solidFill>
                  </a:tcPr>
                </a:tc>
                <a:tc>
                  <a:txBody>
                    <a:bodyPr/>
                    <a:lstStyle>
                      <a:lvl1pPr defTabSz="912813">
                        <a:spcBef>
                          <a:spcPct val="20000"/>
                        </a:spcBef>
                        <a:defRPr kumimoji="1" sz="5800">
                          <a:solidFill>
                            <a:schemeClr val="tx1"/>
                          </a:solidFill>
                          <a:latin typeface="Arial" pitchFamily="34" charset="0"/>
                          <a:ea typeface="新細明體" pitchFamily="18" charset="-120"/>
                        </a:defRPr>
                      </a:lvl1pPr>
                      <a:lvl2pPr defTabSz="912813">
                        <a:spcBef>
                          <a:spcPct val="20000"/>
                        </a:spcBef>
                        <a:defRPr kumimoji="1" sz="5000">
                          <a:solidFill>
                            <a:schemeClr val="tx1"/>
                          </a:solidFill>
                          <a:latin typeface="Arial" pitchFamily="34" charset="0"/>
                          <a:ea typeface="新細明體" pitchFamily="18" charset="-120"/>
                        </a:defRPr>
                      </a:lvl2pPr>
                      <a:lvl3pPr defTabSz="912813">
                        <a:spcBef>
                          <a:spcPct val="20000"/>
                        </a:spcBef>
                        <a:defRPr kumimoji="1" sz="4400">
                          <a:solidFill>
                            <a:schemeClr val="tx1"/>
                          </a:solidFill>
                          <a:latin typeface="Arial" pitchFamily="34" charset="0"/>
                          <a:ea typeface="新細明體" pitchFamily="18" charset="-120"/>
                        </a:defRPr>
                      </a:lvl3pPr>
                      <a:lvl4pPr defTabSz="912813">
                        <a:spcBef>
                          <a:spcPct val="20000"/>
                        </a:spcBef>
                        <a:defRPr kumimoji="1" sz="3600">
                          <a:solidFill>
                            <a:schemeClr val="tx1"/>
                          </a:solidFill>
                          <a:latin typeface="Arial" pitchFamily="34" charset="0"/>
                          <a:ea typeface="新細明體" pitchFamily="18" charset="-120"/>
                        </a:defRPr>
                      </a:lvl4pPr>
                      <a:lvl5pPr defTabSz="912813">
                        <a:spcBef>
                          <a:spcPct val="20000"/>
                        </a:spcBef>
                        <a:defRPr kumimoji="1" sz="3600">
                          <a:solidFill>
                            <a:schemeClr val="tx1"/>
                          </a:solidFill>
                          <a:latin typeface="Arial" pitchFamily="34" charset="0"/>
                          <a:ea typeface="新細明體" pitchFamily="18" charset="-120"/>
                        </a:defRPr>
                      </a:lvl5pPr>
                      <a:lvl6pPr marL="2282825" indent="3175" defTabSz="912813" eaLnBrk="0" fontAlgn="base" hangingPunct="0">
                        <a:spcBef>
                          <a:spcPct val="20000"/>
                        </a:spcBef>
                        <a:spcAft>
                          <a:spcPct val="0"/>
                        </a:spcAft>
                        <a:defRPr kumimoji="1" sz="3600">
                          <a:solidFill>
                            <a:schemeClr val="tx1"/>
                          </a:solidFill>
                          <a:latin typeface="Arial" pitchFamily="34" charset="0"/>
                          <a:ea typeface="新細明體" pitchFamily="18" charset="-120"/>
                        </a:defRPr>
                      </a:lvl6pPr>
                      <a:lvl7pPr marL="2740025" indent="3175" defTabSz="912813" eaLnBrk="0" fontAlgn="base" hangingPunct="0">
                        <a:spcBef>
                          <a:spcPct val="20000"/>
                        </a:spcBef>
                        <a:spcAft>
                          <a:spcPct val="0"/>
                        </a:spcAft>
                        <a:defRPr kumimoji="1" sz="3600">
                          <a:solidFill>
                            <a:schemeClr val="tx1"/>
                          </a:solidFill>
                          <a:latin typeface="Arial" pitchFamily="34" charset="0"/>
                          <a:ea typeface="新細明體" pitchFamily="18" charset="-120"/>
                        </a:defRPr>
                      </a:lvl7pPr>
                      <a:lvl8pPr marL="3197225" indent="3175" defTabSz="912813" eaLnBrk="0" fontAlgn="base" hangingPunct="0">
                        <a:spcBef>
                          <a:spcPct val="20000"/>
                        </a:spcBef>
                        <a:spcAft>
                          <a:spcPct val="0"/>
                        </a:spcAft>
                        <a:defRPr kumimoji="1" sz="3600">
                          <a:solidFill>
                            <a:schemeClr val="tx1"/>
                          </a:solidFill>
                          <a:latin typeface="Arial" pitchFamily="34" charset="0"/>
                          <a:ea typeface="新細明體" pitchFamily="18" charset="-120"/>
                        </a:defRPr>
                      </a:lvl8pPr>
                      <a:lvl9pPr marL="3654425" indent="3175" defTabSz="912813" eaLnBrk="0" fontAlgn="base" hangingPunct="0">
                        <a:spcBef>
                          <a:spcPct val="20000"/>
                        </a:spcBef>
                        <a:spcAft>
                          <a:spcPct val="0"/>
                        </a:spcAft>
                        <a:defRPr kumimoji="1" sz="3600">
                          <a:solidFill>
                            <a:schemeClr val="tx1"/>
                          </a:solidFill>
                          <a:latin typeface="Arial" pitchFamily="34" charset="0"/>
                          <a:ea typeface="新細明體" pitchFamily="18" charset="-120"/>
                        </a:defRPr>
                      </a:lvl9pPr>
                    </a:lstStyle>
                    <a:p>
                      <a:pPr marL="0" marR="0" lvl="0" indent="0" algn="ctr" defTabSz="913297" rtl="0" eaLnBrk="1" fontAlgn="base" latinLnBrk="0" hangingPunct="1">
                        <a:lnSpc>
                          <a:spcPct val="100000"/>
                        </a:lnSpc>
                        <a:spcBef>
                          <a:spcPct val="0"/>
                        </a:spcBef>
                        <a:spcAft>
                          <a:spcPts val="0"/>
                        </a:spcAft>
                        <a:buClrTx/>
                        <a:buSzTx/>
                        <a:buFontTx/>
                        <a:buNone/>
                        <a:tabLst/>
                        <a:defRPr/>
                      </a:pPr>
                      <a:r>
                        <a:rPr lang="en-US" altLang="zh-TW" sz="2400" b="1" kern="100" dirty="0" smtClean="0">
                          <a:solidFill>
                            <a:schemeClr val="tx1"/>
                          </a:solidFill>
                          <a:effectLst/>
                          <a:latin typeface="微軟正黑體" panose="020B0604030504040204" pitchFamily="34" charset="-120"/>
                          <a:ea typeface="微軟正黑體" panose="020B0604030504040204" pitchFamily="34" charset="-120"/>
                          <a:cs typeface="+mn-cs"/>
                        </a:rPr>
                        <a:t>●*/○</a:t>
                      </a:r>
                      <a:endParaRPr lang="zh-TW" altLang="zh-TW" sz="2400" b="1" kern="100" dirty="0" smtClean="0">
                        <a:solidFill>
                          <a:schemeClr val="tx1"/>
                        </a:solidFill>
                        <a:effectLst/>
                        <a:latin typeface="微軟正黑體" panose="020B0604030504040204" pitchFamily="34" charset="-120"/>
                        <a:ea typeface="微軟正黑體" panose="020B0604030504040204" pitchFamily="34" charset="-120"/>
                        <a:cs typeface="+mn-cs"/>
                      </a:endParaRPr>
                    </a:p>
                  </a:txBody>
                  <a:tcPr marL="35564" marR="35564"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ECEEF"/>
                    </a:solidFill>
                  </a:tcPr>
                </a:tc>
                <a:tc vMerge="1">
                  <a:txBody>
                    <a:bodyPr/>
                    <a:lstStyle/>
                    <a:p>
                      <a:endParaRPr lang="zh-TW" altLang="en-US"/>
                    </a:p>
                  </a:txBody>
                  <a:tcPr/>
                </a:tc>
                <a:tc>
                  <a:txBody>
                    <a:bodyPr/>
                    <a:lstStyle/>
                    <a:p>
                      <a:pPr algn="ctr">
                        <a:lnSpc>
                          <a:spcPts val="1800"/>
                        </a:lnSpc>
                        <a:spcAft>
                          <a:spcPts val="0"/>
                        </a:spcAft>
                      </a:pPr>
                      <a:r>
                        <a:rPr lang="zh-TW" sz="1400" b="1" kern="100" dirty="0">
                          <a:effectLst/>
                          <a:latin typeface="細明體"/>
                          <a:ea typeface="標楷體"/>
                          <a:cs typeface="細明體"/>
                        </a:rPr>
                        <a:t>●</a:t>
                      </a:r>
                      <a:r>
                        <a:rPr lang="en-US" sz="1400" b="1" kern="100" dirty="0">
                          <a:effectLst/>
                          <a:latin typeface="細明體"/>
                          <a:ea typeface="標楷體"/>
                          <a:cs typeface="細明體"/>
                        </a:rPr>
                        <a:t>*</a:t>
                      </a:r>
                      <a:endParaRPr lang="zh-TW" sz="1100" kern="100" dirty="0">
                        <a:effectLst/>
                        <a:latin typeface="細明體"/>
                        <a:cs typeface="細明體"/>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ECEEF"/>
                    </a:solidFill>
                  </a:tcPr>
                </a:tc>
                <a:tc>
                  <a:txBody>
                    <a:bodyPr/>
                    <a:lstStyle/>
                    <a:p>
                      <a:pPr algn="ctr">
                        <a:lnSpc>
                          <a:spcPts val="1800"/>
                        </a:lnSpc>
                        <a:spcAft>
                          <a:spcPts val="0"/>
                        </a:spcAft>
                      </a:pPr>
                      <a:r>
                        <a:rPr lang="zh-TW" sz="1400" b="1" kern="100" dirty="0">
                          <a:effectLst/>
                          <a:latin typeface="細明體"/>
                          <a:ea typeface="標楷體"/>
                          <a:cs typeface="細明體"/>
                        </a:rPr>
                        <a:t>●</a:t>
                      </a:r>
                      <a:r>
                        <a:rPr lang="en-US" sz="1400" b="1" kern="100" dirty="0">
                          <a:effectLst/>
                          <a:latin typeface="細明體"/>
                          <a:ea typeface="標楷體"/>
                          <a:cs typeface="細明體"/>
                        </a:rPr>
                        <a:t>*</a:t>
                      </a:r>
                      <a:endParaRPr lang="zh-TW" sz="1100" kern="100" dirty="0">
                        <a:effectLst/>
                        <a:latin typeface="細明體"/>
                        <a:cs typeface="細明體"/>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ECEEF"/>
                    </a:solidFill>
                  </a:tcPr>
                </a:tc>
                <a:tc vMerge="1">
                  <a:txBody>
                    <a:bodyPr/>
                    <a:lstStyle/>
                    <a:p>
                      <a:endParaRPr lang="zh-TW" altLang="en-US"/>
                    </a:p>
                  </a:txBody>
                  <a:tcPr/>
                </a:tc>
                <a:tc vMerge="1">
                  <a:txBody>
                    <a:bodyPr/>
                    <a:lstStyle/>
                    <a:p>
                      <a:endParaRPr lang="zh-TW" altLang="en-US"/>
                    </a:p>
                  </a:txBody>
                  <a:tcPr/>
                </a:tc>
                <a:tc>
                  <a: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zh-TW" altLang="en-US" sz="2400" b="1" i="0" u="none" strike="noStrike" cap="none" normalizeH="0" baseline="0" dirty="0" smtClean="0">
                          <a:ln>
                            <a:noFill/>
                          </a:ln>
                          <a:solidFill>
                            <a:srgbClr val="000000"/>
                          </a:solidFill>
                          <a:effectLst/>
                          <a:latin typeface="微軟正黑體" pitchFamily="34" charset="-120"/>
                          <a:ea typeface="微軟正黑體" pitchFamily="34" charset="-120"/>
                          <a:cs typeface="Times New Roman" pitchFamily="18" charset="0"/>
                        </a:rPr>
                        <a:t>限於原依區域計畫法編定之農牧用地、養殖用地。</a:t>
                      </a:r>
                    </a:p>
                  </a:txBody>
                  <a:tcPr marL="35564" marR="3556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ECEEF"/>
                    </a:solidFill>
                  </a:tcPr>
                </a:tc>
              </a:tr>
              <a:tr h="548640">
                <a:tc>
                  <a:txBody>
                    <a:bodyPr/>
                    <a:lstStyle>
                      <a:lvl1pPr defTabSz="912813">
                        <a:spcBef>
                          <a:spcPct val="20000"/>
                        </a:spcBef>
                        <a:defRPr kumimoji="1" sz="5800">
                          <a:solidFill>
                            <a:schemeClr val="tx1"/>
                          </a:solidFill>
                          <a:latin typeface="Arial" pitchFamily="34" charset="0"/>
                          <a:ea typeface="新細明體" pitchFamily="18" charset="-120"/>
                        </a:defRPr>
                      </a:lvl1pPr>
                      <a:lvl2pPr defTabSz="912813">
                        <a:spcBef>
                          <a:spcPct val="20000"/>
                        </a:spcBef>
                        <a:defRPr kumimoji="1" sz="5000">
                          <a:solidFill>
                            <a:schemeClr val="tx1"/>
                          </a:solidFill>
                          <a:latin typeface="Arial" pitchFamily="34" charset="0"/>
                          <a:ea typeface="新細明體" pitchFamily="18" charset="-120"/>
                        </a:defRPr>
                      </a:lvl2pPr>
                      <a:lvl3pPr defTabSz="912813">
                        <a:spcBef>
                          <a:spcPct val="20000"/>
                        </a:spcBef>
                        <a:defRPr kumimoji="1" sz="4400">
                          <a:solidFill>
                            <a:schemeClr val="tx1"/>
                          </a:solidFill>
                          <a:latin typeface="Arial" pitchFamily="34" charset="0"/>
                          <a:ea typeface="新細明體" pitchFamily="18" charset="-120"/>
                        </a:defRPr>
                      </a:lvl3pPr>
                      <a:lvl4pPr defTabSz="912813">
                        <a:spcBef>
                          <a:spcPct val="20000"/>
                        </a:spcBef>
                        <a:defRPr kumimoji="1" sz="3600">
                          <a:solidFill>
                            <a:schemeClr val="tx1"/>
                          </a:solidFill>
                          <a:latin typeface="Arial" pitchFamily="34" charset="0"/>
                          <a:ea typeface="新細明體" pitchFamily="18" charset="-120"/>
                        </a:defRPr>
                      </a:lvl4pPr>
                      <a:lvl5pPr defTabSz="912813">
                        <a:spcBef>
                          <a:spcPct val="20000"/>
                        </a:spcBef>
                        <a:defRPr kumimoji="1" sz="3600">
                          <a:solidFill>
                            <a:schemeClr val="tx1"/>
                          </a:solidFill>
                          <a:latin typeface="Arial" pitchFamily="34" charset="0"/>
                          <a:ea typeface="新細明體" pitchFamily="18" charset="-120"/>
                        </a:defRPr>
                      </a:lvl5pPr>
                      <a:lvl6pPr marL="2282825" indent="3175" defTabSz="912813" eaLnBrk="0" fontAlgn="base" hangingPunct="0">
                        <a:spcBef>
                          <a:spcPct val="20000"/>
                        </a:spcBef>
                        <a:spcAft>
                          <a:spcPct val="0"/>
                        </a:spcAft>
                        <a:defRPr kumimoji="1" sz="3600">
                          <a:solidFill>
                            <a:schemeClr val="tx1"/>
                          </a:solidFill>
                          <a:latin typeface="Arial" pitchFamily="34" charset="0"/>
                          <a:ea typeface="新細明體" pitchFamily="18" charset="-120"/>
                        </a:defRPr>
                      </a:lvl6pPr>
                      <a:lvl7pPr marL="2740025" indent="3175" defTabSz="912813" eaLnBrk="0" fontAlgn="base" hangingPunct="0">
                        <a:spcBef>
                          <a:spcPct val="20000"/>
                        </a:spcBef>
                        <a:spcAft>
                          <a:spcPct val="0"/>
                        </a:spcAft>
                        <a:defRPr kumimoji="1" sz="3600">
                          <a:solidFill>
                            <a:schemeClr val="tx1"/>
                          </a:solidFill>
                          <a:latin typeface="Arial" pitchFamily="34" charset="0"/>
                          <a:ea typeface="新細明體" pitchFamily="18" charset="-120"/>
                        </a:defRPr>
                      </a:lvl7pPr>
                      <a:lvl8pPr marL="3197225" indent="3175" defTabSz="912813" eaLnBrk="0" fontAlgn="base" hangingPunct="0">
                        <a:spcBef>
                          <a:spcPct val="20000"/>
                        </a:spcBef>
                        <a:spcAft>
                          <a:spcPct val="0"/>
                        </a:spcAft>
                        <a:defRPr kumimoji="1" sz="3600">
                          <a:solidFill>
                            <a:schemeClr val="tx1"/>
                          </a:solidFill>
                          <a:latin typeface="Arial" pitchFamily="34" charset="0"/>
                          <a:ea typeface="新細明體" pitchFamily="18" charset="-120"/>
                        </a:defRPr>
                      </a:lvl8pPr>
                      <a:lvl9pPr marL="3654425" indent="3175" defTabSz="912813" eaLnBrk="0" fontAlgn="base" hangingPunct="0">
                        <a:spcBef>
                          <a:spcPct val="20000"/>
                        </a:spcBef>
                        <a:spcAft>
                          <a:spcPct val="0"/>
                        </a:spcAft>
                        <a:defRPr kumimoji="1" sz="3600">
                          <a:solidFill>
                            <a:schemeClr val="tx1"/>
                          </a:solidFill>
                          <a:latin typeface="Arial" pitchFamily="34" charset="0"/>
                          <a:ea typeface="新細明體" pitchFamily="18" charset="-120"/>
                        </a:defRPr>
                      </a:lvl9pPr>
                    </a:lstStyle>
                    <a:p>
                      <a:pPr marL="0" marR="0" lvl="0" indent="0" algn="ctr" defTabSz="912813" rtl="0" eaLnBrk="1" fontAlgn="base" latinLnBrk="0" hangingPunct="1">
                        <a:lnSpc>
                          <a:spcPct val="100000"/>
                        </a:lnSpc>
                        <a:spcBef>
                          <a:spcPct val="0"/>
                        </a:spcBef>
                        <a:spcAft>
                          <a:spcPct val="0"/>
                        </a:spcAft>
                        <a:buClrTx/>
                        <a:buSzTx/>
                        <a:buFontTx/>
                        <a:buNone/>
                        <a:tabLst/>
                      </a:pPr>
                      <a:r>
                        <a:rPr kumimoji="0" lang="en-US" altLang="zh-TW" sz="2400" b="1" i="0" u="none" strike="noStrike" cap="none" normalizeH="0" baseline="0" dirty="0" smtClean="0">
                          <a:ln>
                            <a:noFill/>
                          </a:ln>
                          <a:solidFill>
                            <a:schemeClr val="tx1"/>
                          </a:solidFill>
                          <a:effectLst/>
                          <a:latin typeface="微軟正黑體" pitchFamily="34" charset="-120"/>
                          <a:ea typeface="微軟正黑體" pitchFamily="34" charset="-120"/>
                          <a:cs typeface="Times New Roman" pitchFamily="18" charset="0"/>
                        </a:rPr>
                        <a:t>9</a:t>
                      </a:r>
                      <a:endParaRPr kumimoji="0" lang="zh-TW" altLang="zh-TW" sz="2400" b="1" i="0" u="none" strike="noStrike" cap="none" normalizeH="0" baseline="0" dirty="0" smtClean="0">
                        <a:ln>
                          <a:noFill/>
                        </a:ln>
                        <a:solidFill>
                          <a:schemeClr val="tx1"/>
                        </a:solidFill>
                        <a:effectLst/>
                        <a:latin typeface="微軟正黑體" pitchFamily="34" charset="-120"/>
                        <a:ea typeface="微軟正黑體" pitchFamily="34" charset="-120"/>
                        <a:cs typeface="Times New Roman" pitchFamily="18" charset="0"/>
                      </a:endParaRPr>
                    </a:p>
                  </a:txBody>
                  <a:tcPr marL="35564" marR="35564"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E1E1"/>
                    </a:solidFill>
                  </a:tcPr>
                </a:tc>
                <a:tc>
                  <a:txBody>
                    <a:bodyPr/>
                    <a:lstStyle>
                      <a:lvl1pPr defTabSz="912813">
                        <a:spcBef>
                          <a:spcPct val="20000"/>
                        </a:spcBef>
                        <a:defRPr kumimoji="1" sz="5800">
                          <a:solidFill>
                            <a:schemeClr val="tx1"/>
                          </a:solidFill>
                          <a:latin typeface="Arial" pitchFamily="34" charset="0"/>
                          <a:ea typeface="新細明體" pitchFamily="18" charset="-120"/>
                        </a:defRPr>
                      </a:lvl1pPr>
                      <a:lvl2pPr defTabSz="912813">
                        <a:spcBef>
                          <a:spcPct val="20000"/>
                        </a:spcBef>
                        <a:defRPr kumimoji="1" sz="5000">
                          <a:solidFill>
                            <a:schemeClr val="tx1"/>
                          </a:solidFill>
                          <a:latin typeface="Arial" pitchFamily="34" charset="0"/>
                          <a:ea typeface="新細明體" pitchFamily="18" charset="-120"/>
                        </a:defRPr>
                      </a:lvl2pPr>
                      <a:lvl3pPr defTabSz="912813">
                        <a:spcBef>
                          <a:spcPct val="20000"/>
                        </a:spcBef>
                        <a:defRPr kumimoji="1" sz="4400">
                          <a:solidFill>
                            <a:schemeClr val="tx1"/>
                          </a:solidFill>
                          <a:latin typeface="Arial" pitchFamily="34" charset="0"/>
                          <a:ea typeface="新細明體" pitchFamily="18" charset="-120"/>
                        </a:defRPr>
                      </a:lvl3pPr>
                      <a:lvl4pPr defTabSz="912813">
                        <a:spcBef>
                          <a:spcPct val="20000"/>
                        </a:spcBef>
                        <a:defRPr kumimoji="1" sz="3600">
                          <a:solidFill>
                            <a:schemeClr val="tx1"/>
                          </a:solidFill>
                          <a:latin typeface="Arial" pitchFamily="34" charset="0"/>
                          <a:ea typeface="新細明體" pitchFamily="18" charset="-120"/>
                        </a:defRPr>
                      </a:lvl4pPr>
                      <a:lvl5pPr defTabSz="912813">
                        <a:spcBef>
                          <a:spcPct val="20000"/>
                        </a:spcBef>
                        <a:defRPr kumimoji="1" sz="3600">
                          <a:solidFill>
                            <a:schemeClr val="tx1"/>
                          </a:solidFill>
                          <a:latin typeface="Arial" pitchFamily="34" charset="0"/>
                          <a:ea typeface="新細明體" pitchFamily="18" charset="-120"/>
                        </a:defRPr>
                      </a:lvl5pPr>
                      <a:lvl6pPr marL="2282825" indent="3175" defTabSz="912813" eaLnBrk="0" fontAlgn="base" hangingPunct="0">
                        <a:spcBef>
                          <a:spcPct val="20000"/>
                        </a:spcBef>
                        <a:spcAft>
                          <a:spcPct val="0"/>
                        </a:spcAft>
                        <a:defRPr kumimoji="1" sz="3600">
                          <a:solidFill>
                            <a:schemeClr val="tx1"/>
                          </a:solidFill>
                          <a:latin typeface="Arial" pitchFamily="34" charset="0"/>
                          <a:ea typeface="新細明體" pitchFamily="18" charset="-120"/>
                        </a:defRPr>
                      </a:lvl6pPr>
                      <a:lvl7pPr marL="2740025" indent="3175" defTabSz="912813" eaLnBrk="0" fontAlgn="base" hangingPunct="0">
                        <a:spcBef>
                          <a:spcPct val="20000"/>
                        </a:spcBef>
                        <a:spcAft>
                          <a:spcPct val="0"/>
                        </a:spcAft>
                        <a:defRPr kumimoji="1" sz="3600">
                          <a:solidFill>
                            <a:schemeClr val="tx1"/>
                          </a:solidFill>
                          <a:latin typeface="Arial" pitchFamily="34" charset="0"/>
                          <a:ea typeface="新細明體" pitchFamily="18" charset="-120"/>
                        </a:defRPr>
                      </a:lvl7pPr>
                      <a:lvl8pPr marL="3197225" indent="3175" defTabSz="912813" eaLnBrk="0" fontAlgn="base" hangingPunct="0">
                        <a:spcBef>
                          <a:spcPct val="20000"/>
                        </a:spcBef>
                        <a:spcAft>
                          <a:spcPct val="0"/>
                        </a:spcAft>
                        <a:defRPr kumimoji="1" sz="3600">
                          <a:solidFill>
                            <a:schemeClr val="tx1"/>
                          </a:solidFill>
                          <a:latin typeface="Arial" pitchFamily="34" charset="0"/>
                          <a:ea typeface="新細明體" pitchFamily="18" charset="-120"/>
                        </a:defRPr>
                      </a:lvl8pPr>
                      <a:lvl9pPr marL="3654425" indent="3175" defTabSz="912813" eaLnBrk="0" fontAlgn="base" hangingPunct="0">
                        <a:spcBef>
                          <a:spcPct val="20000"/>
                        </a:spcBef>
                        <a:spcAft>
                          <a:spcPct val="0"/>
                        </a:spcAft>
                        <a:defRPr kumimoji="1" sz="3600">
                          <a:solidFill>
                            <a:schemeClr val="tx1"/>
                          </a:solidFill>
                          <a:latin typeface="Arial" pitchFamily="34" charset="0"/>
                          <a:ea typeface="新細明體" pitchFamily="18" charset="-120"/>
                        </a:defRPr>
                      </a:lvl9pPr>
                    </a:lstStyle>
                    <a:p>
                      <a:pPr marL="0" marR="0" lvl="0" indent="0" algn="ctr" defTabSz="912813" rtl="0" eaLnBrk="1" fontAlgn="base" latinLnBrk="0" hangingPunct="1">
                        <a:lnSpc>
                          <a:spcPct val="100000"/>
                        </a:lnSpc>
                        <a:spcBef>
                          <a:spcPct val="0"/>
                        </a:spcBef>
                        <a:spcAft>
                          <a:spcPct val="0"/>
                        </a:spcAft>
                        <a:buClrTx/>
                        <a:buSzTx/>
                        <a:buFontTx/>
                        <a:buNone/>
                        <a:tabLst/>
                      </a:pPr>
                      <a:r>
                        <a:rPr kumimoji="0" lang="zh-TW" altLang="en-US" sz="2400" b="1" i="0" u="none" strike="noStrike" cap="none" normalizeH="0" baseline="0" dirty="0" smtClean="0">
                          <a:ln>
                            <a:noFill/>
                          </a:ln>
                          <a:solidFill>
                            <a:schemeClr val="tx1"/>
                          </a:solidFill>
                          <a:effectLst/>
                          <a:latin typeface="微軟正黑體" pitchFamily="34" charset="-120"/>
                          <a:ea typeface="微軟正黑體" pitchFamily="34" charset="-120"/>
                          <a:cs typeface="Times New Roman" pitchFamily="18" charset="0"/>
                        </a:rPr>
                        <a:t>農田水利設施</a:t>
                      </a:r>
                      <a:endParaRPr kumimoji="0" lang="zh-TW" altLang="zh-TW" sz="2400" b="1" i="0" u="none" strike="noStrike" cap="none" normalizeH="0" baseline="0" dirty="0" smtClean="0">
                        <a:ln>
                          <a:noFill/>
                        </a:ln>
                        <a:solidFill>
                          <a:schemeClr val="tx1"/>
                        </a:solidFill>
                        <a:effectLst/>
                        <a:latin typeface="微軟正黑體" pitchFamily="34" charset="-120"/>
                        <a:ea typeface="微軟正黑體" pitchFamily="34" charset="-120"/>
                        <a:cs typeface="Times New Roman" pitchFamily="18" charset="0"/>
                      </a:endParaRPr>
                    </a:p>
                  </a:txBody>
                  <a:tcPr marL="35564" marR="35564"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E1E1"/>
                    </a:solidFill>
                  </a:tcPr>
                </a:tc>
                <a:tc>
                  <a:txBody>
                    <a:bodyPr/>
                    <a:lstStyle/>
                    <a:p>
                      <a:r>
                        <a:rPr lang="zh-TW" altLang="en-US" sz="2400" b="1" kern="100" dirty="0" smtClean="0">
                          <a:solidFill>
                            <a:schemeClr val="tx1"/>
                          </a:solidFill>
                          <a:effectLst/>
                          <a:latin typeface="微軟正黑體" panose="020B0604030504040204" pitchFamily="34" charset="-120"/>
                          <a:ea typeface="微軟正黑體" panose="020B0604030504040204" pitchFamily="34" charset="-120"/>
                          <a:cs typeface="+mn-cs"/>
                        </a:rPr>
                        <a:t>農田水利設施</a:t>
                      </a:r>
                      <a:endParaRPr lang="zh-TW" altLang="en-US" sz="2400" b="1" kern="100" dirty="0">
                        <a:solidFill>
                          <a:schemeClr val="tx1"/>
                        </a:solidFill>
                        <a:effectLst/>
                        <a:latin typeface="微軟正黑體" panose="020B0604030504040204" pitchFamily="34" charset="-120"/>
                        <a:ea typeface="微軟正黑體" panose="020B0604030504040204" pitchFamily="34" charset="-120"/>
                        <a:cs typeface="+mn-cs"/>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E1E1"/>
                    </a:solidFill>
                  </a:tcPr>
                </a:tc>
                <a:tc>
                  <a:txBody>
                    <a:bodyPr/>
                    <a:lstStyle/>
                    <a:p>
                      <a:pPr marL="0" algn="ctr" defTabSz="913297" rtl="0" eaLnBrk="1" latinLnBrk="0" hangingPunct="1">
                        <a:lnSpc>
                          <a:spcPct val="100000"/>
                        </a:lnSpc>
                        <a:spcAft>
                          <a:spcPts val="0"/>
                        </a:spcAft>
                      </a:pPr>
                      <a:r>
                        <a:rPr lang="en-US" sz="2400" b="1" kern="100">
                          <a:solidFill>
                            <a:schemeClr val="tx1"/>
                          </a:solidFill>
                          <a:effectLst/>
                          <a:latin typeface="微軟正黑體" panose="020B0604030504040204" pitchFamily="34" charset="-120"/>
                          <a:ea typeface="微軟正黑體" panose="020B0604030504040204" pitchFamily="34" charset="-120"/>
                          <a:cs typeface="+mn-cs"/>
                        </a:rPr>
                        <a:t>●</a:t>
                      </a:r>
                      <a:endParaRPr lang="zh-TW" sz="2400" b="1" kern="100">
                        <a:solidFill>
                          <a:schemeClr val="tx1"/>
                        </a:solidFill>
                        <a:effectLst/>
                        <a:latin typeface="微軟正黑體" panose="020B0604030504040204" pitchFamily="34" charset="-120"/>
                        <a:ea typeface="微軟正黑體" panose="020B0604030504040204" pitchFamily="34" charset="-120"/>
                        <a:cs typeface="+mn-cs"/>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E1E1"/>
                    </a:solidFill>
                  </a:tcPr>
                </a:tc>
                <a:tc>
                  <a:txBody>
                    <a:bodyPr/>
                    <a:lstStyle/>
                    <a:p>
                      <a:pPr marL="0" algn="ctr" defTabSz="913297" rtl="0" eaLnBrk="1" latinLnBrk="0" hangingPunct="1">
                        <a:lnSpc>
                          <a:spcPct val="100000"/>
                        </a:lnSpc>
                        <a:spcAft>
                          <a:spcPts val="0"/>
                        </a:spcAft>
                      </a:pPr>
                      <a:r>
                        <a:rPr lang="en-US" sz="2400" b="1" kern="100">
                          <a:solidFill>
                            <a:schemeClr val="tx1"/>
                          </a:solidFill>
                          <a:effectLst/>
                          <a:latin typeface="微軟正黑體" panose="020B0604030504040204" pitchFamily="34" charset="-120"/>
                          <a:ea typeface="微軟正黑體" panose="020B0604030504040204" pitchFamily="34" charset="-120"/>
                          <a:cs typeface="+mn-cs"/>
                        </a:rPr>
                        <a:t>●</a:t>
                      </a:r>
                      <a:endParaRPr lang="zh-TW" sz="2400" b="1" kern="100">
                        <a:solidFill>
                          <a:schemeClr val="tx1"/>
                        </a:solidFill>
                        <a:effectLst/>
                        <a:latin typeface="微軟正黑體" panose="020B0604030504040204" pitchFamily="34" charset="-120"/>
                        <a:ea typeface="微軟正黑體" panose="020B0604030504040204" pitchFamily="34" charset="-120"/>
                        <a:cs typeface="+mn-cs"/>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E1E1"/>
                    </a:solidFill>
                  </a:tcPr>
                </a:tc>
                <a:tc>
                  <a:txBody>
                    <a:bodyPr/>
                    <a:lstStyle/>
                    <a:p>
                      <a:pPr marL="0" algn="ctr" defTabSz="913297" rtl="0" eaLnBrk="1" latinLnBrk="0" hangingPunct="1">
                        <a:lnSpc>
                          <a:spcPct val="100000"/>
                        </a:lnSpc>
                        <a:spcAft>
                          <a:spcPts val="0"/>
                        </a:spcAft>
                      </a:pPr>
                      <a:r>
                        <a:rPr lang="en-US" sz="2400" b="1" kern="100" dirty="0">
                          <a:solidFill>
                            <a:schemeClr val="tx1"/>
                          </a:solidFill>
                          <a:effectLst/>
                          <a:latin typeface="微軟正黑體" panose="020B0604030504040204" pitchFamily="34" charset="-120"/>
                          <a:ea typeface="微軟正黑體" panose="020B0604030504040204" pitchFamily="34" charset="-120"/>
                          <a:cs typeface="+mn-cs"/>
                        </a:rPr>
                        <a:t>●</a:t>
                      </a:r>
                      <a:endParaRPr lang="zh-TW" sz="2400" b="1" kern="100" dirty="0">
                        <a:solidFill>
                          <a:schemeClr val="tx1"/>
                        </a:solidFill>
                        <a:effectLst/>
                        <a:latin typeface="微軟正黑體" panose="020B0604030504040204" pitchFamily="34" charset="-120"/>
                        <a:ea typeface="微軟正黑體" panose="020B0604030504040204" pitchFamily="34" charset="-120"/>
                        <a:cs typeface="+mn-cs"/>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E1E1"/>
                    </a:solidFill>
                  </a:tcPr>
                </a:tc>
                <a:tc>
                  <a:txBody>
                    <a:bodyPr/>
                    <a:lstStyle/>
                    <a:p>
                      <a:pPr marL="0" algn="ctr" defTabSz="913297" rtl="0" eaLnBrk="1" latinLnBrk="0" hangingPunct="1">
                        <a:lnSpc>
                          <a:spcPct val="100000"/>
                        </a:lnSpc>
                        <a:spcAft>
                          <a:spcPts val="0"/>
                        </a:spcAft>
                      </a:pPr>
                      <a:r>
                        <a:rPr lang="en-US" sz="2400" b="1" kern="100" dirty="0">
                          <a:solidFill>
                            <a:schemeClr val="tx1"/>
                          </a:solidFill>
                          <a:effectLst/>
                          <a:latin typeface="微軟正黑體" panose="020B0604030504040204" pitchFamily="34" charset="-120"/>
                          <a:ea typeface="微軟正黑體" panose="020B0604030504040204" pitchFamily="34" charset="-120"/>
                          <a:cs typeface="+mn-cs"/>
                        </a:rPr>
                        <a:t>●</a:t>
                      </a:r>
                      <a:endParaRPr lang="zh-TW" sz="2400" b="1" kern="100" dirty="0">
                        <a:solidFill>
                          <a:schemeClr val="tx1"/>
                        </a:solidFill>
                        <a:effectLst/>
                        <a:latin typeface="微軟正黑體" panose="020B0604030504040204" pitchFamily="34" charset="-120"/>
                        <a:ea typeface="微軟正黑體" panose="020B0604030504040204" pitchFamily="34" charset="-120"/>
                        <a:cs typeface="+mn-cs"/>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E1E1"/>
                    </a:solidFill>
                  </a:tcPr>
                </a:tc>
                <a:tc>
                  <a:txBody>
                    <a:bodyPr/>
                    <a:lstStyle>
                      <a:lvl1pPr defTabSz="912813">
                        <a:spcBef>
                          <a:spcPct val="20000"/>
                        </a:spcBef>
                        <a:defRPr kumimoji="1" sz="5800">
                          <a:solidFill>
                            <a:schemeClr val="tx1"/>
                          </a:solidFill>
                          <a:latin typeface="Arial" pitchFamily="34" charset="0"/>
                          <a:ea typeface="新細明體" pitchFamily="18" charset="-120"/>
                        </a:defRPr>
                      </a:lvl1pPr>
                      <a:lvl2pPr defTabSz="912813">
                        <a:spcBef>
                          <a:spcPct val="20000"/>
                        </a:spcBef>
                        <a:defRPr kumimoji="1" sz="5000">
                          <a:solidFill>
                            <a:schemeClr val="tx1"/>
                          </a:solidFill>
                          <a:latin typeface="Arial" pitchFamily="34" charset="0"/>
                          <a:ea typeface="新細明體" pitchFamily="18" charset="-120"/>
                        </a:defRPr>
                      </a:lvl2pPr>
                      <a:lvl3pPr defTabSz="912813">
                        <a:spcBef>
                          <a:spcPct val="20000"/>
                        </a:spcBef>
                        <a:defRPr kumimoji="1" sz="4400">
                          <a:solidFill>
                            <a:schemeClr val="tx1"/>
                          </a:solidFill>
                          <a:latin typeface="Arial" pitchFamily="34" charset="0"/>
                          <a:ea typeface="新細明體" pitchFamily="18" charset="-120"/>
                        </a:defRPr>
                      </a:lvl3pPr>
                      <a:lvl4pPr defTabSz="912813">
                        <a:spcBef>
                          <a:spcPct val="20000"/>
                        </a:spcBef>
                        <a:defRPr kumimoji="1" sz="3600">
                          <a:solidFill>
                            <a:schemeClr val="tx1"/>
                          </a:solidFill>
                          <a:latin typeface="Arial" pitchFamily="34" charset="0"/>
                          <a:ea typeface="新細明體" pitchFamily="18" charset="-120"/>
                        </a:defRPr>
                      </a:lvl4pPr>
                      <a:lvl5pPr defTabSz="912813">
                        <a:spcBef>
                          <a:spcPct val="20000"/>
                        </a:spcBef>
                        <a:defRPr kumimoji="1" sz="3600">
                          <a:solidFill>
                            <a:schemeClr val="tx1"/>
                          </a:solidFill>
                          <a:latin typeface="Arial" pitchFamily="34" charset="0"/>
                          <a:ea typeface="新細明體" pitchFamily="18" charset="-120"/>
                        </a:defRPr>
                      </a:lvl5pPr>
                      <a:lvl6pPr marL="2282825" indent="3175" defTabSz="912813" eaLnBrk="0" fontAlgn="base" hangingPunct="0">
                        <a:spcBef>
                          <a:spcPct val="20000"/>
                        </a:spcBef>
                        <a:spcAft>
                          <a:spcPct val="0"/>
                        </a:spcAft>
                        <a:defRPr kumimoji="1" sz="3600">
                          <a:solidFill>
                            <a:schemeClr val="tx1"/>
                          </a:solidFill>
                          <a:latin typeface="Arial" pitchFamily="34" charset="0"/>
                          <a:ea typeface="新細明體" pitchFamily="18" charset="-120"/>
                        </a:defRPr>
                      </a:lvl6pPr>
                      <a:lvl7pPr marL="2740025" indent="3175" defTabSz="912813" eaLnBrk="0" fontAlgn="base" hangingPunct="0">
                        <a:spcBef>
                          <a:spcPct val="20000"/>
                        </a:spcBef>
                        <a:spcAft>
                          <a:spcPct val="0"/>
                        </a:spcAft>
                        <a:defRPr kumimoji="1" sz="3600">
                          <a:solidFill>
                            <a:schemeClr val="tx1"/>
                          </a:solidFill>
                          <a:latin typeface="Arial" pitchFamily="34" charset="0"/>
                          <a:ea typeface="新細明體" pitchFamily="18" charset="-120"/>
                        </a:defRPr>
                      </a:lvl7pPr>
                      <a:lvl8pPr marL="3197225" indent="3175" defTabSz="912813" eaLnBrk="0" fontAlgn="base" hangingPunct="0">
                        <a:spcBef>
                          <a:spcPct val="20000"/>
                        </a:spcBef>
                        <a:spcAft>
                          <a:spcPct val="0"/>
                        </a:spcAft>
                        <a:defRPr kumimoji="1" sz="3600">
                          <a:solidFill>
                            <a:schemeClr val="tx1"/>
                          </a:solidFill>
                          <a:latin typeface="Arial" pitchFamily="34" charset="0"/>
                          <a:ea typeface="新細明體" pitchFamily="18" charset="-120"/>
                        </a:defRPr>
                      </a:lvl8pPr>
                      <a:lvl9pPr marL="3654425" indent="3175" defTabSz="912813" eaLnBrk="0" fontAlgn="base" hangingPunct="0">
                        <a:spcBef>
                          <a:spcPct val="20000"/>
                        </a:spcBef>
                        <a:spcAft>
                          <a:spcPct val="0"/>
                        </a:spcAft>
                        <a:defRPr kumimoji="1" sz="3600">
                          <a:solidFill>
                            <a:schemeClr val="tx1"/>
                          </a:solidFill>
                          <a:latin typeface="Arial" pitchFamily="34" charset="0"/>
                          <a:ea typeface="新細明體" pitchFamily="18" charset="-120"/>
                        </a:defRPr>
                      </a:lvl9pPr>
                    </a:lstStyle>
                    <a:p>
                      <a:pPr marL="0" marR="0" lvl="0" indent="0" algn="ctr" defTabSz="913297" rtl="0" eaLnBrk="1" fontAlgn="base" latinLnBrk="0" hangingPunct="1">
                        <a:lnSpc>
                          <a:spcPct val="100000"/>
                        </a:lnSpc>
                        <a:spcBef>
                          <a:spcPct val="0"/>
                        </a:spcBef>
                        <a:spcAft>
                          <a:spcPts val="0"/>
                        </a:spcAft>
                        <a:buClrTx/>
                        <a:buSzTx/>
                        <a:buFontTx/>
                        <a:buNone/>
                        <a:tabLst/>
                        <a:defRPr/>
                      </a:pPr>
                      <a:r>
                        <a:rPr lang="en-US" altLang="zh-TW" sz="2400" b="1" kern="100" dirty="0" smtClean="0">
                          <a:solidFill>
                            <a:schemeClr val="tx1"/>
                          </a:solidFill>
                          <a:effectLst/>
                          <a:latin typeface="微軟正黑體" panose="020B0604030504040204" pitchFamily="34" charset="-120"/>
                          <a:ea typeface="微軟正黑體" panose="020B0604030504040204" pitchFamily="34" charset="-120"/>
                          <a:cs typeface="+mn-cs"/>
                        </a:rPr>
                        <a:t>●</a:t>
                      </a:r>
                      <a:endParaRPr lang="zh-TW" altLang="zh-TW" sz="2400" b="1" kern="100" dirty="0" smtClean="0">
                        <a:solidFill>
                          <a:schemeClr val="tx1"/>
                        </a:solidFill>
                        <a:effectLst/>
                        <a:latin typeface="微軟正黑體" panose="020B0604030504040204" pitchFamily="34" charset="-120"/>
                        <a:ea typeface="微軟正黑體" panose="020B0604030504040204" pitchFamily="34" charset="-120"/>
                        <a:cs typeface="+mn-cs"/>
                      </a:endParaRPr>
                    </a:p>
                  </a:txBody>
                  <a:tcPr marL="35564" marR="35564"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E1E1"/>
                    </a:solidFill>
                  </a:tcPr>
                </a:tc>
                <a:tc vMerge="1">
                  <a:txBody>
                    <a:bodyPr/>
                    <a:lstStyle/>
                    <a:p>
                      <a:endParaRPr lang="zh-TW" altLang="en-US"/>
                    </a:p>
                  </a:txBody>
                  <a:tcPr/>
                </a:tc>
                <a:tc>
                  <a:txBody>
                    <a:bodyPr/>
                    <a:lstStyle/>
                    <a:p>
                      <a:pPr algn="ctr">
                        <a:lnSpc>
                          <a:spcPts val="1800"/>
                        </a:lnSpc>
                        <a:spcAft>
                          <a:spcPts val="0"/>
                        </a:spcAft>
                      </a:pPr>
                      <a:r>
                        <a:rPr lang="zh-TW" sz="1400" b="1" kern="100" dirty="0">
                          <a:solidFill>
                            <a:srgbClr val="FF0000"/>
                          </a:solidFill>
                          <a:effectLst/>
                          <a:latin typeface="細明體"/>
                          <a:ea typeface="標楷體"/>
                          <a:cs typeface="細明體"/>
                        </a:rPr>
                        <a:t>●</a:t>
                      </a:r>
                      <a:endParaRPr lang="zh-TW" sz="1100" kern="100" dirty="0">
                        <a:effectLst/>
                        <a:latin typeface="細明體"/>
                        <a:cs typeface="細明體"/>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E1E1"/>
                    </a:solidFill>
                  </a:tcPr>
                </a:tc>
                <a:tc>
                  <a:txBody>
                    <a:bodyPr/>
                    <a:lstStyle/>
                    <a:p>
                      <a:pPr algn="ctr">
                        <a:lnSpc>
                          <a:spcPts val="1800"/>
                        </a:lnSpc>
                        <a:spcAft>
                          <a:spcPts val="0"/>
                        </a:spcAft>
                      </a:pPr>
                      <a:r>
                        <a:rPr lang="zh-TW" sz="1400" b="1" kern="100" dirty="0">
                          <a:solidFill>
                            <a:srgbClr val="FF0000"/>
                          </a:solidFill>
                          <a:effectLst/>
                          <a:latin typeface="細明體"/>
                          <a:ea typeface="標楷體"/>
                          <a:cs typeface="細明體"/>
                        </a:rPr>
                        <a:t>●</a:t>
                      </a:r>
                      <a:endParaRPr lang="zh-TW" sz="1100" kern="100" dirty="0">
                        <a:effectLst/>
                        <a:latin typeface="細明體"/>
                        <a:cs typeface="細明體"/>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E1E1"/>
                    </a:solidFill>
                  </a:tcPr>
                </a:tc>
                <a:tc vMerge="1">
                  <a:txBody>
                    <a:bodyPr/>
                    <a:lstStyle/>
                    <a:p>
                      <a:endParaRPr lang="zh-TW" altLang="en-US"/>
                    </a:p>
                  </a:txBody>
                  <a:tcPr/>
                </a:tc>
                <a:tc vMerge="1">
                  <a:txBody>
                    <a:bodyPr/>
                    <a:lstStyle/>
                    <a:p>
                      <a:endParaRPr lang="zh-TW" altLang="en-US"/>
                    </a:p>
                  </a:txBody>
                  <a:tcPr/>
                </a:tc>
                <a:tc>
                  <a:txBody>
                    <a:bodyPr/>
                    <a:lstStyle/>
                    <a:p>
                      <a:pPr marL="127000" marR="0" lvl="0" indent="-127000" algn="just" defTabSz="914400" rtl="0" eaLnBrk="1" fontAlgn="auto" latinLnBrk="0" hangingPunct="1">
                        <a:lnSpc>
                          <a:spcPct val="100000"/>
                        </a:lnSpc>
                        <a:spcBef>
                          <a:spcPts val="0"/>
                        </a:spcBef>
                        <a:spcAft>
                          <a:spcPts val="0"/>
                        </a:spcAft>
                        <a:buClrTx/>
                        <a:buSzTx/>
                        <a:buFontTx/>
                        <a:buNone/>
                        <a:tabLst/>
                        <a:defRPr/>
                      </a:pPr>
                      <a:endParaRPr kumimoji="0" lang="zh-TW" altLang="en-US" sz="2400" b="1" i="0" u="none" strike="noStrike" cap="none" normalizeH="0" baseline="0" dirty="0" smtClean="0">
                        <a:ln>
                          <a:noFill/>
                        </a:ln>
                        <a:solidFill>
                          <a:srgbClr val="000000"/>
                        </a:solidFill>
                        <a:effectLst/>
                        <a:latin typeface="微軟正黑體" pitchFamily="34" charset="-120"/>
                        <a:ea typeface="微軟正黑體" pitchFamily="34" charset="-120"/>
                        <a:cs typeface="Times New Roman" pitchFamily="18" charset="0"/>
                      </a:endParaRPr>
                    </a:p>
                  </a:txBody>
                  <a:tcPr marL="35564" marR="3556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E1E1"/>
                    </a:solidFill>
                  </a:tcPr>
                </a:tc>
              </a:tr>
            </a:tbl>
          </a:graphicData>
        </a:graphic>
      </p:graphicFrame>
      <p:sp>
        <p:nvSpPr>
          <p:cNvPr id="6" name="Rectangle 7"/>
          <p:cNvSpPr txBox="1">
            <a:spLocks noGrp="1" noChangeArrowheads="1"/>
          </p:cNvSpPr>
          <p:nvPr/>
        </p:nvSpPr>
        <p:spPr bwMode="auto">
          <a:xfrm>
            <a:off x="17211209" y="13019088"/>
            <a:ext cx="1006416" cy="609601"/>
          </a:xfrm>
          <a:prstGeom prst="rect">
            <a:avLst/>
          </a:prstGeom>
          <a:noFill/>
          <a:ln>
            <a:noFill/>
          </a:ln>
        </p:spPr>
        <p:txBody>
          <a:bodyPr lIns="182505" tIns="91235" rIns="182505" bIns="91235"/>
          <a:lstStyle>
            <a:lvl1pPr>
              <a:spcBef>
                <a:spcPct val="20000"/>
              </a:spcBef>
              <a:buChar char="•"/>
              <a:defRPr kumimoji="1" sz="6400">
                <a:solidFill>
                  <a:schemeClr val="tx1"/>
                </a:solidFill>
                <a:latin typeface="Arial" pitchFamily="34" charset="0"/>
                <a:ea typeface="新細明體" pitchFamily="18" charset="-120"/>
              </a:defRPr>
            </a:lvl1pPr>
            <a:lvl2pPr marL="742950" indent="-285750">
              <a:spcBef>
                <a:spcPct val="20000"/>
              </a:spcBef>
              <a:buChar char="–"/>
              <a:defRPr kumimoji="1" sz="5600">
                <a:solidFill>
                  <a:schemeClr val="tx1"/>
                </a:solidFill>
                <a:latin typeface="Arial" pitchFamily="34" charset="0"/>
                <a:ea typeface="新細明體" pitchFamily="18" charset="-120"/>
              </a:defRPr>
            </a:lvl2pPr>
            <a:lvl3pPr marL="1143000" indent="-228600">
              <a:spcBef>
                <a:spcPct val="20000"/>
              </a:spcBef>
              <a:buChar char="•"/>
              <a:defRPr kumimoji="1" sz="4800">
                <a:solidFill>
                  <a:schemeClr val="tx1"/>
                </a:solidFill>
                <a:latin typeface="Arial" pitchFamily="34" charset="0"/>
                <a:ea typeface="新細明體" pitchFamily="18" charset="-120"/>
              </a:defRPr>
            </a:lvl3pPr>
            <a:lvl4pPr marL="1600200" indent="-228600">
              <a:spcBef>
                <a:spcPct val="20000"/>
              </a:spcBef>
              <a:buChar char="–"/>
              <a:defRPr kumimoji="1" sz="4000">
                <a:solidFill>
                  <a:schemeClr val="tx1"/>
                </a:solidFill>
                <a:latin typeface="Arial" pitchFamily="34" charset="0"/>
                <a:ea typeface="新細明體" pitchFamily="18" charset="-120"/>
              </a:defRPr>
            </a:lvl4pPr>
            <a:lvl5pPr marL="2057400" indent="-228600">
              <a:spcBef>
                <a:spcPct val="20000"/>
              </a:spcBef>
              <a:buChar char="»"/>
              <a:defRPr kumimoji="1" sz="4000">
                <a:solidFill>
                  <a:schemeClr val="tx1"/>
                </a:solidFill>
                <a:latin typeface="Arial" pitchFamily="34" charset="0"/>
                <a:ea typeface="新細明體" pitchFamily="18" charset="-120"/>
              </a:defRPr>
            </a:lvl5pPr>
            <a:lvl6pPr marL="2514600" indent="-228600" eaLnBrk="0" fontAlgn="base" hangingPunct="0">
              <a:spcBef>
                <a:spcPct val="20000"/>
              </a:spcBef>
              <a:spcAft>
                <a:spcPct val="0"/>
              </a:spcAft>
              <a:buChar char="»"/>
              <a:defRPr kumimoji="1" sz="4000">
                <a:solidFill>
                  <a:schemeClr val="tx1"/>
                </a:solidFill>
                <a:latin typeface="Arial" pitchFamily="34" charset="0"/>
                <a:ea typeface="新細明體" pitchFamily="18" charset="-120"/>
              </a:defRPr>
            </a:lvl6pPr>
            <a:lvl7pPr marL="2971800" indent="-228600" eaLnBrk="0" fontAlgn="base" hangingPunct="0">
              <a:spcBef>
                <a:spcPct val="20000"/>
              </a:spcBef>
              <a:spcAft>
                <a:spcPct val="0"/>
              </a:spcAft>
              <a:buChar char="»"/>
              <a:defRPr kumimoji="1" sz="4000">
                <a:solidFill>
                  <a:schemeClr val="tx1"/>
                </a:solidFill>
                <a:latin typeface="Arial" pitchFamily="34" charset="0"/>
                <a:ea typeface="新細明體" pitchFamily="18" charset="-120"/>
              </a:defRPr>
            </a:lvl7pPr>
            <a:lvl8pPr marL="3429000" indent="-228600" eaLnBrk="0" fontAlgn="base" hangingPunct="0">
              <a:spcBef>
                <a:spcPct val="20000"/>
              </a:spcBef>
              <a:spcAft>
                <a:spcPct val="0"/>
              </a:spcAft>
              <a:buChar char="»"/>
              <a:defRPr kumimoji="1" sz="4000">
                <a:solidFill>
                  <a:schemeClr val="tx1"/>
                </a:solidFill>
                <a:latin typeface="Arial" pitchFamily="34" charset="0"/>
                <a:ea typeface="新細明體" pitchFamily="18" charset="-120"/>
              </a:defRPr>
            </a:lvl8pPr>
            <a:lvl9pPr marL="3886200" indent="-228600" eaLnBrk="0" fontAlgn="base" hangingPunct="0">
              <a:spcBef>
                <a:spcPct val="20000"/>
              </a:spcBef>
              <a:spcAft>
                <a:spcPct val="0"/>
              </a:spcAft>
              <a:buChar char="»"/>
              <a:defRPr kumimoji="1" sz="4000">
                <a:solidFill>
                  <a:schemeClr val="tx1"/>
                </a:solidFill>
                <a:latin typeface="Arial" pitchFamily="34" charset="0"/>
                <a:ea typeface="新細明體" pitchFamily="18" charset="-120"/>
              </a:defRPr>
            </a:lvl9pPr>
          </a:lstStyle>
          <a:p>
            <a:pPr algn="r" eaLnBrk="1" hangingPunct="1">
              <a:spcBef>
                <a:spcPct val="0"/>
              </a:spcBef>
              <a:buFontTx/>
              <a:buNone/>
              <a:defRPr/>
            </a:pPr>
            <a:fld id="{E2F85C30-01C3-457C-9B92-61CE92FB3676}" type="slidenum">
              <a:rPr lang="en-US" altLang="zh-TW" sz="3200">
                <a:solidFill>
                  <a:srgbClr val="000000"/>
                </a:solidFill>
                <a:effectLst>
                  <a:glow rad="254000">
                    <a:schemeClr val="bg1">
                      <a:alpha val="68000"/>
                    </a:schemeClr>
                  </a:glow>
                </a:effectLst>
                <a:latin typeface="微軟正黑體" panose="020B0604030504040204" pitchFamily="34" charset="-120"/>
                <a:ea typeface="微軟正黑體" panose="020B0604030504040204" pitchFamily="34" charset="-120"/>
              </a:rPr>
              <a:pPr algn="r" eaLnBrk="1" hangingPunct="1">
                <a:spcBef>
                  <a:spcPct val="0"/>
                </a:spcBef>
                <a:buFontTx/>
                <a:buNone/>
                <a:defRPr/>
              </a:pPr>
              <a:t>52</a:t>
            </a:fld>
            <a:endParaRPr lang="en-US" altLang="zh-TW" sz="3200" dirty="0">
              <a:solidFill>
                <a:srgbClr val="000000"/>
              </a:solidFill>
              <a:effectLst>
                <a:glow rad="254000">
                  <a:schemeClr val="bg1">
                    <a:alpha val="68000"/>
                  </a:schemeClr>
                </a:glow>
              </a:effectLst>
              <a:latin typeface="微軟正黑體" panose="020B0604030504040204" pitchFamily="34" charset="-120"/>
              <a:ea typeface="微軟正黑體" panose="020B0604030504040204" pitchFamily="34" charset="-120"/>
            </a:endParaRPr>
          </a:p>
        </p:txBody>
      </p:sp>
      <p:sp>
        <p:nvSpPr>
          <p:cNvPr id="5" name="矩形 4"/>
          <p:cNvSpPr/>
          <p:nvPr/>
        </p:nvSpPr>
        <p:spPr>
          <a:xfrm>
            <a:off x="647700" y="381000"/>
            <a:ext cx="16995775" cy="1200150"/>
          </a:xfrm>
          <a:prstGeom prst="rect">
            <a:avLst/>
          </a:prstGeom>
        </p:spPr>
        <p:txBody>
          <a:bodyPr>
            <a:spAutoFit/>
          </a:bodyPr>
          <a:lstStyle/>
          <a:p>
            <a:pPr marL="1486049" indent="-1486049" algn="ctr">
              <a:defRPr/>
            </a:pPr>
            <a:r>
              <a:rPr lang="zh-TW" altLang="en-US" sz="7201" b="1" dirty="0">
                <a:solidFill>
                  <a:srgbClr val="002060"/>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國土功能分區分類容許使用</a:t>
            </a:r>
            <a:r>
              <a:rPr lang="zh-TW" altLang="en-US" sz="7201" b="1" dirty="0" smtClean="0">
                <a:solidFill>
                  <a:srgbClr val="002060"/>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情形</a:t>
            </a:r>
            <a:r>
              <a:rPr lang="en-US" altLang="zh-TW" sz="7201" b="1" dirty="0" smtClean="0">
                <a:solidFill>
                  <a:srgbClr val="002060"/>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(2/6)</a:t>
            </a:r>
            <a:endParaRPr lang="zh-TW" altLang="en-US" sz="7201" b="1" dirty="0">
              <a:solidFill>
                <a:srgbClr val="002060"/>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endParaRPr>
          </a:p>
        </p:txBody>
      </p:sp>
    </p:spTree>
    <p:extLst>
      <p:ext uri="{BB962C8B-B14F-4D97-AF65-F5344CB8AC3E}">
        <p14:creationId xmlns:p14="http://schemas.microsoft.com/office/powerpoint/2010/main" val="1939794617"/>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表格 4"/>
          <p:cNvGraphicFramePr>
            <a:graphicFrameLocks noGrp="1"/>
          </p:cNvGraphicFramePr>
          <p:nvPr>
            <p:extLst>
              <p:ext uri="{D42A27DB-BD31-4B8C-83A1-F6EECF244321}">
                <p14:modId xmlns:p14="http://schemas.microsoft.com/office/powerpoint/2010/main" val="3592822491"/>
              </p:ext>
            </p:extLst>
          </p:nvPr>
        </p:nvGraphicFramePr>
        <p:xfrm>
          <a:off x="431800" y="1218203"/>
          <a:ext cx="17138650" cy="7008743"/>
        </p:xfrm>
        <a:graphic>
          <a:graphicData uri="http://schemas.openxmlformats.org/drawingml/2006/table">
            <a:tbl>
              <a:tblPr/>
              <a:tblGrid>
                <a:gridCol w="576263"/>
                <a:gridCol w="792162"/>
                <a:gridCol w="2592388"/>
                <a:gridCol w="1008062"/>
                <a:gridCol w="1008063"/>
                <a:gridCol w="1152673"/>
                <a:gridCol w="863452"/>
                <a:gridCol w="1152772"/>
                <a:gridCol w="863353"/>
                <a:gridCol w="1008062"/>
                <a:gridCol w="1008063"/>
                <a:gridCol w="1008062"/>
                <a:gridCol w="1008063"/>
                <a:gridCol w="3097212"/>
              </a:tblGrid>
              <a:tr h="576263">
                <a:tc rowSpan="3">
                  <a:txBody>
                    <a:bodyPr/>
                    <a:lstStyle>
                      <a:lvl1pPr defTabSz="912813">
                        <a:spcBef>
                          <a:spcPct val="20000"/>
                        </a:spcBef>
                        <a:defRPr kumimoji="1" sz="5800">
                          <a:solidFill>
                            <a:schemeClr val="tx1"/>
                          </a:solidFill>
                          <a:latin typeface="Arial" pitchFamily="34" charset="0"/>
                          <a:ea typeface="新細明體" pitchFamily="18" charset="-120"/>
                        </a:defRPr>
                      </a:lvl1pPr>
                      <a:lvl2pPr defTabSz="912813">
                        <a:spcBef>
                          <a:spcPct val="20000"/>
                        </a:spcBef>
                        <a:defRPr kumimoji="1" sz="5000">
                          <a:solidFill>
                            <a:schemeClr val="tx1"/>
                          </a:solidFill>
                          <a:latin typeface="Arial" pitchFamily="34" charset="0"/>
                          <a:ea typeface="新細明體" pitchFamily="18" charset="-120"/>
                        </a:defRPr>
                      </a:lvl2pPr>
                      <a:lvl3pPr defTabSz="912813">
                        <a:spcBef>
                          <a:spcPct val="20000"/>
                        </a:spcBef>
                        <a:defRPr kumimoji="1" sz="4400">
                          <a:solidFill>
                            <a:schemeClr val="tx1"/>
                          </a:solidFill>
                          <a:latin typeface="Arial" pitchFamily="34" charset="0"/>
                          <a:ea typeface="新細明體" pitchFamily="18" charset="-120"/>
                        </a:defRPr>
                      </a:lvl3pPr>
                      <a:lvl4pPr defTabSz="912813">
                        <a:spcBef>
                          <a:spcPct val="20000"/>
                        </a:spcBef>
                        <a:defRPr kumimoji="1" sz="3600">
                          <a:solidFill>
                            <a:schemeClr val="tx1"/>
                          </a:solidFill>
                          <a:latin typeface="Arial" pitchFamily="34" charset="0"/>
                          <a:ea typeface="新細明體" pitchFamily="18" charset="-120"/>
                        </a:defRPr>
                      </a:lvl4pPr>
                      <a:lvl5pPr defTabSz="912813">
                        <a:spcBef>
                          <a:spcPct val="20000"/>
                        </a:spcBef>
                        <a:defRPr kumimoji="1" sz="3600">
                          <a:solidFill>
                            <a:schemeClr val="tx1"/>
                          </a:solidFill>
                          <a:latin typeface="Arial" pitchFamily="34" charset="0"/>
                          <a:ea typeface="新細明體" pitchFamily="18" charset="-120"/>
                        </a:defRPr>
                      </a:lvl5pPr>
                      <a:lvl6pPr marL="2282825" indent="3175" defTabSz="912813" eaLnBrk="0" fontAlgn="base" hangingPunct="0">
                        <a:spcBef>
                          <a:spcPct val="20000"/>
                        </a:spcBef>
                        <a:spcAft>
                          <a:spcPct val="0"/>
                        </a:spcAft>
                        <a:defRPr kumimoji="1" sz="3600">
                          <a:solidFill>
                            <a:schemeClr val="tx1"/>
                          </a:solidFill>
                          <a:latin typeface="Arial" pitchFamily="34" charset="0"/>
                          <a:ea typeface="新細明體" pitchFamily="18" charset="-120"/>
                        </a:defRPr>
                      </a:lvl6pPr>
                      <a:lvl7pPr marL="2740025" indent="3175" defTabSz="912813" eaLnBrk="0" fontAlgn="base" hangingPunct="0">
                        <a:spcBef>
                          <a:spcPct val="20000"/>
                        </a:spcBef>
                        <a:spcAft>
                          <a:spcPct val="0"/>
                        </a:spcAft>
                        <a:defRPr kumimoji="1" sz="3600">
                          <a:solidFill>
                            <a:schemeClr val="tx1"/>
                          </a:solidFill>
                          <a:latin typeface="Arial" pitchFamily="34" charset="0"/>
                          <a:ea typeface="新細明體" pitchFamily="18" charset="-120"/>
                        </a:defRPr>
                      </a:lvl7pPr>
                      <a:lvl8pPr marL="3197225" indent="3175" defTabSz="912813" eaLnBrk="0" fontAlgn="base" hangingPunct="0">
                        <a:spcBef>
                          <a:spcPct val="20000"/>
                        </a:spcBef>
                        <a:spcAft>
                          <a:spcPct val="0"/>
                        </a:spcAft>
                        <a:defRPr kumimoji="1" sz="3600">
                          <a:solidFill>
                            <a:schemeClr val="tx1"/>
                          </a:solidFill>
                          <a:latin typeface="Arial" pitchFamily="34" charset="0"/>
                          <a:ea typeface="新細明體" pitchFamily="18" charset="-120"/>
                        </a:defRPr>
                      </a:lvl8pPr>
                      <a:lvl9pPr marL="3654425" indent="3175" defTabSz="912813" eaLnBrk="0" fontAlgn="base" hangingPunct="0">
                        <a:spcBef>
                          <a:spcPct val="20000"/>
                        </a:spcBef>
                        <a:spcAft>
                          <a:spcPct val="0"/>
                        </a:spcAft>
                        <a:defRPr kumimoji="1" sz="3600">
                          <a:solidFill>
                            <a:schemeClr val="tx1"/>
                          </a:solidFill>
                          <a:latin typeface="Arial" pitchFamily="34" charset="0"/>
                          <a:ea typeface="新細明體" pitchFamily="18" charset="-120"/>
                        </a:defRPr>
                      </a:lvl9pPr>
                    </a:lstStyle>
                    <a:p>
                      <a:pPr marL="0" marR="0" lvl="0" indent="0" algn="ctr" defTabSz="912813" rtl="0" eaLnBrk="1" fontAlgn="base" latinLnBrk="0" hangingPunct="1">
                        <a:lnSpc>
                          <a:spcPct val="100000"/>
                        </a:lnSpc>
                        <a:spcBef>
                          <a:spcPct val="0"/>
                        </a:spcBef>
                        <a:spcAft>
                          <a:spcPct val="0"/>
                        </a:spcAft>
                        <a:buClrTx/>
                        <a:buSzTx/>
                        <a:buFontTx/>
                        <a:buNone/>
                        <a:tabLst/>
                      </a:pPr>
                      <a:r>
                        <a:rPr kumimoji="0" lang="zh-TW" altLang="zh-TW" sz="2400" b="1" i="0" u="none" strike="noStrike" cap="none" normalizeH="0" baseline="0" dirty="0" smtClean="0">
                          <a:ln>
                            <a:noFill/>
                          </a:ln>
                          <a:solidFill>
                            <a:srgbClr val="000000"/>
                          </a:solidFill>
                          <a:effectLst/>
                          <a:latin typeface="微軟正黑體" pitchFamily="34" charset="-120"/>
                          <a:ea typeface="微軟正黑體" pitchFamily="34" charset="-120"/>
                        </a:rPr>
                        <a:t>項次</a:t>
                      </a:r>
                      <a:endParaRPr kumimoji="0" lang="zh-TW" altLang="zh-TW" sz="2400" b="1" i="0" u="none" strike="noStrike" cap="none" normalizeH="0" baseline="0" dirty="0" smtClean="0">
                        <a:ln>
                          <a:noFill/>
                        </a:ln>
                        <a:solidFill>
                          <a:srgbClr val="000000"/>
                        </a:solidFill>
                        <a:effectLst/>
                        <a:latin typeface="微軟正黑體" pitchFamily="34" charset="-120"/>
                        <a:ea typeface="微軟正黑體" pitchFamily="34" charset="-120"/>
                        <a:cs typeface="Times New Roman" pitchFamily="18" charset="0"/>
                      </a:endParaRPr>
                    </a:p>
                  </a:txBody>
                  <a:tcPr marL="35564" marR="35564" marT="0" marB="0" anchor="ctr"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solidFill>
                      <a:srgbClr val="F0F8F9"/>
                    </a:solidFill>
                  </a:tcPr>
                </a:tc>
                <a:tc rowSpan="3">
                  <a:txBody>
                    <a:bodyPr/>
                    <a:lstStyle>
                      <a:lvl1pPr defTabSz="912813">
                        <a:spcBef>
                          <a:spcPct val="20000"/>
                        </a:spcBef>
                        <a:defRPr kumimoji="1" sz="5800">
                          <a:solidFill>
                            <a:schemeClr val="tx1"/>
                          </a:solidFill>
                          <a:latin typeface="Arial" pitchFamily="34" charset="0"/>
                          <a:ea typeface="新細明體" pitchFamily="18" charset="-120"/>
                        </a:defRPr>
                      </a:lvl1pPr>
                      <a:lvl2pPr defTabSz="912813">
                        <a:spcBef>
                          <a:spcPct val="20000"/>
                        </a:spcBef>
                        <a:defRPr kumimoji="1" sz="5000">
                          <a:solidFill>
                            <a:schemeClr val="tx1"/>
                          </a:solidFill>
                          <a:latin typeface="Arial" pitchFamily="34" charset="0"/>
                          <a:ea typeface="新細明體" pitchFamily="18" charset="-120"/>
                        </a:defRPr>
                      </a:lvl2pPr>
                      <a:lvl3pPr defTabSz="912813">
                        <a:spcBef>
                          <a:spcPct val="20000"/>
                        </a:spcBef>
                        <a:defRPr kumimoji="1" sz="4400">
                          <a:solidFill>
                            <a:schemeClr val="tx1"/>
                          </a:solidFill>
                          <a:latin typeface="Arial" pitchFamily="34" charset="0"/>
                          <a:ea typeface="新細明體" pitchFamily="18" charset="-120"/>
                        </a:defRPr>
                      </a:lvl3pPr>
                      <a:lvl4pPr defTabSz="912813">
                        <a:spcBef>
                          <a:spcPct val="20000"/>
                        </a:spcBef>
                        <a:defRPr kumimoji="1" sz="3600">
                          <a:solidFill>
                            <a:schemeClr val="tx1"/>
                          </a:solidFill>
                          <a:latin typeface="Arial" pitchFamily="34" charset="0"/>
                          <a:ea typeface="新細明體" pitchFamily="18" charset="-120"/>
                        </a:defRPr>
                      </a:lvl4pPr>
                      <a:lvl5pPr defTabSz="912813">
                        <a:spcBef>
                          <a:spcPct val="20000"/>
                        </a:spcBef>
                        <a:defRPr kumimoji="1" sz="3600">
                          <a:solidFill>
                            <a:schemeClr val="tx1"/>
                          </a:solidFill>
                          <a:latin typeface="Arial" pitchFamily="34" charset="0"/>
                          <a:ea typeface="新細明體" pitchFamily="18" charset="-120"/>
                        </a:defRPr>
                      </a:lvl5pPr>
                      <a:lvl6pPr marL="2282825" indent="3175" defTabSz="912813" eaLnBrk="0" fontAlgn="base" hangingPunct="0">
                        <a:spcBef>
                          <a:spcPct val="20000"/>
                        </a:spcBef>
                        <a:spcAft>
                          <a:spcPct val="0"/>
                        </a:spcAft>
                        <a:defRPr kumimoji="1" sz="3600">
                          <a:solidFill>
                            <a:schemeClr val="tx1"/>
                          </a:solidFill>
                          <a:latin typeface="Arial" pitchFamily="34" charset="0"/>
                          <a:ea typeface="新細明體" pitchFamily="18" charset="-120"/>
                        </a:defRPr>
                      </a:lvl6pPr>
                      <a:lvl7pPr marL="2740025" indent="3175" defTabSz="912813" eaLnBrk="0" fontAlgn="base" hangingPunct="0">
                        <a:spcBef>
                          <a:spcPct val="20000"/>
                        </a:spcBef>
                        <a:spcAft>
                          <a:spcPct val="0"/>
                        </a:spcAft>
                        <a:defRPr kumimoji="1" sz="3600">
                          <a:solidFill>
                            <a:schemeClr val="tx1"/>
                          </a:solidFill>
                          <a:latin typeface="Arial" pitchFamily="34" charset="0"/>
                          <a:ea typeface="新細明體" pitchFamily="18" charset="-120"/>
                        </a:defRPr>
                      </a:lvl7pPr>
                      <a:lvl8pPr marL="3197225" indent="3175" defTabSz="912813" eaLnBrk="0" fontAlgn="base" hangingPunct="0">
                        <a:spcBef>
                          <a:spcPct val="20000"/>
                        </a:spcBef>
                        <a:spcAft>
                          <a:spcPct val="0"/>
                        </a:spcAft>
                        <a:defRPr kumimoji="1" sz="3600">
                          <a:solidFill>
                            <a:schemeClr val="tx1"/>
                          </a:solidFill>
                          <a:latin typeface="Arial" pitchFamily="34" charset="0"/>
                          <a:ea typeface="新細明體" pitchFamily="18" charset="-120"/>
                        </a:defRPr>
                      </a:lvl8pPr>
                      <a:lvl9pPr marL="3654425" indent="3175" defTabSz="912813" eaLnBrk="0" fontAlgn="base" hangingPunct="0">
                        <a:spcBef>
                          <a:spcPct val="20000"/>
                        </a:spcBef>
                        <a:spcAft>
                          <a:spcPct val="0"/>
                        </a:spcAft>
                        <a:defRPr kumimoji="1" sz="3600">
                          <a:solidFill>
                            <a:schemeClr val="tx1"/>
                          </a:solidFill>
                          <a:latin typeface="Arial" pitchFamily="34" charset="0"/>
                          <a:ea typeface="新細明體" pitchFamily="18" charset="-120"/>
                        </a:defRPr>
                      </a:lvl9pPr>
                    </a:lstStyle>
                    <a:p>
                      <a:pPr marL="0" marR="0" lvl="0" indent="0" algn="ctr" defTabSz="912813" rtl="0" eaLnBrk="1" fontAlgn="base" latinLnBrk="0" hangingPunct="1">
                        <a:lnSpc>
                          <a:spcPct val="100000"/>
                        </a:lnSpc>
                        <a:spcBef>
                          <a:spcPct val="0"/>
                        </a:spcBef>
                        <a:spcAft>
                          <a:spcPct val="0"/>
                        </a:spcAft>
                        <a:buClrTx/>
                        <a:buSzTx/>
                        <a:buFontTx/>
                        <a:buNone/>
                        <a:tabLst/>
                      </a:pPr>
                      <a:r>
                        <a:rPr kumimoji="0" lang="zh-TW" altLang="zh-TW" sz="2400" b="1" i="0" u="none" strike="noStrike" cap="none" normalizeH="0" baseline="0" smtClean="0">
                          <a:ln>
                            <a:noFill/>
                          </a:ln>
                          <a:solidFill>
                            <a:srgbClr val="000000"/>
                          </a:solidFill>
                          <a:effectLst/>
                          <a:latin typeface="微軟正黑體" pitchFamily="34" charset="-120"/>
                          <a:ea typeface="微軟正黑體" pitchFamily="34" charset="-120"/>
                        </a:rPr>
                        <a:t>使用項目</a:t>
                      </a:r>
                      <a:endParaRPr kumimoji="0" lang="zh-TW" altLang="zh-TW" sz="2400" b="1" i="0" u="none" strike="noStrike" cap="none" normalizeH="0" baseline="0" smtClean="0">
                        <a:ln>
                          <a:noFill/>
                        </a:ln>
                        <a:solidFill>
                          <a:srgbClr val="000000"/>
                        </a:solidFill>
                        <a:effectLst/>
                        <a:latin typeface="微軟正黑體" pitchFamily="34" charset="-120"/>
                        <a:ea typeface="微軟正黑體" pitchFamily="34" charset="-120"/>
                        <a:cs typeface="Times New Roman" pitchFamily="18" charset="0"/>
                      </a:endParaRPr>
                    </a:p>
                  </a:txBody>
                  <a:tcPr marL="35564" marR="35564" marT="0" marB="0" anchor="ctr"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solidFill>
                      <a:srgbClr val="F0F8F9"/>
                    </a:solidFill>
                  </a:tcPr>
                </a:tc>
                <a:tc rowSpan="3">
                  <a:txBody>
                    <a:bodyPr/>
                    <a:lstStyle>
                      <a:lvl1pPr defTabSz="912813">
                        <a:spcBef>
                          <a:spcPct val="20000"/>
                        </a:spcBef>
                        <a:defRPr kumimoji="1" sz="5800">
                          <a:solidFill>
                            <a:schemeClr val="tx1"/>
                          </a:solidFill>
                          <a:latin typeface="Arial" pitchFamily="34" charset="0"/>
                          <a:ea typeface="新細明體" pitchFamily="18" charset="-120"/>
                        </a:defRPr>
                      </a:lvl1pPr>
                      <a:lvl2pPr defTabSz="912813">
                        <a:spcBef>
                          <a:spcPct val="20000"/>
                        </a:spcBef>
                        <a:defRPr kumimoji="1" sz="5000">
                          <a:solidFill>
                            <a:schemeClr val="tx1"/>
                          </a:solidFill>
                          <a:latin typeface="Arial" pitchFamily="34" charset="0"/>
                          <a:ea typeface="新細明體" pitchFamily="18" charset="-120"/>
                        </a:defRPr>
                      </a:lvl2pPr>
                      <a:lvl3pPr defTabSz="912813">
                        <a:spcBef>
                          <a:spcPct val="20000"/>
                        </a:spcBef>
                        <a:defRPr kumimoji="1" sz="4400">
                          <a:solidFill>
                            <a:schemeClr val="tx1"/>
                          </a:solidFill>
                          <a:latin typeface="Arial" pitchFamily="34" charset="0"/>
                          <a:ea typeface="新細明體" pitchFamily="18" charset="-120"/>
                        </a:defRPr>
                      </a:lvl3pPr>
                      <a:lvl4pPr defTabSz="912813">
                        <a:spcBef>
                          <a:spcPct val="20000"/>
                        </a:spcBef>
                        <a:defRPr kumimoji="1" sz="3600">
                          <a:solidFill>
                            <a:schemeClr val="tx1"/>
                          </a:solidFill>
                          <a:latin typeface="Arial" pitchFamily="34" charset="0"/>
                          <a:ea typeface="新細明體" pitchFamily="18" charset="-120"/>
                        </a:defRPr>
                      </a:lvl4pPr>
                      <a:lvl5pPr defTabSz="912813">
                        <a:spcBef>
                          <a:spcPct val="20000"/>
                        </a:spcBef>
                        <a:defRPr kumimoji="1" sz="3600">
                          <a:solidFill>
                            <a:schemeClr val="tx1"/>
                          </a:solidFill>
                          <a:latin typeface="Arial" pitchFamily="34" charset="0"/>
                          <a:ea typeface="新細明體" pitchFamily="18" charset="-120"/>
                        </a:defRPr>
                      </a:lvl5pPr>
                      <a:lvl6pPr marL="2282825" indent="3175" defTabSz="912813" eaLnBrk="0" fontAlgn="base" hangingPunct="0">
                        <a:spcBef>
                          <a:spcPct val="20000"/>
                        </a:spcBef>
                        <a:spcAft>
                          <a:spcPct val="0"/>
                        </a:spcAft>
                        <a:defRPr kumimoji="1" sz="3600">
                          <a:solidFill>
                            <a:schemeClr val="tx1"/>
                          </a:solidFill>
                          <a:latin typeface="Arial" pitchFamily="34" charset="0"/>
                          <a:ea typeface="新細明體" pitchFamily="18" charset="-120"/>
                        </a:defRPr>
                      </a:lvl6pPr>
                      <a:lvl7pPr marL="2740025" indent="3175" defTabSz="912813" eaLnBrk="0" fontAlgn="base" hangingPunct="0">
                        <a:spcBef>
                          <a:spcPct val="20000"/>
                        </a:spcBef>
                        <a:spcAft>
                          <a:spcPct val="0"/>
                        </a:spcAft>
                        <a:defRPr kumimoji="1" sz="3600">
                          <a:solidFill>
                            <a:schemeClr val="tx1"/>
                          </a:solidFill>
                          <a:latin typeface="Arial" pitchFamily="34" charset="0"/>
                          <a:ea typeface="新細明體" pitchFamily="18" charset="-120"/>
                        </a:defRPr>
                      </a:lvl7pPr>
                      <a:lvl8pPr marL="3197225" indent="3175" defTabSz="912813" eaLnBrk="0" fontAlgn="base" hangingPunct="0">
                        <a:spcBef>
                          <a:spcPct val="20000"/>
                        </a:spcBef>
                        <a:spcAft>
                          <a:spcPct val="0"/>
                        </a:spcAft>
                        <a:defRPr kumimoji="1" sz="3600">
                          <a:solidFill>
                            <a:schemeClr val="tx1"/>
                          </a:solidFill>
                          <a:latin typeface="Arial" pitchFamily="34" charset="0"/>
                          <a:ea typeface="新細明體" pitchFamily="18" charset="-120"/>
                        </a:defRPr>
                      </a:lvl8pPr>
                      <a:lvl9pPr marL="3654425" indent="3175" defTabSz="912813" eaLnBrk="0" fontAlgn="base" hangingPunct="0">
                        <a:spcBef>
                          <a:spcPct val="20000"/>
                        </a:spcBef>
                        <a:spcAft>
                          <a:spcPct val="0"/>
                        </a:spcAft>
                        <a:defRPr kumimoji="1" sz="3600">
                          <a:solidFill>
                            <a:schemeClr val="tx1"/>
                          </a:solidFill>
                          <a:latin typeface="Arial" pitchFamily="34" charset="0"/>
                          <a:ea typeface="新細明體" pitchFamily="18" charset="-120"/>
                        </a:defRPr>
                      </a:lvl9pPr>
                    </a:lstStyle>
                    <a:p>
                      <a:pPr marL="0" marR="0" lvl="0" indent="0" algn="ctr" defTabSz="912813" rtl="0" eaLnBrk="1" fontAlgn="base" latinLnBrk="0" hangingPunct="1">
                        <a:lnSpc>
                          <a:spcPct val="100000"/>
                        </a:lnSpc>
                        <a:spcBef>
                          <a:spcPct val="0"/>
                        </a:spcBef>
                        <a:spcAft>
                          <a:spcPct val="0"/>
                        </a:spcAft>
                        <a:buClrTx/>
                        <a:buSzTx/>
                        <a:buFontTx/>
                        <a:buNone/>
                        <a:tabLst/>
                      </a:pPr>
                      <a:r>
                        <a:rPr kumimoji="0" lang="zh-TW" altLang="zh-TW" sz="2400" b="1" i="0" u="none" strike="noStrike" cap="none" normalizeH="0" baseline="0" smtClean="0">
                          <a:ln>
                            <a:noFill/>
                          </a:ln>
                          <a:solidFill>
                            <a:srgbClr val="000000"/>
                          </a:solidFill>
                          <a:effectLst/>
                          <a:latin typeface="微軟正黑體" pitchFamily="34" charset="-120"/>
                          <a:ea typeface="微軟正黑體" pitchFamily="34" charset="-120"/>
                        </a:rPr>
                        <a:t>細目</a:t>
                      </a:r>
                      <a:endParaRPr kumimoji="0" lang="zh-TW" altLang="zh-TW" sz="2400" b="1" i="0" u="none" strike="noStrike" cap="none" normalizeH="0" baseline="0" smtClean="0">
                        <a:ln>
                          <a:noFill/>
                        </a:ln>
                        <a:solidFill>
                          <a:srgbClr val="000000"/>
                        </a:solidFill>
                        <a:effectLst/>
                        <a:latin typeface="微軟正黑體" pitchFamily="34" charset="-120"/>
                        <a:ea typeface="微軟正黑體" pitchFamily="34" charset="-120"/>
                        <a:cs typeface="Times New Roman" pitchFamily="18" charset="0"/>
                      </a:endParaRPr>
                    </a:p>
                  </a:txBody>
                  <a:tcPr marL="35564" marR="35564" marT="0" marB="0" anchor="ctr"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solidFill>
                      <a:srgbClr val="F0F8F9"/>
                    </a:solidFill>
                  </a:tcPr>
                </a:tc>
                <a:tc gridSpan="6">
                  <a:txBody>
                    <a:bodyPr/>
                    <a:lstStyle>
                      <a:lvl1pPr defTabSz="912813">
                        <a:spcBef>
                          <a:spcPct val="20000"/>
                        </a:spcBef>
                        <a:defRPr kumimoji="1" sz="5800">
                          <a:solidFill>
                            <a:schemeClr val="tx1"/>
                          </a:solidFill>
                          <a:latin typeface="Arial" pitchFamily="34" charset="0"/>
                          <a:ea typeface="新細明體" pitchFamily="18" charset="-120"/>
                        </a:defRPr>
                      </a:lvl1pPr>
                      <a:lvl2pPr defTabSz="912813">
                        <a:spcBef>
                          <a:spcPct val="20000"/>
                        </a:spcBef>
                        <a:defRPr kumimoji="1" sz="5000">
                          <a:solidFill>
                            <a:schemeClr val="tx1"/>
                          </a:solidFill>
                          <a:latin typeface="Arial" pitchFamily="34" charset="0"/>
                          <a:ea typeface="新細明體" pitchFamily="18" charset="-120"/>
                        </a:defRPr>
                      </a:lvl2pPr>
                      <a:lvl3pPr defTabSz="912813">
                        <a:spcBef>
                          <a:spcPct val="20000"/>
                        </a:spcBef>
                        <a:defRPr kumimoji="1" sz="4400">
                          <a:solidFill>
                            <a:schemeClr val="tx1"/>
                          </a:solidFill>
                          <a:latin typeface="Arial" pitchFamily="34" charset="0"/>
                          <a:ea typeface="新細明體" pitchFamily="18" charset="-120"/>
                        </a:defRPr>
                      </a:lvl3pPr>
                      <a:lvl4pPr defTabSz="912813">
                        <a:spcBef>
                          <a:spcPct val="20000"/>
                        </a:spcBef>
                        <a:defRPr kumimoji="1" sz="3600">
                          <a:solidFill>
                            <a:schemeClr val="tx1"/>
                          </a:solidFill>
                          <a:latin typeface="Arial" pitchFamily="34" charset="0"/>
                          <a:ea typeface="新細明體" pitchFamily="18" charset="-120"/>
                        </a:defRPr>
                      </a:lvl4pPr>
                      <a:lvl5pPr defTabSz="912813">
                        <a:spcBef>
                          <a:spcPct val="20000"/>
                        </a:spcBef>
                        <a:defRPr kumimoji="1" sz="3600">
                          <a:solidFill>
                            <a:schemeClr val="tx1"/>
                          </a:solidFill>
                          <a:latin typeface="Arial" pitchFamily="34" charset="0"/>
                          <a:ea typeface="新細明體" pitchFamily="18" charset="-120"/>
                        </a:defRPr>
                      </a:lvl5pPr>
                      <a:lvl6pPr marL="2282825" indent="3175" defTabSz="912813" eaLnBrk="0" fontAlgn="base" hangingPunct="0">
                        <a:spcBef>
                          <a:spcPct val="20000"/>
                        </a:spcBef>
                        <a:spcAft>
                          <a:spcPct val="0"/>
                        </a:spcAft>
                        <a:defRPr kumimoji="1" sz="3600">
                          <a:solidFill>
                            <a:schemeClr val="tx1"/>
                          </a:solidFill>
                          <a:latin typeface="Arial" pitchFamily="34" charset="0"/>
                          <a:ea typeface="新細明體" pitchFamily="18" charset="-120"/>
                        </a:defRPr>
                      </a:lvl6pPr>
                      <a:lvl7pPr marL="2740025" indent="3175" defTabSz="912813" eaLnBrk="0" fontAlgn="base" hangingPunct="0">
                        <a:spcBef>
                          <a:spcPct val="20000"/>
                        </a:spcBef>
                        <a:spcAft>
                          <a:spcPct val="0"/>
                        </a:spcAft>
                        <a:defRPr kumimoji="1" sz="3600">
                          <a:solidFill>
                            <a:schemeClr val="tx1"/>
                          </a:solidFill>
                          <a:latin typeface="Arial" pitchFamily="34" charset="0"/>
                          <a:ea typeface="新細明體" pitchFamily="18" charset="-120"/>
                        </a:defRPr>
                      </a:lvl7pPr>
                      <a:lvl8pPr marL="3197225" indent="3175" defTabSz="912813" eaLnBrk="0" fontAlgn="base" hangingPunct="0">
                        <a:spcBef>
                          <a:spcPct val="20000"/>
                        </a:spcBef>
                        <a:spcAft>
                          <a:spcPct val="0"/>
                        </a:spcAft>
                        <a:defRPr kumimoji="1" sz="3600">
                          <a:solidFill>
                            <a:schemeClr val="tx1"/>
                          </a:solidFill>
                          <a:latin typeface="Arial" pitchFamily="34" charset="0"/>
                          <a:ea typeface="新細明體" pitchFamily="18" charset="-120"/>
                        </a:defRPr>
                      </a:lvl8pPr>
                      <a:lvl9pPr marL="3654425" indent="3175" defTabSz="912813" eaLnBrk="0" fontAlgn="base" hangingPunct="0">
                        <a:spcBef>
                          <a:spcPct val="20000"/>
                        </a:spcBef>
                        <a:spcAft>
                          <a:spcPct val="0"/>
                        </a:spcAft>
                        <a:defRPr kumimoji="1" sz="3600">
                          <a:solidFill>
                            <a:schemeClr val="tx1"/>
                          </a:solidFill>
                          <a:latin typeface="Arial" pitchFamily="34" charset="0"/>
                          <a:ea typeface="新細明體" pitchFamily="18" charset="-120"/>
                        </a:defRPr>
                      </a:lvl9pPr>
                    </a:lstStyle>
                    <a:p>
                      <a:pPr marL="0" marR="0" lvl="0" indent="0" algn="ctr" defTabSz="912813" rtl="0" eaLnBrk="1" fontAlgn="base" latinLnBrk="0" hangingPunct="1">
                        <a:lnSpc>
                          <a:spcPct val="100000"/>
                        </a:lnSpc>
                        <a:spcBef>
                          <a:spcPct val="0"/>
                        </a:spcBef>
                        <a:spcAft>
                          <a:spcPct val="0"/>
                        </a:spcAft>
                        <a:buClrTx/>
                        <a:buSzTx/>
                        <a:buFontTx/>
                        <a:buNone/>
                        <a:tabLst/>
                      </a:pPr>
                      <a:r>
                        <a:rPr kumimoji="0" lang="zh-TW" altLang="zh-TW" sz="2400" b="1" i="0" u="none" strike="noStrike" cap="none" normalizeH="0" baseline="0" smtClean="0">
                          <a:ln>
                            <a:noFill/>
                          </a:ln>
                          <a:solidFill>
                            <a:srgbClr val="000000"/>
                          </a:solidFill>
                          <a:effectLst/>
                          <a:latin typeface="微軟正黑體" pitchFamily="34" charset="-120"/>
                          <a:ea typeface="微軟正黑體" pitchFamily="34" charset="-120"/>
                        </a:rPr>
                        <a:t>農業發展地區</a:t>
                      </a:r>
                      <a:endParaRPr kumimoji="0" lang="zh-TW" altLang="zh-TW" sz="2400" b="1" i="0" u="none" strike="noStrike" cap="none" normalizeH="0" baseline="0" smtClean="0">
                        <a:ln>
                          <a:noFill/>
                        </a:ln>
                        <a:solidFill>
                          <a:srgbClr val="000000"/>
                        </a:solidFill>
                        <a:effectLst/>
                        <a:latin typeface="微軟正黑體" pitchFamily="34" charset="-120"/>
                        <a:ea typeface="微軟正黑體" pitchFamily="34" charset="-120"/>
                        <a:cs typeface="Times New Roman" pitchFamily="18" charset="0"/>
                      </a:endParaRPr>
                    </a:p>
                  </a:txBody>
                  <a:tcPr marL="35564" marR="35564" marT="0" marB="0" anchor="ctr"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solidFill>
                      <a:srgbClr val="F0F8F9"/>
                    </a:solidFill>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gridSpan="4">
                  <a:txBody>
                    <a:bodyPr/>
                    <a:lstStyle>
                      <a:lvl1pPr defTabSz="912813">
                        <a:spcBef>
                          <a:spcPct val="20000"/>
                        </a:spcBef>
                        <a:defRPr kumimoji="1" sz="5800">
                          <a:solidFill>
                            <a:schemeClr val="tx1"/>
                          </a:solidFill>
                          <a:latin typeface="Arial" pitchFamily="34" charset="0"/>
                          <a:ea typeface="新細明體" pitchFamily="18" charset="-120"/>
                        </a:defRPr>
                      </a:lvl1pPr>
                      <a:lvl2pPr defTabSz="912813">
                        <a:spcBef>
                          <a:spcPct val="20000"/>
                        </a:spcBef>
                        <a:defRPr kumimoji="1" sz="5000">
                          <a:solidFill>
                            <a:schemeClr val="tx1"/>
                          </a:solidFill>
                          <a:latin typeface="Arial" pitchFamily="34" charset="0"/>
                          <a:ea typeface="新細明體" pitchFamily="18" charset="-120"/>
                        </a:defRPr>
                      </a:lvl2pPr>
                      <a:lvl3pPr defTabSz="912813">
                        <a:spcBef>
                          <a:spcPct val="20000"/>
                        </a:spcBef>
                        <a:defRPr kumimoji="1" sz="4400">
                          <a:solidFill>
                            <a:schemeClr val="tx1"/>
                          </a:solidFill>
                          <a:latin typeface="Arial" pitchFamily="34" charset="0"/>
                          <a:ea typeface="新細明體" pitchFamily="18" charset="-120"/>
                        </a:defRPr>
                      </a:lvl3pPr>
                      <a:lvl4pPr defTabSz="912813">
                        <a:spcBef>
                          <a:spcPct val="20000"/>
                        </a:spcBef>
                        <a:defRPr kumimoji="1" sz="3600">
                          <a:solidFill>
                            <a:schemeClr val="tx1"/>
                          </a:solidFill>
                          <a:latin typeface="Arial" pitchFamily="34" charset="0"/>
                          <a:ea typeface="新細明體" pitchFamily="18" charset="-120"/>
                        </a:defRPr>
                      </a:lvl4pPr>
                      <a:lvl5pPr defTabSz="912813">
                        <a:spcBef>
                          <a:spcPct val="20000"/>
                        </a:spcBef>
                        <a:defRPr kumimoji="1" sz="3600">
                          <a:solidFill>
                            <a:schemeClr val="tx1"/>
                          </a:solidFill>
                          <a:latin typeface="Arial" pitchFamily="34" charset="0"/>
                          <a:ea typeface="新細明體" pitchFamily="18" charset="-120"/>
                        </a:defRPr>
                      </a:lvl5pPr>
                      <a:lvl6pPr marL="2282825" indent="3175" defTabSz="912813" eaLnBrk="0" fontAlgn="base" hangingPunct="0">
                        <a:spcBef>
                          <a:spcPct val="20000"/>
                        </a:spcBef>
                        <a:spcAft>
                          <a:spcPct val="0"/>
                        </a:spcAft>
                        <a:defRPr kumimoji="1" sz="3600">
                          <a:solidFill>
                            <a:schemeClr val="tx1"/>
                          </a:solidFill>
                          <a:latin typeface="Arial" pitchFamily="34" charset="0"/>
                          <a:ea typeface="新細明體" pitchFamily="18" charset="-120"/>
                        </a:defRPr>
                      </a:lvl6pPr>
                      <a:lvl7pPr marL="2740025" indent="3175" defTabSz="912813" eaLnBrk="0" fontAlgn="base" hangingPunct="0">
                        <a:spcBef>
                          <a:spcPct val="20000"/>
                        </a:spcBef>
                        <a:spcAft>
                          <a:spcPct val="0"/>
                        </a:spcAft>
                        <a:defRPr kumimoji="1" sz="3600">
                          <a:solidFill>
                            <a:schemeClr val="tx1"/>
                          </a:solidFill>
                          <a:latin typeface="Arial" pitchFamily="34" charset="0"/>
                          <a:ea typeface="新細明體" pitchFamily="18" charset="-120"/>
                        </a:defRPr>
                      </a:lvl7pPr>
                      <a:lvl8pPr marL="3197225" indent="3175" defTabSz="912813" eaLnBrk="0" fontAlgn="base" hangingPunct="0">
                        <a:spcBef>
                          <a:spcPct val="20000"/>
                        </a:spcBef>
                        <a:spcAft>
                          <a:spcPct val="0"/>
                        </a:spcAft>
                        <a:defRPr kumimoji="1" sz="3600">
                          <a:solidFill>
                            <a:schemeClr val="tx1"/>
                          </a:solidFill>
                          <a:latin typeface="Arial" pitchFamily="34" charset="0"/>
                          <a:ea typeface="新細明體" pitchFamily="18" charset="-120"/>
                        </a:defRPr>
                      </a:lvl8pPr>
                      <a:lvl9pPr marL="3654425" indent="3175" defTabSz="912813" eaLnBrk="0" fontAlgn="base" hangingPunct="0">
                        <a:spcBef>
                          <a:spcPct val="20000"/>
                        </a:spcBef>
                        <a:spcAft>
                          <a:spcPct val="0"/>
                        </a:spcAft>
                        <a:defRPr kumimoji="1" sz="3600">
                          <a:solidFill>
                            <a:schemeClr val="tx1"/>
                          </a:solidFill>
                          <a:latin typeface="Arial" pitchFamily="34" charset="0"/>
                          <a:ea typeface="新細明體" pitchFamily="18" charset="-120"/>
                        </a:defRPr>
                      </a:lvl9pPr>
                    </a:lstStyle>
                    <a:p>
                      <a:pPr marL="0" marR="0" lvl="0" indent="0" algn="ctr" defTabSz="912813" rtl="0" eaLnBrk="1" fontAlgn="base" latinLnBrk="0" hangingPunct="1">
                        <a:lnSpc>
                          <a:spcPct val="100000"/>
                        </a:lnSpc>
                        <a:spcBef>
                          <a:spcPct val="0"/>
                        </a:spcBef>
                        <a:spcAft>
                          <a:spcPct val="0"/>
                        </a:spcAft>
                        <a:buClrTx/>
                        <a:buSzTx/>
                        <a:buFontTx/>
                        <a:buNone/>
                        <a:tabLst/>
                      </a:pPr>
                      <a:r>
                        <a:rPr kumimoji="0" lang="zh-TW" altLang="zh-TW" sz="2400" b="1" i="0" u="none" strike="noStrike" cap="none" normalizeH="0" baseline="0" smtClean="0">
                          <a:ln>
                            <a:noFill/>
                          </a:ln>
                          <a:solidFill>
                            <a:srgbClr val="000000"/>
                          </a:solidFill>
                          <a:effectLst/>
                          <a:latin typeface="微軟正黑體" pitchFamily="34" charset="-120"/>
                          <a:ea typeface="微軟正黑體" pitchFamily="34" charset="-120"/>
                        </a:rPr>
                        <a:t>國土保育地區</a:t>
                      </a:r>
                      <a:endParaRPr kumimoji="0" lang="zh-TW" altLang="zh-TW" sz="2400" b="1" i="0" u="none" strike="noStrike" cap="none" normalizeH="0" baseline="0" smtClean="0">
                        <a:ln>
                          <a:noFill/>
                        </a:ln>
                        <a:solidFill>
                          <a:srgbClr val="000000"/>
                        </a:solidFill>
                        <a:effectLst/>
                        <a:latin typeface="微軟正黑體" pitchFamily="34" charset="-120"/>
                        <a:ea typeface="微軟正黑體" pitchFamily="34" charset="-120"/>
                        <a:cs typeface="Times New Roman" pitchFamily="18" charset="0"/>
                      </a:endParaRPr>
                    </a:p>
                  </a:txBody>
                  <a:tcPr marL="35564" marR="35564" marT="0" marB="0" anchor="ctr"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solidFill>
                      <a:srgbClr val="F0F8F9"/>
                    </a:solidFill>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rowSpan="3">
                  <a:txBody>
                    <a:bodyPr/>
                    <a:lstStyle>
                      <a:lvl1pPr defTabSz="912813">
                        <a:spcBef>
                          <a:spcPct val="20000"/>
                        </a:spcBef>
                        <a:defRPr kumimoji="1" sz="5800">
                          <a:solidFill>
                            <a:schemeClr val="tx1"/>
                          </a:solidFill>
                          <a:latin typeface="Arial" pitchFamily="34" charset="0"/>
                          <a:ea typeface="新細明體" pitchFamily="18" charset="-120"/>
                        </a:defRPr>
                      </a:lvl1pPr>
                      <a:lvl2pPr defTabSz="912813">
                        <a:spcBef>
                          <a:spcPct val="20000"/>
                        </a:spcBef>
                        <a:defRPr kumimoji="1" sz="5000">
                          <a:solidFill>
                            <a:schemeClr val="tx1"/>
                          </a:solidFill>
                          <a:latin typeface="Arial" pitchFamily="34" charset="0"/>
                          <a:ea typeface="新細明體" pitchFamily="18" charset="-120"/>
                        </a:defRPr>
                      </a:lvl2pPr>
                      <a:lvl3pPr defTabSz="912813">
                        <a:spcBef>
                          <a:spcPct val="20000"/>
                        </a:spcBef>
                        <a:defRPr kumimoji="1" sz="4400">
                          <a:solidFill>
                            <a:schemeClr val="tx1"/>
                          </a:solidFill>
                          <a:latin typeface="Arial" pitchFamily="34" charset="0"/>
                          <a:ea typeface="新細明體" pitchFamily="18" charset="-120"/>
                        </a:defRPr>
                      </a:lvl3pPr>
                      <a:lvl4pPr defTabSz="912813">
                        <a:spcBef>
                          <a:spcPct val="20000"/>
                        </a:spcBef>
                        <a:defRPr kumimoji="1" sz="3600">
                          <a:solidFill>
                            <a:schemeClr val="tx1"/>
                          </a:solidFill>
                          <a:latin typeface="Arial" pitchFamily="34" charset="0"/>
                          <a:ea typeface="新細明體" pitchFamily="18" charset="-120"/>
                        </a:defRPr>
                      </a:lvl4pPr>
                      <a:lvl5pPr defTabSz="912813">
                        <a:spcBef>
                          <a:spcPct val="20000"/>
                        </a:spcBef>
                        <a:defRPr kumimoji="1" sz="3600">
                          <a:solidFill>
                            <a:schemeClr val="tx1"/>
                          </a:solidFill>
                          <a:latin typeface="Arial" pitchFamily="34" charset="0"/>
                          <a:ea typeface="新細明體" pitchFamily="18" charset="-120"/>
                        </a:defRPr>
                      </a:lvl5pPr>
                      <a:lvl6pPr marL="2282825" indent="3175" defTabSz="912813" eaLnBrk="0" fontAlgn="base" hangingPunct="0">
                        <a:spcBef>
                          <a:spcPct val="20000"/>
                        </a:spcBef>
                        <a:spcAft>
                          <a:spcPct val="0"/>
                        </a:spcAft>
                        <a:defRPr kumimoji="1" sz="3600">
                          <a:solidFill>
                            <a:schemeClr val="tx1"/>
                          </a:solidFill>
                          <a:latin typeface="Arial" pitchFamily="34" charset="0"/>
                          <a:ea typeface="新細明體" pitchFamily="18" charset="-120"/>
                        </a:defRPr>
                      </a:lvl6pPr>
                      <a:lvl7pPr marL="2740025" indent="3175" defTabSz="912813" eaLnBrk="0" fontAlgn="base" hangingPunct="0">
                        <a:spcBef>
                          <a:spcPct val="20000"/>
                        </a:spcBef>
                        <a:spcAft>
                          <a:spcPct val="0"/>
                        </a:spcAft>
                        <a:defRPr kumimoji="1" sz="3600">
                          <a:solidFill>
                            <a:schemeClr val="tx1"/>
                          </a:solidFill>
                          <a:latin typeface="Arial" pitchFamily="34" charset="0"/>
                          <a:ea typeface="新細明體" pitchFamily="18" charset="-120"/>
                        </a:defRPr>
                      </a:lvl7pPr>
                      <a:lvl8pPr marL="3197225" indent="3175" defTabSz="912813" eaLnBrk="0" fontAlgn="base" hangingPunct="0">
                        <a:spcBef>
                          <a:spcPct val="20000"/>
                        </a:spcBef>
                        <a:spcAft>
                          <a:spcPct val="0"/>
                        </a:spcAft>
                        <a:defRPr kumimoji="1" sz="3600">
                          <a:solidFill>
                            <a:schemeClr val="tx1"/>
                          </a:solidFill>
                          <a:latin typeface="Arial" pitchFamily="34" charset="0"/>
                          <a:ea typeface="新細明體" pitchFamily="18" charset="-120"/>
                        </a:defRPr>
                      </a:lvl8pPr>
                      <a:lvl9pPr marL="3654425" indent="3175" defTabSz="912813" eaLnBrk="0" fontAlgn="base" hangingPunct="0">
                        <a:spcBef>
                          <a:spcPct val="20000"/>
                        </a:spcBef>
                        <a:spcAft>
                          <a:spcPct val="0"/>
                        </a:spcAft>
                        <a:defRPr kumimoji="1" sz="3600">
                          <a:solidFill>
                            <a:schemeClr val="tx1"/>
                          </a:solidFill>
                          <a:latin typeface="Arial" pitchFamily="34" charset="0"/>
                          <a:ea typeface="新細明體" pitchFamily="18" charset="-120"/>
                        </a:defRPr>
                      </a:lvl9pPr>
                    </a:lstStyle>
                    <a:p>
                      <a:pPr marL="0" marR="0" lvl="0" indent="0" algn="ctr" defTabSz="912813" rtl="0" eaLnBrk="1" fontAlgn="base" latinLnBrk="0" hangingPunct="1">
                        <a:lnSpc>
                          <a:spcPct val="100000"/>
                        </a:lnSpc>
                        <a:spcBef>
                          <a:spcPct val="0"/>
                        </a:spcBef>
                        <a:spcAft>
                          <a:spcPct val="0"/>
                        </a:spcAft>
                        <a:buClrTx/>
                        <a:buSzTx/>
                        <a:buFontTx/>
                        <a:buNone/>
                        <a:tabLst/>
                      </a:pPr>
                      <a:r>
                        <a:rPr kumimoji="0" lang="zh-TW" altLang="zh-TW" sz="2400" b="1" i="0" u="none" strike="noStrike" cap="none" normalizeH="0" baseline="0" smtClean="0">
                          <a:ln>
                            <a:noFill/>
                          </a:ln>
                          <a:solidFill>
                            <a:srgbClr val="000000"/>
                          </a:solidFill>
                          <a:effectLst/>
                          <a:latin typeface="微軟正黑體" pitchFamily="34" charset="-120"/>
                          <a:ea typeface="微軟正黑體" pitchFamily="34" charset="-120"/>
                        </a:rPr>
                        <a:t>備註</a:t>
                      </a:r>
                      <a:r>
                        <a:rPr kumimoji="0" lang="en-US" altLang="zh-TW" sz="2400" b="1" i="0" u="none" strike="noStrike" cap="none" normalizeH="0" baseline="0" smtClean="0">
                          <a:ln>
                            <a:noFill/>
                          </a:ln>
                          <a:solidFill>
                            <a:srgbClr val="000000"/>
                          </a:solidFill>
                          <a:effectLst/>
                          <a:latin typeface="微軟正黑體" pitchFamily="34" charset="-120"/>
                          <a:ea typeface="微軟正黑體" pitchFamily="34" charset="-120"/>
                        </a:rPr>
                        <a:t>(*)</a:t>
                      </a:r>
                      <a:endParaRPr kumimoji="0" lang="zh-TW" altLang="zh-TW" sz="2400" b="1" i="0" u="none" strike="noStrike" cap="none" normalizeH="0" baseline="0" smtClean="0">
                        <a:ln>
                          <a:noFill/>
                        </a:ln>
                        <a:solidFill>
                          <a:srgbClr val="000000"/>
                        </a:solidFill>
                        <a:effectLst/>
                        <a:latin typeface="微軟正黑體" pitchFamily="34" charset="-120"/>
                        <a:ea typeface="微軟正黑體" pitchFamily="34" charset="-120"/>
                        <a:cs typeface="Times New Roman" pitchFamily="18" charset="0"/>
                      </a:endParaRPr>
                    </a:p>
                  </a:txBody>
                  <a:tcPr marL="35564" marR="35564" marT="0" marB="0" anchor="ctr"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solidFill>
                      <a:srgbClr val="F0F8F9"/>
                    </a:solidFill>
                  </a:tcPr>
                </a:tc>
              </a:tr>
              <a:tr h="365125">
                <a:tc vMerge="1">
                  <a:txBody>
                    <a:bodyPr/>
                    <a:lstStyle/>
                    <a:p>
                      <a:endParaRPr lang="zh-TW" altLang="en-US"/>
                    </a:p>
                  </a:txBody>
                  <a:tcPr/>
                </a:tc>
                <a:tc vMerge="1">
                  <a:txBody>
                    <a:bodyPr/>
                    <a:lstStyle/>
                    <a:p>
                      <a:endParaRPr lang="zh-TW" altLang="en-US"/>
                    </a:p>
                  </a:txBody>
                  <a:tcPr/>
                </a:tc>
                <a:tc vMerge="1">
                  <a:txBody>
                    <a:bodyPr/>
                    <a:lstStyle/>
                    <a:p>
                      <a:endParaRPr lang="zh-TW" altLang="en-US"/>
                    </a:p>
                  </a:txBody>
                  <a:tcPr/>
                </a:tc>
                <a:tc rowSpan="2">
                  <a:txBody>
                    <a:bodyPr/>
                    <a:lstStyle>
                      <a:lvl1pPr defTabSz="912813">
                        <a:spcBef>
                          <a:spcPct val="20000"/>
                        </a:spcBef>
                        <a:defRPr kumimoji="1" sz="5800">
                          <a:solidFill>
                            <a:schemeClr val="tx1"/>
                          </a:solidFill>
                          <a:latin typeface="Arial" pitchFamily="34" charset="0"/>
                          <a:ea typeface="新細明體" pitchFamily="18" charset="-120"/>
                        </a:defRPr>
                      </a:lvl1pPr>
                      <a:lvl2pPr defTabSz="912813">
                        <a:spcBef>
                          <a:spcPct val="20000"/>
                        </a:spcBef>
                        <a:defRPr kumimoji="1" sz="5000">
                          <a:solidFill>
                            <a:schemeClr val="tx1"/>
                          </a:solidFill>
                          <a:latin typeface="Arial" pitchFamily="34" charset="0"/>
                          <a:ea typeface="新細明體" pitchFamily="18" charset="-120"/>
                        </a:defRPr>
                      </a:lvl2pPr>
                      <a:lvl3pPr defTabSz="912813">
                        <a:spcBef>
                          <a:spcPct val="20000"/>
                        </a:spcBef>
                        <a:defRPr kumimoji="1" sz="4400">
                          <a:solidFill>
                            <a:schemeClr val="tx1"/>
                          </a:solidFill>
                          <a:latin typeface="Arial" pitchFamily="34" charset="0"/>
                          <a:ea typeface="新細明體" pitchFamily="18" charset="-120"/>
                        </a:defRPr>
                      </a:lvl3pPr>
                      <a:lvl4pPr defTabSz="912813">
                        <a:spcBef>
                          <a:spcPct val="20000"/>
                        </a:spcBef>
                        <a:defRPr kumimoji="1" sz="3600">
                          <a:solidFill>
                            <a:schemeClr val="tx1"/>
                          </a:solidFill>
                          <a:latin typeface="Arial" pitchFamily="34" charset="0"/>
                          <a:ea typeface="新細明體" pitchFamily="18" charset="-120"/>
                        </a:defRPr>
                      </a:lvl4pPr>
                      <a:lvl5pPr defTabSz="912813">
                        <a:spcBef>
                          <a:spcPct val="20000"/>
                        </a:spcBef>
                        <a:defRPr kumimoji="1" sz="3600">
                          <a:solidFill>
                            <a:schemeClr val="tx1"/>
                          </a:solidFill>
                          <a:latin typeface="Arial" pitchFamily="34" charset="0"/>
                          <a:ea typeface="新細明體" pitchFamily="18" charset="-120"/>
                        </a:defRPr>
                      </a:lvl5pPr>
                      <a:lvl6pPr marL="2282825" indent="3175" defTabSz="912813" eaLnBrk="0" fontAlgn="base" hangingPunct="0">
                        <a:spcBef>
                          <a:spcPct val="20000"/>
                        </a:spcBef>
                        <a:spcAft>
                          <a:spcPct val="0"/>
                        </a:spcAft>
                        <a:defRPr kumimoji="1" sz="3600">
                          <a:solidFill>
                            <a:schemeClr val="tx1"/>
                          </a:solidFill>
                          <a:latin typeface="Arial" pitchFamily="34" charset="0"/>
                          <a:ea typeface="新細明體" pitchFamily="18" charset="-120"/>
                        </a:defRPr>
                      </a:lvl6pPr>
                      <a:lvl7pPr marL="2740025" indent="3175" defTabSz="912813" eaLnBrk="0" fontAlgn="base" hangingPunct="0">
                        <a:spcBef>
                          <a:spcPct val="20000"/>
                        </a:spcBef>
                        <a:spcAft>
                          <a:spcPct val="0"/>
                        </a:spcAft>
                        <a:defRPr kumimoji="1" sz="3600">
                          <a:solidFill>
                            <a:schemeClr val="tx1"/>
                          </a:solidFill>
                          <a:latin typeface="Arial" pitchFamily="34" charset="0"/>
                          <a:ea typeface="新細明體" pitchFamily="18" charset="-120"/>
                        </a:defRPr>
                      </a:lvl7pPr>
                      <a:lvl8pPr marL="3197225" indent="3175" defTabSz="912813" eaLnBrk="0" fontAlgn="base" hangingPunct="0">
                        <a:spcBef>
                          <a:spcPct val="20000"/>
                        </a:spcBef>
                        <a:spcAft>
                          <a:spcPct val="0"/>
                        </a:spcAft>
                        <a:defRPr kumimoji="1" sz="3600">
                          <a:solidFill>
                            <a:schemeClr val="tx1"/>
                          </a:solidFill>
                          <a:latin typeface="Arial" pitchFamily="34" charset="0"/>
                          <a:ea typeface="新細明體" pitchFamily="18" charset="-120"/>
                        </a:defRPr>
                      </a:lvl8pPr>
                      <a:lvl9pPr marL="3654425" indent="3175" defTabSz="912813" eaLnBrk="0" fontAlgn="base" hangingPunct="0">
                        <a:spcBef>
                          <a:spcPct val="20000"/>
                        </a:spcBef>
                        <a:spcAft>
                          <a:spcPct val="0"/>
                        </a:spcAft>
                        <a:defRPr kumimoji="1" sz="3600">
                          <a:solidFill>
                            <a:schemeClr val="tx1"/>
                          </a:solidFill>
                          <a:latin typeface="Arial" pitchFamily="34" charset="0"/>
                          <a:ea typeface="新細明體" pitchFamily="18" charset="-120"/>
                        </a:defRPr>
                      </a:lvl9pPr>
                    </a:lstStyle>
                    <a:p>
                      <a:pPr marL="0" marR="0" lvl="0" indent="0" algn="ctr" defTabSz="912813" rtl="0" eaLnBrk="1" fontAlgn="base" latinLnBrk="0" hangingPunct="1">
                        <a:lnSpc>
                          <a:spcPct val="100000"/>
                        </a:lnSpc>
                        <a:spcBef>
                          <a:spcPct val="0"/>
                        </a:spcBef>
                        <a:spcAft>
                          <a:spcPct val="0"/>
                        </a:spcAft>
                        <a:buClrTx/>
                        <a:buSzTx/>
                        <a:buFontTx/>
                        <a:buNone/>
                        <a:tabLst/>
                      </a:pPr>
                      <a:r>
                        <a:rPr kumimoji="0" lang="zh-TW" altLang="zh-TW" sz="2400" b="1" i="0" u="none" strike="noStrike" cap="none" normalizeH="0" baseline="0" smtClean="0">
                          <a:ln>
                            <a:noFill/>
                          </a:ln>
                          <a:solidFill>
                            <a:srgbClr val="000000"/>
                          </a:solidFill>
                          <a:effectLst/>
                          <a:latin typeface="微軟正黑體" pitchFamily="34" charset="-120"/>
                          <a:ea typeface="微軟正黑體" pitchFamily="34" charset="-120"/>
                        </a:rPr>
                        <a:t>農</a:t>
                      </a:r>
                      <a:r>
                        <a:rPr kumimoji="0" lang="en-US" altLang="zh-TW" sz="2400" b="1" i="0" u="none" strike="noStrike" cap="none" normalizeH="0" baseline="0" smtClean="0">
                          <a:ln>
                            <a:noFill/>
                          </a:ln>
                          <a:solidFill>
                            <a:srgbClr val="000000"/>
                          </a:solidFill>
                          <a:effectLst/>
                          <a:latin typeface="微軟正黑體" pitchFamily="34" charset="-120"/>
                          <a:ea typeface="微軟正黑體" pitchFamily="34" charset="-120"/>
                        </a:rPr>
                        <a:t/>
                      </a:r>
                      <a:br>
                        <a:rPr kumimoji="0" lang="en-US" altLang="zh-TW" sz="2400" b="1" i="0" u="none" strike="noStrike" cap="none" normalizeH="0" baseline="0" smtClean="0">
                          <a:ln>
                            <a:noFill/>
                          </a:ln>
                          <a:solidFill>
                            <a:srgbClr val="000000"/>
                          </a:solidFill>
                          <a:effectLst/>
                          <a:latin typeface="微軟正黑體" pitchFamily="34" charset="-120"/>
                          <a:ea typeface="微軟正黑體" pitchFamily="34" charset="-120"/>
                        </a:rPr>
                      </a:br>
                      <a:r>
                        <a:rPr kumimoji="0" lang="en-US" altLang="zh-TW" sz="2400" b="1" i="0" u="none" strike="noStrike" cap="none" normalizeH="0" baseline="0" smtClean="0">
                          <a:ln>
                            <a:noFill/>
                          </a:ln>
                          <a:solidFill>
                            <a:srgbClr val="000000"/>
                          </a:solidFill>
                          <a:effectLst/>
                          <a:latin typeface="微軟正黑體" pitchFamily="34" charset="-120"/>
                          <a:ea typeface="微軟正黑體" pitchFamily="34" charset="-120"/>
                        </a:rPr>
                        <a:t>1</a:t>
                      </a:r>
                      <a:endParaRPr kumimoji="0" lang="zh-TW" altLang="zh-TW" sz="2400" b="1" i="0" u="none" strike="noStrike" cap="none" normalizeH="0" baseline="0" smtClean="0">
                        <a:ln>
                          <a:noFill/>
                        </a:ln>
                        <a:solidFill>
                          <a:srgbClr val="000000"/>
                        </a:solidFill>
                        <a:effectLst/>
                        <a:latin typeface="微軟正黑體" pitchFamily="34" charset="-120"/>
                        <a:ea typeface="微軟正黑體" pitchFamily="34" charset="-120"/>
                        <a:cs typeface="Times New Roman" pitchFamily="18" charset="0"/>
                      </a:endParaRPr>
                    </a:p>
                  </a:txBody>
                  <a:tcPr marL="35564" marR="35564" marT="0" marB="0" anchor="ctr"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solidFill>
                      <a:srgbClr val="F0F8F9"/>
                    </a:solidFill>
                  </a:tcPr>
                </a:tc>
                <a:tc rowSpan="2">
                  <a:txBody>
                    <a:bodyPr/>
                    <a:lstStyle>
                      <a:lvl1pPr defTabSz="912813">
                        <a:spcBef>
                          <a:spcPct val="20000"/>
                        </a:spcBef>
                        <a:defRPr kumimoji="1" sz="5800">
                          <a:solidFill>
                            <a:schemeClr val="tx1"/>
                          </a:solidFill>
                          <a:latin typeface="Arial" pitchFamily="34" charset="0"/>
                          <a:ea typeface="新細明體" pitchFamily="18" charset="-120"/>
                        </a:defRPr>
                      </a:lvl1pPr>
                      <a:lvl2pPr defTabSz="912813">
                        <a:spcBef>
                          <a:spcPct val="20000"/>
                        </a:spcBef>
                        <a:defRPr kumimoji="1" sz="5000">
                          <a:solidFill>
                            <a:schemeClr val="tx1"/>
                          </a:solidFill>
                          <a:latin typeface="Arial" pitchFamily="34" charset="0"/>
                          <a:ea typeface="新細明體" pitchFamily="18" charset="-120"/>
                        </a:defRPr>
                      </a:lvl2pPr>
                      <a:lvl3pPr defTabSz="912813">
                        <a:spcBef>
                          <a:spcPct val="20000"/>
                        </a:spcBef>
                        <a:defRPr kumimoji="1" sz="4400">
                          <a:solidFill>
                            <a:schemeClr val="tx1"/>
                          </a:solidFill>
                          <a:latin typeface="Arial" pitchFamily="34" charset="0"/>
                          <a:ea typeface="新細明體" pitchFamily="18" charset="-120"/>
                        </a:defRPr>
                      </a:lvl3pPr>
                      <a:lvl4pPr defTabSz="912813">
                        <a:spcBef>
                          <a:spcPct val="20000"/>
                        </a:spcBef>
                        <a:defRPr kumimoji="1" sz="3600">
                          <a:solidFill>
                            <a:schemeClr val="tx1"/>
                          </a:solidFill>
                          <a:latin typeface="Arial" pitchFamily="34" charset="0"/>
                          <a:ea typeface="新細明體" pitchFamily="18" charset="-120"/>
                        </a:defRPr>
                      </a:lvl4pPr>
                      <a:lvl5pPr defTabSz="912813">
                        <a:spcBef>
                          <a:spcPct val="20000"/>
                        </a:spcBef>
                        <a:defRPr kumimoji="1" sz="3600">
                          <a:solidFill>
                            <a:schemeClr val="tx1"/>
                          </a:solidFill>
                          <a:latin typeface="Arial" pitchFamily="34" charset="0"/>
                          <a:ea typeface="新細明體" pitchFamily="18" charset="-120"/>
                        </a:defRPr>
                      </a:lvl5pPr>
                      <a:lvl6pPr marL="2282825" indent="3175" defTabSz="912813" eaLnBrk="0" fontAlgn="base" hangingPunct="0">
                        <a:spcBef>
                          <a:spcPct val="20000"/>
                        </a:spcBef>
                        <a:spcAft>
                          <a:spcPct val="0"/>
                        </a:spcAft>
                        <a:defRPr kumimoji="1" sz="3600">
                          <a:solidFill>
                            <a:schemeClr val="tx1"/>
                          </a:solidFill>
                          <a:latin typeface="Arial" pitchFamily="34" charset="0"/>
                          <a:ea typeface="新細明體" pitchFamily="18" charset="-120"/>
                        </a:defRPr>
                      </a:lvl6pPr>
                      <a:lvl7pPr marL="2740025" indent="3175" defTabSz="912813" eaLnBrk="0" fontAlgn="base" hangingPunct="0">
                        <a:spcBef>
                          <a:spcPct val="20000"/>
                        </a:spcBef>
                        <a:spcAft>
                          <a:spcPct val="0"/>
                        </a:spcAft>
                        <a:defRPr kumimoji="1" sz="3600">
                          <a:solidFill>
                            <a:schemeClr val="tx1"/>
                          </a:solidFill>
                          <a:latin typeface="Arial" pitchFamily="34" charset="0"/>
                          <a:ea typeface="新細明體" pitchFamily="18" charset="-120"/>
                        </a:defRPr>
                      </a:lvl7pPr>
                      <a:lvl8pPr marL="3197225" indent="3175" defTabSz="912813" eaLnBrk="0" fontAlgn="base" hangingPunct="0">
                        <a:spcBef>
                          <a:spcPct val="20000"/>
                        </a:spcBef>
                        <a:spcAft>
                          <a:spcPct val="0"/>
                        </a:spcAft>
                        <a:defRPr kumimoji="1" sz="3600">
                          <a:solidFill>
                            <a:schemeClr val="tx1"/>
                          </a:solidFill>
                          <a:latin typeface="Arial" pitchFamily="34" charset="0"/>
                          <a:ea typeface="新細明體" pitchFamily="18" charset="-120"/>
                        </a:defRPr>
                      </a:lvl8pPr>
                      <a:lvl9pPr marL="3654425" indent="3175" defTabSz="912813" eaLnBrk="0" fontAlgn="base" hangingPunct="0">
                        <a:spcBef>
                          <a:spcPct val="20000"/>
                        </a:spcBef>
                        <a:spcAft>
                          <a:spcPct val="0"/>
                        </a:spcAft>
                        <a:defRPr kumimoji="1" sz="3600">
                          <a:solidFill>
                            <a:schemeClr val="tx1"/>
                          </a:solidFill>
                          <a:latin typeface="Arial" pitchFamily="34" charset="0"/>
                          <a:ea typeface="新細明體" pitchFamily="18" charset="-120"/>
                        </a:defRPr>
                      </a:lvl9pPr>
                    </a:lstStyle>
                    <a:p>
                      <a:pPr marL="0" marR="0" lvl="0" indent="0" algn="ctr" defTabSz="912813" rtl="0" eaLnBrk="1" fontAlgn="base" latinLnBrk="0" hangingPunct="1">
                        <a:lnSpc>
                          <a:spcPct val="100000"/>
                        </a:lnSpc>
                        <a:spcBef>
                          <a:spcPct val="0"/>
                        </a:spcBef>
                        <a:spcAft>
                          <a:spcPct val="0"/>
                        </a:spcAft>
                        <a:buClrTx/>
                        <a:buSzTx/>
                        <a:buFontTx/>
                        <a:buNone/>
                        <a:tabLst/>
                      </a:pPr>
                      <a:r>
                        <a:rPr kumimoji="0" lang="zh-TW" altLang="zh-TW" sz="2400" b="1" i="0" u="none" strike="noStrike" cap="none" normalizeH="0" baseline="0" smtClean="0">
                          <a:ln>
                            <a:noFill/>
                          </a:ln>
                          <a:solidFill>
                            <a:srgbClr val="000000"/>
                          </a:solidFill>
                          <a:effectLst/>
                          <a:latin typeface="微軟正黑體" pitchFamily="34" charset="-120"/>
                          <a:ea typeface="微軟正黑體" pitchFamily="34" charset="-120"/>
                        </a:rPr>
                        <a:t>農</a:t>
                      </a:r>
                      <a:r>
                        <a:rPr kumimoji="0" lang="en-US" altLang="zh-TW" sz="2400" b="1" i="0" u="none" strike="noStrike" cap="none" normalizeH="0" baseline="0" smtClean="0">
                          <a:ln>
                            <a:noFill/>
                          </a:ln>
                          <a:solidFill>
                            <a:srgbClr val="000000"/>
                          </a:solidFill>
                          <a:effectLst/>
                          <a:latin typeface="微軟正黑體" pitchFamily="34" charset="-120"/>
                          <a:ea typeface="微軟正黑體" pitchFamily="34" charset="-120"/>
                        </a:rPr>
                        <a:t/>
                      </a:r>
                      <a:br>
                        <a:rPr kumimoji="0" lang="en-US" altLang="zh-TW" sz="2400" b="1" i="0" u="none" strike="noStrike" cap="none" normalizeH="0" baseline="0" smtClean="0">
                          <a:ln>
                            <a:noFill/>
                          </a:ln>
                          <a:solidFill>
                            <a:srgbClr val="000000"/>
                          </a:solidFill>
                          <a:effectLst/>
                          <a:latin typeface="微軟正黑體" pitchFamily="34" charset="-120"/>
                          <a:ea typeface="微軟正黑體" pitchFamily="34" charset="-120"/>
                        </a:rPr>
                      </a:br>
                      <a:r>
                        <a:rPr kumimoji="0" lang="en-US" altLang="zh-TW" sz="2400" b="1" i="0" u="none" strike="noStrike" cap="none" normalizeH="0" baseline="0" smtClean="0">
                          <a:ln>
                            <a:noFill/>
                          </a:ln>
                          <a:solidFill>
                            <a:srgbClr val="000000"/>
                          </a:solidFill>
                          <a:effectLst/>
                          <a:latin typeface="微軟正黑體" pitchFamily="34" charset="-120"/>
                          <a:ea typeface="微軟正黑體" pitchFamily="34" charset="-120"/>
                        </a:rPr>
                        <a:t>2</a:t>
                      </a:r>
                      <a:endParaRPr kumimoji="0" lang="zh-TW" altLang="zh-TW" sz="2400" b="1" i="0" u="none" strike="noStrike" cap="none" normalizeH="0" baseline="0" smtClean="0">
                        <a:ln>
                          <a:noFill/>
                        </a:ln>
                        <a:solidFill>
                          <a:srgbClr val="000000"/>
                        </a:solidFill>
                        <a:effectLst/>
                        <a:latin typeface="微軟正黑體" pitchFamily="34" charset="-120"/>
                        <a:ea typeface="微軟正黑體" pitchFamily="34" charset="-120"/>
                        <a:cs typeface="Times New Roman" pitchFamily="18" charset="0"/>
                      </a:endParaRPr>
                    </a:p>
                  </a:txBody>
                  <a:tcPr marL="35564" marR="35564" marT="0" marB="0" anchor="ctr"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solidFill>
                      <a:srgbClr val="F0F8F9"/>
                    </a:solidFill>
                  </a:tcPr>
                </a:tc>
                <a:tc rowSpan="2">
                  <a:txBody>
                    <a:bodyPr/>
                    <a:lstStyle>
                      <a:lvl1pPr defTabSz="912813">
                        <a:spcBef>
                          <a:spcPct val="20000"/>
                        </a:spcBef>
                        <a:defRPr kumimoji="1" sz="5800">
                          <a:solidFill>
                            <a:schemeClr val="tx1"/>
                          </a:solidFill>
                          <a:latin typeface="Arial" pitchFamily="34" charset="0"/>
                          <a:ea typeface="新細明體" pitchFamily="18" charset="-120"/>
                        </a:defRPr>
                      </a:lvl1pPr>
                      <a:lvl2pPr defTabSz="912813">
                        <a:spcBef>
                          <a:spcPct val="20000"/>
                        </a:spcBef>
                        <a:defRPr kumimoji="1" sz="5000">
                          <a:solidFill>
                            <a:schemeClr val="tx1"/>
                          </a:solidFill>
                          <a:latin typeface="Arial" pitchFamily="34" charset="0"/>
                          <a:ea typeface="新細明體" pitchFamily="18" charset="-120"/>
                        </a:defRPr>
                      </a:lvl2pPr>
                      <a:lvl3pPr defTabSz="912813">
                        <a:spcBef>
                          <a:spcPct val="20000"/>
                        </a:spcBef>
                        <a:defRPr kumimoji="1" sz="4400">
                          <a:solidFill>
                            <a:schemeClr val="tx1"/>
                          </a:solidFill>
                          <a:latin typeface="Arial" pitchFamily="34" charset="0"/>
                          <a:ea typeface="新細明體" pitchFamily="18" charset="-120"/>
                        </a:defRPr>
                      </a:lvl3pPr>
                      <a:lvl4pPr defTabSz="912813">
                        <a:spcBef>
                          <a:spcPct val="20000"/>
                        </a:spcBef>
                        <a:defRPr kumimoji="1" sz="3600">
                          <a:solidFill>
                            <a:schemeClr val="tx1"/>
                          </a:solidFill>
                          <a:latin typeface="Arial" pitchFamily="34" charset="0"/>
                          <a:ea typeface="新細明體" pitchFamily="18" charset="-120"/>
                        </a:defRPr>
                      </a:lvl4pPr>
                      <a:lvl5pPr defTabSz="912813">
                        <a:spcBef>
                          <a:spcPct val="20000"/>
                        </a:spcBef>
                        <a:defRPr kumimoji="1" sz="3600">
                          <a:solidFill>
                            <a:schemeClr val="tx1"/>
                          </a:solidFill>
                          <a:latin typeface="Arial" pitchFamily="34" charset="0"/>
                          <a:ea typeface="新細明體" pitchFamily="18" charset="-120"/>
                        </a:defRPr>
                      </a:lvl5pPr>
                      <a:lvl6pPr marL="2282825" indent="3175" defTabSz="912813" eaLnBrk="0" fontAlgn="base" hangingPunct="0">
                        <a:spcBef>
                          <a:spcPct val="20000"/>
                        </a:spcBef>
                        <a:spcAft>
                          <a:spcPct val="0"/>
                        </a:spcAft>
                        <a:defRPr kumimoji="1" sz="3600">
                          <a:solidFill>
                            <a:schemeClr val="tx1"/>
                          </a:solidFill>
                          <a:latin typeface="Arial" pitchFamily="34" charset="0"/>
                          <a:ea typeface="新細明體" pitchFamily="18" charset="-120"/>
                        </a:defRPr>
                      </a:lvl6pPr>
                      <a:lvl7pPr marL="2740025" indent="3175" defTabSz="912813" eaLnBrk="0" fontAlgn="base" hangingPunct="0">
                        <a:spcBef>
                          <a:spcPct val="20000"/>
                        </a:spcBef>
                        <a:spcAft>
                          <a:spcPct val="0"/>
                        </a:spcAft>
                        <a:defRPr kumimoji="1" sz="3600">
                          <a:solidFill>
                            <a:schemeClr val="tx1"/>
                          </a:solidFill>
                          <a:latin typeface="Arial" pitchFamily="34" charset="0"/>
                          <a:ea typeface="新細明體" pitchFamily="18" charset="-120"/>
                        </a:defRPr>
                      </a:lvl7pPr>
                      <a:lvl8pPr marL="3197225" indent="3175" defTabSz="912813" eaLnBrk="0" fontAlgn="base" hangingPunct="0">
                        <a:spcBef>
                          <a:spcPct val="20000"/>
                        </a:spcBef>
                        <a:spcAft>
                          <a:spcPct val="0"/>
                        </a:spcAft>
                        <a:defRPr kumimoji="1" sz="3600">
                          <a:solidFill>
                            <a:schemeClr val="tx1"/>
                          </a:solidFill>
                          <a:latin typeface="Arial" pitchFamily="34" charset="0"/>
                          <a:ea typeface="新細明體" pitchFamily="18" charset="-120"/>
                        </a:defRPr>
                      </a:lvl8pPr>
                      <a:lvl9pPr marL="3654425" indent="3175" defTabSz="912813" eaLnBrk="0" fontAlgn="base" hangingPunct="0">
                        <a:spcBef>
                          <a:spcPct val="20000"/>
                        </a:spcBef>
                        <a:spcAft>
                          <a:spcPct val="0"/>
                        </a:spcAft>
                        <a:defRPr kumimoji="1" sz="3600">
                          <a:solidFill>
                            <a:schemeClr val="tx1"/>
                          </a:solidFill>
                          <a:latin typeface="Arial" pitchFamily="34" charset="0"/>
                          <a:ea typeface="新細明體" pitchFamily="18" charset="-120"/>
                        </a:defRPr>
                      </a:lvl9pPr>
                    </a:lstStyle>
                    <a:p>
                      <a:pPr marL="0" marR="0" lvl="0" indent="0" algn="ctr" defTabSz="912813" rtl="0" eaLnBrk="1" fontAlgn="base" latinLnBrk="0" hangingPunct="1">
                        <a:lnSpc>
                          <a:spcPct val="100000"/>
                        </a:lnSpc>
                        <a:spcBef>
                          <a:spcPct val="0"/>
                        </a:spcBef>
                        <a:spcAft>
                          <a:spcPct val="0"/>
                        </a:spcAft>
                        <a:buClrTx/>
                        <a:buSzTx/>
                        <a:buFontTx/>
                        <a:buNone/>
                        <a:tabLst/>
                      </a:pPr>
                      <a:r>
                        <a:rPr kumimoji="0" lang="zh-TW" altLang="zh-TW" sz="2400" b="1" i="0" u="none" strike="noStrike" cap="none" normalizeH="0" baseline="0" smtClean="0">
                          <a:ln>
                            <a:noFill/>
                          </a:ln>
                          <a:solidFill>
                            <a:srgbClr val="000000"/>
                          </a:solidFill>
                          <a:effectLst/>
                          <a:latin typeface="微軟正黑體" pitchFamily="34" charset="-120"/>
                          <a:ea typeface="微軟正黑體" pitchFamily="34" charset="-120"/>
                        </a:rPr>
                        <a:t>農</a:t>
                      </a:r>
                      <a:r>
                        <a:rPr kumimoji="0" lang="en-US" altLang="zh-TW" sz="2400" b="1" i="0" u="none" strike="noStrike" cap="none" normalizeH="0" baseline="0" smtClean="0">
                          <a:ln>
                            <a:noFill/>
                          </a:ln>
                          <a:solidFill>
                            <a:srgbClr val="000000"/>
                          </a:solidFill>
                          <a:effectLst/>
                          <a:latin typeface="微軟正黑體" pitchFamily="34" charset="-120"/>
                          <a:ea typeface="微軟正黑體" pitchFamily="34" charset="-120"/>
                        </a:rPr>
                        <a:t/>
                      </a:r>
                      <a:br>
                        <a:rPr kumimoji="0" lang="en-US" altLang="zh-TW" sz="2400" b="1" i="0" u="none" strike="noStrike" cap="none" normalizeH="0" baseline="0" smtClean="0">
                          <a:ln>
                            <a:noFill/>
                          </a:ln>
                          <a:solidFill>
                            <a:srgbClr val="000000"/>
                          </a:solidFill>
                          <a:effectLst/>
                          <a:latin typeface="微軟正黑體" pitchFamily="34" charset="-120"/>
                          <a:ea typeface="微軟正黑體" pitchFamily="34" charset="-120"/>
                        </a:rPr>
                      </a:br>
                      <a:r>
                        <a:rPr kumimoji="0" lang="en-US" altLang="zh-TW" sz="2400" b="1" i="0" u="none" strike="noStrike" cap="none" normalizeH="0" baseline="0" smtClean="0">
                          <a:ln>
                            <a:noFill/>
                          </a:ln>
                          <a:solidFill>
                            <a:srgbClr val="000000"/>
                          </a:solidFill>
                          <a:effectLst/>
                          <a:latin typeface="微軟正黑體" pitchFamily="34" charset="-120"/>
                          <a:ea typeface="微軟正黑體" pitchFamily="34" charset="-120"/>
                        </a:rPr>
                        <a:t>3</a:t>
                      </a:r>
                      <a:endParaRPr kumimoji="0" lang="zh-TW" altLang="zh-TW" sz="2400" b="1" i="0" u="none" strike="noStrike" cap="none" normalizeH="0" baseline="0" smtClean="0">
                        <a:ln>
                          <a:noFill/>
                        </a:ln>
                        <a:solidFill>
                          <a:srgbClr val="000000"/>
                        </a:solidFill>
                        <a:effectLst/>
                        <a:latin typeface="微軟正黑體" pitchFamily="34" charset="-120"/>
                        <a:ea typeface="微軟正黑體" pitchFamily="34" charset="-120"/>
                        <a:cs typeface="Times New Roman" pitchFamily="18" charset="0"/>
                      </a:endParaRPr>
                    </a:p>
                  </a:txBody>
                  <a:tcPr marL="35564" marR="35564" marT="0" marB="0" anchor="ctr"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solidFill>
                      <a:srgbClr val="F0F8F9"/>
                    </a:solidFill>
                  </a:tcPr>
                </a:tc>
                <a:tc gridSpan="2">
                  <a:txBody>
                    <a:bodyPr/>
                    <a:lstStyle>
                      <a:lvl1pPr defTabSz="912813">
                        <a:spcBef>
                          <a:spcPct val="20000"/>
                        </a:spcBef>
                        <a:defRPr kumimoji="1" sz="5800">
                          <a:solidFill>
                            <a:schemeClr val="tx1"/>
                          </a:solidFill>
                          <a:latin typeface="Arial" pitchFamily="34" charset="0"/>
                          <a:ea typeface="新細明體" pitchFamily="18" charset="-120"/>
                        </a:defRPr>
                      </a:lvl1pPr>
                      <a:lvl2pPr defTabSz="912813">
                        <a:spcBef>
                          <a:spcPct val="20000"/>
                        </a:spcBef>
                        <a:defRPr kumimoji="1" sz="5000">
                          <a:solidFill>
                            <a:schemeClr val="tx1"/>
                          </a:solidFill>
                          <a:latin typeface="Arial" pitchFamily="34" charset="0"/>
                          <a:ea typeface="新細明體" pitchFamily="18" charset="-120"/>
                        </a:defRPr>
                      </a:lvl2pPr>
                      <a:lvl3pPr defTabSz="912813">
                        <a:spcBef>
                          <a:spcPct val="20000"/>
                        </a:spcBef>
                        <a:defRPr kumimoji="1" sz="4400">
                          <a:solidFill>
                            <a:schemeClr val="tx1"/>
                          </a:solidFill>
                          <a:latin typeface="Arial" pitchFamily="34" charset="0"/>
                          <a:ea typeface="新細明體" pitchFamily="18" charset="-120"/>
                        </a:defRPr>
                      </a:lvl3pPr>
                      <a:lvl4pPr defTabSz="912813">
                        <a:spcBef>
                          <a:spcPct val="20000"/>
                        </a:spcBef>
                        <a:defRPr kumimoji="1" sz="3600">
                          <a:solidFill>
                            <a:schemeClr val="tx1"/>
                          </a:solidFill>
                          <a:latin typeface="Arial" pitchFamily="34" charset="0"/>
                          <a:ea typeface="新細明體" pitchFamily="18" charset="-120"/>
                        </a:defRPr>
                      </a:lvl4pPr>
                      <a:lvl5pPr defTabSz="912813">
                        <a:spcBef>
                          <a:spcPct val="20000"/>
                        </a:spcBef>
                        <a:defRPr kumimoji="1" sz="3600">
                          <a:solidFill>
                            <a:schemeClr val="tx1"/>
                          </a:solidFill>
                          <a:latin typeface="Arial" pitchFamily="34" charset="0"/>
                          <a:ea typeface="新細明體" pitchFamily="18" charset="-120"/>
                        </a:defRPr>
                      </a:lvl5pPr>
                      <a:lvl6pPr marL="2282825" indent="3175" defTabSz="912813" eaLnBrk="0" fontAlgn="base" hangingPunct="0">
                        <a:spcBef>
                          <a:spcPct val="20000"/>
                        </a:spcBef>
                        <a:spcAft>
                          <a:spcPct val="0"/>
                        </a:spcAft>
                        <a:defRPr kumimoji="1" sz="3600">
                          <a:solidFill>
                            <a:schemeClr val="tx1"/>
                          </a:solidFill>
                          <a:latin typeface="Arial" pitchFamily="34" charset="0"/>
                          <a:ea typeface="新細明體" pitchFamily="18" charset="-120"/>
                        </a:defRPr>
                      </a:lvl6pPr>
                      <a:lvl7pPr marL="2740025" indent="3175" defTabSz="912813" eaLnBrk="0" fontAlgn="base" hangingPunct="0">
                        <a:spcBef>
                          <a:spcPct val="20000"/>
                        </a:spcBef>
                        <a:spcAft>
                          <a:spcPct val="0"/>
                        </a:spcAft>
                        <a:defRPr kumimoji="1" sz="3600">
                          <a:solidFill>
                            <a:schemeClr val="tx1"/>
                          </a:solidFill>
                          <a:latin typeface="Arial" pitchFamily="34" charset="0"/>
                          <a:ea typeface="新細明體" pitchFamily="18" charset="-120"/>
                        </a:defRPr>
                      </a:lvl7pPr>
                      <a:lvl8pPr marL="3197225" indent="3175" defTabSz="912813" eaLnBrk="0" fontAlgn="base" hangingPunct="0">
                        <a:spcBef>
                          <a:spcPct val="20000"/>
                        </a:spcBef>
                        <a:spcAft>
                          <a:spcPct val="0"/>
                        </a:spcAft>
                        <a:defRPr kumimoji="1" sz="3600">
                          <a:solidFill>
                            <a:schemeClr val="tx1"/>
                          </a:solidFill>
                          <a:latin typeface="Arial" pitchFamily="34" charset="0"/>
                          <a:ea typeface="新細明體" pitchFamily="18" charset="-120"/>
                        </a:defRPr>
                      </a:lvl8pPr>
                      <a:lvl9pPr marL="3654425" indent="3175" defTabSz="912813" eaLnBrk="0" fontAlgn="base" hangingPunct="0">
                        <a:spcBef>
                          <a:spcPct val="20000"/>
                        </a:spcBef>
                        <a:spcAft>
                          <a:spcPct val="0"/>
                        </a:spcAft>
                        <a:defRPr kumimoji="1" sz="3600">
                          <a:solidFill>
                            <a:schemeClr val="tx1"/>
                          </a:solidFill>
                          <a:latin typeface="Arial" pitchFamily="34" charset="0"/>
                          <a:ea typeface="新細明體" pitchFamily="18" charset="-120"/>
                        </a:defRPr>
                      </a:lvl9pPr>
                    </a:lstStyle>
                    <a:p>
                      <a:pPr marL="0" marR="0" lvl="0" indent="0" algn="ctr" defTabSz="912813" rtl="0" eaLnBrk="1" fontAlgn="base" latinLnBrk="0" hangingPunct="1">
                        <a:lnSpc>
                          <a:spcPct val="100000"/>
                        </a:lnSpc>
                        <a:spcBef>
                          <a:spcPct val="0"/>
                        </a:spcBef>
                        <a:spcAft>
                          <a:spcPct val="0"/>
                        </a:spcAft>
                        <a:buClrTx/>
                        <a:buSzTx/>
                        <a:buFontTx/>
                        <a:buNone/>
                        <a:tabLst/>
                      </a:pPr>
                      <a:r>
                        <a:rPr kumimoji="0" lang="zh-TW" altLang="zh-TW" sz="2400" b="1" i="0" u="none" strike="noStrike" cap="none" normalizeH="0" baseline="0" smtClean="0">
                          <a:ln>
                            <a:noFill/>
                          </a:ln>
                          <a:solidFill>
                            <a:srgbClr val="000000"/>
                          </a:solidFill>
                          <a:effectLst/>
                          <a:latin typeface="微軟正黑體" pitchFamily="34" charset="-120"/>
                          <a:ea typeface="微軟正黑體" pitchFamily="34" charset="-120"/>
                        </a:rPr>
                        <a:t>農</a:t>
                      </a:r>
                      <a:r>
                        <a:rPr kumimoji="0" lang="en-US" altLang="zh-TW" sz="2400" b="1" i="0" u="none" strike="noStrike" cap="none" normalizeH="0" baseline="0" smtClean="0">
                          <a:ln>
                            <a:noFill/>
                          </a:ln>
                          <a:solidFill>
                            <a:srgbClr val="000000"/>
                          </a:solidFill>
                          <a:effectLst/>
                          <a:latin typeface="微軟正黑體" pitchFamily="34" charset="-120"/>
                          <a:ea typeface="微軟正黑體" pitchFamily="34" charset="-120"/>
                        </a:rPr>
                        <a:t>4</a:t>
                      </a:r>
                      <a:endParaRPr kumimoji="0" lang="zh-TW" altLang="zh-TW" sz="2400" b="1" i="0" u="none" strike="noStrike" cap="none" normalizeH="0" baseline="0" smtClean="0">
                        <a:ln>
                          <a:noFill/>
                        </a:ln>
                        <a:solidFill>
                          <a:srgbClr val="000000"/>
                        </a:solidFill>
                        <a:effectLst/>
                        <a:latin typeface="微軟正黑體" pitchFamily="34" charset="-120"/>
                        <a:ea typeface="微軟正黑體" pitchFamily="34" charset="-120"/>
                        <a:cs typeface="Times New Roman" pitchFamily="18" charset="0"/>
                      </a:endParaRPr>
                    </a:p>
                  </a:txBody>
                  <a:tcPr marL="35564" marR="35564" marT="0" marB="0" anchor="ctr"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solidFill>
                      <a:srgbClr val="F0F8F9"/>
                    </a:solidFill>
                  </a:tcPr>
                </a:tc>
                <a:tc hMerge="1">
                  <a:txBody>
                    <a:bodyPr/>
                    <a:lstStyle/>
                    <a:p>
                      <a:endParaRPr lang="zh-TW" altLang="en-US"/>
                    </a:p>
                  </a:txBody>
                  <a:tcPr/>
                </a:tc>
                <a:tc rowSpan="2">
                  <a:txBody>
                    <a:bodyPr/>
                    <a:lstStyle>
                      <a:lvl1pPr defTabSz="912813">
                        <a:spcBef>
                          <a:spcPct val="20000"/>
                        </a:spcBef>
                        <a:defRPr kumimoji="1" sz="5800">
                          <a:solidFill>
                            <a:schemeClr val="tx1"/>
                          </a:solidFill>
                          <a:latin typeface="Arial" pitchFamily="34" charset="0"/>
                          <a:ea typeface="新細明體" pitchFamily="18" charset="-120"/>
                        </a:defRPr>
                      </a:lvl1pPr>
                      <a:lvl2pPr defTabSz="912813">
                        <a:spcBef>
                          <a:spcPct val="20000"/>
                        </a:spcBef>
                        <a:defRPr kumimoji="1" sz="5000">
                          <a:solidFill>
                            <a:schemeClr val="tx1"/>
                          </a:solidFill>
                          <a:latin typeface="Arial" pitchFamily="34" charset="0"/>
                          <a:ea typeface="新細明體" pitchFamily="18" charset="-120"/>
                        </a:defRPr>
                      </a:lvl2pPr>
                      <a:lvl3pPr defTabSz="912813">
                        <a:spcBef>
                          <a:spcPct val="20000"/>
                        </a:spcBef>
                        <a:defRPr kumimoji="1" sz="4400">
                          <a:solidFill>
                            <a:schemeClr val="tx1"/>
                          </a:solidFill>
                          <a:latin typeface="Arial" pitchFamily="34" charset="0"/>
                          <a:ea typeface="新細明體" pitchFamily="18" charset="-120"/>
                        </a:defRPr>
                      </a:lvl3pPr>
                      <a:lvl4pPr defTabSz="912813">
                        <a:spcBef>
                          <a:spcPct val="20000"/>
                        </a:spcBef>
                        <a:defRPr kumimoji="1" sz="3600">
                          <a:solidFill>
                            <a:schemeClr val="tx1"/>
                          </a:solidFill>
                          <a:latin typeface="Arial" pitchFamily="34" charset="0"/>
                          <a:ea typeface="新細明體" pitchFamily="18" charset="-120"/>
                        </a:defRPr>
                      </a:lvl4pPr>
                      <a:lvl5pPr defTabSz="912813">
                        <a:spcBef>
                          <a:spcPct val="20000"/>
                        </a:spcBef>
                        <a:defRPr kumimoji="1" sz="3600">
                          <a:solidFill>
                            <a:schemeClr val="tx1"/>
                          </a:solidFill>
                          <a:latin typeface="Arial" pitchFamily="34" charset="0"/>
                          <a:ea typeface="新細明體" pitchFamily="18" charset="-120"/>
                        </a:defRPr>
                      </a:lvl5pPr>
                      <a:lvl6pPr marL="2282825" indent="3175" defTabSz="912813" eaLnBrk="0" fontAlgn="base" hangingPunct="0">
                        <a:spcBef>
                          <a:spcPct val="20000"/>
                        </a:spcBef>
                        <a:spcAft>
                          <a:spcPct val="0"/>
                        </a:spcAft>
                        <a:defRPr kumimoji="1" sz="3600">
                          <a:solidFill>
                            <a:schemeClr val="tx1"/>
                          </a:solidFill>
                          <a:latin typeface="Arial" pitchFamily="34" charset="0"/>
                          <a:ea typeface="新細明體" pitchFamily="18" charset="-120"/>
                        </a:defRPr>
                      </a:lvl6pPr>
                      <a:lvl7pPr marL="2740025" indent="3175" defTabSz="912813" eaLnBrk="0" fontAlgn="base" hangingPunct="0">
                        <a:spcBef>
                          <a:spcPct val="20000"/>
                        </a:spcBef>
                        <a:spcAft>
                          <a:spcPct val="0"/>
                        </a:spcAft>
                        <a:defRPr kumimoji="1" sz="3600">
                          <a:solidFill>
                            <a:schemeClr val="tx1"/>
                          </a:solidFill>
                          <a:latin typeface="Arial" pitchFamily="34" charset="0"/>
                          <a:ea typeface="新細明體" pitchFamily="18" charset="-120"/>
                        </a:defRPr>
                      </a:lvl7pPr>
                      <a:lvl8pPr marL="3197225" indent="3175" defTabSz="912813" eaLnBrk="0" fontAlgn="base" hangingPunct="0">
                        <a:spcBef>
                          <a:spcPct val="20000"/>
                        </a:spcBef>
                        <a:spcAft>
                          <a:spcPct val="0"/>
                        </a:spcAft>
                        <a:defRPr kumimoji="1" sz="3600">
                          <a:solidFill>
                            <a:schemeClr val="tx1"/>
                          </a:solidFill>
                          <a:latin typeface="Arial" pitchFamily="34" charset="0"/>
                          <a:ea typeface="新細明體" pitchFamily="18" charset="-120"/>
                        </a:defRPr>
                      </a:lvl8pPr>
                      <a:lvl9pPr marL="3654425" indent="3175" defTabSz="912813" eaLnBrk="0" fontAlgn="base" hangingPunct="0">
                        <a:spcBef>
                          <a:spcPct val="20000"/>
                        </a:spcBef>
                        <a:spcAft>
                          <a:spcPct val="0"/>
                        </a:spcAft>
                        <a:defRPr kumimoji="1" sz="3600">
                          <a:solidFill>
                            <a:schemeClr val="tx1"/>
                          </a:solidFill>
                          <a:latin typeface="Arial" pitchFamily="34" charset="0"/>
                          <a:ea typeface="新細明體" pitchFamily="18" charset="-120"/>
                        </a:defRPr>
                      </a:lvl9pPr>
                    </a:lstStyle>
                    <a:p>
                      <a:pPr marL="0" marR="0" lvl="0" indent="0" algn="ctr" defTabSz="912813" rtl="0" eaLnBrk="1" fontAlgn="base" latinLnBrk="0" hangingPunct="1">
                        <a:lnSpc>
                          <a:spcPct val="100000"/>
                        </a:lnSpc>
                        <a:spcBef>
                          <a:spcPct val="0"/>
                        </a:spcBef>
                        <a:spcAft>
                          <a:spcPct val="0"/>
                        </a:spcAft>
                        <a:buClrTx/>
                        <a:buSzTx/>
                        <a:buFontTx/>
                        <a:buNone/>
                        <a:tabLst/>
                      </a:pPr>
                      <a:r>
                        <a:rPr kumimoji="0" lang="zh-TW" altLang="zh-TW" sz="2400" b="1" i="0" u="none" strike="noStrike" cap="none" normalizeH="0" baseline="0" smtClean="0">
                          <a:ln>
                            <a:noFill/>
                          </a:ln>
                          <a:solidFill>
                            <a:srgbClr val="000000"/>
                          </a:solidFill>
                          <a:effectLst/>
                          <a:latin typeface="微軟正黑體" pitchFamily="34" charset="-120"/>
                          <a:ea typeface="微軟正黑體" pitchFamily="34" charset="-120"/>
                        </a:rPr>
                        <a:t>農</a:t>
                      </a:r>
                      <a:r>
                        <a:rPr kumimoji="0" lang="en-US" altLang="zh-TW" sz="2400" b="1" i="0" u="none" strike="noStrike" cap="none" normalizeH="0" baseline="0" smtClean="0">
                          <a:ln>
                            <a:noFill/>
                          </a:ln>
                          <a:solidFill>
                            <a:srgbClr val="000000"/>
                          </a:solidFill>
                          <a:effectLst/>
                          <a:latin typeface="微軟正黑體" pitchFamily="34" charset="-120"/>
                          <a:ea typeface="微軟正黑體" pitchFamily="34" charset="-120"/>
                        </a:rPr>
                        <a:t/>
                      </a:r>
                      <a:br>
                        <a:rPr kumimoji="0" lang="en-US" altLang="zh-TW" sz="2400" b="1" i="0" u="none" strike="noStrike" cap="none" normalizeH="0" baseline="0" smtClean="0">
                          <a:ln>
                            <a:noFill/>
                          </a:ln>
                          <a:solidFill>
                            <a:srgbClr val="000000"/>
                          </a:solidFill>
                          <a:effectLst/>
                          <a:latin typeface="微軟正黑體" pitchFamily="34" charset="-120"/>
                          <a:ea typeface="微軟正黑體" pitchFamily="34" charset="-120"/>
                        </a:rPr>
                      </a:br>
                      <a:r>
                        <a:rPr kumimoji="0" lang="en-US" altLang="zh-TW" sz="2400" b="1" i="0" u="none" strike="noStrike" cap="none" normalizeH="0" baseline="0" smtClean="0">
                          <a:ln>
                            <a:noFill/>
                          </a:ln>
                          <a:solidFill>
                            <a:srgbClr val="000000"/>
                          </a:solidFill>
                          <a:effectLst/>
                          <a:latin typeface="微軟正黑體" pitchFamily="34" charset="-120"/>
                          <a:ea typeface="微軟正黑體" pitchFamily="34" charset="-120"/>
                        </a:rPr>
                        <a:t>5</a:t>
                      </a:r>
                      <a:endParaRPr kumimoji="0" lang="zh-TW" altLang="zh-TW" sz="2400" b="1" i="0" u="none" strike="noStrike" cap="none" normalizeH="0" baseline="0" smtClean="0">
                        <a:ln>
                          <a:noFill/>
                        </a:ln>
                        <a:solidFill>
                          <a:srgbClr val="000000"/>
                        </a:solidFill>
                        <a:effectLst/>
                        <a:latin typeface="微軟正黑體" pitchFamily="34" charset="-120"/>
                        <a:ea typeface="微軟正黑體" pitchFamily="34" charset="-120"/>
                        <a:cs typeface="Times New Roman" pitchFamily="18" charset="0"/>
                      </a:endParaRPr>
                    </a:p>
                  </a:txBody>
                  <a:tcPr marL="35564" marR="35564" marT="0" marB="0" anchor="ctr"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solidFill>
                      <a:srgbClr val="F0F8F9"/>
                    </a:solidFill>
                  </a:tcPr>
                </a:tc>
                <a:tc rowSpan="2">
                  <a:txBody>
                    <a:bodyPr/>
                    <a:lstStyle>
                      <a:lvl1pPr defTabSz="912813">
                        <a:spcBef>
                          <a:spcPct val="20000"/>
                        </a:spcBef>
                        <a:defRPr kumimoji="1" sz="5800">
                          <a:solidFill>
                            <a:schemeClr val="tx1"/>
                          </a:solidFill>
                          <a:latin typeface="Arial" pitchFamily="34" charset="0"/>
                          <a:ea typeface="新細明體" pitchFamily="18" charset="-120"/>
                        </a:defRPr>
                      </a:lvl1pPr>
                      <a:lvl2pPr defTabSz="912813">
                        <a:spcBef>
                          <a:spcPct val="20000"/>
                        </a:spcBef>
                        <a:defRPr kumimoji="1" sz="5000">
                          <a:solidFill>
                            <a:schemeClr val="tx1"/>
                          </a:solidFill>
                          <a:latin typeface="Arial" pitchFamily="34" charset="0"/>
                          <a:ea typeface="新細明體" pitchFamily="18" charset="-120"/>
                        </a:defRPr>
                      </a:lvl2pPr>
                      <a:lvl3pPr defTabSz="912813">
                        <a:spcBef>
                          <a:spcPct val="20000"/>
                        </a:spcBef>
                        <a:defRPr kumimoji="1" sz="4400">
                          <a:solidFill>
                            <a:schemeClr val="tx1"/>
                          </a:solidFill>
                          <a:latin typeface="Arial" pitchFamily="34" charset="0"/>
                          <a:ea typeface="新細明體" pitchFamily="18" charset="-120"/>
                        </a:defRPr>
                      </a:lvl3pPr>
                      <a:lvl4pPr defTabSz="912813">
                        <a:spcBef>
                          <a:spcPct val="20000"/>
                        </a:spcBef>
                        <a:defRPr kumimoji="1" sz="3600">
                          <a:solidFill>
                            <a:schemeClr val="tx1"/>
                          </a:solidFill>
                          <a:latin typeface="Arial" pitchFamily="34" charset="0"/>
                          <a:ea typeface="新細明體" pitchFamily="18" charset="-120"/>
                        </a:defRPr>
                      </a:lvl4pPr>
                      <a:lvl5pPr defTabSz="912813">
                        <a:spcBef>
                          <a:spcPct val="20000"/>
                        </a:spcBef>
                        <a:defRPr kumimoji="1" sz="3600">
                          <a:solidFill>
                            <a:schemeClr val="tx1"/>
                          </a:solidFill>
                          <a:latin typeface="Arial" pitchFamily="34" charset="0"/>
                          <a:ea typeface="新細明體" pitchFamily="18" charset="-120"/>
                        </a:defRPr>
                      </a:lvl5pPr>
                      <a:lvl6pPr marL="2282825" indent="3175" defTabSz="912813" eaLnBrk="0" fontAlgn="base" hangingPunct="0">
                        <a:spcBef>
                          <a:spcPct val="20000"/>
                        </a:spcBef>
                        <a:spcAft>
                          <a:spcPct val="0"/>
                        </a:spcAft>
                        <a:defRPr kumimoji="1" sz="3600">
                          <a:solidFill>
                            <a:schemeClr val="tx1"/>
                          </a:solidFill>
                          <a:latin typeface="Arial" pitchFamily="34" charset="0"/>
                          <a:ea typeface="新細明體" pitchFamily="18" charset="-120"/>
                        </a:defRPr>
                      </a:lvl6pPr>
                      <a:lvl7pPr marL="2740025" indent="3175" defTabSz="912813" eaLnBrk="0" fontAlgn="base" hangingPunct="0">
                        <a:spcBef>
                          <a:spcPct val="20000"/>
                        </a:spcBef>
                        <a:spcAft>
                          <a:spcPct val="0"/>
                        </a:spcAft>
                        <a:defRPr kumimoji="1" sz="3600">
                          <a:solidFill>
                            <a:schemeClr val="tx1"/>
                          </a:solidFill>
                          <a:latin typeface="Arial" pitchFamily="34" charset="0"/>
                          <a:ea typeface="新細明體" pitchFamily="18" charset="-120"/>
                        </a:defRPr>
                      </a:lvl7pPr>
                      <a:lvl8pPr marL="3197225" indent="3175" defTabSz="912813" eaLnBrk="0" fontAlgn="base" hangingPunct="0">
                        <a:spcBef>
                          <a:spcPct val="20000"/>
                        </a:spcBef>
                        <a:spcAft>
                          <a:spcPct val="0"/>
                        </a:spcAft>
                        <a:defRPr kumimoji="1" sz="3600">
                          <a:solidFill>
                            <a:schemeClr val="tx1"/>
                          </a:solidFill>
                          <a:latin typeface="Arial" pitchFamily="34" charset="0"/>
                          <a:ea typeface="新細明體" pitchFamily="18" charset="-120"/>
                        </a:defRPr>
                      </a:lvl8pPr>
                      <a:lvl9pPr marL="3654425" indent="3175" defTabSz="912813" eaLnBrk="0" fontAlgn="base" hangingPunct="0">
                        <a:spcBef>
                          <a:spcPct val="20000"/>
                        </a:spcBef>
                        <a:spcAft>
                          <a:spcPct val="0"/>
                        </a:spcAft>
                        <a:defRPr kumimoji="1" sz="3600">
                          <a:solidFill>
                            <a:schemeClr val="tx1"/>
                          </a:solidFill>
                          <a:latin typeface="Arial" pitchFamily="34" charset="0"/>
                          <a:ea typeface="新細明體" pitchFamily="18" charset="-120"/>
                        </a:defRPr>
                      </a:lvl9pPr>
                    </a:lstStyle>
                    <a:p>
                      <a:pPr marL="0" marR="0" lvl="0" indent="0" algn="ctr" defTabSz="912813" rtl="0" eaLnBrk="1" fontAlgn="base" latinLnBrk="0" hangingPunct="1">
                        <a:lnSpc>
                          <a:spcPct val="100000"/>
                        </a:lnSpc>
                        <a:spcBef>
                          <a:spcPct val="0"/>
                        </a:spcBef>
                        <a:spcAft>
                          <a:spcPct val="0"/>
                        </a:spcAft>
                        <a:buClrTx/>
                        <a:buSzTx/>
                        <a:buFontTx/>
                        <a:buNone/>
                        <a:tabLst/>
                      </a:pPr>
                      <a:r>
                        <a:rPr kumimoji="0" lang="zh-TW" altLang="zh-TW" sz="2400" b="1" i="0" u="none" strike="noStrike" cap="none" normalizeH="0" baseline="0" smtClean="0">
                          <a:ln>
                            <a:noFill/>
                          </a:ln>
                          <a:solidFill>
                            <a:srgbClr val="000000"/>
                          </a:solidFill>
                          <a:effectLst/>
                          <a:latin typeface="微軟正黑體" pitchFamily="34" charset="-120"/>
                          <a:ea typeface="微軟正黑體" pitchFamily="34" charset="-120"/>
                        </a:rPr>
                        <a:t>國</a:t>
                      </a:r>
                      <a:endParaRPr kumimoji="0" lang="en-US" altLang="zh-TW" sz="2400" b="1" i="0" u="none" strike="noStrike" cap="none" normalizeH="0" baseline="0" smtClean="0">
                        <a:ln>
                          <a:noFill/>
                        </a:ln>
                        <a:solidFill>
                          <a:srgbClr val="000000"/>
                        </a:solidFill>
                        <a:effectLst/>
                        <a:latin typeface="微軟正黑體" pitchFamily="34" charset="-120"/>
                        <a:ea typeface="微軟正黑體" pitchFamily="34" charset="-120"/>
                      </a:endParaRPr>
                    </a:p>
                    <a:p>
                      <a:pPr marL="0" marR="0" lvl="0" indent="0" algn="ctr" defTabSz="912813" rtl="0" eaLnBrk="1" fontAlgn="base" latinLnBrk="0" hangingPunct="1">
                        <a:lnSpc>
                          <a:spcPct val="100000"/>
                        </a:lnSpc>
                        <a:spcBef>
                          <a:spcPct val="0"/>
                        </a:spcBef>
                        <a:spcAft>
                          <a:spcPct val="0"/>
                        </a:spcAft>
                        <a:buClrTx/>
                        <a:buSzTx/>
                        <a:buFontTx/>
                        <a:buNone/>
                        <a:tabLst/>
                      </a:pPr>
                      <a:r>
                        <a:rPr kumimoji="0" lang="en-US" altLang="zh-TW" sz="2400" b="1" i="0" u="none" strike="noStrike" cap="none" normalizeH="0" baseline="0" smtClean="0">
                          <a:ln>
                            <a:noFill/>
                          </a:ln>
                          <a:solidFill>
                            <a:srgbClr val="000000"/>
                          </a:solidFill>
                          <a:effectLst/>
                          <a:latin typeface="微軟正黑體" pitchFamily="34" charset="-120"/>
                          <a:ea typeface="微軟正黑體" pitchFamily="34" charset="-120"/>
                        </a:rPr>
                        <a:t>1</a:t>
                      </a:r>
                      <a:endParaRPr kumimoji="0" lang="zh-TW" altLang="zh-TW" sz="2400" b="1" i="0" u="none" strike="noStrike" cap="none" normalizeH="0" baseline="0" smtClean="0">
                        <a:ln>
                          <a:noFill/>
                        </a:ln>
                        <a:solidFill>
                          <a:srgbClr val="000000"/>
                        </a:solidFill>
                        <a:effectLst/>
                        <a:latin typeface="微軟正黑體" pitchFamily="34" charset="-120"/>
                        <a:ea typeface="微軟正黑體" pitchFamily="34" charset="-120"/>
                        <a:cs typeface="Times New Roman" pitchFamily="18" charset="0"/>
                      </a:endParaRPr>
                    </a:p>
                  </a:txBody>
                  <a:tcPr marL="35564" marR="35564" marT="0" marB="0" anchor="ctr"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solidFill>
                      <a:srgbClr val="F0F8F9"/>
                    </a:solidFill>
                  </a:tcPr>
                </a:tc>
                <a:tc rowSpan="2">
                  <a:txBody>
                    <a:bodyPr/>
                    <a:lstStyle>
                      <a:lvl1pPr defTabSz="912813">
                        <a:spcBef>
                          <a:spcPct val="20000"/>
                        </a:spcBef>
                        <a:defRPr kumimoji="1" sz="5800">
                          <a:solidFill>
                            <a:schemeClr val="tx1"/>
                          </a:solidFill>
                          <a:latin typeface="Arial" pitchFamily="34" charset="0"/>
                          <a:ea typeface="新細明體" pitchFamily="18" charset="-120"/>
                        </a:defRPr>
                      </a:lvl1pPr>
                      <a:lvl2pPr defTabSz="912813">
                        <a:spcBef>
                          <a:spcPct val="20000"/>
                        </a:spcBef>
                        <a:defRPr kumimoji="1" sz="5000">
                          <a:solidFill>
                            <a:schemeClr val="tx1"/>
                          </a:solidFill>
                          <a:latin typeface="Arial" pitchFamily="34" charset="0"/>
                          <a:ea typeface="新細明體" pitchFamily="18" charset="-120"/>
                        </a:defRPr>
                      </a:lvl2pPr>
                      <a:lvl3pPr defTabSz="912813">
                        <a:spcBef>
                          <a:spcPct val="20000"/>
                        </a:spcBef>
                        <a:defRPr kumimoji="1" sz="4400">
                          <a:solidFill>
                            <a:schemeClr val="tx1"/>
                          </a:solidFill>
                          <a:latin typeface="Arial" pitchFamily="34" charset="0"/>
                          <a:ea typeface="新細明體" pitchFamily="18" charset="-120"/>
                        </a:defRPr>
                      </a:lvl3pPr>
                      <a:lvl4pPr defTabSz="912813">
                        <a:spcBef>
                          <a:spcPct val="20000"/>
                        </a:spcBef>
                        <a:defRPr kumimoji="1" sz="3600">
                          <a:solidFill>
                            <a:schemeClr val="tx1"/>
                          </a:solidFill>
                          <a:latin typeface="Arial" pitchFamily="34" charset="0"/>
                          <a:ea typeface="新細明體" pitchFamily="18" charset="-120"/>
                        </a:defRPr>
                      </a:lvl4pPr>
                      <a:lvl5pPr defTabSz="912813">
                        <a:spcBef>
                          <a:spcPct val="20000"/>
                        </a:spcBef>
                        <a:defRPr kumimoji="1" sz="3600">
                          <a:solidFill>
                            <a:schemeClr val="tx1"/>
                          </a:solidFill>
                          <a:latin typeface="Arial" pitchFamily="34" charset="0"/>
                          <a:ea typeface="新細明體" pitchFamily="18" charset="-120"/>
                        </a:defRPr>
                      </a:lvl5pPr>
                      <a:lvl6pPr marL="2282825" indent="3175" defTabSz="912813" eaLnBrk="0" fontAlgn="base" hangingPunct="0">
                        <a:spcBef>
                          <a:spcPct val="20000"/>
                        </a:spcBef>
                        <a:spcAft>
                          <a:spcPct val="0"/>
                        </a:spcAft>
                        <a:defRPr kumimoji="1" sz="3600">
                          <a:solidFill>
                            <a:schemeClr val="tx1"/>
                          </a:solidFill>
                          <a:latin typeface="Arial" pitchFamily="34" charset="0"/>
                          <a:ea typeface="新細明體" pitchFamily="18" charset="-120"/>
                        </a:defRPr>
                      </a:lvl6pPr>
                      <a:lvl7pPr marL="2740025" indent="3175" defTabSz="912813" eaLnBrk="0" fontAlgn="base" hangingPunct="0">
                        <a:spcBef>
                          <a:spcPct val="20000"/>
                        </a:spcBef>
                        <a:spcAft>
                          <a:spcPct val="0"/>
                        </a:spcAft>
                        <a:defRPr kumimoji="1" sz="3600">
                          <a:solidFill>
                            <a:schemeClr val="tx1"/>
                          </a:solidFill>
                          <a:latin typeface="Arial" pitchFamily="34" charset="0"/>
                          <a:ea typeface="新細明體" pitchFamily="18" charset="-120"/>
                        </a:defRPr>
                      </a:lvl7pPr>
                      <a:lvl8pPr marL="3197225" indent="3175" defTabSz="912813" eaLnBrk="0" fontAlgn="base" hangingPunct="0">
                        <a:spcBef>
                          <a:spcPct val="20000"/>
                        </a:spcBef>
                        <a:spcAft>
                          <a:spcPct val="0"/>
                        </a:spcAft>
                        <a:defRPr kumimoji="1" sz="3600">
                          <a:solidFill>
                            <a:schemeClr val="tx1"/>
                          </a:solidFill>
                          <a:latin typeface="Arial" pitchFamily="34" charset="0"/>
                          <a:ea typeface="新細明體" pitchFamily="18" charset="-120"/>
                        </a:defRPr>
                      </a:lvl8pPr>
                      <a:lvl9pPr marL="3654425" indent="3175" defTabSz="912813" eaLnBrk="0" fontAlgn="base" hangingPunct="0">
                        <a:spcBef>
                          <a:spcPct val="20000"/>
                        </a:spcBef>
                        <a:spcAft>
                          <a:spcPct val="0"/>
                        </a:spcAft>
                        <a:defRPr kumimoji="1" sz="3600">
                          <a:solidFill>
                            <a:schemeClr val="tx1"/>
                          </a:solidFill>
                          <a:latin typeface="Arial" pitchFamily="34" charset="0"/>
                          <a:ea typeface="新細明體" pitchFamily="18" charset="-120"/>
                        </a:defRPr>
                      </a:lvl9pPr>
                    </a:lstStyle>
                    <a:p>
                      <a:pPr marL="0" marR="0" lvl="0" indent="0" algn="ctr" defTabSz="912813" rtl="0" eaLnBrk="1" fontAlgn="base" latinLnBrk="0" hangingPunct="1">
                        <a:lnSpc>
                          <a:spcPct val="100000"/>
                        </a:lnSpc>
                        <a:spcBef>
                          <a:spcPct val="0"/>
                        </a:spcBef>
                        <a:spcAft>
                          <a:spcPct val="0"/>
                        </a:spcAft>
                        <a:buClrTx/>
                        <a:buSzTx/>
                        <a:buFontTx/>
                        <a:buNone/>
                        <a:tabLst/>
                      </a:pPr>
                      <a:r>
                        <a:rPr kumimoji="0" lang="zh-TW" altLang="zh-TW" sz="2400" b="1" i="0" u="none" strike="noStrike" cap="none" normalizeH="0" baseline="0" smtClean="0">
                          <a:ln>
                            <a:noFill/>
                          </a:ln>
                          <a:solidFill>
                            <a:srgbClr val="000000"/>
                          </a:solidFill>
                          <a:effectLst/>
                          <a:latin typeface="微軟正黑體" pitchFamily="34" charset="-120"/>
                          <a:ea typeface="微軟正黑體" pitchFamily="34" charset="-120"/>
                        </a:rPr>
                        <a:t>國</a:t>
                      </a:r>
                      <a:endParaRPr kumimoji="0" lang="en-US" altLang="zh-TW" sz="2400" b="1" i="0" u="none" strike="noStrike" cap="none" normalizeH="0" baseline="0" smtClean="0">
                        <a:ln>
                          <a:noFill/>
                        </a:ln>
                        <a:solidFill>
                          <a:srgbClr val="000000"/>
                        </a:solidFill>
                        <a:effectLst/>
                        <a:latin typeface="微軟正黑體" pitchFamily="34" charset="-120"/>
                        <a:ea typeface="微軟正黑體" pitchFamily="34" charset="-120"/>
                      </a:endParaRPr>
                    </a:p>
                    <a:p>
                      <a:pPr marL="0" marR="0" lvl="0" indent="0" algn="ctr" defTabSz="912813" rtl="0" eaLnBrk="1" fontAlgn="base" latinLnBrk="0" hangingPunct="1">
                        <a:lnSpc>
                          <a:spcPct val="100000"/>
                        </a:lnSpc>
                        <a:spcBef>
                          <a:spcPct val="0"/>
                        </a:spcBef>
                        <a:spcAft>
                          <a:spcPct val="0"/>
                        </a:spcAft>
                        <a:buClrTx/>
                        <a:buSzTx/>
                        <a:buFontTx/>
                        <a:buNone/>
                        <a:tabLst/>
                      </a:pPr>
                      <a:r>
                        <a:rPr kumimoji="0" lang="en-US" altLang="zh-TW" sz="2400" b="1" i="0" u="none" strike="noStrike" cap="none" normalizeH="0" baseline="0" smtClean="0">
                          <a:ln>
                            <a:noFill/>
                          </a:ln>
                          <a:solidFill>
                            <a:srgbClr val="000000"/>
                          </a:solidFill>
                          <a:effectLst/>
                          <a:latin typeface="微軟正黑體" pitchFamily="34" charset="-120"/>
                          <a:ea typeface="微軟正黑體" pitchFamily="34" charset="-120"/>
                        </a:rPr>
                        <a:t>2</a:t>
                      </a:r>
                      <a:endParaRPr kumimoji="0" lang="zh-TW" altLang="zh-TW" sz="2400" b="1" i="0" u="none" strike="noStrike" cap="none" normalizeH="0" baseline="0" smtClean="0">
                        <a:ln>
                          <a:noFill/>
                        </a:ln>
                        <a:solidFill>
                          <a:srgbClr val="000000"/>
                        </a:solidFill>
                        <a:effectLst/>
                        <a:latin typeface="微軟正黑體" pitchFamily="34" charset="-120"/>
                        <a:ea typeface="微軟正黑體" pitchFamily="34" charset="-120"/>
                        <a:cs typeface="Times New Roman" pitchFamily="18" charset="0"/>
                      </a:endParaRPr>
                    </a:p>
                  </a:txBody>
                  <a:tcPr marL="35564" marR="35564" marT="0" marB="0" anchor="ctr"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solidFill>
                      <a:srgbClr val="F0F8F9"/>
                    </a:solidFill>
                  </a:tcPr>
                </a:tc>
                <a:tc rowSpan="2">
                  <a:txBody>
                    <a:bodyPr/>
                    <a:lstStyle>
                      <a:lvl1pPr defTabSz="912813">
                        <a:spcBef>
                          <a:spcPct val="20000"/>
                        </a:spcBef>
                        <a:defRPr kumimoji="1" sz="5800">
                          <a:solidFill>
                            <a:schemeClr val="tx1"/>
                          </a:solidFill>
                          <a:latin typeface="Arial" pitchFamily="34" charset="0"/>
                          <a:ea typeface="新細明體" pitchFamily="18" charset="-120"/>
                        </a:defRPr>
                      </a:lvl1pPr>
                      <a:lvl2pPr defTabSz="912813">
                        <a:spcBef>
                          <a:spcPct val="20000"/>
                        </a:spcBef>
                        <a:defRPr kumimoji="1" sz="5000">
                          <a:solidFill>
                            <a:schemeClr val="tx1"/>
                          </a:solidFill>
                          <a:latin typeface="Arial" pitchFamily="34" charset="0"/>
                          <a:ea typeface="新細明體" pitchFamily="18" charset="-120"/>
                        </a:defRPr>
                      </a:lvl2pPr>
                      <a:lvl3pPr defTabSz="912813">
                        <a:spcBef>
                          <a:spcPct val="20000"/>
                        </a:spcBef>
                        <a:defRPr kumimoji="1" sz="4400">
                          <a:solidFill>
                            <a:schemeClr val="tx1"/>
                          </a:solidFill>
                          <a:latin typeface="Arial" pitchFamily="34" charset="0"/>
                          <a:ea typeface="新細明體" pitchFamily="18" charset="-120"/>
                        </a:defRPr>
                      </a:lvl3pPr>
                      <a:lvl4pPr defTabSz="912813">
                        <a:spcBef>
                          <a:spcPct val="20000"/>
                        </a:spcBef>
                        <a:defRPr kumimoji="1" sz="3600">
                          <a:solidFill>
                            <a:schemeClr val="tx1"/>
                          </a:solidFill>
                          <a:latin typeface="Arial" pitchFamily="34" charset="0"/>
                          <a:ea typeface="新細明體" pitchFamily="18" charset="-120"/>
                        </a:defRPr>
                      </a:lvl4pPr>
                      <a:lvl5pPr defTabSz="912813">
                        <a:spcBef>
                          <a:spcPct val="20000"/>
                        </a:spcBef>
                        <a:defRPr kumimoji="1" sz="3600">
                          <a:solidFill>
                            <a:schemeClr val="tx1"/>
                          </a:solidFill>
                          <a:latin typeface="Arial" pitchFamily="34" charset="0"/>
                          <a:ea typeface="新細明體" pitchFamily="18" charset="-120"/>
                        </a:defRPr>
                      </a:lvl5pPr>
                      <a:lvl6pPr marL="2282825" indent="3175" defTabSz="912813" eaLnBrk="0" fontAlgn="base" hangingPunct="0">
                        <a:spcBef>
                          <a:spcPct val="20000"/>
                        </a:spcBef>
                        <a:spcAft>
                          <a:spcPct val="0"/>
                        </a:spcAft>
                        <a:defRPr kumimoji="1" sz="3600">
                          <a:solidFill>
                            <a:schemeClr val="tx1"/>
                          </a:solidFill>
                          <a:latin typeface="Arial" pitchFamily="34" charset="0"/>
                          <a:ea typeface="新細明體" pitchFamily="18" charset="-120"/>
                        </a:defRPr>
                      </a:lvl6pPr>
                      <a:lvl7pPr marL="2740025" indent="3175" defTabSz="912813" eaLnBrk="0" fontAlgn="base" hangingPunct="0">
                        <a:spcBef>
                          <a:spcPct val="20000"/>
                        </a:spcBef>
                        <a:spcAft>
                          <a:spcPct val="0"/>
                        </a:spcAft>
                        <a:defRPr kumimoji="1" sz="3600">
                          <a:solidFill>
                            <a:schemeClr val="tx1"/>
                          </a:solidFill>
                          <a:latin typeface="Arial" pitchFamily="34" charset="0"/>
                          <a:ea typeface="新細明體" pitchFamily="18" charset="-120"/>
                        </a:defRPr>
                      </a:lvl7pPr>
                      <a:lvl8pPr marL="3197225" indent="3175" defTabSz="912813" eaLnBrk="0" fontAlgn="base" hangingPunct="0">
                        <a:spcBef>
                          <a:spcPct val="20000"/>
                        </a:spcBef>
                        <a:spcAft>
                          <a:spcPct val="0"/>
                        </a:spcAft>
                        <a:defRPr kumimoji="1" sz="3600">
                          <a:solidFill>
                            <a:schemeClr val="tx1"/>
                          </a:solidFill>
                          <a:latin typeface="Arial" pitchFamily="34" charset="0"/>
                          <a:ea typeface="新細明體" pitchFamily="18" charset="-120"/>
                        </a:defRPr>
                      </a:lvl8pPr>
                      <a:lvl9pPr marL="3654425" indent="3175" defTabSz="912813" eaLnBrk="0" fontAlgn="base" hangingPunct="0">
                        <a:spcBef>
                          <a:spcPct val="20000"/>
                        </a:spcBef>
                        <a:spcAft>
                          <a:spcPct val="0"/>
                        </a:spcAft>
                        <a:defRPr kumimoji="1" sz="3600">
                          <a:solidFill>
                            <a:schemeClr val="tx1"/>
                          </a:solidFill>
                          <a:latin typeface="Arial" pitchFamily="34" charset="0"/>
                          <a:ea typeface="新細明體" pitchFamily="18" charset="-120"/>
                        </a:defRPr>
                      </a:lvl9pPr>
                    </a:lstStyle>
                    <a:p>
                      <a:pPr marL="0" marR="0" lvl="0" indent="0" algn="ctr" defTabSz="912813" rtl="0" eaLnBrk="1" fontAlgn="base" latinLnBrk="0" hangingPunct="1">
                        <a:lnSpc>
                          <a:spcPct val="100000"/>
                        </a:lnSpc>
                        <a:spcBef>
                          <a:spcPct val="0"/>
                        </a:spcBef>
                        <a:spcAft>
                          <a:spcPct val="0"/>
                        </a:spcAft>
                        <a:buClrTx/>
                        <a:buSzTx/>
                        <a:buFontTx/>
                        <a:buNone/>
                        <a:tabLst/>
                      </a:pPr>
                      <a:r>
                        <a:rPr kumimoji="0" lang="zh-TW" altLang="zh-TW" sz="2400" b="1" i="0" u="none" strike="noStrike" cap="none" normalizeH="0" baseline="0" smtClean="0">
                          <a:ln>
                            <a:noFill/>
                          </a:ln>
                          <a:solidFill>
                            <a:srgbClr val="000000"/>
                          </a:solidFill>
                          <a:effectLst/>
                          <a:latin typeface="微軟正黑體" pitchFamily="34" charset="-120"/>
                          <a:ea typeface="微軟正黑體" pitchFamily="34" charset="-120"/>
                        </a:rPr>
                        <a:t>國</a:t>
                      </a:r>
                      <a:endParaRPr kumimoji="0" lang="en-US" altLang="zh-TW" sz="2400" b="1" i="0" u="none" strike="noStrike" cap="none" normalizeH="0" baseline="0" smtClean="0">
                        <a:ln>
                          <a:noFill/>
                        </a:ln>
                        <a:solidFill>
                          <a:srgbClr val="000000"/>
                        </a:solidFill>
                        <a:effectLst/>
                        <a:latin typeface="微軟正黑體" pitchFamily="34" charset="-120"/>
                        <a:ea typeface="微軟正黑體" pitchFamily="34" charset="-120"/>
                      </a:endParaRPr>
                    </a:p>
                    <a:p>
                      <a:pPr marL="0" marR="0" lvl="0" indent="0" algn="ctr" defTabSz="912813" rtl="0" eaLnBrk="1" fontAlgn="base" latinLnBrk="0" hangingPunct="1">
                        <a:lnSpc>
                          <a:spcPct val="100000"/>
                        </a:lnSpc>
                        <a:spcBef>
                          <a:spcPct val="0"/>
                        </a:spcBef>
                        <a:spcAft>
                          <a:spcPct val="0"/>
                        </a:spcAft>
                        <a:buClrTx/>
                        <a:buSzTx/>
                        <a:buFontTx/>
                        <a:buNone/>
                        <a:tabLst/>
                      </a:pPr>
                      <a:r>
                        <a:rPr kumimoji="0" lang="en-US" altLang="zh-TW" sz="2400" b="1" i="0" u="none" strike="noStrike" cap="none" normalizeH="0" baseline="0" smtClean="0">
                          <a:ln>
                            <a:noFill/>
                          </a:ln>
                          <a:solidFill>
                            <a:srgbClr val="000000"/>
                          </a:solidFill>
                          <a:effectLst/>
                          <a:latin typeface="微軟正黑體" pitchFamily="34" charset="-120"/>
                          <a:ea typeface="微軟正黑體" pitchFamily="34" charset="-120"/>
                        </a:rPr>
                        <a:t>3</a:t>
                      </a:r>
                      <a:endParaRPr kumimoji="0" lang="zh-TW" altLang="zh-TW" sz="2400" b="1" i="0" u="none" strike="noStrike" cap="none" normalizeH="0" baseline="0" smtClean="0">
                        <a:ln>
                          <a:noFill/>
                        </a:ln>
                        <a:solidFill>
                          <a:srgbClr val="000000"/>
                        </a:solidFill>
                        <a:effectLst/>
                        <a:latin typeface="微軟正黑體" pitchFamily="34" charset="-120"/>
                        <a:ea typeface="微軟正黑體" pitchFamily="34" charset="-120"/>
                        <a:cs typeface="Times New Roman" pitchFamily="18" charset="0"/>
                      </a:endParaRPr>
                    </a:p>
                  </a:txBody>
                  <a:tcPr marL="35564" marR="35564" marT="0" marB="0" anchor="ctr"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solidFill>
                      <a:srgbClr val="F0F8F9"/>
                    </a:solidFill>
                  </a:tcPr>
                </a:tc>
                <a:tc rowSpan="2">
                  <a:txBody>
                    <a:bodyPr/>
                    <a:lstStyle>
                      <a:lvl1pPr defTabSz="912813">
                        <a:spcBef>
                          <a:spcPct val="20000"/>
                        </a:spcBef>
                        <a:defRPr kumimoji="1" sz="5800">
                          <a:solidFill>
                            <a:schemeClr val="tx1"/>
                          </a:solidFill>
                          <a:latin typeface="Arial" pitchFamily="34" charset="0"/>
                          <a:ea typeface="新細明體" pitchFamily="18" charset="-120"/>
                        </a:defRPr>
                      </a:lvl1pPr>
                      <a:lvl2pPr defTabSz="912813">
                        <a:spcBef>
                          <a:spcPct val="20000"/>
                        </a:spcBef>
                        <a:defRPr kumimoji="1" sz="5000">
                          <a:solidFill>
                            <a:schemeClr val="tx1"/>
                          </a:solidFill>
                          <a:latin typeface="Arial" pitchFamily="34" charset="0"/>
                          <a:ea typeface="新細明體" pitchFamily="18" charset="-120"/>
                        </a:defRPr>
                      </a:lvl2pPr>
                      <a:lvl3pPr defTabSz="912813">
                        <a:spcBef>
                          <a:spcPct val="20000"/>
                        </a:spcBef>
                        <a:defRPr kumimoji="1" sz="4400">
                          <a:solidFill>
                            <a:schemeClr val="tx1"/>
                          </a:solidFill>
                          <a:latin typeface="Arial" pitchFamily="34" charset="0"/>
                          <a:ea typeface="新細明體" pitchFamily="18" charset="-120"/>
                        </a:defRPr>
                      </a:lvl3pPr>
                      <a:lvl4pPr defTabSz="912813">
                        <a:spcBef>
                          <a:spcPct val="20000"/>
                        </a:spcBef>
                        <a:defRPr kumimoji="1" sz="3600">
                          <a:solidFill>
                            <a:schemeClr val="tx1"/>
                          </a:solidFill>
                          <a:latin typeface="Arial" pitchFamily="34" charset="0"/>
                          <a:ea typeface="新細明體" pitchFamily="18" charset="-120"/>
                        </a:defRPr>
                      </a:lvl4pPr>
                      <a:lvl5pPr defTabSz="912813">
                        <a:spcBef>
                          <a:spcPct val="20000"/>
                        </a:spcBef>
                        <a:defRPr kumimoji="1" sz="3600">
                          <a:solidFill>
                            <a:schemeClr val="tx1"/>
                          </a:solidFill>
                          <a:latin typeface="Arial" pitchFamily="34" charset="0"/>
                          <a:ea typeface="新細明體" pitchFamily="18" charset="-120"/>
                        </a:defRPr>
                      </a:lvl5pPr>
                      <a:lvl6pPr marL="2282825" indent="3175" defTabSz="912813" eaLnBrk="0" fontAlgn="base" hangingPunct="0">
                        <a:spcBef>
                          <a:spcPct val="20000"/>
                        </a:spcBef>
                        <a:spcAft>
                          <a:spcPct val="0"/>
                        </a:spcAft>
                        <a:defRPr kumimoji="1" sz="3600">
                          <a:solidFill>
                            <a:schemeClr val="tx1"/>
                          </a:solidFill>
                          <a:latin typeface="Arial" pitchFamily="34" charset="0"/>
                          <a:ea typeface="新細明體" pitchFamily="18" charset="-120"/>
                        </a:defRPr>
                      </a:lvl6pPr>
                      <a:lvl7pPr marL="2740025" indent="3175" defTabSz="912813" eaLnBrk="0" fontAlgn="base" hangingPunct="0">
                        <a:spcBef>
                          <a:spcPct val="20000"/>
                        </a:spcBef>
                        <a:spcAft>
                          <a:spcPct val="0"/>
                        </a:spcAft>
                        <a:defRPr kumimoji="1" sz="3600">
                          <a:solidFill>
                            <a:schemeClr val="tx1"/>
                          </a:solidFill>
                          <a:latin typeface="Arial" pitchFamily="34" charset="0"/>
                          <a:ea typeface="新細明體" pitchFamily="18" charset="-120"/>
                        </a:defRPr>
                      </a:lvl7pPr>
                      <a:lvl8pPr marL="3197225" indent="3175" defTabSz="912813" eaLnBrk="0" fontAlgn="base" hangingPunct="0">
                        <a:spcBef>
                          <a:spcPct val="20000"/>
                        </a:spcBef>
                        <a:spcAft>
                          <a:spcPct val="0"/>
                        </a:spcAft>
                        <a:defRPr kumimoji="1" sz="3600">
                          <a:solidFill>
                            <a:schemeClr val="tx1"/>
                          </a:solidFill>
                          <a:latin typeface="Arial" pitchFamily="34" charset="0"/>
                          <a:ea typeface="新細明體" pitchFamily="18" charset="-120"/>
                        </a:defRPr>
                      </a:lvl8pPr>
                      <a:lvl9pPr marL="3654425" indent="3175" defTabSz="912813" eaLnBrk="0" fontAlgn="base" hangingPunct="0">
                        <a:spcBef>
                          <a:spcPct val="20000"/>
                        </a:spcBef>
                        <a:spcAft>
                          <a:spcPct val="0"/>
                        </a:spcAft>
                        <a:defRPr kumimoji="1" sz="3600">
                          <a:solidFill>
                            <a:schemeClr val="tx1"/>
                          </a:solidFill>
                          <a:latin typeface="Arial" pitchFamily="34" charset="0"/>
                          <a:ea typeface="新細明體" pitchFamily="18" charset="-120"/>
                        </a:defRPr>
                      </a:lvl9pPr>
                    </a:lstStyle>
                    <a:p>
                      <a:pPr marL="0" marR="0" lvl="0" indent="0" algn="ctr" defTabSz="912813" rtl="0" eaLnBrk="1" fontAlgn="base" latinLnBrk="0" hangingPunct="1">
                        <a:lnSpc>
                          <a:spcPct val="100000"/>
                        </a:lnSpc>
                        <a:spcBef>
                          <a:spcPct val="0"/>
                        </a:spcBef>
                        <a:spcAft>
                          <a:spcPct val="0"/>
                        </a:spcAft>
                        <a:buClrTx/>
                        <a:buSzTx/>
                        <a:buFontTx/>
                        <a:buNone/>
                        <a:tabLst/>
                      </a:pPr>
                      <a:r>
                        <a:rPr kumimoji="0" lang="zh-TW" altLang="zh-TW" sz="2400" b="1" i="0" u="none" strike="noStrike" cap="none" normalizeH="0" baseline="0" smtClean="0">
                          <a:ln>
                            <a:noFill/>
                          </a:ln>
                          <a:solidFill>
                            <a:srgbClr val="000000"/>
                          </a:solidFill>
                          <a:effectLst/>
                          <a:latin typeface="微軟正黑體" pitchFamily="34" charset="-120"/>
                          <a:ea typeface="微軟正黑體" pitchFamily="34" charset="-120"/>
                        </a:rPr>
                        <a:t>國</a:t>
                      </a:r>
                      <a:endParaRPr kumimoji="0" lang="en-US" altLang="zh-TW" sz="2400" b="1" i="0" u="none" strike="noStrike" cap="none" normalizeH="0" baseline="0" smtClean="0">
                        <a:ln>
                          <a:noFill/>
                        </a:ln>
                        <a:solidFill>
                          <a:srgbClr val="000000"/>
                        </a:solidFill>
                        <a:effectLst/>
                        <a:latin typeface="微軟正黑體" pitchFamily="34" charset="-120"/>
                        <a:ea typeface="微軟正黑體" pitchFamily="34" charset="-120"/>
                      </a:endParaRPr>
                    </a:p>
                    <a:p>
                      <a:pPr marL="0" marR="0" lvl="0" indent="0" algn="ctr" defTabSz="912813" rtl="0" eaLnBrk="1" fontAlgn="base" latinLnBrk="0" hangingPunct="1">
                        <a:lnSpc>
                          <a:spcPct val="100000"/>
                        </a:lnSpc>
                        <a:spcBef>
                          <a:spcPct val="0"/>
                        </a:spcBef>
                        <a:spcAft>
                          <a:spcPct val="0"/>
                        </a:spcAft>
                        <a:buClrTx/>
                        <a:buSzTx/>
                        <a:buFontTx/>
                        <a:buNone/>
                        <a:tabLst/>
                      </a:pPr>
                      <a:r>
                        <a:rPr kumimoji="0" lang="en-US" altLang="zh-TW" sz="2400" b="1" i="0" u="none" strike="noStrike" cap="none" normalizeH="0" baseline="0" smtClean="0">
                          <a:ln>
                            <a:noFill/>
                          </a:ln>
                          <a:solidFill>
                            <a:srgbClr val="000000"/>
                          </a:solidFill>
                          <a:effectLst/>
                          <a:latin typeface="微軟正黑體" pitchFamily="34" charset="-120"/>
                          <a:ea typeface="微軟正黑體" pitchFamily="34" charset="-120"/>
                        </a:rPr>
                        <a:t>4</a:t>
                      </a:r>
                      <a:endParaRPr kumimoji="0" lang="zh-TW" altLang="zh-TW" sz="2400" b="1" i="0" u="none" strike="noStrike" cap="none" normalizeH="0" baseline="0" smtClean="0">
                        <a:ln>
                          <a:noFill/>
                        </a:ln>
                        <a:solidFill>
                          <a:srgbClr val="000000"/>
                        </a:solidFill>
                        <a:effectLst/>
                        <a:latin typeface="微軟正黑體" pitchFamily="34" charset="-120"/>
                        <a:ea typeface="微軟正黑體" pitchFamily="34" charset="-120"/>
                        <a:cs typeface="Times New Roman" pitchFamily="18" charset="0"/>
                      </a:endParaRPr>
                    </a:p>
                  </a:txBody>
                  <a:tcPr marL="35564" marR="35564" marT="0" marB="0" anchor="ctr"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solidFill>
                      <a:srgbClr val="F0F8F9"/>
                    </a:solidFill>
                  </a:tcPr>
                </a:tc>
                <a:tc vMerge="1">
                  <a:txBody>
                    <a:bodyPr/>
                    <a:lstStyle/>
                    <a:p>
                      <a:endParaRPr lang="zh-TW" altLang="en-US"/>
                    </a:p>
                  </a:txBody>
                  <a:tcPr/>
                </a:tc>
              </a:tr>
              <a:tr h="365125">
                <a:tc vMerge="1">
                  <a:txBody>
                    <a:bodyPr/>
                    <a:lstStyle/>
                    <a:p>
                      <a:endParaRPr lang="zh-TW" altLang="en-US"/>
                    </a:p>
                  </a:txBody>
                  <a:tcPr/>
                </a:tc>
                <a:tc vMerge="1">
                  <a:txBody>
                    <a:bodyPr/>
                    <a:lstStyle/>
                    <a:p>
                      <a:endParaRPr lang="zh-TW" altLang="en-US"/>
                    </a:p>
                  </a:txBody>
                  <a:tcPr/>
                </a:tc>
                <a:tc vMerge="1">
                  <a:txBody>
                    <a:bodyPr/>
                    <a:lstStyle/>
                    <a:p>
                      <a:endParaRPr lang="zh-TW" altLang="en-US"/>
                    </a:p>
                  </a:txBody>
                  <a:tcPr/>
                </a:tc>
                <a:tc vMerge="1">
                  <a:txBody>
                    <a:bodyPr/>
                    <a:lstStyle/>
                    <a:p>
                      <a:endParaRPr lang="zh-TW" altLang="en-US"/>
                    </a:p>
                  </a:txBody>
                  <a:tcPr/>
                </a:tc>
                <a:tc vMerge="1">
                  <a:txBody>
                    <a:bodyPr/>
                    <a:lstStyle/>
                    <a:p>
                      <a:endParaRPr lang="zh-TW" altLang="en-US"/>
                    </a:p>
                  </a:txBody>
                  <a:tcPr/>
                </a:tc>
                <a:tc vMerge="1">
                  <a:txBody>
                    <a:bodyPr/>
                    <a:lstStyle/>
                    <a:p>
                      <a:endParaRPr lang="zh-TW" altLang="en-US"/>
                    </a:p>
                  </a:txBody>
                  <a:tcPr/>
                </a:tc>
                <a:tc>
                  <a:txBody>
                    <a:bodyPr/>
                    <a:lstStyle>
                      <a:lvl1pPr defTabSz="912813">
                        <a:spcBef>
                          <a:spcPct val="20000"/>
                        </a:spcBef>
                        <a:defRPr kumimoji="1" sz="5800">
                          <a:solidFill>
                            <a:schemeClr val="tx1"/>
                          </a:solidFill>
                          <a:latin typeface="Arial" pitchFamily="34" charset="0"/>
                          <a:ea typeface="新細明體" pitchFamily="18" charset="-120"/>
                        </a:defRPr>
                      </a:lvl1pPr>
                      <a:lvl2pPr defTabSz="912813">
                        <a:spcBef>
                          <a:spcPct val="20000"/>
                        </a:spcBef>
                        <a:defRPr kumimoji="1" sz="5000">
                          <a:solidFill>
                            <a:schemeClr val="tx1"/>
                          </a:solidFill>
                          <a:latin typeface="Arial" pitchFamily="34" charset="0"/>
                          <a:ea typeface="新細明體" pitchFamily="18" charset="-120"/>
                        </a:defRPr>
                      </a:lvl2pPr>
                      <a:lvl3pPr defTabSz="912813">
                        <a:spcBef>
                          <a:spcPct val="20000"/>
                        </a:spcBef>
                        <a:defRPr kumimoji="1" sz="4400">
                          <a:solidFill>
                            <a:schemeClr val="tx1"/>
                          </a:solidFill>
                          <a:latin typeface="Arial" pitchFamily="34" charset="0"/>
                          <a:ea typeface="新細明體" pitchFamily="18" charset="-120"/>
                        </a:defRPr>
                      </a:lvl3pPr>
                      <a:lvl4pPr defTabSz="912813">
                        <a:spcBef>
                          <a:spcPct val="20000"/>
                        </a:spcBef>
                        <a:defRPr kumimoji="1" sz="3600">
                          <a:solidFill>
                            <a:schemeClr val="tx1"/>
                          </a:solidFill>
                          <a:latin typeface="Arial" pitchFamily="34" charset="0"/>
                          <a:ea typeface="新細明體" pitchFamily="18" charset="-120"/>
                        </a:defRPr>
                      </a:lvl4pPr>
                      <a:lvl5pPr defTabSz="912813">
                        <a:spcBef>
                          <a:spcPct val="20000"/>
                        </a:spcBef>
                        <a:defRPr kumimoji="1" sz="3600">
                          <a:solidFill>
                            <a:schemeClr val="tx1"/>
                          </a:solidFill>
                          <a:latin typeface="Arial" pitchFamily="34" charset="0"/>
                          <a:ea typeface="新細明體" pitchFamily="18" charset="-120"/>
                        </a:defRPr>
                      </a:lvl5pPr>
                      <a:lvl6pPr marL="2282825" indent="3175" defTabSz="912813" eaLnBrk="0" fontAlgn="base" hangingPunct="0">
                        <a:spcBef>
                          <a:spcPct val="20000"/>
                        </a:spcBef>
                        <a:spcAft>
                          <a:spcPct val="0"/>
                        </a:spcAft>
                        <a:defRPr kumimoji="1" sz="3600">
                          <a:solidFill>
                            <a:schemeClr val="tx1"/>
                          </a:solidFill>
                          <a:latin typeface="Arial" pitchFamily="34" charset="0"/>
                          <a:ea typeface="新細明體" pitchFamily="18" charset="-120"/>
                        </a:defRPr>
                      </a:lvl6pPr>
                      <a:lvl7pPr marL="2740025" indent="3175" defTabSz="912813" eaLnBrk="0" fontAlgn="base" hangingPunct="0">
                        <a:spcBef>
                          <a:spcPct val="20000"/>
                        </a:spcBef>
                        <a:spcAft>
                          <a:spcPct val="0"/>
                        </a:spcAft>
                        <a:defRPr kumimoji="1" sz="3600">
                          <a:solidFill>
                            <a:schemeClr val="tx1"/>
                          </a:solidFill>
                          <a:latin typeface="Arial" pitchFamily="34" charset="0"/>
                          <a:ea typeface="新細明體" pitchFamily="18" charset="-120"/>
                        </a:defRPr>
                      </a:lvl7pPr>
                      <a:lvl8pPr marL="3197225" indent="3175" defTabSz="912813" eaLnBrk="0" fontAlgn="base" hangingPunct="0">
                        <a:spcBef>
                          <a:spcPct val="20000"/>
                        </a:spcBef>
                        <a:spcAft>
                          <a:spcPct val="0"/>
                        </a:spcAft>
                        <a:defRPr kumimoji="1" sz="3600">
                          <a:solidFill>
                            <a:schemeClr val="tx1"/>
                          </a:solidFill>
                          <a:latin typeface="Arial" pitchFamily="34" charset="0"/>
                          <a:ea typeface="新細明體" pitchFamily="18" charset="-120"/>
                        </a:defRPr>
                      </a:lvl8pPr>
                      <a:lvl9pPr marL="3654425" indent="3175" defTabSz="912813" eaLnBrk="0" fontAlgn="base" hangingPunct="0">
                        <a:spcBef>
                          <a:spcPct val="20000"/>
                        </a:spcBef>
                        <a:spcAft>
                          <a:spcPct val="0"/>
                        </a:spcAft>
                        <a:defRPr kumimoji="1" sz="3600">
                          <a:solidFill>
                            <a:schemeClr val="tx1"/>
                          </a:solidFill>
                          <a:latin typeface="Arial" pitchFamily="34" charset="0"/>
                          <a:ea typeface="新細明體" pitchFamily="18" charset="-120"/>
                        </a:defRPr>
                      </a:lvl9pPr>
                    </a:lstStyle>
                    <a:p>
                      <a:pPr marL="0" marR="0" lvl="0" indent="0" algn="ctr" defTabSz="912813" rtl="0" eaLnBrk="1" fontAlgn="base" latinLnBrk="0" hangingPunct="1">
                        <a:lnSpc>
                          <a:spcPct val="100000"/>
                        </a:lnSpc>
                        <a:spcBef>
                          <a:spcPct val="0"/>
                        </a:spcBef>
                        <a:spcAft>
                          <a:spcPct val="0"/>
                        </a:spcAft>
                        <a:buClrTx/>
                        <a:buSzTx/>
                        <a:buFontTx/>
                        <a:buNone/>
                        <a:tabLst/>
                      </a:pPr>
                      <a:r>
                        <a:rPr kumimoji="0" lang="zh-TW" altLang="zh-TW" sz="2400" b="1" i="0" u="none" strike="noStrike" cap="none" normalizeH="0" baseline="0" smtClean="0">
                          <a:ln>
                            <a:noFill/>
                          </a:ln>
                          <a:solidFill>
                            <a:srgbClr val="000000"/>
                          </a:solidFill>
                          <a:effectLst/>
                          <a:latin typeface="微軟正黑體" pitchFamily="34" charset="-120"/>
                          <a:ea typeface="微軟正黑體" pitchFamily="34" charset="-120"/>
                        </a:rPr>
                        <a:t>非原</a:t>
                      </a:r>
                      <a:endParaRPr kumimoji="0" lang="zh-TW" altLang="zh-TW" sz="2400" b="1" i="0" u="none" strike="noStrike" cap="none" normalizeH="0" baseline="0" smtClean="0">
                        <a:ln>
                          <a:noFill/>
                        </a:ln>
                        <a:solidFill>
                          <a:srgbClr val="000000"/>
                        </a:solidFill>
                        <a:effectLst/>
                        <a:latin typeface="微軟正黑體" pitchFamily="34" charset="-120"/>
                        <a:ea typeface="微軟正黑體" pitchFamily="34" charset="-120"/>
                        <a:cs typeface="Times New Roman" pitchFamily="18" charset="0"/>
                      </a:endParaRPr>
                    </a:p>
                  </a:txBody>
                  <a:tcPr marL="35564" marR="35564" marT="0" marB="0" anchor="ctr"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solidFill>
                      <a:srgbClr val="F0F8F9"/>
                    </a:solidFill>
                  </a:tcPr>
                </a:tc>
                <a:tc>
                  <a:txBody>
                    <a:bodyPr/>
                    <a:lstStyle>
                      <a:lvl1pPr defTabSz="912813">
                        <a:spcBef>
                          <a:spcPct val="20000"/>
                        </a:spcBef>
                        <a:defRPr kumimoji="1" sz="5800">
                          <a:solidFill>
                            <a:schemeClr val="tx1"/>
                          </a:solidFill>
                          <a:latin typeface="Arial" pitchFamily="34" charset="0"/>
                          <a:ea typeface="新細明體" pitchFamily="18" charset="-120"/>
                        </a:defRPr>
                      </a:lvl1pPr>
                      <a:lvl2pPr defTabSz="912813">
                        <a:spcBef>
                          <a:spcPct val="20000"/>
                        </a:spcBef>
                        <a:defRPr kumimoji="1" sz="5000">
                          <a:solidFill>
                            <a:schemeClr val="tx1"/>
                          </a:solidFill>
                          <a:latin typeface="Arial" pitchFamily="34" charset="0"/>
                          <a:ea typeface="新細明體" pitchFamily="18" charset="-120"/>
                        </a:defRPr>
                      </a:lvl2pPr>
                      <a:lvl3pPr defTabSz="912813">
                        <a:spcBef>
                          <a:spcPct val="20000"/>
                        </a:spcBef>
                        <a:defRPr kumimoji="1" sz="4400">
                          <a:solidFill>
                            <a:schemeClr val="tx1"/>
                          </a:solidFill>
                          <a:latin typeface="Arial" pitchFamily="34" charset="0"/>
                          <a:ea typeface="新細明體" pitchFamily="18" charset="-120"/>
                        </a:defRPr>
                      </a:lvl3pPr>
                      <a:lvl4pPr defTabSz="912813">
                        <a:spcBef>
                          <a:spcPct val="20000"/>
                        </a:spcBef>
                        <a:defRPr kumimoji="1" sz="3600">
                          <a:solidFill>
                            <a:schemeClr val="tx1"/>
                          </a:solidFill>
                          <a:latin typeface="Arial" pitchFamily="34" charset="0"/>
                          <a:ea typeface="新細明體" pitchFamily="18" charset="-120"/>
                        </a:defRPr>
                      </a:lvl4pPr>
                      <a:lvl5pPr defTabSz="912813">
                        <a:spcBef>
                          <a:spcPct val="20000"/>
                        </a:spcBef>
                        <a:defRPr kumimoji="1" sz="3600">
                          <a:solidFill>
                            <a:schemeClr val="tx1"/>
                          </a:solidFill>
                          <a:latin typeface="Arial" pitchFamily="34" charset="0"/>
                          <a:ea typeface="新細明體" pitchFamily="18" charset="-120"/>
                        </a:defRPr>
                      </a:lvl5pPr>
                      <a:lvl6pPr marL="2282825" indent="3175" defTabSz="912813" eaLnBrk="0" fontAlgn="base" hangingPunct="0">
                        <a:spcBef>
                          <a:spcPct val="20000"/>
                        </a:spcBef>
                        <a:spcAft>
                          <a:spcPct val="0"/>
                        </a:spcAft>
                        <a:defRPr kumimoji="1" sz="3600">
                          <a:solidFill>
                            <a:schemeClr val="tx1"/>
                          </a:solidFill>
                          <a:latin typeface="Arial" pitchFamily="34" charset="0"/>
                          <a:ea typeface="新細明體" pitchFamily="18" charset="-120"/>
                        </a:defRPr>
                      </a:lvl6pPr>
                      <a:lvl7pPr marL="2740025" indent="3175" defTabSz="912813" eaLnBrk="0" fontAlgn="base" hangingPunct="0">
                        <a:spcBef>
                          <a:spcPct val="20000"/>
                        </a:spcBef>
                        <a:spcAft>
                          <a:spcPct val="0"/>
                        </a:spcAft>
                        <a:defRPr kumimoji="1" sz="3600">
                          <a:solidFill>
                            <a:schemeClr val="tx1"/>
                          </a:solidFill>
                          <a:latin typeface="Arial" pitchFamily="34" charset="0"/>
                          <a:ea typeface="新細明體" pitchFamily="18" charset="-120"/>
                        </a:defRPr>
                      </a:lvl7pPr>
                      <a:lvl8pPr marL="3197225" indent="3175" defTabSz="912813" eaLnBrk="0" fontAlgn="base" hangingPunct="0">
                        <a:spcBef>
                          <a:spcPct val="20000"/>
                        </a:spcBef>
                        <a:spcAft>
                          <a:spcPct val="0"/>
                        </a:spcAft>
                        <a:defRPr kumimoji="1" sz="3600">
                          <a:solidFill>
                            <a:schemeClr val="tx1"/>
                          </a:solidFill>
                          <a:latin typeface="Arial" pitchFamily="34" charset="0"/>
                          <a:ea typeface="新細明體" pitchFamily="18" charset="-120"/>
                        </a:defRPr>
                      </a:lvl8pPr>
                      <a:lvl9pPr marL="3654425" indent="3175" defTabSz="912813" eaLnBrk="0" fontAlgn="base" hangingPunct="0">
                        <a:spcBef>
                          <a:spcPct val="20000"/>
                        </a:spcBef>
                        <a:spcAft>
                          <a:spcPct val="0"/>
                        </a:spcAft>
                        <a:defRPr kumimoji="1" sz="3600">
                          <a:solidFill>
                            <a:schemeClr val="tx1"/>
                          </a:solidFill>
                          <a:latin typeface="Arial" pitchFamily="34" charset="0"/>
                          <a:ea typeface="新細明體" pitchFamily="18" charset="-120"/>
                        </a:defRPr>
                      </a:lvl9pPr>
                    </a:lstStyle>
                    <a:p>
                      <a:pPr marL="0" marR="0" lvl="0" indent="0" algn="ctr" defTabSz="912813" rtl="0" eaLnBrk="1" fontAlgn="base" latinLnBrk="0" hangingPunct="1">
                        <a:lnSpc>
                          <a:spcPct val="100000"/>
                        </a:lnSpc>
                        <a:spcBef>
                          <a:spcPct val="0"/>
                        </a:spcBef>
                        <a:spcAft>
                          <a:spcPct val="0"/>
                        </a:spcAft>
                        <a:buClrTx/>
                        <a:buSzTx/>
                        <a:buFontTx/>
                        <a:buNone/>
                        <a:tabLst/>
                      </a:pPr>
                      <a:r>
                        <a:rPr kumimoji="0" lang="zh-TW" altLang="zh-TW" sz="2400" b="1" i="0" u="none" strike="noStrike" cap="none" normalizeH="0" baseline="0" smtClean="0">
                          <a:ln>
                            <a:noFill/>
                          </a:ln>
                          <a:solidFill>
                            <a:srgbClr val="000000"/>
                          </a:solidFill>
                          <a:effectLst/>
                          <a:latin typeface="微軟正黑體" pitchFamily="34" charset="-120"/>
                          <a:ea typeface="微軟正黑體" pitchFamily="34" charset="-120"/>
                        </a:rPr>
                        <a:t>原</a:t>
                      </a:r>
                      <a:endParaRPr kumimoji="0" lang="zh-TW" altLang="zh-TW" sz="2400" b="1" i="0" u="none" strike="noStrike" cap="none" normalizeH="0" baseline="0" smtClean="0">
                        <a:ln>
                          <a:noFill/>
                        </a:ln>
                        <a:solidFill>
                          <a:srgbClr val="000000"/>
                        </a:solidFill>
                        <a:effectLst/>
                        <a:latin typeface="微軟正黑體" pitchFamily="34" charset="-120"/>
                        <a:ea typeface="微軟正黑體" pitchFamily="34" charset="-120"/>
                        <a:cs typeface="Times New Roman" pitchFamily="18" charset="0"/>
                      </a:endParaRPr>
                    </a:p>
                  </a:txBody>
                  <a:tcPr marL="35564" marR="35564" marT="0" marB="0" anchor="ctr"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solidFill>
                      <a:srgbClr val="F0F8F9"/>
                    </a:solidFill>
                  </a:tcPr>
                </a:tc>
                <a:tc vMerge="1">
                  <a:txBody>
                    <a:bodyPr/>
                    <a:lstStyle/>
                    <a:p>
                      <a:endParaRPr lang="zh-TW" altLang="en-US"/>
                    </a:p>
                  </a:txBody>
                  <a:tcPr/>
                </a:tc>
                <a:tc vMerge="1">
                  <a:txBody>
                    <a:bodyPr/>
                    <a:lstStyle/>
                    <a:p>
                      <a:endParaRPr lang="zh-TW" altLang="en-US"/>
                    </a:p>
                  </a:txBody>
                  <a:tcPr/>
                </a:tc>
                <a:tc vMerge="1">
                  <a:txBody>
                    <a:bodyPr/>
                    <a:lstStyle/>
                    <a:p>
                      <a:endParaRPr lang="zh-TW" altLang="en-US"/>
                    </a:p>
                  </a:txBody>
                  <a:tcPr/>
                </a:tc>
                <a:tc vMerge="1">
                  <a:txBody>
                    <a:bodyPr/>
                    <a:lstStyle/>
                    <a:p>
                      <a:endParaRPr lang="zh-TW" altLang="en-US"/>
                    </a:p>
                  </a:txBody>
                  <a:tcPr/>
                </a:tc>
                <a:tc vMerge="1">
                  <a:txBody>
                    <a:bodyPr/>
                    <a:lstStyle/>
                    <a:p>
                      <a:endParaRPr lang="zh-TW" altLang="en-US"/>
                    </a:p>
                  </a:txBody>
                  <a:tcPr/>
                </a:tc>
                <a:tc vMerge="1">
                  <a:txBody>
                    <a:bodyPr/>
                    <a:lstStyle/>
                    <a:p>
                      <a:endParaRPr lang="zh-TW" altLang="en-US"/>
                    </a:p>
                  </a:txBody>
                  <a:tcPr/>
                </a:tc>
              </a:tr>
              <a:tr h="432000">
                <a:tc rowSpan="6">
                  <a:txBody>
                    <a:bodyPr/>
                    <a:lstStyle/>
                    <a:p>
                      <a:pPr>
                        <a:lnSpc>
                          <a:spcPts val="2200"/>
                        </a:lnSpc>
                        <a:spcAft>
                          <a:spcPts val="0"/>
                        </a:spcAft>
                      </a:pPr>
                      <a:r>
                        <a:rPr kumimoji="0" lang="en-US" sz="2400" b="1" i="0" u="none" strike="noStrike" kern="1200" cap="none" normalizeH="0" baseline="0">
                          <a:ln>
                            <a:noFill/>
                          </a:ln>
                          <a:solidFill>
                            <a:srgbClr val="000000"/>
                          </a:solidFill>
                          <a:effectLst/>
                          <a:latin typeface="微軟正黑體" pitchFamily="34" charset="-120"/>
                          <a:ea typeface="微軟正黑體" pitchFamily="34" charset="-120"/>
                          <a:cs typeface="Times New Roman" pitchFamily="18" charset="0"/>
                        </a:rPr>
                        <a:t>10</a:t>
                      </a:r>
                      <a:endParaRPr kumimoji="0" lang="zh-TW" sz="2400" b="1" i="0" u="none" strike="noStrike" kern="1200" cap="none" normalizeH="0" baseline="0">
                        <a:ln>
                          <a:noFill/>
                        </a:ln>
                        <a:solidFill>
                          <a:srgbClr val="000000"/>
                        </a:solidFill>
                        <a:effectLst/>
                        <a:latin typeface="微軟正黑體" pitchFamily="34" charset="-120"/>
                        <a:ea typeface="微軟正黑體" pitchFamily="34" charset="-120"/>
                        <a:cs typeface="Times New Roman" pitchFamily="18" charset="0"/>
                      </a:endParaRPr>
                    </a:p>
                    <a:p>
                      <a:pPr>
                        <a:lnSpc>
                          <a:spcPts val="2200"/>
                        </a:lnSpc>
                        <a:spcAft>
                          <a:spcPts val="0"/>
                        </a:spcAft>
                      </a:pPr>
                      <a:r>
                        <a:rPr kumimoji="0" lang="en-US" sz="2400" b="1" i="0" u="none" strike="noStrike" kern="1200" cap="none" normalizeH="0" baseline="0">
                          <a:ln>
                            <a:noFill/>
                          </a:ln>
                          <a:solidFill>
                            <a:srgbClr val="000000"/>
                          </a:solidFill>
                          <a:effectLst/>
                          <a:latin typeface="微軟正黑體" pitchFamily="34" charset="-120"/>
                          <a:ea typeface="微軟正黑體" pitchFamily="34" charset="-120"/>
                          <a:cs typeface="Times New Roman" pitchFamily="18" charset="0"/>
                        </a:rPr>
                        <a:t> </a:t>
                      </a:r>
                      <a:endParaRPr kumimoji="0" lang="zh-TW" sz="2400" b="1" i="0" u="none" strike="noStrike" kern="1200" cap="none" normalizeH="0" baseline="0">
                        <a:ln>
                          <a:noFill/>
                        </a:ln>
                        <a:solidFill>
                          <a:srgbClr val="000000"/>
                        </a:solidFill>
                        <a:effectLst/>
                        <a:latin typeface="微軟正黑體" pitchFamily="34" charset="-120"/>
                        <a:ea typeface="微軟正黑體" pitchFamily="34" charset="-120"/>
                        <a:cs typeface="Times New Roman" pitchFamily="18" charset="0"/>
                      </a:endParaRPr>
                    </a:p>
                  </a:txBody>
                  <a:tcPr marL="68580" marR="6858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ECEEF"/>
                    </a:solidFill>
                  </a:tcPr>
                </a:tc>
                <a:tc rowSpan="6">
                  <a:txBody>
                    <a:bodyPr/>
                    <a:lstStyle/>
                    <a:p>
                      <a:pPr>
                        <a:lnSpc>
                          <a:spcPts val="2200"/>
                        </a:lnSpc>
                        <a:spcAft>
                          <a:spcPts val="0"/>
                        </a:spcAft>
                      </a:pPr>
                      <a:r>
                        <a:rPr kumimoji="0" lang="zh-TW" sz="2400" b="1" i="0" u="none" strike="noStrike" kern="1200" cap="none" normalizeH="0" baseline="0" dirty="0">
                          <a:ln>
                            <a:noFill/>
                          </a:ln>
                          <a:solidFill>
                            <a:srgbClr val="000000"/>
                          </a:solidFill>
                          <a:effectLst/>
                          <a:latin typeface="微軟正黑體" pitchFamily="34" charset="-120"/>
                          <a:ea typeface="微軟正黑體" pitchFamily="34" charset="-120"/>
                          <a:cs typeface="Times New Roman" pitchFamily="18" charset="0"/>
                        </a:rPr>
                        <a:t>農作產銷設施</a:t>
                      </a:r>
                    </a:p>
                    <a:p>
                      <a:pPr>
                        <a:lnSpc>
                          <a:spcPts val="2200"/>
                        </a:lnSpc>
                        <a:spcAft>
                          <a:spcPts val="0"/>
                        </a:spcAft>
                      </a:pPr>
                      <a:r>
                        <a:rPr kumimoji="0" lang="en-US" sz="2400" b="1" i="0" u="none" strike="noStrike" kern="1200" cap="none" normalizeH="0" baseline="0" dirty="0">
                          <a:ln>
                            <a:noFill/>
                          </a:ln>
                          <a:solidFill>
                            <a:srgbClr val="000000"/>
                          </a:solidFill>
                          <a:effectLst/>
                          <a:latin typeface="微軟正黑體" pitchFamily="34" charset="-120"/>
                          <a:ea typeface="微軟正黑體" pitchFamily="34" charset="-120"/>
                          <a:cs typeface="Times New Roman" pitchFamily="18" charset="0"/>
                        </a:rPr>
                        <a:t> </a:t>
                      </a:r>
                      <a:endParaRPr kumimoji="0" lang="zh-TW" sz="2400" b="1" i="0" u="none" strike="noStrike" kern="1200" cap="none" normalizeH="0" baseline="0" dirty="0">
                        <a:ln>
                          <a:noFill/>
                        </a:ln>
                        <a:solidFill>
                          <a:srgbClr val="000000"/>
                        </a:solidFill>
                        <a:effectLst/>
                        <a:latin typeface="微軟正黑體" pitchFamily="34" charset="-120"/>
                        <a:ea typeface="微軟正黑體" pitchFamily="34" charset="-120"/>
                        <a:cs typeface="Times New Roman" pitchFamily="18" charset="0"/>
                      </a:endParaRPr>
                    </a:p>
                  </a:txBody>
                  <a:tcPr marL="68580" marR="6858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ECEEF"/>
                    </a:solidFill>
                  </a:tcPr>
                </a:tc>
                <a:tc>
                  <a:txBody>
                    <a:bodyPr/>
                    <a:lstStyle/>
                    <a:p>
                      <a:pPr marL="0" marR="0" lvl="0" indent="0" algn="l" defTabSz="912813" rtl="0" eaLnBrk="1" fontAlgn="base" latinLnBrk="0" hangingPunct="1">
                        <a:lnSpc>
                          <a:spcPct val="100000"/>
                        </a:lnSpc>
                        <a:spcBef>
                          <a:spcPct val="0"/>
                        </a:spcBef>
                        <a:spcAft>
                          <a:spcPct val="0"/>
                        </a:spcAft>
                        <a:buClrTx/>
                        <a:buSzTx/>
                        <a:buFontTx/>
                        <a:buNone/>
                        <a:tabLst/>
                      </a:pPr>
                      <a:r>
                        <a:rPr kumimoji="0" lang="zh-TW" sz="2400" b="1" i="0" u="none" strike="noStrike" kern="1200" cap="none" normalizeH="0" baseline="0" dirty="0">
                          <a:ln>
                            <a:noFill/>
                          </a:ln>
                          <a:solidFill>
                            <a:srgbClr val="000000"/>
                          </a:solidFill>
                          <a:effectLst/>
                          <a:latin typeface="Times New Roman" pitchFamily="18" charset="0"/>
                          <a:ea typeface="微軟正黑體" pitchFamily="34" charset="-120"/>
                          <a:cs typeface="Times New Roman" pitchFamily="18" charset="0"/>
                        </a:rPr>
                        <a:t>農作生產設施</a:t>
                      </a:r>
                    </a:p>
                  </a:txBody>
                  <a:tcPr marL="68580" marR="6858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solidFill>
                      <a:srgbClr val="CECEEF"/>
                    </a:solidFill>
                  </a:tcPr>
                </a:tc>
                <a:tc>
                  <a:txBody>
                    <a:bodyPr/>
                    <a:lstStyle/>
                    <a:p>
                      <a:pPr marL="0" marR="0" lvl="0" indent="0" algn="ctr" defTabSz="912813" rtl="0" eaLnBrk="1" fontAlgn="base" latinLnBrk="0" hangingPunct="1">
                        <a:lnSpc>
                          <a:spcPct val="100000"/>
                        </a:lnSpc>
                        <a:spcBef>
                          <a:spcPct val="0"/>
                        </a:spcBef>
                        <a:spcAft>
                          <a:spcPct val="0"/>
                        </a:spcAft>
                        <a:buClrTx/>
                        <a:buSzTx/>
                        <a:buFontTx/>
                        <a:buNone/>
                        <a:tabLst/>
                      </a:pPr>
                      <a:r>
                        <a:rPr kumimoji="0" lang="en-US" sz="2400" b="1" i="0" u="none" strike="noStrike" kern="1200" cap="none" normalizeH="0" baseline="0" dirty="0">
                          <a:ln>
                            <a:noFill/>
                          </a:ln>
                          <a:solidFill>
                            <a:srgbClr val="000000"/>
                          </a:solidFill>
                          <a:effectLst/>
                          <a:latin typeface="微軟正黑體" pitchFamily="34" charset="-120"/>
                          <a:ea typeface="微軟正黑體" pitchFamily="34" charset="-120"/>
                          <a:cs typeface="Times New Roman" pitchFamily="18" charset="0"/>
                        </a:rPr>
                        <a:t>●</a:t>
                      </a:r>
                      <a:endParaRPr kumimoji="0" lang="zh-TW" sz="2400" b="1" i="0" u="none" strike="noStrike" kern="1200" cap="none" normalizeH="0" baseline="0" dirty="0">
                        <a:ln>
                          <a:noFill/>
                        </a:ln>
                        <a:solidFill>
                          <a:srgbClr val="000000"/>
                        </a:solidFill>
                        <a:effectLst/>
                        <a:latin typeface="微軟正黑體" pitchFamily="34" charset="-120"/>
                        <a:ea typeface="微軟正黑體" pitchFamily="34" charset="-120"/>
                        <a:cs typeface="Times New Roman" pitchFamily="18" charset="0"/>
                      </a:endParaRPr>
                    </a:p>
                  </a:txBody>
                  <a:tcPr marL="68580" marR="6858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solidFill>
                      <a:srgbClr val="CECEEF"/>
                    </a:solidFill>
                  </a:tcPr>
                </a:tc>
                <a:tc>
                  <a:txBody>
                    <a:bodyPr/>
                    <a:lstStyle/>
                    <a:p>
                      <a:pPr marL="0" marR="0" lvl="0" indent="0" algn="ctr" defTabSz="912813" rtl="0" eaLnBrk="1" fontAlgn="base" latinLnBrk="0" hangingPunct="1">
                        <a:lnSpc>
                          <a:spcPct val="100000"/>
                        </a:lnSpc>
                        <a:spcBef>
                          <a:spcPct val="0"/>
                        </a:spcBef>
                        <a:spcAft>
                          <a:spcPct val="0"/>
                        </a:spcAft>
                        <a:buClrTx/>
                        <a:buSzTx/>
                        <a:buFontTx/>
                        <a:buNone/>
                        <a:tabLst/>
                      </a:pPr>
                      <a:r>
                        <a:rPr kumimoji="0" lang="en-US" sz="2400" b="1" i="0" u="none" strike="noStrike" kern="1200" cap="none" normalizeH="0" baseline="0">
                          <a:ln>
                            <a:noFill/>
                          </a:ln>
                          <a:solidFill>
                            <a:srgbClr val="000000"/>
                          </a:solidFill>
                          <a:effectLst/>
                          <a:latin typeface="微軟正黑體" pitchFamily="34" charset="-120"/>
                          <a:ea typeface="微軟正黑體" pitchFamily="34" charset="-120"/>
                          <a:cs typeface="Times New Roman" pitchFamily="18" charset="0"/>
                        </a:rPr>
                        <a:t>●</a:t>
                      </a:r>
                      <a:endParaRPr kumimoji="0" lang="zh-TW" sz="2400" b="1" i="0" u="none" strike="noStrike" kern="1200" cap="none" normalizeH="0" baseline="0">
                        <a:ln>
                          <a:noFill/>
                        </a:ln>
                        <a:solidFill>
                          <a:srgbClr val="000000"/>
                        </a:solidFill>
                        <a:effectLst/>
                        <a:latin typeface="微軟正黑體" pitchFamily="34" charset="-120"/>
                        <a:ea typeface="微軟正黑體" pitchFamily="34" charset="-120"/>
                        <a:cs typeface="Times New Roman" pitchFamily="18" charset="0"/>
                      </a:endParaRPr>
                    </a:p>
                  </a:txBody>
                  <a:tcPr marL="68580" marR="6858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solidFill>
                      <a:srgbClr val="CECEEF"/>
                    </a:solidFill>
                  </a:tcPr>
                </a:tc>
                <a:tc>
                  <a:txBody>
                    <a:bodyPr/>
                    <a:lstStyle/>
                    <a:p>
                      <a:pPr marL="0" marR="0" lvl="0" indent="0" algn="ctr" defTabSz="912813" rtl="0" eaLnBrk="1" fontAlgn="base" latinLnBrk="0" hangingPunct="1">
                        <a:lnSpc>
                          <a:spcPct val="100000"/>
                        </a:lnSpc>
                        <a:spcBef>
                          <a:spcPct val="0"/>
                        </a:spcBef>
                        <a:spcAft>
                          <a:spcPct val="0"/>
                        </a:spcAft>
                        <a:buClrTx/>
                        <a:buSzTx/>
                        <a:buFontTx/>
                        <a:buNone/>
                        <a:tabLst/>
                      </a:pPr>
                      <a:r>
                        <a:rPr kumimoji="0" lang="en-US" sz="2400" b="1" i="0" u="none" strike="noStrike" kern="1200" cap="none" normalizeH="0" baseline="0" dirty="0">
                          <a:ln>
                            <a:noFill/>
                          </a:ln>
                          <a:solidFill>
                            <a:srgbClr val="000000"/>
                          </a:solidFill>
                          <a:effectLst/>
                          <a:latin typeface="微軟正黑體" pitchFamily="34" charset="-120"/>
                          <a:ea typeface="微軟正黑體" pitchFamily="34" charset="-120"/>
                          <a:cs typeface="Times New Roman" pitchFamily="18" charset="0"/>
                        </a:rPr>
                        <a:t>●*/○</a:t>
                      </a:r>
                      <a:endParaRPr kumimoji="0" lang="zh-TW" sz="2400" b="1" i="0" u="none" strike="noStrike" kern="1200" cap="none" normalizeH="0" baseline="0" dirty="0">
                        <a:ln>
                          <a:noFill/>
                        </a:ln>
                        <a:solidFill>
                          <a:srgbClr val="000000"/>
                        </a:solidFill>
                        <a:effectLst/>
                        <a:latin typeface="微軟正黑體" pitchFamily="34" charset="-120"/>
                        <a:ea typeface="微軟正黑體" pitchFamily="34" charset="-120"/>
                        <a:cs typeface="Times New Roman" pitchFamily="18" charset="0"/>
                      </a:endParaRPr>
                    </a:p>
                  </a:txBody>
                  <a:tcPr marL="68580" marR="6858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solidFill>
                      <a:srgbClr val="CECEEF"/>
                    </a:solidFill>
                  </a:tcPr>
                </a:tc>
                <a:tc>
                  <a:txBody>
                    <a:bodyPr/>
                    <a:lstStyle/>
                    <a:p>
                      <a:pPr marL="0" marR="0" lvl="0" indent="0" algn="ctr" defTabSz="912813" rtl="0" eaLnBrk="1" fontAlgn="base" latinLnBrk="0" hangingPunct="1">
                        <a:lnSpc>
                          <a:spcPct val="100000"/>
                        </a:lnSpc>
                        <a:spcBef>
                          <a:spcPct val="0"/>
                        </a:spcBef>
                        <a:spcAft>
                          <a:spcPct val="0"/>
                        </a:spcAft>
                        <a:buClrTx/>
                        <a:buSzTx/>
                        <a:buFontTx/>
                        <a:buNone/>
                        <a:tabLst/>
                      </a:pPr>
                      <a:r>
                        <a:rPr kumimoji="0" lang="en-US" sz="2400" b="1" i="0" u="none" strike="noStrike" kern="1200" cap="none" normalizeH="0" baseline="0">
                          <a:ln>
                            <a:noFill/>
                          </a:ln>
                          <a:solidFill>
                            <a:srgbClr val="000000"/>
                          </a:solidFill>
                          <a:effectLst/>
                          <a:latin typeface="微軟正黑體" pitchFamily="34" charset="-120"/>
                          <a:ea typeface="微軟正黑體" pitchFamily="34" charset="-120"/>
                          <a:cs typeface="Times New Roman" pitchFamily="18" charset="0"/>
                        </a:rPr>
                        <a:t>●</a:t>
                      </a:r>
                      <a:endParaRPr kumimoji="0" lang="zh-TW" sz="2400" b="1" i="0" u="none" strike="noStrike" kern="1200" cap="none" normalizeH="0" baseline="0">
                        <a:ln>
                          <a:noFill/>
                        </a:ln>
                        <a:solidFill>
                          <a:srgbClr val="000000"/>
                        </a:solidFill>
                        <a:effectLst/>
                        <a:latin typeface="微軟正黑體" pitchFamily="34" charset="-120"/>
                        <a:ea typeface="微軟正黑體" pitchFamily="34" charset="-120"/>
                        <a:cs typeface="Times New Roman" pitchFamily="18" charset="0"/>
                      </a:endParaRPr>
                    </a:p>
                  </a:txBody>
                  <a:tcPr marL="68580" marR="6858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solidFill>
                      <a:srgbClr val="CECEEF"/>
                    </a:solidFill>
                  </a:tcPr>
                </a:tc>
                <a:tc>
                  <a:txBody>
                    <a:bodyPr/>
                    <a:lstStyle/>
                    <a:p>
                      <a:pPr marL="0" marR="0" lvl="0" indent="0" algn="ctr" defTabSz="912813" rtl="0" eaLnBrk="1" fontAlgn="base" latinLnBrk="0" hangingPunct="1">
                        <a:lnSpc>
                          <a:spcPct val="100000"/>
                        </a:lnSpc>
                        <a:spcBef>
                          <a:spcPct val="0"/>
                        </a:spcBef>
                        <a:spcAft>
                          <a:spcPct val="0"/>
                        </a:spcAft>
                        <a:buClrTx/>
                        <a:buSzTx/>
                        <a:buFontTx/>
                        <a:buNone/>
                        <a:tabLst/>
                      </a:pPr>
                      <a:r>
                        <a:rPr kumimoji="0" lang="en-US" sz="2400" b="1" i="0" u="none" strike="noStrike" kern="1200" cap="none" normalizeH="0" baseline="0" dirty="0">
                          <a:ln>
                            <a:noFill/>
                          </a:ln>
                          <a:solidFill>
                            <a:srgbClr val="000000"/>
                          </a:solidFill>
                          <a:effectLst/>
                          <a:latin typeface="微軟正黑體" pitchFamily="34" charset="-120"/>
                          <a:ea typeface="微軟正黑體" pitchFamily="34" charset="-120"/>
                          <a:cs typeface="Times New Roman" pitchFamily="18" charset="0"/>
                        </a:rPr>
                        <a:t>●*/○</a:t>
                      </a:r>
                      <a:endParaRPr kumimoji="0" lang="zh-TW" sz="2400" b="1" i="0" u="none" strike="noStrike" kern="1200" cap="none" normalizeH="0" baseline="0" dirty="0">
                        <a:ln>
                          <a:noFill/>
                        </a:ln>
                        <a:solidFill>
                          <a:srgbClr val="000000"/>
                        </a:solidFill>
                        <a:effectLst/>
                        <a:latin typeface="微軟正黑體" pitchFamily="34" charset="-120"/>
                        <a:ea typeface="微軟正黑體" pitchFamily="34" charset="-120"/>
                        <a:cs typeface="Times New Roman" pitchFamily="18" charset="0"/>
                      </a:endParaRPr>
                    </a:p>
                  </a:txBody>
                  <a:tcPr marL="68580" marR="6858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solidFill>
                      <a:srgbClr val="CECEEF"/>
                    </a:solidFill>
                  </a:tcPr>
                </a:tc>
                <a:tc rowSpan="12">
                  <a:txBody>
                    <a:bodyPr/>
                    <a:lstStyle>
                      <a:lvl1pPr defTabSz="912813">
                        <a:spcBef>
                          <a:spcPct val="20000"/>
                        </a:spcBef>
                        <a:defRPr kumimoji="1" sz="5800">
                          <a:solidFill>
                            <a:schemeClr val="tx1"/>
                          </a:solidFill>
                          <a:latin typeface="Arial" pitchFamily="34" charset="0"/>
                          <a:ea typeface="新細明體" pitchFamily="18" charset="-120"/>
                        </a:defRPr>
                      </a:lvl1pPr>
                      <a:lvl2pPr defTabSz="912813">
                        <a:spcBef>
                          <a:spcPct val="20000"/>
                        </a:spcBef>
                        <a:defRPr kumimoji="1" sz="5000">
                          <a:solidFill>
                            <a:schemeClr val="tx1"/>
                          </a:solidFill>
                          <a:latin typeface="Arial" pitchFamily="34" charset="0"/>
                          <a:ea typeface="新細明體" pitchFamily="18" charset="-120"/>
                        </a:defRPr>
                      </a:lvl2pPr>
                      <a:lvl3pPr defTabSz="912813">
                        <a:spcBef>
                          <a:spcPct val="20000"/>
                        </a:spcBef>
                        <a:defRPr kumimoji="1" sz="4400">
                          <a:solidFill>
                            <a:schemeClr val="tx1"/>
                          </a:solidFill>
                          <a:latin typeface="Arial" pitchFamily="34" charset="0"/>
                          <a:ea typeface="新細明體" pitchFamily="18" charset="-120"/>
                        </a:defRPr>
                      </a:lvl3pPr>
                      <a:lvl4pPr defTabSz="912813">
                        <a:spcBef>
                          <a:spcPct val="20000"/>
                        </a:spcBef>
                        <a:defRPr kumimoji="1" sz="3600">
                          <a:solidFill>
                            <a:schemeClr val="tx1"/>
                          </a:solidFill>
                          <a:latin typeface="Arial" pitchFamily="34" charset="0"/>
                          <a:ea typeface="新細明體" pitchFamily="18" charset="-120"/>
                        </a:defRPr>
                      </a:lvl4pPr>
                      <a:lvl5pPr defTabSz="912813">
                        <a:spcBef>
                          <a:spcPct val="20000"/>
                        </a:spcBef>
                        <a:defRPr kumimoji="1" sz="3600">
                          <a:solidFill>
                            <a:schemeClr val="tx1"/>
                          </a:solidFill>
                          <a:latin typeface="Arial" pitchFamily="34" charset="0"/>
                          <a:ea typeface="新細明體" pitchFamily="18" charset="-120"/>
                        </a:defRPr>
                      </a:lvl5pPr>
                      <a:lvl6pPr marL="2282825" indent="3175" defTabSz="912813" eaLnBrk="0" fontAlgn="base" hangingPunct="0">
                        <a:spcBef>
                          <a:spcPct val="20000"/>
                        </a:spcBef>
                        <a:spcAft>
                          <a:spcPct val="0"/>
                        </a:spcAft>
                        <a:defRPr kumimoji="1" sz="3600">
                          <a:solidFill>
                            <a:schemeClr val="tx1"/>
                          </a:solidFill>
                          <a:latin typeface="Arial" pitchFamily="34" charset="0"/>
                          <a:ea typeface="新細明體" pitchFamily="18" charset="-120"/>
                        </a:defRPr>
                      </a:lvl6pPr>
                      <a:lvl7pPr marL="2740025" indent="3175" defTabSz="912813" eaLnBrk="0" fontAlgn="base" hangingPunct="0">
                        <a:spcBef>
                          <a:spcPct val="20000"/>
                        </a:spcBef>
                        <a:spcAft>
                          <a:spcPct val="0"/>
                        </a:spcAft>
                        <a:defRPr kumimoji="1" sz="3600">
                          <a:solidFill>
                            <a:schemeClr val="tx1"/>
                          </a:solidFill>
                          <a:latin typeface="Arial" pitchFamily="34" charset="0"/>
                          <a:ea typeface="新細明體" pitchFamily="18" charset="-120"/>
                        </a:defRPr>
                      </a:lvl7pPr>
                      <a:lvl8pPr marL="3197225" indent="3175" defTabSz="912813" eaLnBrk="0" fontAlgn="base" hangingPunct="0">
                        <a:spcBef>
                          <a:spcPct val="20000"/>
                        </a:spcBef>
                        <a:spcAft>
                          <a:spcPct val="0"/>
                        </a:spcAft>
                        <a:defRPr kumimoji="1" sz="3600">
                          <a:solidFill>
                            <a:schemeClr val="tx1"/>
                          </a:solidFill>
                          <a:latin typeface="Arial" pitchFamily="34" charset="0"/>
                          <a:ea typeface="新細明體" pitchFamily="18" charset="-120"/>
                        </a:defRPr>
                      </a:lvl8pPr>
                      <a:lvl9pPr marL="3654425" indent="3175" defTabSz="912813" eaLnBrk="0" fontAlgn="base" hangingPunct="0">
                        <a:spcBef>
                          <a:spcPct val="20000"/>
                        </a:spcBef>
                        <a:spcAft>
                          <a:spcPct val="0"/>
                        </a:spcAft>
                        <a:defRPr kumimoji="1" sz="3600">
                          <a:solidFill>
                            <a:schemeClr val="tx1"/>
                          </a:solidFill>
                          <a:latin typeface="Arial" pitchFamily="34" charset="0"/>
                          <a:ea typeface="新細明體" pitchFamily="18" charset="-120"/>
                        </a:defRPr>
                      </a:lvl9pPr>
                    </a:lstStyle>
                    <a:p>
                      <a:pPr marL="0" marR="0" lvl="0" indent="0" algn="ctr" defTabSz="912813" rtl="0" eaLnBrk="1" fontAlgn="base" latinLnBrk="0" hangingPunct="1">
                        <a:lnSpc>
                          <a:spcPct val="100000"/>
                        </a:lnSpc>
                        <a:spcBef>
                          <a:spcPct val="0"/>
                        </a:spcBef>
                        <a:spcAft>
                          <a:spcPct val="0"/>
                        </a:spcAft>
                        <a:buClrTx/>
                        <a:buSzTx/>
                        <a:buFontTx/>
                        <a:buNone/>
                        <a:tabLst/>
                      </a:pPr>
                      <a:r>
                        <a:rPr kumimoji="0" lang="zh-TW" altLang="zh-TW" sz="2400" b="1" i="0" u="none" strike="noStrike" cap="none" normalizeH="0" baseline="0" smtClean="0">
                          <a:ln>
                            <a:noFill/>
                          </a:ln>
                          <a:solidFill>
                            <a:srgbClr val="000000"/>
                          </a:solidFill>
                          <a:effectLst/>
                          <a:latin typeface="微軟正黑體" pitchFamily="34" charset="-120"/>
                          <a:ea typeface="微軟正黑體" pitchFamily="34" charset="-120"/>
                        </a:rPr>
                        <a:t>都</a:t>
                      </a:r>
                    </a:p>
                    <a:p>
                      <a:pPr marL="0" marR="0" lvl="0" indent="0" algn="ctr" defTabSz="912813" rtl="0" eaLnBrk="1" fontAlgn="base" latinLnBrk="0" hangingPunct="1">
                        <a:lnSpc>
                          <a:spcPct val="100000"/>
                        </a:lnSpc>
                        <a:spcBef>
                          <a:spcPct val="0"/>
                        </a:spcBef>
                        <a:spcAft>
                          <a:spcPct val="0"/>
                        </a:spcAft>
                        <a:buClrTx/>
                        <a:buSzTx/>
                        <a:buFontTx/>
                        <a:buNone/>
                        <a:tabLst/>
                      </a:pPr>
                      <a:r>
                        <a:rPr kumimoji="0" lang="zh-TW" altLang="zh-TW" sz="2400" b="1" i="0" u="none" strike="noStrike" cap="none" normalizeH="0" baseline="0" smtClean="0">
                          <a:ln>
                            <a:noFill/>
                          </a:ln>
                          <a:solidFill>
                            <a:srgbClr val="000000"/>
                          </a:solidFill>
                          <a:effectLst/>
                          <a:latin typeface="微軟正黑體" pitchFamily="34" charset="-120"/>
                          <a:ea typeface="微軟正黑體" pitchFamily="34" charset="-120"/>
                        </a:rPr>
                        <a:t>市</a:t>
                      </a:r>
                    </a:p>
                    <a:p>
                      <a:pPr marL="0" marR="0" lvl="0" indent="0" algn="ctr" defTabSz="912813" rtl="0" eaLnBrk="1" fontAlgn="base" latinLnBrk="0" hangingPunct="1">
                        <a:lnSpc>
                          <a:spcPct val="100000"/>
                        </a:lnSpc>
                        <a:spcBef>
                          <a:spcPct val="0"/>
                        </a:spcBef>
                        <a:spcAft>
                          <a:spcPct val="0"/>
                        </a:spcAft>
                        <a:buClrTx/>
                        <a:buSzTx/>
                        <a:buFontTx/>
                        <a:buNone/>
                        <a:tabLst/>
                      </a:pPr>
                      <a:r>
                        <a:rPr kumimoji="0" lang="zh-TW" altLang="zh-TW" sz="2400" b="1" i="0" u="none" strike="noStrike" cap="none" normalizeH="0" baseline="0" smtClean="0">
                          <a:ln>
                            <a:noFill/>
                          </a:ln>
                          <a:solidFill>
                            <a:srgbClr val="000000"/>
                          </a:solidFill>
                          <a:effectLst/>
                          <a:latin typeface="微軟正黑體" pitchFamily="34" charset="-120"/>
                          <a:ea typeface="微軟正黑體" pitchFamily="34" charset="-120"/>
                        </a:rPr>
                        <a:t>計</a:t>
                      </a:r>
                    </a:p>
                    <a:p>
                      <a:pPr marL="0" marR="0" lvl="0" indent="0" algn="ctr" defTabSz="912813" rtl="0" eaLnBrk="1" fontAlgn="base" latinLnBrk="0" hangingPunct="1">
                        <a:lnSpc>
                          <a:spcPct val="100000"/>
                        </a:lnSpc>
                        <a:spcBef>
                          <a:spcPct val="0"/>
                        </a:spcBef>
                        <a:spcAft>
                          <a:spcPct val="0"/>
                        </a:spcAft>
                        <a:buClrTx/>
                        <a:buSzTx/>
                        <a:buFontTx/>
                        <a:buNone/>
                        <a:tabLst/>
                      </a:pPr>
                      <a:r>
                        <a:rPr kumimoji="0" lang="zh-TW" altLang="zh-TW" sz="2400" b="1" i="0" u="none" strike="noStrike" cap="none" normalizeH="0" baseline="0" smtClean="0">
                          <a:ln>
                            <a:noFill/>
                          </a:ln>
                          <a:solidFill>
                            <a:srgbClr val="000000"/>
                          </a:solidFill>
                          <a:effectLst/>
                          <a:latin typeface="微軟正黑體" pitchFamily="34" charset="-120"/>
                          <a:ea typeface="微軟正黑體" pitchFamily="34" charset="-120"/>
                        </a:rPr>
                        <a:t>畫</a:t>
                      </a:r>
                    </a:p>
                    <a:p>
                      <a:pPr marL="0" marR="0" lvl="0" indent="0" algn="ctr" defTabSz="912813" rtl="0" eaLnBrk="1" fontAlgn="base" latinLnBrk="0" hangingPunct="1">
                        <a:lnSpc>
                          <a:spcPct val="100000"/>
                        </a:lnSpc>
                        <a:spcBef>
                          <a:spcPct val="0"/>
                        </a:spcBef>
                        <a:spcAft>
                          <a:spcPct val="0"/>
                        </a:spcAft>
                        <a:buClrTx/>
                        <a:buSzTx/>
                        <a:buFontTx/>
                        <a:buNone/>
                        <a:tabLst/>
                      </a:pPr>
                      <a:r>
                        <a:rPr kumimoji="0" lang="zh-TW" altLang="zh-TW" sz="2400" b="1" i="0" u="none" strike="noStrike" cap="none" normalizeH="0" baseline="0" smtClean="0">
                          <a:ln>
                            <a:noFill/>
                          </a:ln>
                          <a:solidFill>
                            <a:srgbClr val="000000"/>
                          </a:solidFill>
                          <a:effectLst/>
                          <a:latin typeface="微軟正黑體" pitchFamily="34" charset="-120"/>
                          <a:ea typeface="微軟正黑體" pitchFamily="34" charset="-120"/>
                        </a:rPr>
                        <a:t>法</a:t>
                      </a:r>
                    </a:p>
                    <a:p>
                      <a:pPr marL="0" marR="0" lvl="0" indent="0" algn="ctr" defTabSz="912813" rtl="0" eaLnBrk="1" fontAlgn="base" latinLnBrk="0" hangingPunct="1">
                        <a:lnSpc>
                          <a:spcPct val="100000"/>
                        </a:lnSpc>
                        <a:spcBef>
                          <a:spcPct val="0"/>
                        </a:spcBef>
                        <a:spcAft>
                          <a:spcPct val="0"/>
                        </a:spcAft>
                        <a:buClrTx/>
                        <a:buSzTx/>
                        <a:buFontTx/>
                        <a:buNone/>
                        <a:tabLst/>
                      </a:pPr>
                      <a:r>
                        <a:rPr kumimoji="0" lang="zh-TW" altLang="zh-TW" sz="2400" b="1" i="0" u="none" strike="noStrike" cap="none" normalizeH="0" baseline="0" smtClean="0">
                          <a:ln>
                            <a:noFill/>
                          </a:ln>
                          <a:solidFill>
                            <a:srgbClr val="000000"/>
                          </a:solidFill>
                          <a:effectLst/>
                          <a:latin typeface="微軟正黑體" pitchFamily="34" charset="-120"/>
                          <a:ea typeface="微軟正黑體" pitchFamily="34" charset="-120"/>
                        </a:rPr>
                        <a:t>管</a:t>
                      </a:r>
                    </a:p>
                    <a:p>
                      <a:pPr marL="0" marR="0" lvl="0" indent="0" algn="ctr" defTabSz="912813" rtl="0" eaLnBrk="1" fontAlgn="base" latinLnBrk="0" hangingPunct="1">
                        <a:lnSpc>
                          <a:spcPct val="100000"/>
                        </a:lnSpc>
                        <a:spcBef>
                          <a:spcPct val="0"/>
                        </a:spcBef>
                        <a:spcAft>
                          <a:spcPct val="0"/>
                        </a:spcAft>
                        <a:buClrTx/>
                        <a:buSzTx/>
                        <a:buFontTx/>
                        <a:buNone/>
                        <a:tabLst/>
                      </a:pPr>
                      <a:r>
                        <a:rPr kumimoji="0" lang="zh-TW" altLang="zh-TW" sz="2400" b="1" i="0" u="none" strike="noStrike" cap="none" normalizeH="0" baseline="0" smtClean="0">
                          <a:ln>
                            <a:noFill/>
                          </a:ln>
                          <a:solidFill>
                            <a:srgbClr val="000000"/>
                          </a:solidFill>
                          <a:effectLst/>
                          <a:latin typeface="微軟正黑體" pitchFamily="34" charset="-120"/>
                          <a:ea typeface="微軟正黑體" pitchFamily="34" charset="-120"/>
                        </a:rPr>
                        <a:t>制</a:t>
                      </a:r>
                      <a:endParaRPr kumimoji="0" lang="zh-TW" altLang="zh-TW" sz="2400" b="1" i="0" u="none" strike="noStrike" cap="none" normalizeH="0" baseline="0" smtClean="0">
                        <a:ln>
                          <a:noFill/>
                        </a:ln>
                        <a:solidFill>
                          <a:srgbClr val="000000"/>
                        </a:solidFill>
                        <a:effectLst/>
                        <a:latin typeface="Arial" pitchFamily="34" charset="0"/>
                        <a:ea typeface="微軟正黑體" pitchFamily="34" charset="-120"/>
                        <a:cs typeface="Times New Roman" pitchFamily="18" charset="0"/>
                      </a:endParaRPr>
                    </a:p>
                  </a:txBody>
                  <a:tcPr marL="35564" marR="35564" marT="0" marB="0" anchor="ctr"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9D9D9"/>
                    </a:solidFill>
                  </a:tcPr>
                </a:tc>
                <a:tc>
                  <a:txBody>
                    <a:bodyPr/>
                    <a:lstStyle/>
                    <a:p>
                      <a:pPr marL="0" marR="0" lvl="0" indent="0" algn="ctr" defTabSz="912813" rtl="0" eaLnBrk="1" fontAlgn="base" latinLnBrk="0" hangingPunct="1">
                        <a:lnSpc>
                          <a:spcPct val="100000"/>
                        </a:lnSpc>
                        <a:spcBef>
                          <a:spcPct val="0"/>
                        </a:spcBef>
                        <a:spcAft>
                          <a:spcPct val="0"/>
                        </a:spcAft>
                        <a:buClrTx/>
                        <a:buSzTx/>
                        <a:buFontTx/>
                        <a:buNone/>
                        <a:tabLst/>
                      </a:pPr>
                      <a:r>
                        <a:rPr kumimoji="0" lang="zh-TW" sz="2400" b="1" i="0" u="none" strike="noStrike" kern="1200" cap="none" normalizeH="0" baseline="0" dirty="0">
                          <a:ln>
                            <a:noFill/>
                          </a:ln>
                          <a:solidFill>
                            <a:srgbClr val="000000"/>
                          </a:solidFill>
                          <a:effectLst/>
                          <a:latin typeface="微軟正黑體" pitchFamily="34" charset="-120"/>
                          <a:ea typeface="微軟正黑體" pitchFamily="34" charset="-120"/>
                          <a:cs typeface="Times New Roman" pitchFamily="18" charset="0"/>
                        </a:rPr>
                        <a:t>●</a:t>
                      </a:r>
                      <a:r>
                        <a:rPr kumimoji="0" lang="en-US" sz="2400" b="1" i="0" u="none" strike="noStrike" kern="1200" cap="none" normalizeH="0" baseline="0" dirty="0">
                          <a:ln>
                            <a:noFill/>
                          </a:ln>
                          <a:solidFill>
                            <a:srgbClr val="000000"/>
                          </a:solidFill>
                          <a:effectLst/>
                          <a:latin typeface="微軟正黑體" pitchFamily="34" charset="-120"/>
                          <a:ea typeface="微軟正黑體" pitchFamily="34" charset="-120"/>
                          <a:cs typeface="Times New Roman" pitchFamily="18" charset="0"/>
                        </a:rPr>
                        <a:t>*</a:t>
                      </a:r>
                      <a:endParaRPr kumimoji="0" lang="zh-TW" sz="2400" b="1" i="0" u="none" strike="noStrike" kern="1200" cap="none" normalizeH="0" baseline="0" dirty="0">
                        <a:ln>
                          <a:noFill/>
                        </a:ln>
                        <a:solidFill>
                          <a:srgbClr val="000000"/>
                        </a:solidFill>
                        <a:effectLst/>
                        <a:latin typeface="微軟正黑體" pitchFamily="34" charset="-120"/>
                        <a:ea typeface="微軟正黑體" pitchFamily="34" charset="-120"/>
                        <a:cs typeface="Times New Roman" pitchFamily="18" charset="0"/>
                      </a:endParaRPr>
                    </a:p>
                  </a:txBody>
                  <a:tcPr marL="68580" marR="6858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solidFill>
                      <a:srgbClr val="CECEEF"/>
                    </a:solidFill>
                  </a:tcPr>
                </a:tc>
                <a:tc>
                  <a:txBody>
                    <a:bodyPr/>
                    <a:lstStyle/>
                    <a:p>
                      <a:pPr marL="0" marR="0" lvl="0" indent="0" algn="ctr" defTabSz="912813" rtl="0" eaLnBrk="1" fontAlgn="base" latinLnBrk="0" hangingPunct="1">
                        <a:lnSpc>
                          <a:spcPct val="100000"/>
                        </a:lnSpc>
                        <a:spcBef>
                          <a:spcPct val="0"/>
                        </a:spcBef>
                        <a:spcAft>
                          <a:spcPct val="0"/>
                        </a:spcAft>
                        <a:buClrTx/>
                        <a:buSzTx/>
                        <a:buFontTx/>
                        <a:buNone/>
                        <a:tabLst/>
                      </a:pPr>
                      <a:r>
                        <a:rPr kumimoji="0" lang="en-US" sz="2400" b="1" i="0" u="none" strike="noStrike" kern="1200" cap="none" normalizeH="0" baseline="0">
                          <a:ln>
                            <a:noFill/>
                          </a:ln>
                          <a:solidFill>
                            <a:srgbClr val="000000"/>
                          </a:solidFill>
                          <a:effectLst/>
                          <a:latin typeface="微軟正黑體" pitchFamily="34" charset="-120"/>
                          <a:ea typeface="微軟正黑體" pitchFamily="34" charset="-120"/>
                          <a:cs typeface="Times New Roman" pitchFamily="18" charset="0"/>
                        </a:rPr>
                        <a:t>●*</a:t>
                      </a:r>
                      <a:endParaRPr kumimoji="0" lang="zh-TW" sz="2400" b="1" i="0" u="none" strike="noStrike" kern="1200" cap="none" normalizeH="0" baseline="0">
                        <a:ln>
                          <a:noFill/>
                        </a:ln>
                        <a:solidFill>
                          <a:srgbClr val="000000"/>
                        </a:solidFill>
                        <a:effectLst/>
                        <a:latin typeface="微軟正黑體" pitchFamily="34" charset="-120"/>
                        <a:ea typeface="微軟正黑體" pitchFamily="34" charset="-120"/>
                        <a:cs typeface="Times New Roman" pitchFamily="18" charset="0"/>
                      </a:endParaRPr>
                    </a:p>
                  </a:txBody>
                  <a:tcPr marL="68580" marR="6858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solidFill>
                      <a:srgbClr val="CECEEF"/>
                    </a:solidFill>
                  </a:tcPr>
                </a:tc>
                <a:tc rowSpan="12">
                  <a:txBody>
                    <a:bodyPr/>
                    <a:lstStyle>
                      <a:lvl1pPr>
                        <a:spcBef>
                          <a:spcPct val="20000"/>
                        </a:spcBef>
                        <a:defRPr kumimoji="1" sz="5800">
                          <a:solidFill>
                            <a:schemeClr val="tx1"/>
                          </a:solidFill>
                          <a:latin typeface="Arial" pitchFamily="34" charset="0"/>
                          <a:ea typeface="新細明體" pitchFamily="18" charset="-120"/>
                        </a:defRPr>
                      </a:lvl1pPr>
                      <a:lvl2pPr>
                        <a:spcBef>
                          <a:spcPct val="20000"/>
                        </a:spcBef>
                        <a:defRPr kumimoji="1" sz="5000">
                          <a:solidFill>
                            <a:schemeClr val="tx1"/>
                          </a:solidFill>
                          <a:latin typeface="Arial" pitchFamily="34" charset="0"/>
                          <a:ea typeface="新細明體" pitchFamily="18" charset="-120"/>
                        </a:defRPr>
                      </a:lvl2pPr>
                      <a:lvl3pPr>
                        <a:spcBef>
                          <a:spcPct val="20000"/>
                        </a:spcBef>
                        <a:defRPr kumimoji="1" sz="4400">
                          <a:solidFill>
                            <a:schemeClr val="tx1"/>
                          </a:solidFill>
                          <a:latin typeface="Arial" pitchFamily="34" charset="0"/>
                          <a:ea typeface="新細明體" pitchFamily="18" charset="-120"/>
                        </a:defRPr>
                      </a:lvl3pPr>
                      <a:lvl4pPr>
                        <a:spcBef>
                          <a:spcPct val="20000"/>
                        </a:spcBef>
                        <a:defRPr kumimoji="1" sz="3600">
                          <a:solidFill>
                            <a:schemeClr val="tx1"/>
                          </a:solidFill>
                          <a:latin typeface="Arial" pitchFamily="34" charset="0"/>
                          <a:ea typeface="新細明體" pitchFamily="18" charset="-120"/>
                        </a:defRPr>
                      </a:lvl4pPr>
                      <a:lvl5pPr>
                        <a:spcBef>
                          <a:spcPct val="20000"/>
                        </a:spcBef>
                        <a:defRPr kumimoji="1" sz="3600">
                          <a:solidFill>
                            <a:schemeClr val="tx1"/>
                          </a:solidFill>
                          <a:latin typeface="Arial" pitchFamily="34" charset="0"/>
                          <a:ea typeface="新細明體" pitchFamily="18" charset="-120"/>
                        </a:defRPr>
                      </a:lvl5pPr>
                      <a:lvl6pPr marL="2282825" indent="3175" eaLnBrk="0" fontAlgn="base" hangingPunct="0">
                        <a:spcBef>
                          <a:spcPct val="20000"/>
                        </a:spcBef>
                        <a:spcAft>
                          <a:spcPct val="0"/>
                        </a:spcAft>
                        <a:defRPr kumimoji="1" sz="3600">
                          <a:solidFill>
                            <a:schemeClr val="tx1"/>
                          </a:solidFill>
                          <a:latin typeface="Arial" pitchFamily="34" charset="0"/>
                          <a:ea typeface="新細明體" pitchFamily="18" charset="-120"/>
                        </a:defRPr>
                      </a:lvl6pPr>
                      <a:lvl7pPr marL="2740025" indent="3175" eaLnBrk="0" fontAlgn="base" hangingPunct="0">
                        <a:spcBef>
                          <a:spcPct val="20000"/>
                        </a:spcBef>
                        <a:spcAft>
                          <a:spcPct val="0"/>
                        </a:spcAft>
                        <a:defRPr kumimoji="1" sz="3600">
                          <a:solidFill>
                            <a:schemeClr val="tx1"/>
                          </a:solidFill>
                          <a:latin typeface="Arial" pitchFamily="34" charset="0"/>
                          <a:ea typeface="新細明體" pitchFamily="18" charset="-120"/>
                        </a:defRPr>
                      </a:lvl7pPr>
                      <a:lvl8pPr marL="3197225" indent="3175" eaLnBrk="0" fontAlgn="base" hangingPunct="0">
                        <a:spcBef>
                          <a:spcPct val="20000"/>
                        </a:spcBef>
                        <a:spcAft>
                          <a:spcPct val="0"/>
                        </a:spcAft>
                        <a:defRPr kumimoji="1" sz="3600">
                          <a:solidFill>
                            <a:schemeClr val="tx1"/>
                          </a:solidFill>
                          <a:latin typeface="Arial" pitchFamily="34" charset="0"/>
                          <a:ea typeface="新細明體" pitchFamily="18" charset="-120"/>
                        </a:defRPr>
                      </a:lvl8pPr>
                      <a:lvl9pPr marL="3654425" indent="3175" eaLnBrk="0" fontAlgn="base" hangingPunct="0">
                        <a:spcBef>
                          <a:spcPct val="20000"/>
                        </a:spcBef>
                        <a:spcAft>
                          <a:spcPct val="0"/>
                        </a:spcAft>
                        <a:defRPr kumimoji="1" sz="3600">
                          <a:solidFill>
                            <a:schemeClr val="tx1"/>
                          </a:solidFill>
                          <a:latin typeface="Arial" pitchFamily="34" charset="0"/>
                          <a:ea typeface="新細明體" pitchFamily="18" charset="-12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zh-TW" altLang="zh-TW" sz="2400" b="1" i="0" u="none" strike="noStrike" cap="none" normalizeH="0" baseline="0" smtClean="0">
                          <a:ln>
                            <a:noFill/>
                          </a:ln>
                          <a:solidFill>
                            <a:srgbClr val="000000"/>
                          </a:solidFill>
                          <a:effectLst/>
                          <a:latin typeface="微軟正黑體" pitchFamily="34" charset="-120"/>
                          <a:ea typeface="微軟正黑體" pitchFamily="34" charset="-120"/>
                        </a:rPr>
                        <a:t>國</a:t>
                      </a:r>
                      <a:r>
                        <a:rPr kumimoji="0" lang="en-US" altLang="zh-TW" sz="2400" b="1" i="0" u="none" strike="noStrike" cap="none" normalizeH="0" baseline="0" smtClean="0">
                          <a:ln>
                            <a:noFill/>
                          </a:ln>
                          <a:solidFill>
                            <a:srgbClr val="000000"/>
                          </a:solidFill>
                          <a:effectLst/>
                          <a:latin typeface="微軟正黑體" pitchFamily="34" charset="-120"/>
                          <a:ea typeface="微軟正黑體" pitchFamily="34" charset="-120"/>
                        </a:rPr>
                        <a:t/>
                      </a:r>
                      <a:br>
                        <a:rPr kumimoji="0" lang="en-US" altLang="zh-TW" sz="2400" b="1" i="0" u="none" strike="noStrike" cap="none" normalizeH="0" baseline="0" smtClean="0">
                          <a:ln>
                            <a:noFill/>
                          </a:ln>
                          <a:solidFill>
                            <a:srgbClr val="000000"/>
                          </a:solidFill>
                          <a:effectLst/>
                          <a:latin typeface="微軟正黑體" pitchFamily="34" charset="-120"/>
                          <a:ea typeface="微軟正黑體" pitchFamily="34" charset="-120"/>
                        </a:rPr>
                      </a:br>
                      <a:r>
                        <a:rPr kumimoji="0" lang="zh-TW" altLang="zh-TW" sz="2400" b="1" i="0" u="none" strike="noStrike" cap="none" normalizeH="0" baseline="0" smtClean="0">
                          <a:ln>
                            <a:noFill/>
                          </a:ln>
                          <a:solidFill>
                            <a:srgbClr val="000000"/>
                          </a:solidFill>
                          <a:effectLst/>
                          <a:latin typeface="微軟正黑體" pitchFamily="34" charset="-120"/>
                          <a:ea typeface="微軟正黑體" pitchFamily="34" charset="-120"/>
                        </a:rPr>
                        <a:t>家</a:t>
                      </a:r>
                      <a:r>
                        <a:rPr kumimoji="0" lang="en-US" altLang="zh-TW" sz="2400" b="1" i="0" u="none" strike="noStrike" cap="none" normalizeH="0" baseline="0" smtClean="0">
                          <a:ln>
                            <a:noFill/>
                          </a:ln>
                          <a:solidFill>
                            <a:srgbClr val="000000"/>
                          </a:solidFill>
                          <a:effectLst/>
                          <a:latin typeface="微軟正黑體" pitchFamily="34" charset="-120"/>
                          <a:ea typeface="微軟正黑體" pitchFamily="34" charset="-120"/>
                        </a:rPr>
                        <a:t/>
                      </a:r>
                      <a:br>
                        <a:rPr kumimoji="0" lang="en-US" altLang="zh-TW" sz="2400" b="1" i="0" u="none" strike="noStrike" cap="none" normalizeH="0" baseline="0" smtClean="0">
                          <a:ln>
                            <a:noFill/>
                          </a:ln>
                          <a:solidFill>
                            <a:srgbClr val="000000"/>
                          </a:solidFill>
                          <a:effectLst/>
                          <a:latin typeface="微軟正黑體" pitchFamily="34" charset="-120"/>
                          <a:ea typeface="微軟正黑體" pitchFamily="34" charset="-120"/>
                        </a:rPr>
                      </a:br>
                      <a:r>
                        <a:rPr kumimoji="0" lang="zh-TW" altLang="zh-TW" sz="2400" b="1" i="0" u="none" strike="noStrike" cap="none" normalizeH="0" baseline="0" smtClean="0">
                          <a:ln>
                            <a:noFill/>
                          </a:ln>
                          <a:solidFill>
                            <a:srgbClr val="000000"/>
                          </a:solidFill>
                          <a:effectLst/>
                          <a:latin typeface="微軟正黑體" pitchFamily="34" charset="-120"/>
                          <a:ea typeface="微軟正黑體" pitchFamily="34" charset="-120"/>
                        </a:rPr>
                        <a:t>公</a:t>
                      </a:r>
                      <a:r>
                        <a:rPr kumimoji="0" lang="en-US" altLang="zh-TW" sz="2400" b="1" i="0" u="none" strike="noStrike" cap="none" normalizeH="0" baseline="0" smtClean="0">
                          <a:ln>
                            <a:noFill/>
                          </a:ln>
                          <a:solidFill>
                            <a:srgbClr val="000000"/>
                          </a:solidFill>
                          <a:effectLst/>
                          <a:latin typeface="微軟正黑體" pitchFamily="34" charset="-120"/>
                          <a:ea typeface="微軟正黑體" pitchFamily="34" charset="-120"/>
                        </a:rPr>
                        <a:t/>
                      </a:r>
                      <a:br>
                        <a:rPr kumimoji="0" lang="en-US" altLang="zh-TW" sz="2400" b="1" i="0" u="none" strike="noStrike" cap="none" normalizeH="0" baseline="0" smtClean="0">
                          <a:ln>
                            <a:noFill/>
                          </a:ln>
                          <a:solidFill>
                            <a:srgbClr val="000000"/>
                          </a:solidFill>
                          <a:effectLst/>
                          <a:latin typeface="微軟正黑體" pitchFamily="34" charset="-120"/>
                          <a:ea typeface="微軟正黑體" pitchFamily="34" charset="-120"/>
                        </a:rPr>
                      </a:br>
                      <a:r>
                        <a:rPr kumimoji="0" lang="zh-TW" altLang="zh-TW" sz="2400" b="1" i="0" u="none" strike="noStrike" cap="none" normalizeH="0" baseline="0" smtClean="0">
                          <a:ln>
                            <a:noFill/>
                          </a:ln>
                          <a:solidFill>
                            <a:srgbClr val="000000"/>
                          </a:solidFill>
                          <a:effectLst/>
                          <a:latin typeface="微軟正黑體" pitchFamily="34" charset="-120"/>
                          <a:ea typeface="微軟正黑體" pitchFamily="34" charset="-120"/>
                        </a:rPr>
                        <a:t>園</a:t>
                      </a:r>
                      <a:r>
                        <a:rPr kumimoji="0" lang="en-US" altLang="zh-TW" sz="2400" b="1" i="0" u="none" strike="noStrike" cap="none" normalizeH="0" baseline="0" smtClean="0">
                          <a:ln>
                            <a:noFill/>
                          </a:ln>
                          <a:solidFill>
                            <a:srgbClr val="000000"/>
                          </a:solidFill>
                          <a:effectLst/>
                          <a:latin typeface="微軟正黑體" pitchFamily="34" charset="-120"/>
                          <a:ea typeface="微軟正黑體" pitchFamily="34" charset="-120"/>
                        </a:rPr>
                        <a:t/>
                      </a:r>
                      <a:br>
                        <a:rPr kumimoji="0" lang="en-US" altLang="zh-TW" sz="2400" b="1" i="0" u="none" strike="noStrike" cap="none" normalizeH="0" baseline="0" smtClean="0">
                          <a:ln>
                            <a:noFill/>
                          </a:ln>
                          <a:solidFill>
                            <a:srgbClr val="000000"/>
                          </a:solidFill>
                          <a:effectLst/>
                          <a:latin typeface="微軟正黑體" pitchFamily="34" charset="-120"/>
                          <a:ea typeface="微軟正黑體" pitchFamily="34" charset="-120"/>
                        </a:rPr>
                      </a:br>
                      <a:r>
                        <a:rPr kumimoji="0" lang="zh-TW" altLang="zh-TW" sz="2400" b="1" i="0" u="none" strike="noStrike" cap="none" normalizeH="0" baseline="0" smtClean="0">
                          <a:ln>
                            <a:noFill/>
                          </a:ln>
                          <a:solidFill>
                            <a:srgbClr val="000000"/>
                          </a:solidFill>
                          <a:effectLst/>
                          <a:latin typeface="微軟正黑體" pitchFamily="34" charset="-120"/>
                          <a:ea typeface="微軟正黑體" pitchFamily="34" charset="-120"/>
                        </a:rPr>
                        <a:t>法</a:t>
                      </a:r>
                      <a:r>
                        <a:rPr kumimoji="0" lang="en-US" altLang="zh-TW" sz="2400" b="1" i="0" u="none" strike="noStrike" cap="none" normalizeH="0" baseline="0" smtClean="0">
                          <a:ln>
                            <a:noFill/>
                          </a:ln>
                          <a:solidFill>
                            <a:srgbClr val="000000"/>
                          </a:solidFill>
                          <a:effectLst/>
                          <a:latin typeface="微軟正黑體" pitchFamily="34" charset="-120"/>
                          <a:ea typeface="微軟正黑體" pitchFamily="34" charset="-120"/>
                        </a:rPr>
                        <a:t/>
                      </a:r>
                      <a:br>
                        <a:rPr kumimoji="0" lang="en-US" altLang="zh-TW" sz="2400" b="1" i="0" u="none" strike="noStrike" cap="none" normalizeH="0" baseline="0" smtClean="0">
                          <a:ln>
                            <a:noFill/>
                          </a:ln>
                          <a:solidFill>
                            <a:srgbClr val="000000"/>
                          </a:solidFill>
                          <a:effectLst/>
                          <a:latin typeface="微軟正黑體" pitchFamily="34" charset="-120"/>
                          <a:ea typeface="微軟正黑體" pitchFamily="34" charset="-120"/>
                        </a:rPr>
                      </a:br>
                      <a:r>
                        <a:rPr kumimoji="0" lang="zh-TW" altLang="zh-TW" sz="2400" b="1" i="0" u="none" strike="noStrike" cap="none" normalizeH="0" baseline="0" smtClean="0">
                          <a:ln>
                            <a:noFill/>
                          </a:ln>
                          <a:solidFill>
                            <a:srgbClr val="000000"/>
                          </a:solidFill>
                          <a:effectLst/>
                          <a:latin typeface="微軟正黑體" pitchFamily="34" charset="-120"/>
                          <a:ea typeface="微軟正黑體" pitchFamily="34" charset="-120"/>
                        </a:rPr>
                        <a:t>管</a:t>
                      </a:r>
                      <a:r>
                        <a:rPr kumimoji="0" lang="en-US" altLang="zh-TW" sz="2400" b="1" i="0" u="none" strike="noStrike" cap="none" normalizeH="0" baseline="0" smtClean="0">
                          <a:ln>
                            <a:noFill/>
                          </a:ln>
                          <a:solidFill>
                            <a:srgbClr val="000000"/>
                          </a:solidFill>
                          <a:effectLst/>
                          <a:latin typeface="微軟正黑體" pitchFamily="34" charset="-120"/>
                          <a:ea typeface="微軟正黑體" pitchFamily="34" charset="-120"/>
                        </a:rPr>
                        <a:t/>
                      </a:r>
                      <a:br>
                        <a:rPr kumimoji="0" lang="en-US" altLang="zh-TW" sz="2400" b="1" i="0" u="none" strike="noStrike" cap="none" normalizeH="0" baseline="0" smtClean="0">
                          <a:ln>
                            <a:noFill/>
                          </a:ln>
                          <a:solidFill>
                            <a:srgbClr val="000000"/>
                          </a:solidFill>
                          <a:effectLst/>
                          <a:latin typeface="微軟正黑體" pitchFamily="34" charset="-120"/>
                          <a:ea typeface="微軟正黑體" pitchFamily="34" charset="-120"/>
                        </a:rPr>
                      </a:br>
                      <a:r>
                        <a:rPr kumimoji="0" lang="zh-TW" altLang="zh-TW" sz="2400" b="1" i="0" u="none" strike="noStrike" cap="none" normalizeH="0" baseline="0" smtClean="0">
                          <a:ln>
                            <a:noFill/>
                          </a:ln>
                          <a:solidFill>
                            <a:srgbClr val="000000"/>
                          </a:solidFill>
                          <a:effectLst/>
                          <a:latin typeface="微軟正黑體" pitchFamily="34" charset="-120"/>
                          <a:ea typeface="微軟正黑體" pitchFamily="34" charset="-120"/>
                        </a:rPr>
                        <a:t>制</a:t>
                      </a:r>
                      <a:endParaRPr kumimoji="0" lang="zh-TW" altLang="zh-TW" sz="2400" b="1" i="0" u="none" strike="noStrike" cap="none" normalizeH="0" baseline="0" smtClean="0">
                        <a:ln>
                          <a:noFill/>
                        </a:ln>
                        <a:solidFill>
                          <a:srgbClr val="000000"/>
                        </a:solidFill>
                        <a:effectLst/>
                        <a:latin typeface="微軟正黑體" pitchFamily="34" charset="-120"/>
                        <a:ea typeface="微軟正黑體" pitchFamily="34" charset="-120"/>
                        <a:cs typeface="Times New Roman" pitchFamily="18" charset="0"/>
                      </a:endParaRPr>
                    </a:p>
                  </a:txBody>
                  <a:tcPr marL="35564" marR="35564" marT="0" marB="0" anchor="ctr"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9D9D9"/>
                    </a:solidFill>
                  </a:tcPr>
                </a:tc>
                <a:tc rowSpan="12">
                  <a:txBody>
                    <a:bodyPr/>
                    <a:lstStyle>
                      <a:lvl1pPr defTabSz="912813">
                        <a:spcBef>
                          <a:spcPct val="20000"/>
                        </a:spcBef>
                        <a:defRPr kumimoji="1" sz="5800">
                          <a:solidFill>
                            <a:schemeClr val="tx1"/>
                          </a:solidFill>
                          <a:latin typeface="Arial" pitchFamily="34" charset="0"/>
                          <a:ea typeface="新細明體" pitchFamily="18" charset="-120"/>
                        </a:defRPr>
                      </a:lvl1pPr>
                      <a:lvl2pPr defTabSz="912813">
                        <a:spcBef>
                          <a:spcPct val="20000"/>
                        </a:spcBef>
                        <a:defRPr kumimoji="1" sz="5000">
                          <a:solidFill>
                            <a:schemeClr val="tx1"/>
                          </a:solidFill>
                          <a:latin typeface="Arial" pitchFamily="34" charset="0"/>
                          <a:ea typeface="新細明體" pitchFamily="18" charset="-120"/>
                        </a:defRPr>
                      </a:lvl2pPr>
                      <a:lvl3pPr defTabSz="912813">
                        <a:spcBef>
                          <a:spcPct val="20000"/>
                        </a:spcBef>
                        <a:defRPr kumimoji="1" sz="4400">
                          <a:solidFill>
                            <a:schemeClr val="tx1"/>
                          </a:solidFill>
                          <a:latin typeface="Arial" pitchFamily="34" charset="0"/>
                          <a:ea typeface="新細明體" pitchFamily="18" charset="-120"/>
                        </a:defRPr>
                      </a:lvl3pPr>
                      <a:lvl4pPr defTabSz="912813">
                        <a:spcBef>
                          <a:spcPct val="20000"/>
                        </a:spcBef>
                        <a:defRPr kumimoji="1" sz="3600">
                          <a:solidFill>
                            <a:schemeClr val="tx1"/>
                          </a:solidFill>
                          <a:latin typeface="Arial" pitchFamily="34" charset="0"/>
                          <a:ea typeface="新細明體" pitchFamily="18" charset="-120"/>
                        </a:defRPr>
                      </a:lvl4pPr>
                      <a:lvl5pPr defTabSz="912813">
                        <a:spcBef>
                          <a:spcPct val="20000"/>
                        </a:spcBef>
                        <a:defRPr kumimoji="1" sz="3600">
                          <a:solidFill>
                            <a:schemeClr val="tx1"/>
                          </a:solidFill>
                          <a:latin typeface="Arial" pitchFamily="34" charset="0"/>
                          <a:ea typeface="新細明體" pitchFamily="18" charset="-120"/>
                        </a:defRPr>
                      </a:lvl5pPr>
                      <a:lvl6pPr marL="2282825" indent="3175" defTabSz="912813" eaLnBrk="0" fontAlgn="base" hangingPunct="0">
                        <a:spcBef>
                          <a:spcPct val="20000"/>
                        </a:spcBef>
                        <a:spcAft>
                          <a:spcPct val="0"/>
                        </a:spcAft>
                        <a:defRPr kumimoji="1" sz="3600">
                          <a:solidFill>
                            <a:schemeClr val="tx1"/>
                          </a:solidFill>
                          <a:latin typeface="Arial" pitchFamily="34" charset="0"/>
                          <a:ea typeface="新細明體" pitchFamily="18" charset="-120"/>
                        </a:defRPr>
                      </a:lvl6pPr>
                      <a:lvl7pPr marL="2740025" indent="3175" defTabSz="912813" eaLnBrk="0" fontAlgn="base" hangingPunct="0">
                        <a:spcBef>
                          <a:spcPct val="20000"/>
                        </a:spcBef>
                        <a:spcAft>
                          <a:spcPct val="0"/>
                        </a:spcAft>
                        <a:defRPr kumimoji="1" sz="3600">
                          <a:solidFill>
                            <a:schemeClr val="tx1"/>
                          </a:solidFill>
                          <a:latin typeface="Arial" pitchFamily="34" charset="0"/>
                          <a:ea typeface="新細明體" pitchFamily="18" charset="-120"/>
                        </a:defRPr>
                      </a:lvl7pPr>
                      <a:lvl8pPr marL="3197225" indent="3175" defTabSz="912813" eaLnBrk="0" fontAlgn="base" hangingPunct="0">
                        <a:spcBef>
                          <a:spcPct val="20000"/>
                        </a:spcBef>
                        <a:spcAft>
                          <a:spcPct val="0"/>
                        </a:spcAft>
                        <a:defRPr kumimoji="1" sz="3600">
                          <a:solidFill>
                            <a:schemeClr val="tx1"/>
                          </a:solidFill>
                          <a:latin typeface="Arial" pitchFamily="34" charset="0"/>
                          <a:ea typeface="新細明體" pitchFamily="18" charset="-120"/>
                        </a:defRPr>
                      </a:lvl8pPr>
                      <a:lvl9pPr marL="3654425" indent="3175" defTabSz="912813" eaLnBrk="0" fontAlgn="base" hangingPunct="0">
                        <a:spcBef>
                          <a:spcPct val="20000"/>
                        </a:spcBef>
                        <a:spcAft>
                          <a:spcPct val="0"/>
                        </a:spcAft>
                        <a:defRPr kumimoji="1" sz="3600">
                          <a:solidFill>
                            <a:schemeClr val="tx1"/>
                          </a:solidFill>
                          <a:latin typeface="Arial" pitchFamily="34" charset="0"/>
                          <a:ea typeface="新細明體" pitchFamily="18" charset="-120"/>
                        </a:defRPr>
                      </a:lvl9pPr>
                    </a:lstStyle>
                    <a:p>
                      <a:pPr marL="0" marR="0" lvl="0" indent="0" algn="ctr" defTabSz="912813" rtl="0" eaLnBrk="1" fontAlgn="base" latinLnBrk="0" hangingPunct="1">
                        <a:lnSpc>
                          <a:spcPct val="100000"/>
                        </a:lnSpc>
                        <a:spcBef>
                          <a:spcPct val="0"/>
                        </a:spcBef>
                        <a:spcAft>
                          <a:spcPct val="0"/>
                        </a:spcAft>
                        <a:buClrTx/>
                        <a:buSzTx/>
                        <a:buFontTx/>
                        <a:buNone/>
                        <a:tabLst/>
                      </a:pPr>
                      <a:r>
                        <a:rPr kumimoji="0" lang="zh-TW" altLang="zh-TW" sz="2400" b="1" i="0" u="none" strike="noStrike" cap="none" normalizeH="0" baseline="0" smtClean="0">
                          <a:ln>
                            <a:noFill/>
                          </a:ln>
                          <a:solidFill>
                            <a:srgbClr val="000000"/>
                          </a:solidFill>
                          <a:effectLst/>
                          <a:latin typeface="微軟正黑體" pitchFamily="34" charset="-120"/>
                          <a:ea typeface="微軟正黑體" pitchFamily="34" charset="-120"/>
                        </a:rPr>
                        <a:t>都</a:t>
                      </a:r>
                    </a:p>
                    <a:p>
                      <a:pPr marL="0" marR="0" lvl="0" indent="0" algn="ctr" defTabSz="912813" rtl="0" eaLnBrk="1" fontAlgn="base" latinLnBrk="0" hangingPunct="1">
                        <a:lnSpc>
                          <a:spcPct val="100000"/>
                        </a:lnSpc>
                        <a:spcBef>
                          <a:spcPct val="0"/>
                        </a:spcBef>
                        <a:spcAft>
                          <a:spcPct val="0"/>
                        </a:spcAft>
                        <a:buClrTx/>
                        <a:buSzTx/>
                        <a:buFontTx/>
                        <a:buNone/>
                        <a:tabLst/>
                      </a:pPr>
                      <a:r>
                        <a:rPr kumimoji="0" lang="zh-TW" altLang="zh-TW" sz="2400" b="1" i="0" u="none" strike="noStrike" cap="none" normalizeH="0" baseline="0" smtClean="0">
                          <a:ln>
                            <a:noFill/>
                          </a:ln>
                          <a:solidFill>
                            <a:srgbClr val="000000"/>
                          </a:solidFill>
                          <a:effectLst/>
                          <a:latin typeface="微軟正黑體" pitchFamily="34" charset="-120"/>
                          <a:ea typeface="微軟正黑體" pitchFamily="34" charset="-120"/>
                        </a:rPr>
                        <a:t>市</a:t>
                      </a:r>
                    </a:p>
                    <a:p>
                      <a:pPr marL="0" marR="0" lvl="0" indent="0" algn="ctr" defTabSz="912813" rtl="0" eaLnBrk="1" fontAlgn="base" latinLnBrk="0" hangingPunct="1">
                        <a:lnSpc>
                          <a:spcPct val="100000"/>
                        </a:lnSpc>
                        <a:spcBef>
                          <a:spcPct val="0"/>
                        </a:spcBef>
                        <a:spcAft>
                          <a:spcPct val="0"/>
                        </a:spcAft>
                        <a:buClrTx/>
                        <a:buSzTx/>
                        <a:buFontTx/>
                        <a:buNone/>
                        <a:tabLst/>
                      </a:pPr>
                      <a:r>
                        <a:rPr kumimoji="0" lang="zh-TW" altLang="zh-TW" sz="2400" b="1" i="0" u="none" strike="noStrike" cap="none" normalizeH="0" baseline="0" smtClean="0">
                          <a:ln>
                            <a:noFill/>
                          </a:ln>
                          <a:solidFill>
                            <a:srgbClr val="000000"/>
                          </a:solidFill>
                          <a:effectLst/>
                          <a:latin typeface="微軟正黑體" pitchFamily="34" charset="-120"/>
                          <a:ea typeface="微軟正黑體" pitchFamily="34" charset="-120"/>
                        </a:rPr>
                        <a:t>計</a:t>
                      </a:r>
                    </a:p>
                    <a:p>
                      <a:pPr marL="0" marR="0" lvl="0" indent="0" algn="ctr" defTabSz="912813" rtl="0" eaLnBrk="1" fontAlgn="base" latinLnBrk="0" hangingPunct="1">
                        <a:lnSpc>
                          <a:spcPct val="100000"/>
                        </a:lnSpc>
                        <a:spcBef>
                          <a:spcPct val="0"/>
                        </a:spcBef>
                        <a:spcAft>
                          <a:spcPct val="0"/>
                        </a:spcAft>
                        <a:buClrTx/>
                        <a:buSzTx/>
                        <a:buFontTx/>
                        <a:buNone/>
                        <a:tabLst/>
                      </a:pPr>
                      <a:r>
                        <a:rPr kumimoji="0" lang="zh-TW" altLang="zh-TW" sz="2400" b="1" i="0" u="none" strike="noStrike" cap="none" normalizeH="0" baseline="0" smtClean="0">
                          <a:ln>
                            <a:noFill/>
                          </a:ln>
                          <a:solidFill>
                            <a:srgbClr val="000000"/>
                          </a:solidFill>
                          <a:effectLst/>
                          <a:latin typeface="微軟正黑體" pitchFamily="34" charset="-120"/>
                          <a:ea typeface="微軟正黑體" pitchFamily="34" charset="-120"/>
                        </a:rPr>
                        <a:t>畫</a:t>
                      </a:r>
                    </a:p>
                    <a:p>
                      <a:pPr marL="0" marR="0" lvl="0" indent="0" algn="ctr" defTabSz="912813" rtl="0" eaLnBrk="1" fontAlgn="base" latinLnBrk="0" hangingPunct="1">
                        <a:lnSpc>
                          <a:spcPct val="100000"/>
                        </a:lnSpc>
                        <a:spcBef>
                          <a:spcPct val="0"/>
                        </a:spcBef>
                        <a:spcAft>
                          <a:spcPct val="0"/>
                        </a:spcAft>
                        <a:buClrTx/>
                        <a:buSzTx/>
                        <a:buFontTx/>
                        <a:buNone/>
                        <a:tabLst/>
                      </a:pPr>
                      <a:r>
                        <a:rPr kumimoji="0" lang="zh-TW" altLang="zh-TW" sz="2400" b="1" i="0" u="none" strike="noStrike" cap="none" normalizeH="0" baseline="0" smtClean="0">
                          <a:ln>
                            <a:noFill/>
                          </a:ln>
                          <a:solidFill>
                            <a:srgbClr val="000000"/>
                          </a:solidFill>
                          <a:effectLst/>
                          <a:latin typeface="微軟正黑體" pitchFamily="34" charset="-120"/>
                          <a:ea typeface="微軟正黑體" pitchFamily="34" charset="-120"/>
                        </a:rPr>
                        <a:t>法</a:t>
                      </a:r>
                    </a:p>
                    <a:p>
                      <a:pPr marL="0" marR="0" lvl="0" indent="0" algn="ctr" defTabSz="912813" rtl="0" eaLnBrk="1" fontAlgn="base" latinLnBrk="0" hangingPunct="1">
                        <a:lnSpc>
                          <a:spcPct val="100000"/>
                        </a:lnSpc>
                        <a:spcBef>
                          <a:spcPct val="0"/>
                        </a:spcBef>
                        <a:spcAft>
                          <a:spcPct val="0"/>
                        </a:spcAft>
                        <a:buClrTx/>
                        <a:buSzTx/>
                        <a:buFontTx/>
                        <a:buNone/>
                        <a:tabLst/>
                      </a:pPr>
                      <a:r>
                        <a:rPr kumimoji="0" lang="zh-TW" altLang="zh-TW" sz="2400" b="1" i="0" u="none" strike="noStrike" cap="none" normalizeH="0" baseline="0" smtClean="0">
                          <a:ln>
                            <a:noFill/>
                          </a:ln>
                          <a:solidFill>
                            <a:srgbClr val="000000"/>
                          </a:solidFill>
                          <a:effectLst/>
                          <a:latin typeface="微軟正黑體" pitchFamily="34" charset="-120"/>
                          <a:ea typeface="微軟正黑體" pitchFamily="34" charset="-120"/>
                        </a:rPr>
                        <a:t>管</a:t>
                      </a:r>
                    </a:p>
                    <a:p>
                      <a:pPr marL="0" marR="0" lvl="0" indent="0" algn="ctr" defTabSz="912813" rtl="0" eaLnBrk="1" fontAlgn="base" latinLnBrk="0" hangingPunct="1">
                        <a:lnSpc>
                          <a:spcPct val="100000"/>
                        </a:lnSpc>
                        <a:spcBef>
                          <a:spcPct val="0"/>
                        </a:spcBef>
                        <a:spcAft>
                          <a:spcPct val="0"/>
                        </a:spcAft>
                        <a:buClrTx/>
                        <a:buSzTx/>
                        <a:buFontTx/>
                        <a:buNone/>
                        <a:tabLst/>
                      </a:pPr>
                      <a:r>
                        <a:rPr kumimoji="0" lang="zh-TW" altLang="zh-TW" sz="2400" b="1" i="0" u="none" strike="noStrike" cap="none" normalizeH="0" baseline="0" smtClean="0">
                          <a:ln>
                            <a:noFill/>
                          </a:ln>
                          <a:solidFill>
                            <a:srgbClr val="000000"/>
                          </a:solidFill>
                          <a:effectLst/>
                          <a:latin typeface="微軟正黑體" pitchFamily="34" charset="-120"/>
                          <a:ea typeface="微軟正黑體" pitchFamily="34" charset="-120"/>
                        </a:rPr>
                        <a:t>制</a:t>
                      </a:r>
                      <a:endParaRPr kumimoji="0" lang="zh-TW" altLang="zh-TW" sz="2400" b="1" i="0" u="none" strike="noStrike" cap="none" normalizeH="0" baseline="0" smtClean="0">
                        <a:ln>
                          <a:noFill/>
                        </a:ln>
                        <a:solidFill>
                          <a:srgbClr val="000000"/>
                        </a:solidFill>
                        <a:effectLst/>
                        <a:latin typeface="微軟正黑體" pitchFamily="34" charset="-120"/>
                        <a:ea typeface="微軟正黑體" pitchFamily="34" charset="-120"/>
                        <a:cs typeface="Times New Roman" pitchFamily="18" charset="0"/>
                      </a:endParaRPr>
                    </a:p>
                  </a:txBody>
                  <a:tcPr marL="35564" marR="35564" marT="0" marB="0" anchor="ctr"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9D9D9"/>
                    </a:solidFill>
                  </a:tcPr>
                </a:tc>
                <a:tc rowSpan="6">
                  <a:txBody>
                    <a:bodyPr/>
                    <a:lstStyle>
                      <a:lvl1pPr>
                        <a:spcBef>
                          <a:spcPct val="20000"/>
                        </a:spcBef>
                        <a:defRPr kumimoji="1" sz="5800">
                          <a:solidFill>
                            <a:schemeClr val="tx1"/>
                          </a:solidFill>
                          <a:latin typeface="Arial" pitchFamily="34" charset="0"/>
                          <a:ea typeface="新細明體" pitchFamily="18" charset="-120"/>
                        </a:defRPr>
                      </a:lvl1pPr>
                      <a:lvl2pPr>
                        <a:spcBef>
                          <a:spcPct val="20000"/>
                        </a:spcBef>
                        <a:defRPr kumimoji="1" sz="5000">
                          <a:solidFill>
                            <a:schemeClr val="tx1"/>
                          </a:solidFill>
                          <a:latin typeface="Arial" pitchFamily="34" charset="0"/>
                          <a:ea typeface="新細明體" pitchFamily="18" charset="-120"/>
                        </a:defRPr>
                      </a:lvl2pPr>
                      <a:lvl3pPr>
                        <a:spcBef>
                          <a:spcPct val="20000"/>
                        </a:spcBef>
                        <a:defRPr kumimoji="1" sz="4400">
                          <a:solidFill>
                            <a:schemeClr val="tx1"/>
                          </a:solidFill>
                          <a:latin typeface="Arial" pitchFamily="34" charset="0"/>
                          <a:ea typeface="新細明體" pitchFamily="18" charset="-120"/>
                        </a:defRPr>
                      </a:lvl3pPr>
                      <a:lvl4pPr>
                        <a:spcBef>
                          <a:spcPct val="20000"/>
                        </a:spcBef>
                        <a:defRPr kumimoji="1" sz="3600">
                          <a:solidFill>
                            <a:schemeClr val="tx1"/>
                          </a:solidFill>
                          <a:latin typeface="Arial" pitchFamily="34" charset="0"/>
                          <a:ea typeface="新細明體" pitchFamily="18" charset="-120"/>
                        </a:defRPr>
                      </a:lvl4pPr>
                      <a:lvl5pPr>
                        <a:spcBef>
                          <a:spcPct val="20000"/>
                        </a:spcBef>
                        <a:defRPr kumimoji="1" sz="3600">
                          <a:solidFill>
                            <a:schemeClr val="tx1"/>
                          </a:solidFill>
                          <a:latin typeface="Arial" pitchFamily="34" charset="0"/>
                          <a:ea typeface="新細明體" pitchFamily="18" charset="-120"/>
                        </a:defRPr>
                      </a:lvl5pPr>
                      <a:lvl6pPr marL="2282825" indent="3175" eaLnBrk="0" fontAlgn="base" hangingPunct="0">
                        <a:spcBef>
                          <a:spcPct val="20000"/>
                        </a:spcBef>
                        <a:spcAft>
                          <a:spcPct val="0"/>
                        </a:spcAft>
                        <a:defRPr kumimoji="1" sz="3600">
                          <a:solidFill>
                            <a:schemeClr val="tx1"/>
                          </a:solidFill>
                          <a:latin typeface="Arial" pitchFamily="34" charset="0"/>
                          <a:ea typeface="新細明體" pitchFamily="18" charset="-120"/>
                        </a:defRPr>
                      </a:lvl6pPr>
                      <a:lvl7pPr marL="2740025" indent="3175" eaLnBrk="0" fontAlgn="base" hangingPunct="0">
                        <a:spcBef>
                          <a:spcPct val="20000"/>
                        </a:spcBef>
                        <a:spcAft>
                          <a:spcPct val="0"/>
                        </a:spcAft>
                        <a:defRPr kumimoji="1" sz="3600">
                          <a:solidFill>
                            <a:schemeClr val="tx1"/>
                          </a:solidFill>
                          <a:latin typeface="Arial" pitchFamily="34" charset="0"/>
                          <a:ea typeface="新細明體" pitchFamily="18" charset="-120"/>
                        </a:defRPr>
                      </a:lvl7pPr>
                      <a:lvl8pPr marL="3197225" indent="3175" eaLnBrk="0" fontAlgn="base" hangingPunct="0">
                        <a:spcBef>
                          <a:spcPct val="20000"/>
                        </a:spcBef>
                        <a:spcAft>
                          <a:spcPct val="0"/>
                        </a:spcAft>
                        <a:defRPr kumimoji="1" sz="3600">
                          <a:solidFill>
                            <a:schemeClr val="tx1"/>
                          </a:solidFill>
                          <a:latin typeface="Arial" pitchFamily="34" charset="0"/>
                          <a:ea typeface="新細明體" pitchFamily="18" charset="-120"/>
                        </a:defRPr>
                      </a:lvl8pPr>
                      <a:lvl9pPr marL="3654425" indent="3175" eaLnBrk="0" fontAlgn="base" hangingPunct="0">
                        <a:spcBef>
                          <a:spcPct val="20000"/>
                        </a:spcBef>
                        <a:spcAft>
                          <a:spcPct val="0"/>
                        </a:spcAft>
                        <a:defRPr kumimoji="1" sz="3600">
                          <a:solidFill>
                            <a:schemeClr val="tx1"/>
                          </a:solidFill>
                          <a:latin typeface="Arial" pitchFamily="34" charset="0"/>
                          <a:ea typeface="新細明體" pitchFamily="18" charset="-120"/>
                        </a:defRPr>
                      </a:lvl9pPr>
                    </a:lstStyle>
                    <a:p>
                      <a:pPr marL="0" marR="0" lvl="0" indent="0" algn="just" defTabSz="914400" rtl="0" eaLnBrk="1" fontAlgn="base" latinLnBrk="0" hangingPunct="1">
                        <a:lnSpc>
                          <a:spcPct val="100000"/>
                        </a:lnSpc>
                        <a:spcBef>
                          <a:spcPct val="0"/>
                        </a:spcBef>
                        <a:spcAft>
                          <a:spcPct val="0"/>
                        </a:spcAft>
                        <a:buClrTx/>
                        <a:buSzTx/>
                        <a:buFontTx/>
                        <a:buNone/>
                        <a:tabLst/>
                        <a:defRPr/>
                      </a:pPr>
                      <a:r>
                        <a:rPr kumimoji="0" lang="zh-TW" altLang="zh-TW" sz="2400" b="1" i="0" u="none" strike="noStrike" cap="none" normalizeH="0" baseline="0" dirty="0" smtClean="0">
                          <a:ln>
                            <a:noFill/>
                          </a:ln>
                          <a:solidFill>
                            <a:srgbClr val="000000"/>
                          </a:solidFill>
                          <a:effectLst/>
                          <a:latin typeface="微軟正黑體" pitchFamily="34" charset="-120"/>
                          <a:ea typeface="微軟正黑體" pitchFamily="34" charset="-120"/>
                          <a:cs typeface="Times New Roman" pitchFamily="18" charset="0"/>
                        </a:rPr>
                        <a:t>限於原依區域計畫法編定之乙種建築用地、丙種建築用地、農牧用地、養殖用地。</a:t>
                      </a:r>
                      <a:endParaRPr kumimoji="0" lang="zh-TW" altLang="en-US" sz="2400" b="1" i="0" u="none" strike="noStrike" cap="none" normalizeH="0" baseline="0" dirty="0" smtClean="0">
                        <a:ln>
                          <a:noFill/>
                        </a:ln>
                        <a:solidFill>
                          <a:srgbClr val="000000"/>
                        </a:solidFill>
                        <a:effectLst/>
                        <a:latin typeface="微軟正黑體" pitchFamily="34" charset="-120"/>
                        <a:ea typeface="微軟正黑體" pitchFamily="34" charset="-120"/>
                        <a:cs typeface="Times New Roman" pitchFamily="18" charset="0"/>
                      </a:endParaRPr>
                    </a:p>
                  </a:txBody>
                  <a:tcPr marL="35564" marR="35564" marT="0" marB="0" anchor="ctr"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ECEEF"/>
                    </a:solidFill>
                  </a:tcPr>
                </a:tc>
              </a:tr>
              <a:tr h="432000">
                <a:tc vMerge="1">
                  <a:txBody>
                    <a:bodyPr/>
                    <a:lstStyle/>
                    <a:p>
                      <a:endParaRPr lang="zh-TW" altLang="en-US"/>
                    </a:p>
                  </a:txBody>
                  <a:tcPr/>
                </a:tc>
                <a:tc vMerge="1">
                  <a:txBody>
                    <a:bodyPr/>
                    <a:lstStyle/>
                    <a:p>
                      <a:endParaRPr lang="zh-TW" altLang="en-US"/>
                    </a:p>
                  </a:txBody>
                  <a:tcPr/>
                </a:tc>
                <a:tc>
                  <a:txBody>
                    <a:bodyPr/>
                    <a:lstStyle/>
                    <a:p>
                      <a:pPr marL="0" marR="0" lvl="0" indent="0" algn="l" defTabSz="912813" rtl="0" eaLnBrk="1" fontAlgn="base" latinLnBrk="0" hangingPunct="1">
                        <a:lnSpc>
                          <a:spcPct val="100000"/>
                        </a:lnSpc>
                        <a:spcBef>
                          <a:spcPct val="0"/>
                        </a:spcBef>
                        <a:spcAft>
                          <a:spcPct val="0"/>
                        </a:spcAft>
                        <a:buClrTx/>
                        <a:buSzTx/>
                        <a:buFontTx/>
                        <a:buNone/>
                        <a:tabLst/>
                      </a:pPr>
                      <a:r>
                        <a:rPr kumimoji="0" lang="zh-TW" sz="2400" b="1" i="0" u="none" strike="noStrike" kern="1200" cap="none" normalizeH="0" baseline="0" dirty="0">
                          <a:ln>
                            <a:noFill/>
                          </a:ln>
                          <a:solidFill>
                            <a:srgbClr val="000000"/>
                          </a:solidFill>
                          <a:effectLst/>
                          <a:latin typeface="Times New Roman" pitchFamily="18" charset="0"/>
                          <a:ea typeface="微軟正黑體" pitchFamily="34" charset="-120"/>
                          <a:cs typeface="Times New Roman" pitchFamily="18" charset="0"/>
                        </a:rPr>
                        <a:t>農作管理設施</a:t>
                      </a:r>
                    </a:p>
                  </a:txBody>
                  <a:tcPr marL="68580" marR="6858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solidFill>
                      <a:srgbClr val="CECEEF"/>
                    </a:solidFill>
                  </a:tcPr>
                </a:tc>
                <a:tc>
                  <a:txBody>
                    <a:bodyPr/>
                    <a:lstStyle/>
                    <a:p>
                      <a:pPr marL="0" marR="0" lvl="0" indent="0" algn="ctr" defTabSz="912813" rtl="0" eaLnBrk="1" fontAlgn="base" latinLnBrk="0" hangingPunct="1">
                        <a:lnSpc>
                          <a:spcPct val="100000"/>
                        </a:lnSpc>
                        <a:spcBef>
                          <a:spcPct val="0"/>
                        </a:spcBef>
                        <a:spcAft>
                          <a:spcPct val="0"/>
                        </a:spcAft>
                        <a:buClrTx/>
                        <a:buSzTx/>
                        <a:buFontTx/>
                        <a:buNone/>
                        <a:tabLst/>
                      </a:pPr>
                      <a:r>
                        <a:rPr kumimoji="0" lang="en-US" sz="2400" b="1" i="0" u="none" strike="noStrike" kern="1200" cap="none" normalizeH="0" baseline="0" dirty="0">
                          <a:ln>
                            <a:noFill/>
                          </a:ln>
                          <a:solidFill>
                            <a:srgbClr val="000000"/>
                          </a:solidFill>
                          <a:effectLst/>
                          <a:latin typeface="微軟正黑體" pitchFamily="34" charset="-120"/>
                          <a:ea typeface="微軟正黑體" pitchFamily="34" charset="-120"/>
                          <a:cs typeface="Times New Roman" pitchFamily="18" charset="0"/>
                        </a:rPr>
                        <a:t>●</a:t>
                      </a:r>
                      <a:endParaRPr kumimoji="0" lang="zh-TW" sz="2400" b="1" i="0" u="none" strike="noStrike" kern="1200" cap="none" normalizeH="0" baseline="0" dirty="0">
                        <a:ln>
                          <a:noFill/>
                        </a:ln>
                        <a:solidFill>
                          <a:srgbClr val="000000"/>
                        </a:solidFill>
                        <a:effectLst/>
                        <a:latin typeface="微軟正黑體" pitchFamily="34" charset="-120"/>
                        <a:ea typeface="微軟正黑體" pitchFamily="34" charset="-120"/>
                        <a:cs typeface="Times New Roman" pitchFamily="18" charset="0"/>
                      </a:endParaRPr>
                    </a:p>
                  </a:txBody>
                  <a:tcPr marL="68580" marR="6858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solidFill>
                      <a:srgbClr val="CECEEF"/>
                    </a:solidFill>
                  </a:tcPr>
                </a:tc>
                <a:tc>
                  <a:txBody>
                    <a:bodyPr/>
                    <a:lstStyle/>
                    <a:p>
                      <a:pPr marL="0" marR="0" lvl="0" indent="0" algn="ctr" defTabSz="912813" rtl="0" eaLnBrk="1" fontAlgn="base" latinLnBrk="0" hangingPunct="1">
                        <a:lnSpc>
                          <a:spcPct val="100000"/>
                        </a:lnSpc>
                        <a:spcBef>
                          <a:spcPct val="0"/>
                        </a:spcBef>
                        <a:spcAft>
                          <a:spcPct val="0"/>
                        </a:spcAft>
                        <a:buClrTx/>
                        <a:buSzTx/>
                        <a:buFontTx/>
                        <a:buNone/>
                        <a:tabLst/>
                      </a:pPr>
                      <a:r>
                        <a:rPr kumimoji="0" lang="en-US" sz="2400" b="1" i="0" u="none" strike="noStrike" kern="1200" cap="none" normalizeH="0" baseline="0" dirty="0">
                          <a:ln>
                            <a:noFill/>
                          </a:ln>
                          <a:solidFill>
                            <a:srgbClr val="000000"/>
                          </a:solidFill>
                          <a:effectLst/>
                          <a:latin typeface="微軟正黑體" pitchFamily="34" charset="-120"/>
                          <a:ea typeface="微軟正黑體" pitchFamily="34" charset="-120"/>
                          <a:cs typeface="Times New Roman" pitchFamily="18" charset="0"/>
                        </a:rPr>
                        <a:t>●</a:t>
                      </a:r>
                      <a:endParaRPr kumimoji="0" lang="zh-TW" sz="2400" b="1" i="0" u="none" strike="noStrike" kern="1200" cap="none" normalizeH="0" baseline="0" dirty="0">
                        <a:ln>
                          <a:noFill/>
                        </a:ln>
                        <a:solidFill>
                          <a:srgbClr val="000000"/>
                        </a:solidFill>
                        <a:effectLst/>
                        <a:latin typeface="微軟正黑體" pitchFamily="34" charset="-120"/>
                        <a:ea typeface="微軟正黑體" pitchFamily="34" charset="-120"/>
                        <a:cs typeface="Times New Roman" pitchFamily="18" charset="0"/>
                      </a:endParaRPr>
                    </a:p>
                  </a:txBody>
                  <a:tcPr marL="68580" marR="6858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solidFill>
                      <a:srgbClr val="CECEEF"/>
                    </a:solidFill>
                  </a:tcPr>
                </a:tc>
                <a:tc>
                  <a:txBody>
                    <a:bodyPr/>
                    <a:lstStyle/>
                    <a:p>
                      <a:pPr marL="0" marR="0" lvl="0" indent="0" algn="ctr" defTabSz="912813" rtl="0" eaLnBrk="1" fontAlgn="base" latinLnBrk="0" hangingPunct="1">
                        <a:lnSpc>
                          <a:spcPct val="100000"/>
                        </a:lnSpc>
                        <a:spcBef>
                          <a:spcPct val="0"/>
                        </a:spcBef>
                        <a:spcAft>
                          <a:spcPct val="0"/>
                        </a:spcAft>
                        <a:buClrTx/>
                        <a:buSzTx/>
                        <a:buFontTx/>
                        <a:buNone/>
                        <a:tabLst/>
                      </a:pPr>
                      <a:r>
                        <a:rPr kumimoji="0" lang="en-US" sz="2400" b="1" i="0" u="none" strike="noStrike" kern="1200" cap="none" normalizeH="0" baseline="0" dirty="0">
                          <a:ln>
                            <a:noFill/>
                          </a:ln>
                          <a:solidFill>
                            <a:srgbClr val="000000"/>
                          </a:solidFill>
                          <a:effectLst/>
                          <a:latin typeface="微軟正黑體" pitchFamily="34" charset="-120"/>
                          <a:ea typeface="微軟正黑體" pitchFamily="34" charset="-120"/>
                          <a:cs typeface="Times New Roman" pitchFamily="18" charset="0"/>
                        </a:rPr>
                        <a:t>●*/○</a:t>
                      </a:r>
                      <a:endParaRPr kumimoji="0" lang="zh-TW" sz="2400" b="1" i="0" u="none" strike="noStrike" kern="1200" cap="none" normalizeH="0" baseline="0" dirty="0">
                        <a:ln>
                          <a:noFill/>
                        </a:ln>
                        <a:solidFill>
                          <a:srgbClr val="000000"/>
                        </a:solidFill>
                        <a:effectLst/>
                        <a:latin typeface="微軟正黑體" pitchFamily="34" charset="-120"/>
                        <a:ea typeface="微軟正黑體" pitchFamily="34" charset="-120"/>
                        <a:cs typeface="Times New Roman" pitchFamily="18" charset="0"/>
                      </a:endParaRPr>
                    </a:p>
                  </a:txBody>
                  <a:tcPr marL="68580" marR="6858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solidFill>
                      <a:srgbClr val="CECEEF"/>
                    </a:solidFill>
                  </a:tcPr>
                </a:tc>
                <a:tc>
                  <a:txBody>
                    <a:bodyPr/>
                    <a:lstStyle/>
                    <a:p>
                      <a:pPr marL="0" marR="0" lvl="0" indent="0" algn="ctr" defTabSz="912813" rtl="0" eaLnBrk="1" fontAlgn="base" latinLnBrk="0" hangingPunct="1">
                        <a:lnSpc>
                          <a:spcPct val="100000"/>
                        </a:lnSpc>
                        <a:spcBef>
                          <a:spcPct val="0"/>
                        </a:spcBef>
                        <a:spcAft>
                          <a:spcPct val="0"/>
                        </a:spcAft>
                        <a:buClrTx/>
                        <a:buSzTx/>
                        <a:buFontTx/>
                        <a:buNone/>
                        <a:tabLst/>
                      </a:pPr>
                      <a:r>
                        <a:rPr kumimoji="0" lang="en-US" sz="2400" b="1" i="0" u="none" strike="noStrike" kern="1200" cap="none" normalizeH="0" baseline="0">
                          <a:ln>
                            <a:noFill/>
                          </a:ln>
                          <a:solidFill>
                            <a:srgbClr val="000000"/>
                          </a:solidFill>
                          <a:effectLst/>
                          <a:latin typeface="微軟正黑體" pitchFamily="34" charset="-120"/>
                          <a:ea typeface="微軟正黑體" pitchFamily="34" charset="-120"/>
                          <a:cs typeface="Times New Roman" pitchFamily="18" charset="0"/>
                        </a:rPr>
                        <a:t>●</a:t>
                      </a:r>
                      <a:endParaRPr kumimoji="0" lang="zh-TW" sz="2400" b="1" i="0" u="none" strike="noStrike" kern="1200" cap="none" normalizeH="0" baseline="0">
                        <a:ln>
                          <a:noFill/>
                        </a:ln>
                        <a:solidFill>
                          <a:srgbClr val="000000"/>
                        </a:solidFill>
                        <a:effectLst/>
                        <a:latin typeface="微軟正黑體" pitchFamily="34" charset="-120"/>
                        <a:ea typeface="微軟正黑體" pitchFamily="34" charset="-120"/>
                        <a:cs typeface="Times New Roman" pitchFamily="18" charset="0"/>
                      </a:endParaRPr>
                    </a:p>
                  </a:txBody>
                  <a:tcPr marL="68580" marR="6858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solidFill>
                      <a:srgbClr val="CECEEF"/>
                    </a:solidFill>
                  </a:tcPr>
                </a:tc>
                <a:tc>
                  <a:txBody>
                    <a:bodyPr/>
                    <a:lstStyle/>
                    <a:p>
                      <a:pPr marL="0" marR="0" lvl="0" indent="0" algn="ctr" defTabSz="912813" rtl="0" eaLnBrk="1" fontAlgn="base" latinLnBrk="0" hangingPunct="1">
                        <a:lnSpc>
                          <a:spcPct val="100000"/>
                        </a:lnSpc>
                        <a:spcBef>
                          <a:spcPct val="0"/>
                        </a:spcBef>
                        <a:spcAft>
                          <a:spcPct val="0"/>
                        </a:spcAft>
                        <a:buClrTx/>
                        <a:buSzTx/>
                        <a:buFontTx/>
                        <a:buNone/>
                        <a:tabLst/>
                      </a:pPr>
                      <a:r>
                        <a:rPr kumimoji="0" lang="en-US" sz="2400" b="1" i="0" u="none" strike="noStrike" kern="1200" cap="none" normalizeH="0" baseline="0" dirty="0">
                          <a:ln>
                            <a:noFill/>
                          </a:ln>
                          <a:solidFill>
                            <a:srgbClr val="000000"/>
                          </a:solidFill>
                          <a:effectLst/>
                          <a:latin typeface="微軟正黑體" pitchFamily="34" charset="-120"/>
                          <a:ea typeface="微軟正黑體" pitchFamily="34" charset="-120"/>
                          <a:cs typeface="Times New Roman" pitchFamily="18" charset="0"/>
                        </a:rPr>
                        <a:t>●*/○</a:t>
                      </a:r>
                      <a:endParaRPr kumimoji="0" lang="zh-TW" sz="2400" b="1" i="0" u="none" strike="noStrike" kern="1200" cap="none" normalizeH="0" baseline="0" dirty="0">
                        <a:ln>
                          <a:noFill/>
                        </a:ln>
                        <a:solidFill>
                          <a:srgbClr val="000000"/>
                        </a:solidFill>
                        <a:effectLst/>
                        <a:latin typeface="微軟正黑體" pitchFamily="34" charset="-120"/>
                        <a:ea typeface="微軟正黑體" pitchFamily="34" charset="-120"/>
                        <a:cs typeface="Times New Roman" pitchFamily="18" charset="0"/>
                      </a:endParaRPr>
                    </a:p>
                  </a:txBody>
                  <a:tcPr marL="68580" marR="6858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solidFill>
                      <a:srgbClr val="CECEEF"/>
                    </a:solidFill>
                  </a:tcPr>
                </a:tc>
                <a:tc vMerge="1">
                  <a:txBody>
                    <a:bodyPr/>
                    <a:lstStyle/>
                    <a:p>
                      <a:endParaRPr lang="zh-TW" altLang="en-US"/>
                    </a:p>
                  </a:txBody>
                  <a:tcPr/>
                </a:tc>
                <a:tc>
                  <a:txBody>
                    <a:bodyPr/>
                    <a:lstStyle/>
                    <a:p>
                      <a:pPr marL="0" marR="0" lvl="0" indent="0" algn="ctr" defTabSz="912813" rtl="0" eaLnBrk="1" fontAlgn="base" latinLnBrk="0" hangingPunct="1">
                        <a:lnSpc>
                          <a:spcPct val="100000"/>
                        </a:lnSpc>
                        <a:spcBef>
                          <a:spcPct val="0"/>
                        </a:spcBef>
                        <a:spcAft>
                          <a:spcPct val="0"/>
                        </a:spcAft>
                        <a:buClrTx/>
                        <a:buSzTx/>
                        <a:buFontTx/>
                        <a:buNone/>
                        <a:tabLst/>
                      </a:pPr>
                      <a:r>
                        <a:rPr kumimoji="0" lang="zh-TW" sz="2400" b="1" i="0" u="none" strike="noStrike" kern="1200" cap="none" normalizeH="0" baseline="0" dirty="0">
                          <a:ln>
                            <a:noFill/>
                          </a:ln>
                          <a:solidFill>
                            <a:srgbClr val="000000"/>
                          </a:solidFill>
                          <a:effectLst/>
                          <a:latin typeface="微軟正黑體" pitchFamily="34" charset="-120"/>
                          <a:ea typeface="微軟正黑體" pitchFamily="34" charset="-120"/>
                          <a:cs typeface="Times New Roman" pitchFamily="18" charset="0"/>
                        </a:rPr>
                        <a:t>●</a:t>
                      </a:r>
                      <a:r>
                        <a:rPr kumimoji="0" lang="en-US" sz="2400" b="1" i="0" u="none" strike="noStrike" kern="1200" cap="none" normalizeH="0" baseline="0" dirty="0">
                          <a:ln>
                            <a:noFill/>
                          </a:ln>
                          <a:solidFill>
                            <a:srgbClr val="000000"/>
                          </a:solidFill>
                          <a:effectLst/>
                          <a:latin typeface="微軟正黑體" pitchFamily="34" charset="-120"/>
                          <a:ea typeface="微軟正黑體" pitchFamily="34" charset="-120"/>
                          <a:cs typeface="Times New Roman" pitchFamily="18" charset="0"/>
                        </a:rPr>
                        <a:t>*</a:t>
                      </a:r>
                      <a:endParaRPr kumimoji="0" lang="zh-TW" sz="2400" b="1" i="0" u="none" strike="noStrike" kern="1200" cap="none" normalizeH="0" baseline="0" dirty="0">
                        <a:ln>
                          <a:noFill/>
                        </a:ln>
                        <a:solidFill>
                          <a:srgbClr val="000000"/>
                        </a:solidFill>
                        <a:effectLst/>
                        <a:latin typeface="微軟正黑體" pitchFamily="34" charset="-120"/>
                        <a:ea typeface="微軟正黑體" pitchFamily="34" charset="-120"/>
                        <a:cs typeface="Times New Roman" pitchFamily="18" charset="0"/>
                      </a:endParaRPr>
                    </a:p>
                  </a:txBody>
                  <a:tcPr marL="68580" marR="6858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solidFill>
                      <a:srgbClr val="CECEEF"/>
                    </a:solidFill>
                  </a:tcPr>
                </a:tc>
                <a:tc>
                  <a:txBody>
                    <a:bodyPr/>
                    <a:lstStyle/>
                    <a:p>
                      <a:pPr marL="0" marR="0" lvl="0" indent="0" algn="ctr" defTabSz="912813" rtl="0" eaLnBrk="1" fontAlgn="base" latinLnBrk="0" hangingPunct="1">
                        <a:lnSpc>
                          <a:spcPct val="100000"/>
                        </a:lnSpc>
                        <a:spcBef>
                          <a:spcPct val="0"/>
                        </a:spcBef>
                        <a:spcAft>
                          <a:spcPct val="0"/>
                        </a:spcAft>
                        <a:buClrTx/>
                        <a:buSzTx/>
                        <a:buFontTx/>
                        <a:buNone/>
                        <a:tabLst/>
                      </a:pPr>
                      <a:r>
                        <a:rPr kumimoji="0" lang="en-US" sz="2400" b="1" i="0" u="none" strike="noStrike" kern="1200" cap="none" normalizeH="0" baseline="0">
                          <a:ln>
                            <a:noFill/>
                          </a:ln>
                          <a:solidFill>
                            <a:srgbClr val="000000"/>
                          </a:solidFill>
                          <a:effectLst/>
                          <a:latin typeface="微軟正黑體" pitchFamily="34" charset="-120"/>
                          <a:ea typeface="微軟正黑體" pitchFamily="34" charset="-120"/>
                          <a:cs typeface="Times New Roman" pitchFamily="18" charset="0"/>
                        </a:rPr>
                        <a:t>●*</a:t>
                      </a:r>
                      <a:endParaRPr kumimoji="0" lang="zh-TW" sz="2400" b="1" i="0" u="none" strike="noStrike" kern="1200" cap="none" normalizeH="0" baseline="0">
                        <a:ln>
                          <a:noFill/>
                        </a:ln>
                        <a:solidFill>
                          <a:srgbClr val="000000"/>
                        </a:solidFill>
                        <a:effectLst/>
                        <a:latin typeface="微軟正黑體" pitchFamily="34" charset="-120"/>
                        <a:ea typeface="微軟正黑體" pitchFamily="34" charset="-120"/>
                        <a:cs typeface="Times New Roman" pitchFamily="18" charset="0"/>
                      </a:endParaRPr>
                    </a:p>
                  </a:txBody>
                  <a:tcPr marL="68580" marR="6858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solidFill>
                      <a:srgbClr val="CECEEF"/>
                    </a:solidFill>
                  </a:tcPr>
                </a:tc>
                <a:tc vMerge="1">
                  <a:txBody>
                    <a:bodyPr/>
                    <a:lstStyle/>
                    <a:p>
                      <a:endParaRPr lang="zh-TW" altLang="en-US"/>
                    </a:p>
                  </a:txBody>
                  <a:tcPr/>
                </a:tc>
                <a:tc vMerge="1">
                  <a:txBody>
                    <a:bodyPr/>
                    <a:lstStyle/>
                    <a:p>
                      <a:endParaRPr lang="zh-TW" altLang="en-US"/>
                    </a:p>
                  </a:txBody>
                  <a:tcPr/>
                </a:tc>
                <a:tc vMerge="1">
                  <a:txBody>
                    <a:bodyPr/>
                    <a:lstStyle/>
                    <a:p>
                      <a:endParaRPr lang="zh-TW" altLang="en-US"/>
                    </a:p>
                  </a:txBody>
                  <a:tcPr/>
                </a:tc>
              </a:tr>
              <a:tr h="432000">
                <a:tc vMerge="1">
                  <a:txBody>
                    <a:bodyPr/>
                    <a:lstStyle/>
                    <a:p>
                      <a:endParaRPr lang="zh-TW" altLang="en-US"/>
                    </a:p>
                  </a:txBody>
                  <a:tcPr/>
                </a:tc>
                <a:tc vMerge="1">
                  <a:txBody>
                    <a:bodyPr/>
                    <a:lstStyle/>
                    <a:p>
                      <a:endParaRPr lang="zh-TW" altLang="en-US"/>
                    </a:p>
                  </a:txBody>
                  <a:tcPr/>
                </a:tc>
                <a:tc>
                  <a:txBody>
                    <a:bodyPr/>
                    <a:lstStyle/>
                    <a:p>
                      <a:pPr marL="0" marR="0" lvl="0" indent="0" algn="l" defTabSz="912813" rtl="0" eaLnBrk="1" fontAlgn="base" latinLnBrk="0" hangingPunct="1">
                        <a:lnSpc>
                          <a:spcPct val="100000"/>
                        </a:lnSpc>
                        <a:spcBef>
                          <a:spcPct val="0"/>
                        </a:spcBef>
                        <a:spcAft>
                          <a:spcPct val="0"/>
                        </a:spcAft>
                        <a:buClrTx/>
                        <a:buSzTx/>
                        <a:buFontTx/>
                        <a:buNone/>
                        <a:tabLst/>
                      </a:pPr>
                      <a:r>
                        <a:rPr kumimoji="0" lang="zh-TW" sz="2400" b="1" i="0" u="none" strike="noStrike" kern="1200" cap="none" normalizeH="0" baseline="0" dirty="0">
                          <a:ln>
                            <a:noFill/>
                          </a:ln>
                          <a:solidFill>
                            <a:srgbClr val="000000"/>
                          </a:solidFill>
                          <a:effectLst/>
                          <a:latin typeface="Times New Roman" pitchFamily="18" charset="0"/>
                          <a:ea typeface="微軟正黑體" pitchFamily="34" charset="-120"/>
                          <a:cs typeface="Times New Roman" pitchFamily="18" charset="0"/>
                        </a:rPr>
                        <a:t>農作加工設施</a:t>
                      </a:r>
                    </a:p>
                  </a:txBody>
                  <a:tcPr marL="68580" marR="6858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solidFill>
                      <a:srgbClr val="CECEEF"/>
                    </a:solidFill>
                  </a:tcPr>
                </a:tc>
                <a:tc>
                  <a:txBody>
                    <a:bodyPr/>
                    <a:lstStyle/>
                    <a:p>
                      <a:pPr marL="0" marR="0" lvl="0" indent="0" algn="ctr" defTabSz="912813" rtl="0" eaLnBrk="1" fontAlgn="base" latinLnBrk="0" hangingPunct="1">
                        <a:lnSpc>
                          <a:spcPct val="100000"/>
                        </a:lnSpc>
                        <a:spcBef>
                          <a:spcPct val="0"/>
                        </a:spcBef>
                        <a:spcAft>
                          <a:spcPct val="0"/>
                        </a:spcAft>
                        <a:buClrTx/>
                        <a:buSzTx/>
                        <a:buFontTx/>
                        <a:buNone/>
                        <a:tabLst/>
                      </a:pPr>
                      <a:r>
                        <a:rPr kumimoji="0" lang="en-US" sz="2400" b="1" i="0" u="none" strike="noStrike" kern="1200" cap="none" normalizeH="0" baseline="0">
                          <a:ln>
                            <a:noFill/>
                          </a:ln>
                          <a:solidFill>
                            <a:srgbClr val="000000"/>
                          </a:solidFill>
                          <a:effectLst/>
                          <a:latin typeface="微軟正黑體" pitchFamily="34" charset="-120"/>
                          <a:ea typeface="微軟正黑體" pitchFamily="34" charset="-120"/>
                          <a:cs typeface="Times New Roman" pitchFamily="18" charset="0"/>
                        </a:rPr>
                        <a:t>●</a:t>
                      </a:r>
                      <a:endParaRPr kumimoji="0" lang="zh-TW" sz="2400" b="1" i="0" u="none" strike="noStrike" kern="1200" cap="none" normalizeH="0" baseline="0">
                        <a:ln>
                          <a:noFill/>
                        </a:ln>
                        <a:solidFill>
                          <a:srgbClr val="000000"/>
                        </a:solidFill>
                        <a:effectLst/>
                        <a:latin typeface="微軟正黑體" pitchFamily="34" charset="-120"/>
                        <a:ea typeface="微軟正黑體" pitchFamily="34" charset="-120"/>
                        <a:cs typeface="Times New Roman" pitchFamily="18" charset="0"/>
                      </a:endParaRPr>
                    </a:p>
                  </a:txBody>
                  <a:tcPr marL="68580" marR="6858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solidFill>
                      <a:srgbClr val="CECEEF"/>
                    </a:solidFill>
                  </a:tcPr>
                </a:tc>
                <a:tc>
                  <a:txBody>
                    <a:bodyPr/>
                    <a:lstStyle/>
                    <a:p>
                      <a:pPr marL="0" marR="0" lvl="0" indent="0" algn="ctr" defTabSz="912813" rtl="0" eaLnBrk="1" fontAlgn="base" latinLnBrk="0" hangingPunct="1">
                        <a:lnSpc>
                          <a:spcPct val="100000"/>
                        </a:lnSpc>
                        <a:spcBef>
                          <a:spcPct val="0"/>
                        </a:spcBef>
                        <a:spcAft>
                          <a:spcPct val="0"/>
                        </a:spcAft>
                        <a:buClrTx/>
                        <a:buSzTx/>
                        <a:buFontTx/>
                        <a:buNone/>
                        <a:tabLst/>
                      </a:pPr>
                      <a:r>
                        <a:rPr kumimoji="0" lang="en-US" sz="2400" b="1" i="0" u="none" strike="noStrike" kern="1200" cap="none" normalizeH="0" baseline="0" dirty="0">
                          <a:ln>
                            <a:noFill/>
                          </a:ln>
                          <a:solidFill>
                            <a:srgbClr val="000000"/>
                          </a:solidFill>
                          <a:effectLst/>
                          <a:latin typeface="微軟正黑體" pitchFamily="34" charset="-120"/>
                          <a:ea typeface="微軟正黑體" pitchFamily="34" charset="-120"/>
                          <a:cs typeface="Times New Roman" pitchFamily="18" charset="0"/>
                        </a:rPr>
                        <a:t>●</a:t>
                      </a:r>
                      <a:endParaRPr kumimoji="0" lang="zh-TW" sz="2400" b="1" i="0" u="none" strike="noStrike" kern="1200" cap="none" normalizeH="0" baseline="0" dirty="0">
                        <a:ln>
                          <a:noFill/>
                        </a:ln>
                        <a:solidFill>
                          <a:srgbClr val="000000"/>
                        </a:solidFill>
                        <a:effectLst/>
                        <a:latin typeface="微軟正黑體" pitchFamily="34" charset="-120"/>
                        <a:ea typeface="微軟正黑體" pitchFamily="34" charset="-120"/>
                        <a:cs typeface="Times New Roman" pitchFamily="18" charset="0"/>
                      </a:endParaRPr>
                    </a:p>
                  </a:txBody>
                  <a:tcPr marL="68580" marR="6858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solidFill>
                      <a:srgbClr val="CECEEF"/>
                    </a:solidFill>
                  </a:tcPr>
                </a:tc>
                <a:tc>
                  <a:txBody>
                    <a:bodyPr/>
                    <a:lstStyle/>
                    <a:p>
                      <a:pPr marL="0" marR="0" lvl="0" indent="0" algn="ctr" defTabSz="912813" rtl="0" eaLnBrk="1" fontAlgn="base" latinLnBrk="0" hangingPunct="1">
                        <a:lnSpc>
                          <a:spcPct val="100000"/>
                        </a:lnSpc>
                        <a:spcBef>
                          <a:spcPct val="0"/>
                        </a:spcBef>
                        <a:spcAft>
                          <a:spcPct val="0"/>
                        </a:spcAft>
                        <a:buClrTx/>
                        <a:buSzTx/>
                        <a:buFontTx/>
                        <a:buNone/>
                        <a:tabLst/>
                      </a:pPr>
                      <a:r>
                        <a:rPr kumimoji="0" lang="en-US" sz="2400" b="1" i="0" u="none" strike="noStrike" kern="1200" cap="none" normalizeH="0" baseline="0" dirty="0">
                          <a:ln>
                            <a:noFill/>
                          </a:ln>
                          <a:solidFill>
                            <a:srgbClr val="000000"/>
                          </a:solidFill>
                          <a:effectLst/>
                          <a:latin typeface="微軟正黑體" pitchFamily="34" charset="-120"/>
                          <a:ea typeface="微軟正黑體" pitchFamily="34" charset="-120"/>
                          <a:cs typeface="Times New Roman" pitchFamily="18" charset="0"/>
                        </a:rPr>
                        <a:t>●*/○</a:t>
                      </a:r>
                      <a:endParaRPr kumimoji="0" lang="zh-TW" sz="2400" b="1" i="0" u="none" strike="noStrike" kern="1200" cap="none" normalizeH="0" baseline="0" dirty="0">
                        <a:ln>
                          <a:noFill/>
                        </a:ln>
                        <a:solidFill>
                          <a:srgbClr val="000000"/>
                        </a:solidFill>
                        <a:effectLst/>
                        <a:latin typeface="微軟正黑體" pitchFamily="34" charset="-120"/>
                        <a:ea typeface="微軟正黑體" pitchFamily="34" charset="-120"/>
                        <a:cs typeface="Times New Roman" pitchFamily="18" charset="0"/>
                      </a:endParaRPr>
                    </a:p>
                  </a:txBody>
                  <a:tcPr marL="68580" marR="6858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solidFill>
                      <a:srgbClr val="CECEEF"/>
                    </a:solidFill>
                  </a:tcPr>
                </a:tc>
                <a:tc>
                  <a:txBody>
                    <a:bodyPr/>
                    <a:lstStyle/>
                    <a:p>
                      <a:pPr marL="0" marR="0" lvl="0" indent="0" algn="ctr" defTabSz="912813" rtl="0" eaLnBrk="1" fontAlgn="base" latinLnBrk="0" hangingPunct="1">
                        <a:lnSpc>
                          <a:spcPct val="100000"/>
                        </a:lnSpc>
                        <a:spcBef>
                          <a:spcPct val="0"/>
                        </a:spcBef>
                        <a:spcAft>
                          <a:spcPct val="0"/>
                        </a:spcAft>
                        <a:buClrTx/>
                        <a:buSzTx/>
                        <a:buFontTx/>
                        <a:buNone/>
                        <a:tabLst/>
                      </a:pPr>
                      <a:r>
                        <a:rPr kumimoji="0" lang="en-US" sz="2400" b="1" i="0" u="none" strike="noStrike" kern="1200" cap="none" normalizeH="0" baseline="0" dirty="0">
                          <a:ln>
                            <a:noFill/>
                          </a:ln>
                          <a:solidFill>
                            <a:srgbClr val="000000"/>
                          </a:solidFill>
                          <a:effectLst/>
                          <a:latin typeface="微軟正黑體" pitchFamily="34" charset="-120"/>
                          <a:ea typeface="微軟正黑體" pitchFamily="34" charset="-120"/>
                          <a:cs typeface="Times New Roman" pitchFamily="18" charset="0"/>
                        </a:rPr>
                        <a:t>●</a:t>
                      </a:r>
                      <a:endParaRPr kumimoji="0" lang="zh-TW" sz="2400" b="1" i="0" u="none" strike="noStrike" kern="1200" cap="none" normalizeH="0" baseline="0" dirty="0">
                        <a:ln>
                          <a:noFill/>
                        </a:ln>
                        <a:solidFill>
                          <a:srgbClr val="000000"/>
                        </a:solidFill>
                        <a:effectLst/>
                        <a:latin typeface="微軟正黑體" pitchFamily="34" charset="-120"/>
                        <a:ea typeface="微軟正黑體" pitchFamily="34" charset="-120"/>
                        <a:cs typeface="Times New Roman" pitchFamily="18" charset="0"/>
                      </a:endParaRPr>
                    </a:p>
                  </a:txBody>
                  <a:tcPr marL="68580" marR="6858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solidFill>
                      <a:srgbClr val="CECEEF"/>
                    </a:solidFill>
                  </a:tcPr>
                </a:tc>
                <a:tc>
                  <a:txBody>
                    <a:bodyPr/>
                    <a:lstStyle/>
                    <a:p>
                      <a:pPr marL="0" marR="0" lvl="0" indent="0" algn="ctr" defTabSz="912813" rtl="0" eaLnBrk="1" fontAlgn="base" latinLnBrk="0" hangingPunct="1">
                        <a:lnSpc>
                          <a:spcPct val="100000"/>
                        </a:lnSpc>
                        <a:spcBef>
                          <a:spcPct val="0"/>
                        </a:spcBef>
                        <a:spcAft>
                          <a:spcPct val="0"/>
                        </a:spcAft>
                        <a:buClrTx/>
                        <a:buSzTx/>
                        <a:buFontTx/>
                        <a:buNone/>
                        <a:tabLst/>
                      </a:pPr>
                      <a:r>
                        <a:rPr kumimoji="0" lang="en-US" sz="2400" b="1" i="0" u="none" strike="noStrike" kern="1200" cap="none" normalizeH="0" baseline="0" dirty="0">
                          <a:ln>
                            <a:noFill/>
                          </a:ln>
                          <a:solidFill>
                            <a:srgbClr val="000000"/>
                          </a:solidFill>
                          <a:effectLst/>
                          <a:latin typeface="微軟正黑體" pitchFamily="34" charset="-120"/>
                          <a:ea typeface="微軟正黑體" pitchFamily="34" charset="-120"/>
                          <a:cs typeface="Times New Roman" pitchFamily="18" charset="0"/>
                        </a:rPr>
                        <a:t>●*/○</a:t>
                      </a:r>
                      <a:endParaRPr kumimoji="0" lang="zh-TW" sz="2400" b="1" i="0" u="none" strike="noStrike" kern="1200" cap="none" normalizeH="0" baseline="0" dirty="0">
                        <a:ln>
                          <a:noFill/>
                        </a:ln>
                        <a:solidFill>
                          <a:srgbClr val="000000"/>
                        </a:solidFill>
                        <a:effectLst/>
                        <a:latin typeface="微軟正黑體" pitchFamily="34" charset="-120"/>
                        <a:ea typeface="微軟正黑體" pitchFamily="34" charset="-120"/>
                        <a:cs typeface="Times New Roman" pitchFamily="18" charset="0"/>
                      </a:endParaRPr>
                    </a:p>
                  </a:txBody>
                  <a:tcPr marL="68580" marR="6858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solidFill>
                      <a:srgbClr val="CECEEF"/>
                    </a:solidFill>
                  </a:tcPr>
                </a:tc>
                <a:tc vMerge="1">
                  <a:txBody>
                    <a:bodyPr/>
                    <a:lstStyle/>
                    <a:p>
                      <a:endParaRPr lang="zh-TW" altLang="en-US"/>
                    </a:p>
                  </a:txBody>
                  <a:tcPr/>
                </a:tc>
                <a:tc>
                  <a:txBody>
                    <a:bodyPr/>
                    <a:lstStyle/>
                    <a:p>
                      <a:pPr marL="0" marR="0" lvl="0" indent="0" algn="ctr" defTabSz="912813" rtl="0" eaLnBrk="1" fontAlgn="base" latinLnBrk="0" hangingPunct="1">
                        <a:lnSpc>
                          <a:spcPct val="100000"/>
                        </a:lnSpc>
                        <a:spcBef>
                          <a:spcPct val="0"/>
                        </a:spcBef>
                        <a:spcAft>
                          <a:spcPct val="0"/>
                        </a:spcAft>
                        <a:buClrTx/>
                        <a:buSzTx/>
                        <a:buFontTx/>
                        <a:buNone/>
                        <a:tabLst/>
                      </a:pPr>
                      <a:r>
                        <a:rPr kumimoji="0" lang="zh-TW" sz="2400" b="1" i="0" u="none" strike="noStrike" kern="1200" cap="none" normalizeH="0" baseline="0" dirty="0">
                          <a:ln>
                            <a:noFill/>
                          </a:ln>
                          <a:solidFill>
                            <a:srgbClr val="000000"/>
                          </a:solidFill>
                          <a:effectLst/>
                          <a:latin typeface="微軟正黑體" pitchFamily="34" charset="-120"/>
                          <a:ea typeface="微軟正黑體" pitchFamily="34" charset="-120"/>
                          <a:cs typeface="Times New Roman" pitchFamily="18" charset="0"/>
                        </a:rPr>
                        <a:t>╳</a:t>
                      </a:r>
                    </a:p>
                  </a:txBody>
                  <a:tcPr marL="68580" marR="6858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solidFill>
                      <a:srgbClr val="CECEEF"/>
                    </a:solidFill>
                  </a:tcPr>
                </a:tc>
                <a:tc>
                  <a:txBody>
                    <a:bodyPr/>
                    <a:lstStyle/>
                    <a:p>
                      <a:pPr marL="0" marR="0" lvl="0" indent="0" algn="ctr" defTabSz="912813" rtl="0" eaLnBrk="1" fontAlgn="base" latinLnBrk="0" hangingPunct="1">
                        <a:lnSpc>
                          <a:spcPct val="100000"/>
                        </a:lnSpc>
                        <a:spcBef>
                          <a:spcPct val="0"/>
                        </a:spcBef>
                        <a:spcAft>
                          <a:spcPct val="0"/>
                        </a:spcAft>
                        <a:buClrTx/>
                        <a:buSzTx/>
                        <a:buFontTx/>
                        <a:buNone/>
                        <a:tabLst/>
                      </a:pPr>
                      <a:r>
                        <a:rPr kumimoji="0" lang="en-US" sz="2400" b="1" i="0" u="none" strike="noStrike" kern="1200" cap="none" normalizeH="0" baseline="0">
                          <a:ln>
                            <a:noFill/>
                          </a:ln>
                          <a:solidFill>
                            <a:srgbClr val="000000"/>
                          </a:solidFill>
                          <a:effectLst/>
                          <a:latin typeface="微軟正黑體" pitchFamily="34" charset="-120"/>
                          <a:ea typeface="微軟正黑體" pitchFamily="34" charset="-120"/>
                          <a:cs typeface="Times New Roman" pitchFamily="18" charset="0"/>
                        </a:rPr>
                        <a:t>●*</a:t>
                      </a:r>
                      <a:endParaRPr kumimoji="0" lang="zh-TW" sz="2400" b="1" i="0" u="none" strike="noStrike" kern="1200" cap="none" normalizeH="0" baseline="0">
                        <a:ln>
                          <a:noFill/>
                        </a:ln>
                        <a:solidFill>
                          <a:srgbClr val="000000"/>
                        </a:solidFill>
                        <a:effectLst/>
                        <a:latin typeface="微軟正黑體" pitchFamily="34" charset="-120"/>
                        <a:ea typeface="微軟正黑體" pitchFamily="34" charset="-120"/>
                        <a:cs typeface="Times New Roman" pitchFamily="18" charset="0"/>
                      </a:endParaRPr>
                    </a:p>
                  </a:txBody>
                  <a:tcPr marL="68580" marR="6858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solidFill>
                      <a:srgbClr val="CECEEF"/>
                    </a:solidFill>
                  </a:tcPr>
                </a:tc>
                <a:tc vMerge="1">
                  <a:txBody>
                    <a:bodyPr/>
                    <a:lstStyle/>
                    <a:p>
                      <a:endParaRPr lang="zh-TW" altLang="en-US"/>
                    </a:p>
                  </a:txBody>
                  <a:tcPr/>
                </a:tc>
                <a:tc vMerge="1">
                  <a:txBody>
                    <a:bodyPr/>
                    <a:lstStyle/>
                    <a:p>
                      <a:endParaRPr lang="zh-TW" altLang="en-US"/>
                    </a:p>
                  </a:txBody>
                  <a:tcPr/>
                </a:tc>
                <a:tc vMerge="1">
                  <a:txBody>
                    <a:bodyPr/>
                    <a:lstStyle/>
                    <a:p>
                      <a:endParaRPr lang="zh-TW" altLang="en-US"/>
                    </a:p>
                  </a:txBody>
                  <a:tcPr/>
                </a:tc>
              </a:tr>
              <a:tr h="432000">
                <a:tc vMerge="1">
                  <a:txBody>
                    <a:bodyPr/>
                    <a:lstStyle/>
                    <a:p>
                      <a:endParaRPr lang="zh-TW" altLang="en-US"/>
                    </a:p>
                  </a:txBody>
                  <a:tcPr/>
                </a:tc>
                <a:tc vMerge="1">
                  <a:txBody>
                    <a:bodyPr/>
                    <a:lstStyle/>
                    <a:p>
                      <a:endParaRPr lang="zh-TW" altLang="en-US"/>
                    </a:p>
                  </a:txBody>
                  <a:tcPr/>
                </a:tc>
                <a:tc>
                  <a:txBody>
                    <a:bodyPr/>
                    <a:lstStyle/>
                    <a:p>
                      <a:pPr marL="0" marR="0" lvl="0" indent="0" algn="l" defTabSz="912813" rtl="0" eaLnBrk="1" fontAlgn="base" latinLnBrk="0" hangingPunct="1">
                        <a:lnSpc>
                          <a:spcPct val="100000"/>
                        </a:lnSpc>
                        <a:spcBef>
                          <a:spcPct val="0"/>
                        </a:spcBef>
                        <a:spcAft>
                          <a:spcPct val="0"/>
                        </a:spcAft>
                        <a:buClrTx/>
                        <a:buSzTx/>
                        <a:buFontTx/>
                        <a:buNone/>
                        <a:tabLst/>
                      </a:pPr>
                      <a:r>
                        <a:rPr kumimoji="0" lang="zh-TW" sz="2400" b="1" i="0" u="none" strike="noStrike" kern="1200" cap="none" normalizeH="0" baseline="0" dirty="0">
                          <a:ln>
                            <a:noFill/>
                          </a:ln>
                          <a:solidFill>
                            <a:srgbClr val="000000"/>
                          </a:solidFill>
                          <a:effectLst/>
                          <a:latin typeface="Times New Roman" pitchFamily="18" charset="0"/>
                          <a:ea typeface="微軟正黑體" pitchFamily="34" charset="-120"/>
                          <a:cs typeface="Times New Roman" pitchFamily="18" charset="0"/>
                        </a:rPr>
                        <a:t>農作集運設施</a:t>
                      </a:r>
                    </a:p>
                  </a:txBody>
                  <a:tcPr marL="68580" marR="6858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solidFill>
                      <a:srgbClr val="CECEEF"/>
                    </a:solidFill>
                  </a:tcPr>
                </a:tc>
                <a:tc>
                  <a:txBody>
                    <a:bodyPr/>
                    <a:lstStyle/>
                    <a:p>
                      <a:pPr marL="0" marR="0" lvl="0" indent="0" algn="ctr" defTabSz="912813" rtl="0" eaLnBrk="1" fontAlgn="base" latinLnBrk="0" hangingPunct="1">
                        <a:lnSpc>
                          <a:spcPct val="100000"/>
                        </a:lnSpc>
                        <a:spcBef>
                          <a:spcPct val="0"/>
                        </a:spcBef>
                        <a:spcAft>
                          <a:spcPct val="0"/>
                        </a:spcAft>
                        <a:buClrTx/>
                        <a:buSzTx/>
                        <a:buFontTx/>
                        <a:buNone/>
                        <a:tabLst/>
                      </a:pPr>
                      <a:r>
                        <a:rPr kumimoji="0" lang="en-US" sz="2400" b="1" i="0" u="none" strike="noStrike" kern="1200" cap="none" normalizeH="0" baseline="0">
                          <a:ln>
                            <a:noFill/>
                          </a:ln>
                          <a:solidFill>
                            <a:srgbClr val="000000"/>
                          </a:solidFill>
                          <a:effectLst/>
                          <a:latin typeface="微軟正黑體" pitchFamily="34" charset="-120"/>
                          <a:ea typeface="微軟正黑體" pitchFamily="34" charset="-120"/>
                          <a:cs typeface="Times New Roman" pitchFamily="18" charset="0"/>
                        </a:rPr>
                        <a:t>●</a:t>
                      </a:r>
                      <a:endParaRPr kumimoji="0" lang="zh-TW" sz="2400" b="1" i="0" u="none" strike="noStrike" kern="1200" cap="none" normalizeH="0" baseline="0">
                        <a:ln>
                          <a:noFill/>
                        </a:ln>
                        <a:solidFill>
                          <a:srgbClr val="000000"/>
                        </a:solidFill>
                        <a:effectLst/>
                        <a:latin typeface="微軟正黑體" pitchFamily="34" charset="-120"/>
                        <a:ea typeface="微軟正黑體" pitchFamily="34" charset="-120"/>
                        <a:cs typeface="Times New Roman" pitchFamily="18" charset="0"/>
                      </a:endParaRPr>
                    </a:p>
                  </a:txBody>
                  <a:tcPr marL="68580" marR="6858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solidFill>
                      <a:srgbClr val="CECEEF"/>
                    </a:solidFill>
                  </a:tcPr>
                </a:tc>
                <a:tc>
                  <a:txBody>
                    <a:bodyPr/>
                    <a:lstStyle/>
                    <a:p>
                      <a:pPr marL="0" marR="0" lvl="0" indent="0" algn="ctr" defTabSz="912813" rtl="0" eaLnBrk="1" fontAlgn="base" latinLnBrk="0" hangingPunct="1">
                        <a:lnSpc>
                          <a:spcPct val="100000"/>
                        </a:lnSpc>
                        <a:spcBef>
                          <a:spcPct val="0"/>
                        </a:spcBef>
                        <a:spcAft>
                          <a:spcPct val="0"/>
                        </a:spcAft>
                        <a:buClrTx/>
                        <a:buSzTx/>
                        <a:buFontTx/>
                        <a:buNone/>
                        <a:tabLst/>
                      </a:pPr>
                      <a:r>
                        <a:rPr kumimoji="0" lang="en-US" sz="2400" b="1" i="0" u="none" strike="noStrike" kern="1200" cap="none" normalizeH="0" baseline="0">
                          <a:ln>
                            <a:noFill/>
                          </a:ln>
                          <a:solidFill>
                            <a:srgbClr val="000000"/>
                          </a:solidFill>
                          <a:effectLst/>
                          <a:latin typeface="微軟正黑體" pitchFamily="34" charset="-120"/>
                          <a:ea typeface="微軟正黑體" pitchFamily="34" charset="-120"/>
                          <a:cs typeface="Times New Roman" pitchFamily="18" charset="0"/>
                        </a:rPr>
                        <a:t>●</a:t>
                      </a:r>
                      <a:endParaRPr kumimoji="0" lang="zh-TW" sz="2400" b="1" i="0" u="none" strike="noStrike" kern="1200" cap="none" normalizeH="0" baseline="0">
                        <a:ln>
                          <a:noFill/>
                        </a:ln>
                        <a:solidFill>
                          <a:srgbClr val="000000"/>
                        </a:solidFill>
                        <a:effectLst/>
                        <a:latin typeface="微軟正黑體" pitchFamily="34" charset="-120"/>
                        <a:ea typeface="微軟正黑體" pitchFamily="34" charset="-120"/>
                        <a:cs typeface="Times New Roman" pitchFamily="18" charset="0"/>
                      </a:endParaRPr>
                    </a:p>
                  </a:txBody>
                  <a:tcPr marL="68580" marR="6858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solidFill>
                      <a:srgbClr val="CECEEF"/>
                    </a:solidFill>
                  </a:tcPr>
                </a:tc>
                <a:tc>
                  <a:txBody>
                    <a:bodyPr/>
                    <a:lstStyle/>
                    <a:p>
                      <a:pPr marL="0" marR="0" lvl="0" indent="0" algn="ctr" defTabSz="912813" rtl="0" eaLnBrk="1" fontAlgn="base" latinLnBrk="0" hangingPunct="1">
                        <a:lnSpc>
                          <a:spcPct val="100000"/>
                        </a:lnSpc>
                        <a:spcBef>
                          <a:spcPct val="0"/>
                        </a:spcBef>
                        <a:spcAft>
                          <a:spcPct val="0"/>
                        </a:spcAft>
                        <a:buClrTx/>
                        <a:buSzTx/>
                        <a:buFontTx/>
                        <a:buNone/>
                        <a:tabLst/>
                      </a:pPr>
                      <a:r>
                        <a:rPr kumimoji="0" lang="en-US" sz="2400" b="1" i="0" u="none" strike="noStrike" kern="1200" cap="none" normalizeH="0" baseline="0" dirty="0">
                          <a:ln>
                            <a:noFill/>
                          </a:ln>
                          <a:solidFill>
                            <a:srgbClr val="000000"/>
                          </a:solidFill>
                          <a:effectLst/>
                          <a:latin typeface="微軟正黑體" pitchFamily="34" charset="-120"/>
                          <a:ea typeface="微軟正黑體" pitchFamily="34" charset="-120"/>
                          <a:cs typeface="Times New Roman" pitchFamily="18" charset="0"/>
                        </a:rPr>
                        <a:t>●*/○</a:t>
                      </a:r>
                      <a:endParaRPr kumimoji="0" lang="zh-TW" sz="2400" b="1" i="0" u="none" strike="noStrike" kern="1200" cap="none" normalizeH="0" baseline="0" dirty="0">
                        <a:ln>
                          <a:noFill/>
                        </a:ln>
                        <a:solidFill>
                          <a:srgbClr val="000000"/>
                        </a:solidFill>
                        <a:effectLst/>
                        <a:latin typeface="微軟正黑體" pitchFamily="34" charset="-120"/>
                        <a:ea typeface="微軟正黑體" pitchFamily="34" charset="-120"/>
                        <a:cs typeface="Times New Roman" pitchFamily="18" charset="0"/>
                      </a:endParaRPr>
                    </a:p>
                  </a:txBody>
                  <a:tcPr marL="68580" marR="6858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solidFill>
                      <a:srgbClr val="CECEEF"/>
                    </a:solidFill>
                  </a:tcPr>
                </a:tc>
                <a:tc>
                  <a:txBody>
                    <a:bodyPr/>
                    <a:lstStyle/>
                    <a:p>
                      <a:pPr marL="0" marR="0" lvl="0" indent="0" algn="ctr" defTabSz="912813" rtl="0" eaLnBrk="1" fontAlgn="base" latinLnBrk="0" hangingPunct="1">
                        <a:lnSpc>
                          <a:spcPct val="100000"/>
                        </a:lnSpc>
                        <a:spcBef>
                          <a:spcPct val="0"/>
                        </a:spcBef>
                        <a:spcAft>
                          <a:spcPct val="0"/>
                        </a:spcAft>
                        <a:buClrTx/>
                        <a:buSzTx/>
                        <a:buFontTx/>
                        <a:buNone/>
                        <a:tabLst/>
                      </a:pPr>
                      <a:r>
                        <a:rPr kumimoji="0" lang="en-US" sz="2400" b="1" i="0" u="none" strike="noStrike" kern="1200" cap="none" normalizeH="0" baseline="0" dirty="0">
                          <a:ln>
                            <a:noFill/>
                          </a:ln>
                          <a:solidFill>
                            <a:srgbClr val="000000"/>
                          </a:solidFill>
                          <a:effectLst/>
                          <a:latin typeface="微軟正黑體" pitchFamily="34" charset="-120"/>
                          <a:ea typeface="微軟正黑體" pitchFamily="34" charset="-120"/>
                          <a:cs typeface="Times New Roman" pitchFamily="18" charset="0"/>
                        </a:rPr>
                        <a:t>●</a:t>
                      </a:r>
                      <a:endParaRPr kumimoji="0" lang="zh-TW" sz="2400" b="1" i="0" u="none" strike="noStrike" kern="1200" cap="none" normalizeH="0" baseline="0" dirty="0">
                        <a:ln>
                          <a:noFill/>
                        </a:ln>
                        <a:solidFill>
                          <a:srgbClr val="000000"/>
                        </a:solidFill>
                        <a:effectLst/>
                        <a:latin typeface="微軟正黑體" pitchFamily="34" charset="-120"/>
                        <a:ea typeface="微軟正黑體" pitchFamily="34" charset="-120"/>
                        <a:cs typeface="Times New Roman" pitchFamily="18" charset="0"/>
                      </a:endParaRPr>
                    </a:p>
                  </a:txBody>
                  <a:tcPr marL="68580" marR="6858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solidFill>
                      <a:srgbClr val="CECEEF"/>
                    </a:solidFill>
                  </a:tcPr>
                </a:tc>
                <a:tc>
                  <a:txBody>
                    <a:bodyPr/>
                    <a:lstStyle/>
                    <a:p>
                      <a:pPr marL="0" marR="0" lvl="0" indent="0" algn="ctr" defTabSz="912813" rtl="0" eaLnBrk="1" fontAlgn="base" latinLnBrk="0" hangingPunct="1">
                        <a:lnSpc>
                          <a:spcPct val="100000"/>
                        </a:lnSpc>
                        <a:spcBef>
                          <a:spcPct val="0"/>
                        </a:spcBef>
                        <a:spcAft>
                          <a:spcPct val="0"/>
                        </a:spcAft>
                        <a:buClrTx/>
                        <a:buSzTx/>
                        <a:buFontTx/>
                        <a:buNone/>
                        <a:tabLst/>
                      </a:pPr>
                      <a:r>
                        <a:rPr kumimoji="0" lang="en-US" sz="2400" b="1" i="0" u="none" strike="noStrike" kern="1200" cap="none" normalizeH="0" baseline="0" dirty="0">
                          <a:ln>
                            <a:noFill/>
                          </a:ln>
                          <a:solidFill>
                            <a:srgbClr val="000000"/>
                          </a:solidFill>
                          <a:effectLst/>
                          <a:latin typeface="微軟正黑體" pitchFamily="34" charset="-120"/>
                          <a:ea typeface="微軟正黑體" pitchFamily="34" charset="-120"/>
                          <a:cs typeface="Times New Roman" pitchFamily="18" charset="0"/>
                        </a:rPr>
                        <a:t>●*/○</a:t>
                      </a:r>
                      <a:endParaRPr kumimoji="0" lang="zh-TW" sz="2400" b="1" i="0" u="none" strike="noStrike" kern="1200" cap="none" normalizeH="0" baseline="0" dirty="0">
                        <a:ln>
                          <a:noFill/>
                        </a:ln>
                        <a:solidFill>
                          <a:srgbClr val="000000"/>
                        </a:solidFill>
                        <a:effectLst/>
                        <a:latin typeface="微軟正黑體" pitchFamily="34" charset="-120"/>
                        <a:ea typeface="微軟正黑體" pitchFamily="34" charset="-120"/>
                        <a:cs typeface="Times New Roman" pitchFamily="18" charset="0"/>
                      </a:endParaRPr>
                    </a:p>
                  </a:txBody>
                  <a:tcPr marL="68580" marR="6858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solidFill>
                      <a:srgbClr val="CECEEF"/>
                    </a:solidFill>
                  </a:tcPr>
                </a:tc>
                <a:tc vMerge="1">
                  <a:txBody>
                    <a:bodyPr/>
                    <a:lstStyle/>
                    <a:p>
                      <a:endParaRPr lang="zh-TW" altLang="en-US"/>
                    </a:p>
                  </a:txBody>
                  <a:tcPr/>
                </a:tc>
                <a:tc>
                  <a:txBody>
                    <a:bodyPr/>
                    <a:lstStyle/>
                    <a:p>
                      <a:pPr marL="0" marR="0" lvl="0" indent="0" algn="ctr" defTabSz="912813" rtl="0" eaLnBrk="1" fontAlgn="base" latinLnBrk="0" hangingPunct="1">
                        <a:lnSpc>
                          <a:spcPct val="100000"/>
                        </a:lnSpc>
                        <a:spcBef>
                          <a:spcPct val="0"/>
                        </a:spcBef>
                        <a:spcAft>
                          <a:spcPct val="0"/>
                        </a:spcAft>
                        <a:buClrTx/>
                        <a:buSzTx/>
                        <a:buFontTx/>
                        <a:buNone/>
                        <a:tabLst/>
                      </a:pPr>
                      <a:r>
                        <a:rPr kumimoji="0" lang="zh-TW" sz="2400" b="1" i="0" u="none" strike="noStrike" kern="1200" cap="none" normalizeH="0" baseline="0">
                          <a:ln>
                            <a:noFill/>
                          </a:ln>
                          <a:solidFill>
                            <a:srgbClr val="000000"/>
                          </a:solidFill>
                          <a:effectLst/>
                          <a:latin typeface="微軟正黑體" pitchFamily="34" charset="-120"/>
                          <a:ea typeface="微軟正黑體" pitchFamily="34" charset="-120"/>
                          <a:cs typeface="Times New Roman" pitchFamily="18" charset="0"/>
                        </a:rPr>
                        <a:t>╳</a:t>
                      </a:r>
                    </a:p>
                  </a:txBody>
                  <a:tcPr marL="68580" marR="6858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solidFill>
                      <a:srgbClr val="CECEEF"/>
                    </a:solidFill>
                  </a:tcPr>
                </a:tc>
                <a:tc>
                  <a:txBody>
                    <a:bodyPr/>
                    <a:lstStyle/>
                    <a:p>
                      <a:pPr marL="0" marR="0" lvl="0" indent="0" algn="ctr" defTabSz="912813" rtl="0" eaLnBrk="1" fontAlgn="base" latinLnBrk="0" hangingPunct="1">
                        <a:lnSpc>
                          <a:spcPct val="100000"/>
                        </a:lnSpc>
                        <a:spcBef>
                          <a:spcPct val="0"/>
                        </a:spcBef>
                        <a:spcAft>
                          <a:spcPct val="0"/>
                        </a:spcAft>
                        <a:buClrTx/>
                        <a:buSzTx/>
                        <a:buFontTx/>
                        <a:buNone/>
                        <a:tabLst/>
                      </a:pPr>
                      <a:r>
                        <a:rPr kumimoji="0" lang="en-US" sz="2400" b="1" i="0" u="none" strike="noStrike" kern="1200" cap="none" normalizeH="0" baseline="0" dirty="0">
                          <a:ln>
                            <a:noFill/>
                          </a:ln>
                          <a:solidFill>
                            <a:srgbClr val="000000"/>
                          </a:solidFill>
                          <a:effectLst/>
                          <a:latin typeface="微軟正黑體" pitchFamily="34" charset="-120"/>
                          <a:ea typeface="微軟正黑體" pitchFamily="34" charset="-120"/>
                          <a:cs typeface="Times New Roman" pitchFamily="18" charset="0"/>
                        </a:rPr>
                        <a:t>●*</a:t>
                      </a:r>
                      <a:endParaRPr kumimoji="0" lang="zh-TW" sz="2400" b="1" i="0" u="none" strike="noStrike" kern="1200" cap="none" normalizeH="0" baseline="0" dirty="0">
                        <a:ln>
                          <a:noFill/>
                        </a:ln>
                        <a:solidFill>
                          <a:srgbClr val="000000"/>
                        </a:solidFill>
                        <a:effectLst/>
                        <a:latin typeface="微軟正黑體" pitchFamily="34" charset="-120"/>
                        <a:ea typeface="微軟正黑體" pitchFamily="34" charset="-120"/>
                        <a:cs typeface="Times New Roman" pitchFamily="18" charset="0"/>
                      </a:endParaRPr>
                    </a:p>
                  </a:txBody>
                  <a:tcPr marL="68580" marR="6858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solidFill>
                      <a:srgbClr val="CECEEF"/>
                    </a:solidFill>
                  </a:tcPr>
                </a:tc>
                <a:tc vMerge="1">
                  <a:txBody>
                    <a:bodyPr/>
                    <a:lstStyle/>
                    <a:p>
                      <a:endParaRPr lang="zh-TW" altLang="en-US"/>
                    </a:p>
                  </a:txBody>
                  <a:tcPr/>
                </a:tc>
                <a:tc vMerge="1">
                  <a:txBody>
                    <a:bodyPr/>
                    <a:lstStyle/>
                    <a:p>
                      <a:endParaRPr lang="zh-TW" altLang="en-US"/>
                    </a:p>
                  </a:txBody>
                  <a:tcPr/>
                </a:tc>
                <a:tc vMerge="1">
                  <a:txBody>
                    <a:bodyPr/>
                    <a:lstStyle/>
                    <a:p>
                      <a:endParaRPr lang="zh-TW" altLang="en-US"/>
                    </a:p>
                  </a:txBody>
                  <a:tcPr/>
                </a:tc>
              </a:tr>
              <a:tr h="432000">
                <a:tc vMerge="1">
                  <a:txBody>
                    <a:bodyPr/>
                    <a:lstStyle/>
                    <a:p>
                      <a:endParaRPr lang="zh-TW" altLang="en-US"/>
                    </a:p>
                  </a:txBody>
                  <a:tcPr/>
                </a:tc>
                <a:tc vMerge="1">
                  <a:txBody>
                    <a:bodyPr/>
                    <a:lstStyle/>
                    <a:p>
                      <a:endParaRPr lang="zh-TW" altLang="en-US"/>
                    </a:p>
                  </a:txBody>
                  <a:tcPr/>
                </a:tc>
                <a:tc>
                  <a:txBody>
                    <a:bodyPr/>
                    <a:lstStyle/>
                    <a:p>
                      <a:pPr marL="0" marR="0" lvl="0" indent="0" algn="l" defTabSz="912813" rtl="0" eaLnBrk="1" fontAlgn="base" latinLnBrk="0" hangingPunct="1">
                        <a:lnSpc>
                          <a:spcPct val="100000"/>
                        </a:lnSpc>
                        <a:spcBef>
                          <a:spcPct val="0"/>
                        </a:spcBef>
                        <a:spcAft>
                          <a:spcPct val="0"/>
                        </a:spcAft>
                        <a:buClrTx/>
                        <a:buSzTx/>
                        <a:buFontTx/>
                        <a:buNone/>
                        <a:tabLst/>
                      </a:pPr>
                      <a:r>
                        <a:rPr kumimoji="0" lang="zh-TW" sz="2400" b="1" i="0" u="none" strike="noStrike" kern="1200" cap="none" normalizeH="0" baseline="0" dirty="0">
                          <a:ln>
                            <a:noFill/>
                          </a:ln>
                          <a:solidFill>
                            <a:srgbClr val="000000"/>
                          </a:solidFill>
                          <a:effectLst/>
                          <a:latin typeface="Times New Roman" pitchFamily="18" charset="0"/>
                          <a:ea typeface="微軟正黑體" pitchFamily="34" charset="-120"/>
                          <a:cs typeface="Times New Roman" pitchFamily="18" charset="0"/>
                        </a:rPr>
                        <a:t>農產品批發市場</a:t>
                      </a:r>
                    </a:p>
                  </a:txBody>
                  <a:tcPr marL="68580" marR="6858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solidFill>
                      <a:srgbClr val="CECEEF"/>
                    </a:solidFill>
                  </a:tcPr>
                </a:tc>
                <a:tc>
                  <a:txBody>
                    <a:bodyPr/>
                    <a:lstStyle/>
                    <a:p>
                      <a:pPr marL="0" marR="0" lvl="0" indent="0" algn="ctr" defTabSz="912813" rtl="0" eaLnBrk="1" fontAlgn="base" latinLnBrk="0" hangingPunct="1">
                        <a:lnSpc>
                          <a:spcPct val="100000"/>
                        </a:lnSpc>
                        <a:spcBef>
                          <a:spcPct val="0"/>
                        </a:spcBef>
                        <a:spcAft>
                          <a:spcPct val="0"/>
                        </a:spcAft>
                        <a:buClrTx/>
                        <a:buSzTx/>
                        <a:buFontTx/>
                        <a:buNone/>
                        <a:tabLst/>
                      </a:pPr>
                      <a:r>
                        <a:rPr kumimoji="0" lang="en-US" sz="2400" b="1" i="0" u="none" strike="noStrike" kern="1200" cap="none" normalizeH="0" baseline="0">
                          <a:ln>
                            <a:noFill/>
                          </a:ln>
                          <a:solidFill>
                            <a:srgbClr val="000000"/>
                          </a:solidFill>
                          <a:effectLst/>
                          <a:latin typeface="微軟正黑體" pitchFamily="34" charset="-120"/>
                          <a:ea typeface="微軟正黑體" pitchFamily="34" charset="-120"/>
                          <a:cs typeface="Times New Roman" pitchFamily="18" charset="0"/>
                        </a:rPr>
                        <a:t>╳</a:t>
                      </a:r>
                      <a:endParaRPr kumimoji="0" lang="zh-TW" sz="2400" b="1" i="0" u="none" strike="noStrike" kern="1200" cap="none" normalizeH="0" baseline="0">
                        <a:ln>
                          <a:noFill/>
                        </a:ln>
                        <a:solidFill>
                          <a:srgbClr val="000000"/>
                        </a:solidFill>
                        <a:effectLst/>
                        <a:latin typeface="微軟正黑體" pitchFamily="34" charset="-120"/>
                        <a:ea typeface="微軟正黑體" pitchFamily="34" charset="-120"/>
                        <a:cs typeface="Times New Roman" pitchFamily="18" charset="0"/>
                      </a:endParaRPr>
                    </a:p>
                  </a:txBody>
                  <a:tcPr marL="68580" marR="6858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solidFill>
                      <a:srgbClr val="CECEEF"/>
                    </a:solidFill>
                  </a:tcPr>
                </a:tc>
                <a:tc>
                  <a:txBody>
                    <a:bodyPr/>
                    <a:lstStyle/>
                    <a:p>
                      <a:pPr marL="0" marR="0" lvl="0" indent="0" algn="ctr" defTabSz="912813" rtl="0" eaLnBrk="1" fontAlgn="base" latinLnBrk="0" hangingPunct="1">
                        <a:lnSpc>
                          <a:spcPct val="100000"/>
                        </a:lnSpc>
                        <a:spcBef>
                          <a:spcPct val="0"/>
                        </a:spcBef>
                        <a:spcAft>
                          <a:spcPct val="0"/>
                        </a:spcAft>
                        <a:buClrTx/>
                        <a:buSzTx/>
                        <a:buFontTx/>
                        <a:buNone/>
                        <a:tabLst/>
                      </a:pPr>
                      <a:r>
                        <a:rPr kumimoji="0" lang="en-US" sz="2400" b="1" i="0" u="none" strike="noStrike" kern="1200" cap="none" normalizeH="0" baseline="0">
                          <a:ln>
                            <a:noFill/>
                          </a:ln>
                          <a:solidFill>
                            <a:srgbClr val="000000"/>
                          </a:solidFill>
                          <a:effectLst/>
                          <a:latin typeface="微軟正黑體" pitchFamily="34" charset="-120"/>
                          <a:ea typeface="微軟正黑體" pitchFamily="34" charset="-120"/>
                          <a:cs typeface="Times New Roman" pitchFamily="18" charset="0"/>
                        </a:rPr>
                        <a:t>○</a:t>
                      </a:r>
                      <a:endParaRPr kumimoji="0" lang="zh-TW" sz="2400" b="1" i="0" u="none" strike="noStrike" kern="1200" cap="none" normalizeH="0" baseline="0">
                        <a:ln>
                          <a:noFill/>
                        </a:ln>
                        <a:solidFill>
                          <a:srgbClr val="000000"/>
                        </a:solidFill>
                        <a:effectLst/>
                        <a:latin typeface="微軟正黑體" pitchFamily="34" charset="-120"/>
                        <a:ea typeface="微軟正黑體" pitchFamily="34" charset="-120"/>
                        <a:cs typeface="Times New Roman" pitchFamily="18" charset="0"/>
                      </a:endParaRPr>
                    </a:p>
                  </a:txBody>
                  <a:tcPr marL="68580" marR="6858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solidFill>
                      <a:srgbClr val="CECEEF"/>
                    </a:solidFill>
                  </a:tcPr>
                </a:tc>
                <a:tc>
                  <a:txBody>
                    <a:bodyPr/>
                    <a:lstStyle/>
                    <a:p>
                      <a:pPr marL="0" marR="0" lvl="0" indent="0" algn="ctr" defTabSz="912813" rtl="0" eaLnBrk="1" fontAlgn="base" latinLnBrk="0" hangingPunct="1">
                        <a:lnSpc>
                          <a:spcPct val="100000"/>
                        </a:lnSpc>
                        <a:spcBef>
                          <a:spcPct val="0"/>
                        </a:spcBef>
                        <a:spcAft>
                          <a:spcPct val="0"/>
                        </a:spcAft>
                        <a:buClrTx/>
                        <a:buSzTx/>
                        <a:buFontTx/>
                        <a:buNone/>
                        <a:tabLst/>
                      </a:pPr>
                      <a:r>
                        <a:rPr kumimoji="0" lang="en-US" sz="2400" b="1" i="0" u="none" strike="noStrike" kern="1200" cap="none" normalizeH="0" baseline="0" dirty="0">
                          <a:ln>
                            <a:noFill/>
                          </a:ln>
                          <a:solidFill>
                            <a:srgbClr val="000000"/>
                          </a:solidFill>
                          <a:effectLst/>
                          <a:latin typeface="微軟正黑體" pitchFamily="34" charset="-120"/>
                          <a:ea typeface="微軟正黑體" pitchFamily="34" charset="-120"/>
                          <a:cs typeface="Times New Roman" pitchFamily="18" charset="0"/>
                        </a:rPr>
                        <a:t>○</a:t>
                      </a:r>
                      <a:endParaRPr kumimoji="0" lang="zh-TW" sz="2400" b="1" i="0" u="none" strike="noStrike" kern="1200" cap="none" normalizeH="0" baseline="0" dirty="0">
                        <a:ln>
                          <a:noFill/>
                        </a:ln>
                        <a:solidFill>
                          <a:srgbClr val="000000"/>
                        </a:solidFill>
                        <a:effectLst/>
                        <a:latin typeface="微軟正黑體" pitchFamily="34" charset="-120"/>
                        <a:ea typeface="微軟正黑體" pitchFamily="34" charset="-120"/>
                        <a:cs typeface="Times New Roman" pitchFamily="18" charset="0"/>
                      </a:endParaRPr>
                    </a:p>
                  </a:txBody>
                  <a:tcPr marL="68580" marR="6858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solidFill>
                      <a:srgbClr val="CECEEF"/>
                    </a:solidFill>
                  </a:tcPr>
                </a:tc>
                <a:tc>
                  <a:txBody>
                    <a:bodyPr/>
                    <a:lstStyle/>
                    <a:p>
                      <a:pPr marL="0" marR="0" lvl="0" indent="0" algn="ctr" defTabSz="912813" rtl="0" eaLnBrk="1" fontAlgn="base" latinLnBrk="0" hangingPunct="1">
                        <a:lnSpc>
                          <a:spcPct val="100000"/>
                        </a:lnSpc>
                        <a:spcBef>
                          <a:spcPct val="0"/>
                        </a:spcBef>
                        <a:spcAft>
                          <a:spcPct val="0"/>
                        </a:spcAft>
                        <a:buClrTx/>
                        <a:buSzTx/>
                        <a:buFontTx/>
                        <a:buNone/>
                        <a:tabLst/>
                      </a:pPr>
                      <a:r>
                        <a:rPr kumimoji="0" lang="en-US" sz="2400" b="1" i="0" u="none" strike="noStrike" kern="1200" cap="none" normalizeH="0" baseline="0" dirty="0">
                          <a:ln>
                            <a:noFill/>
                          </a:ln>
                          <a:solidFill>
                            <a:srgbClr val="000000"/>
                          </a:solidFill>
                          <a:effectLst/>
                          <a:latin typeface="微軟正黑體" pitchFamily="34" charset="-120"/>
                          <a:ea typeface="微軟正黑體" pitchFamily="34" charset="-120"/>
                          <a:cs typeface="Times New Roman" pitchFamily="18" charset="0"/>
                        </a:rPr>
                        <a:t>○</a:t>
                      </a:r>
                      <a:endParaRPr kumimoji="0" lang="zh-TW" sz="2400" b="1" i="0" u="none" strike="noStrike" kern="1200" cap="none" normalizeH="0" baseline="0" dirty="0">
                        <a:ln>
                          <a:noFill/>
                        </a:ln>
                        <a:solidFill>
                          <a:srgbClr val="000000"/>
                        </a:solidFill>
                        <a:effectLst/>
                        <a:latin typeface="微軟正黑體" pitchFamily="34" charset="-120"/>
                        <a:ea typeface="微軟正黑體" pitchFamily="34" charset="-120"/>
                        <a:cs typeface="Times New Roman" pitchFamily="18" charset="0"/>
                      </a:endParaRPr>
                    </a:p>
                  </a:txBody>
                  <a:tcPr marL="68580" marR="6858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solidFill>
                      <a:srgbClr val="CECEEF"/>
                    </a:solidFill>
                  </a:tcPr>
                </a:tc>
                <a:tc>
                  <a:txBody>
                    <a:bodyPr/>
                    <a:lstStyle/>
                    <a:p>
                      <a:pPr marL="0" marR="0" lvl="0" indent="0" algn="ctr" defTabSz="912813" rtl="0" eaLnBrk="1" fontAlgn="base" latinLnBrk="0" hangingPunct="1">
                        <a:lnSpc>
                          <a:spcPct val="100000"/>
                        </a:lnSpc>
                        <a:spcBef>
                          <a:spcPct val="0"/>
                        </a:spcBef>
                        <a:spcAft>
                          <a:spcPct val="0"/>
                        </a:spcAft>
                        <a:buClrTx/>
                        <a:buSzTx/>
                        <a:buFontTx/>
                        <a:buNone/>
                        <a:tabLst/>
                      </a:pPr>
                      <a:r>
                        <a:rPr kumimoji="0" lang="en-US" sz="2400" b="1" i="0" u="none" strike="noStrike" kern="1200" cap="none" normalizeH="0" baseline="0" dirty="0">
                          <a:ln>
                            <a:noFill/>
                          </a:ln>
                          <a:solidFill>
                            <a:srgbClr val="000000"/>
                          </a:solidFill>
                          <a:effectLst/>
                          <a:latin typeface="微軟正黑體" pitchFamily="34" charset="-120"/>
                          <a:ea typeface="微軟正黑體" pitchFamily="34" charset="-120"/>
                          <a:cs typeface="Times New Roman" pitchFamily="18" charset="0"/>
                        </a:rPr>
                        <a:t>○</a:t>
                      </a:r>
                      <a:endParaRPr kumimoji="0" lang="zh-TW" sz="2400" b="1" i="0" u="none" strike="noStrike" kern="1200" cap="none" normalizeH="0" baseline="0" dirty="0">
                        <a:ln>
                          <a:noFill/>
                        </a:ln>
                        <a:solidFill>
                          <a:srgbClr val="000000"/>
                        </a:solidFill>
                        <a:effectLst/>
                        <a:latin typeface="微軟正黑體" pitchFamily="34" charset="-120"/>
                        <a:ea typeface="微軟正黑體" pitchFamily="34" charset="-120"/>
                        <a:cs typeface="Times New Roman" pitchFamily="18" charset="0"/>
                      </a:endParaRPr>
                    </a:p>
                  </a:txBody>
                  <a:tcPr marL="68580" marR="6858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solidFill>
                      <a:srgbClr val="CECEEF"/>
                    </a:solidFill>
                  </a:tcPr>
                </a:tc>
                <a:tc vMerge="1">
                  <a:txBody>
                    <a:bodyPr/>
                    <a:lstStyle/>
                    <a:p>
                      <a:endParaRPr lang="zh-TW" altLang="en-US"/>
                    </a:p>
                  </a:txBody>
                  <a:tcPr/>
                </a:tc>
                <a:tc>
                  <a:txBody>
                    <a:bodyPr/>
                    <a:lstStyle/>
                    <a:p>
                      <a:pPr marL="0" marR="0" lvl="0" indent="0" algn="ctr" defTabSz="912813" rtl="0" eaLnBrk="1" fontAlgn="base" latinLnBrk="0" hangingPunct="1">
                        <a:lnSpc>
                          <a:spcPct val="100000"/>
                        </a:lnSpc>
                        <a:spcBef>
                          <a:spcPct val="0"/>
                        </a:spcBef>
                        <a:spcAft>
                          <a:spcPct val="0"/>
                        </a:spcAft>
                        <a:buClrTx/>
                        <a:buSzTx/>
                        <a:buFontTx/>
                        <a:buNone/>
                        <a:tabLst/>
                      </a:pPr>
                      <a:r>
                        <a:rPr kumimoji="0" lang="zh-TW" sz="2400" b="1" i="0" u="none" strike="noStrike" kern="1200" cap="none" normalizeH="0" baseline="0">
                          <a:ln>
                            <a:noFill/>
                          </a:ln>
                          <a:solidFill>
                            <a:srgbClr val="000000"/>
                          </a:solidFill>
                          <a:effectLst/>
                          <a:latin typeface="微軟正黑體" pitchFamily="34" charset="-120"/>
                          <a:ea typeface="微軟正黑體" pitchFamily="34" charset="-120"/>
                          <a:cs typeface="Times New Roman" pitchFamily="18" charset="0"/>
                        </a:rPr>
                        <a:t>╳</a:t>
                      </a:r>
                    </a:p>
                  </a:txBody>
                  <a:tcPr marL="68580" marR="6858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solidFill>
                      <a:srgbClr val="CECEEF"/>
                    </a:solidFill>
                  </a:tcPr>
                </a:tc>
                <a:tc>
                  <a:txBody>
                    <a:bodyPr/>
                    <a:lstStyle/>
                    <a:p>
                      <a:pPr marL="0" marR="0" lvl="0" indent="0" algn="ctr" defTabSz="912813" rtl="0" eaLnBrk="1" fontAlgn="base" latinLnBrk="0" hangingPunct="1">
                        <a:lnSpc>
                          <a:spcPct val="100000"/>
                        </a:lnSpc>
                        <a:spcBef>
                          <a:spcPct val="0"/>
                        </a:spcBef>
                        <a:spcAft>
                          <a:spcPct val="0"/>
                        </a:spcAft>
                        <a:buClrTx/>
                        <a:buSzTx/>
                        <a:buFontTx/>
                        <a:buNone/>
                        <a:tabLst/>
                      </a:pPr>
                      <a:r>
                        <a:rPr kumimoji="0" lang="en-US" sz="2400" b="1" i="0" u="none" strike="noStrike" kern="1200" cap="none" normalizeH="0" baseline="0" dirty="0">
                          <a:ln>
                            <a:noFill/>
                          </a:ln>
                          <a:solidFill>
                            <a:srgbClr val="000000"/>
                          </a:solidFill>
                          <a:effectLst/>
                          <a:latin typeface="微軟正黑體" pitchFamily="34" charset="-120"/>
                          <a:ea typeface="微軟正黑體" pitchFamily="34" charset="-120"/>
                          <a:cs typeface="Times New Roman" pitchFamily="18" charset="0"/>
                        </a:rPr>
                        <a:t>╳</a:t>
                      </a:r>
                      <a:endParaRPr kumimoji="0" lang="zh-TW" sz="2400" b="1" i="0" u="none" strike="noStrike" kern="1200" cap="none" normalizeH="0" baseline="0" dirty="0">
                        <a:ln>
                          <a:noFill/>
                        </a:ln>
                        <a:solidFill>
                          <a:srgbClr val="000000"/>
                        </a:solidFill>
                        <a:effectLst/>
                        <a:latin typeface="微軟正黑體" pitchFamily="34" charset="-120"/>
                        <a:ea typeface="微軟正黑體" pitchFamily="34" charset="-120"/>
                        <a:cs typeface="Times New Roman" pitchFamily="18" charset="0"/>
                      </a:endParaRPr>
                    </a:p>
                  </a:txBody>
                  <a:tcPr marL="68580" marR="6858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solidFill>
                      <a:srgbClr val="CECEEF"/>
                    </a:solidFill>
                  </a:tcPr>
                </a:tc>
                <a:tc vMerge="1">
                  <a:txBody>
                    <a:bodyPr/>
                    <a:lstStyle/>
                    <a:p>
                      <a:endParaRPr lang="zh-TW" altLang="en-US"/>
                    </a:p>
                  </a:txBody>
                  <a:tcPr/>
                </a:tc>
                <a:tc vMerge="1">
                  <a:txBody>
                    <a:bodyPr/>
                    <a:lstStyle/>
                    <a:p>
                      <a:endParaRPr lang="zh-TW" altLang="en-US"/>
                    </a:p>
                  </a:txBody>
                  <a:tcPr/>
                </a:tc>
                <a:tc vMerge="1">
                  <a:txBody>
                    <a:bodyPr/>
                    <a:lstStyle/>
                    <a:p>
                      <a:endParaRPr lang="zh-TW" altLang="en-US"/>
                    </a:p>
                  </a:txBody>
                  <a:tcPr/>
                </a:tc>
              </a:tr>
              <a:tr h="432000">
                <a:tc vMerge="1">
                  <a:txBody>
                    <a:bodyPr/>
                    <a:lstStyle/>
                    <a:p>
                      <a:endParaRPr lang="zh-TW" altLang="en-US"/>
                    </a:p>
                  </a:txBody>
                  <a:tcPr/>
                </a:tc>
                <a:tc vMerge="1">
                  <a:txBody>
                    <a:bodyPr/>
                    <a:lstStyle/>
                    <a:p>
                      <a:endParaRPr lang="zh-TW" altLang="en-US"/>
                    </a:p>
                  </a:txBody>
                  <a:tcPr/>
                </a:tc>
                <a:tc>
                  <a:txBody>
                    <a:bodyPr/>
                    <a:lstStyle/>
                    <a:p>
                      <a:pPr marL="0" marR="0" lvl="0" indent="0" algn="l" defTabSz="912813" rtl="0" eaLnBrk="1" fontAlgn="base" latinLnBrk="0" hangingPunct="1">
                        <a:lnSpc>
                          <a:spcPct val="100000"/>
                        </a:lnSpc>
                        <a:spcBef>
                          <a:spcPct val="0"/>
                        </a:spcBef>
                        <a:spcAft>
                          <a:spcPct val="0"/>
                        </a:spcAft>
                        <a:buClrTx/>
                        <a:buSzTx/>
                        <a:buFontTx/>
                        <a:buNone/>
                        <a:tabLst/>
                      </a:pPr>
                      <a:r>
                        <a:rPr kumimoji="0" lang="zh-TW" sz="2400" b="1" i="0" u="none" strike="noStrike" kern="1200" cap="none" normalizeH="0" baseline="0" dirty="0">
                          <a:ln>
                            <a:noFill/>
                          </a:ln>
                          <a:solidFill>
                            <a:srgbClr val="000000"/>
                          </a:solidFill>
                          <a:effectLst/>
                          <a:latin typeface="Times New Roman" pitchFamily="18" charset="0"/>
                          <a:ea typeface="微軟正黑體" pitchFamily="34" charset="-120"/>
                          <a:cs typeface="Times New Roman" pitchFamily="18" charset="0"/>
                        </a:rPr>
                        <a:t>農產品製儲銷設施</a:t>
                      </a:r>
                    </a:p>
                  </a:txBody>
                  <a:tcPr marL="68580" marR="6858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ECEEF"/>
                    </a:solidFill>
                  </a:tcPr>
                </a:tc>
                <a:tc>
                  <a:txBody>
                    <a:bodyPr/>
                    <a:lstStyle/>
                    <a:p>
                      <a:pPr marL="0" marR="0" lvl="0" indent="0" algn="ctr" defTabSz="912813" rtl="0" eaLnBrk="1" fontAlgn="base" latinLnBrk="0" hangingPunct="1">
                        <a:lnSpc>
                          <a:spcPct val="100000"/>
                        </a:lnSpc>
                        <a:spcBef>
                          <a:spcPct val="0"/>
                        </a:spcBef>
                        <a:spcAft>
                          <a:spcPct val="0"/>
                        </a:spcAft>
                        <a:buClrTx/>
                        <a:buSzTx/>
                        <a:buFontTx/>
                        <a:buNone/>
                        <a:tabLst/>
                      </a:pPr>
                      <a:r>
                        <a:rPr kumimoji="0" lang="en-US" sz="2400" b="1" i="0" u="none" strike="noStrike" kern="1200" cap="none" normalizeH="0" baseline="0" dirty="0">
                          <a:ln>
                            <a:noFill/>
                          </a:ln>
                          <a:solidFill>
                            <a:srgbClr val="000000"/>
                          </a:solidFill>
                          <a:effectLst/>
                          <a:latin typeface="微軟正黑體" pitchFamily="34" charset="-120"/>
                          <a:ea typeface="微軟正黑體" pitchFamily="34" charset="-120"/>
                          <a:cs typeface="Times New Roman" pitchFamily="18" charset="0"/>
                        </a:rPr>
                        <a:t>○</a:t>
                      </a:r>
                      <a:endParaRPr kumimoji="0" lang="zh-TW" sz="2400" b="1" i="0" u="none" strike="noStrike" kern="1200" cap="none" normalizeH="0" baseline="0" dirty="0">
                        <a:ln>
                          <a:noFill/>
                        </a:ln>
                        <a:solidFill>
                          <a:srgbClr val="000000"/>
                        </a:solidFill>
                        <a:effectLst/>
                        <a:latin typeface="微軟正黑體" pitchFamily="34" charset="-120"/>
                        <a:ea typeface="微軟正黑體" pitchFamily="34" charset="-120"/>
                        <a:cs typeface="Times New Roman" pitchFamily="18" charset="0"/>
                      </a:endParaRPr>
                    </a:p>
                  </a:txBody>
                  <a:tcPr marL="68580" marR="6858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ECEEF"/>
                    </a:solidFill>
                  </a:tcPr>
                </a:tc>
                <a:tc>
                  <a:txBody>
                    <a:bodyPr/>
                    <a:lstStyle/>
                    <a:p>
                      <a:pPr marL="0" marR="0" lvl="0" indent="0" algn="ctr" defTabSz="912813" rtl="0" eaLnBrk="1" fontAlgn="base" latinLnBrk="0" hangingPunct="1">
                        <a:lnSpc>
                          <a:spcPct val="100000"/>
                        </a:lnSpc>
                        <a:spcBef>
                          <a:spcPct val="0"/>
                        </a:spcBef>
                        <a:spcAft>
                          <a:spcPct val="0"/>
                        </a:spcAft>
                        <a:buClrTx/>
                        <a:buSzTx/>
                        <a:buFontTx/>
                        <a:buNone/>
                        <a:tabLst/>
                      </a:pPr>
                      <a:r>
                        <a:rPr kumimoji="0" lang="en-US" sz="2400" b="1" i="0" u="none" strike="noStrike" kern="1200" cap="none" normalizeH="0" baseline="0">
                          <a:ln>
                            <a:noFill/>
                          </a:ln>
                          <a:solidFill>
                            <a:srgbClr val="000000"/>
                          </a:solidFill>
                          <a:effectLst/>
                          <a:latin typeface="微軟正黑體" pitchFamily="34" charset="-120"/>
                          <a:ea typeface="微軟正黑體" pitchFamily="34" charset="-120"/>
                          <a:cs typeface="Times New Roman" pitchFamily="18" charset="0"/>
                        </a:rPr>
                        <a:t>○</a:t>
                      </a:r>
                      <a:endParaRPr kumimoji="0" lang="zh-TW" sz="2400" b="1" i="0" u="none" strike="noStrike" kern="1200" cap="none" normalizeH="0" baseline="0">
                        <a:ln>
                          <a:noFill/>
                        </a:ln>
                        <a:solidFill>
                          <a:srgbClr val="000000"/>
                        </a:solidFill>
                        <a:effectLst/>
                        <a:latin typeface="微軟正黑體" pitchFamily="34" charset="-120"/>
                        <a:ea typeface="微軟正黑體" pitchFamily="34" charset="-120"/>
                        <a:cs typeface="Times New Roman" pitchFamily="18" charset="0"/>
                      </a:endParaRPr>
                    </a:p>
                  </a:txBody>
                  <a:tcPr marL="68580" marR="6858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ECEEF"/>
                    </a:solidFill>
                  </a:tcPr>
                </a:tc>
                <a:tc>
                  <a:txBody>
                    <a:bodyPr/>
                    <a:lstStyle/>
                    <a:p>
                      <a:pPr marL="0" marR="0" lvl="0" indent="0" algn="ctr" defTabSz="912813" rtl="0" eaLnBrk="1" fontAlgn="base" latinLnBrk="0" hangingPunct="1">
                        <a:lnSpc>
                          <a:spcPct val="100000"/>
                        </a:lnSpc>
                        <a:spcBef>
                          <a:spcPct val="0"/>
                        </a:spcBef>
                        <a:spcAft>
                          <a:spcPct val="0"/>
                        </a:spcAft>
                        <a:buClrTx/>
                        <a:buSzTx/>
                        <a:buFontTx/>
                        <a:buNone/>
                        <a:tabLst/>
                      </a:pPr>
                      <a:r>
                        <a:rPr kumimoji="0" lang="en-US" sz="2400" b="1" i="0" u="none" strike="noStrike" kern="1200" cap="none" normalizeH="0" baseline="0" dirty="0">
                          <a:ln>
                            <a:noFill/>
                          </a:ln>
                          <a:solidFill>
                            <a:srgbClr val="000000"/>
                          </a:solidFill>
                          <a:effectLst/>
                          <a:latin typeface="微軟正黑體" pitchFamily="34" charset="-120"/>
                          <a:ea typeface="微軟正黑體" pitchFamily="34" charset="-120"/>
                          <a:cs typeface="Times New Roman" pitchFamily="18" charset="0"/>
                        </a:rPr>
                        <a:t>○</a:t>
                      </a:r>
                      <a:endParaRPr kumimoji="0" lang="zh-TW" sz="2400" b="1" i="0" u="none" strike="noStrike" kern="1200" cap="none" normalizeH="0" baseline="0" dirty="0">
                        <a:ln>
                          <a:noFill/>
                        </a:ln>
                        <a:solidFill>
                          <a:srgbClr val="000000"/>
                        </a:solidFill>
                        <a:effectLst/>
                        <a:latin typeface="微軟正黑體" pitchFamily="34" charset="-120"/>
                        <a:ea typeface="微軟正黑體" pitchFamily="34" charset="-120"/>
                        <a:cs typeface="Times New Roman" pitchFamily="18" charset="0"/>
                      </a:endParaRPr>
                    </a:p>
                  </a:txBody>
                  <a:tcPr marL="68580" marR="6858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ECEEF"/>
                    </a:solidFill>
                  </a:tcPr>
                </a:tc>
                <a:tc>
                  <a:txBody>
                    <a:bodyPr/>
                    <a:lstStyle/>
                    <a:p>
                      <a:pPr marL="0" marR="0" lvl="0" indent="0" algn="ctr" defTabSz="912813" rtl="0" eaLnBrk="1" fontAlgn="base" latinLnBrk="0" hangingPunct="1">
                        <a:lnSpc>
                          <a:spcPct val="100000"/>
                        </a:lnSpc>
                        <a:spcBef>
                          <a:spcPct val="0"/>
                        </a:spcBef>
                        <a:spcAft>
                          <a:spcPct val="0"/>
                        </a:spcAft>
                        <a:buClrTx/>
                        <a:buSzTx/>
                        <a:buFontTx/>
                        <a:buNone/>
                        <a:tabLst/>
                      </a:pPr>
                      <a:r>
                        <a:rPr kumimoji="0" lang="en-US" sz="2400" b="1" i="0" u="none" strike="noStrike" kern="1200" cap="none" normalizeH="0" baseline="0" dirty="0">
                          <a:ln>
                            <a:noFill/>
                          </a:ln>
                          <a:solidFill>
                            <a:srgbClr val="000000"/>
                          </a:solidFill>
                          <a:effectLst/>
                          <a:latin typeface="微軟正黑體" pitchFamily="34" charset="-120"/>
                          <a:ea typeface="微軟正黑體" pitchFamily="34" charset="-120"/>
                          <a:cs typeface="Times New Roman" pitchFamily="18" charset="0"/>
                        </a:rPr>
                        <a:t>○</a:t>
                      </a:r>
                      <a:endParaRPr kumimoji="0" lang="zh-TW" sz="2400" b="1" i="0" u="none" strike="noStrike" kern="1200" cap="none" normalizeH="0" baseline="0" dirty="0">
                        <a:ln>
                          <a:noFill/>
                        </a:ln>
                        <a:solidFill>
                          <a:srgbClr val="000000"/>
                        </a:solidFill>
                        <a:effectLst/>
                        <a:latin typeface="微軟正黑體" pitchFamily="34" charset="-120"/>
                        <a:ea typeface="微軟正黑體" pitchFamily="34" charset="-120"/>
                        <a:cs typeface="Times New Roman" pitchFamily="18" charset="0"/>
                      </a:endParaRPr>
                    </a:p>
                  </a:txBody>
                  <a:tcPr marL="68580" marR="6858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ECEEF"/>
                    </a:solidFill>
                  </a:tcPr>
                </a:tc>
                <a:tc>
                  <a:txBody>
                    <a:bodyPr/>
                    <a:lstStyle/>
                    <a:p>
                      <a:pPr marL="0" marR="0" lvl="0" indent="0" algn="ctr" defTabSz="912813" rtl="0" eaLnBrk="1" fontAlgn="base" latinLnBrk="0" hangingPunct="1">
                        <a:lnSpc>
                          <a:spcPct val="100000"/>
                        </a:lnSpc>
                        <a:spcBef>
                          <a:spcPct val="0"/>
                        </a:spcBef>
                        <a:spcAft>
                          <a:spcPct val="0"/>
                        </a:spcAft>
                        <a:buClrTx/>
                        <a:buSzTx/>
                        <a:buFontTx/>
                        <a:buNone/>
                        <a:tabLst/>
                      </a:pPr>
                      <a:r>
                        <a:rPr kumimoji="0" lang="en-US" sz="2400" b="1" i="0" u="none" strike="noStrike" kern="1200" cap="none" normalizeH="0" baseline="0" dirty="0">
                          <a:ln>
                            <a:noFill/>
                          </a:ln>
                          <a:solidFill>
                            <a:srgbClr val="000000"/>
                          </a:solidFill>
                          <a:effectLst/>
                          <a:latin typeface="微軟正黑體" pitchFamily="34" charset="-120"/>
                          <a:ea typeface="微軟正黑體" pitchFamily="34" charset="-120"/>
                          <a:cs typeface="Times New Roman" pitchFamily="18" charset="0"/>
                        </a:rPr>
                        <a:t>○</a:t>
                      </a:r>
                      <a:endParaRPr kumimoji="0" lang="zh-TW" sz="2400" b="1" i="0" u="none" strike="noStrike" kern="1200" cap="none" normalizeH="0" baseline="0" dirty="0">
                        <a:ln>
                          <a:noFill/>
                        </a:ln>
                        <a:solidFill>
                          <a:srgbClr val="000000"/>
                        </a:solidFill>
                        <a:effectLst/>
                        <a:latin typeface="微軟正黑體" pitchFamily="34" charset="-120"/>
                        <a:ea typeface="微軟正黑體" pitchFamily="34" charset="-120"/>
                        <a:cs typeface="Times New Roman" pitchFamily="18" charset="0"/>
                      </a:endParaRPr>
                    </a:p>
                  </a:txBody>
                  <a:tcPr marL="68580" marR="6858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ECEEF"/>
                    </a:solidFill>
                  </a:tcPr>
                </a:tc>
                <a:tc vMerge="1">
                  <a:txBody>
                    <a:bodyPr/>
                    <a:lstStyle/>
                    <a:p>
                      <a:endParaRPr lang="zh-TW" altLang="en-US"/>
                    </a:p>
                  </a:txBody>
                  <a:tcPr/>
                </a:tc>
                <a:tc>
                  <a:txBody>
                    <a:bodyPr/>
                    <a:lstStyle/>
                    <a:p>
                      <a:pPr marL="0" marR="0" lvl="0" indent="0" algn="ctr" defTabSz="912813" rtl="0" eaLnBrk="1" fontAlgn="base" latinLnBrk="0" hangingPunct="1">
                        <a:lnSpc>
                          <a:spcPct val="100000"/>
                        </a:lnSpc>
                        <a:spcBef>
                          <a:spcPct val="0"/>
                        </a:spcBef>
                        <a:spcAft>
                          <a:spcPct val="0"/>
                        </a:spcAft>
                        <a:buClrTx/>
                        <a:buSzTx/>
                        <a:buFontTx/>
                        <a:buNone/>
                        <a:tabLst/>
                      </a:pPr>
                      <a:r>
                        <a:rPr kumimoji="0" lang="zh-TW" sz="2400" b="1" i="0" u="none" strike="noStrike" kern="1200" cap="none" normalizeH="0" baseline="0" dirty="0">
                          <a:ln>
                            <a:noFill/>
                          </a:ln>
                          <a:solidFill>
                            <a:srgbClr val="000000"/>
                          </a:solidFill>
                          <a:effectLst/>
                          <a:latin typeface="微軟正黑體" pitchFamily="34" charset="-120"/>
                          <a:ea typeface="微軟正黑體" pitchFamily="34" charset="-120"/>
                          <a:cs typeface="Times New Roman" pitchFamily="18" charset="0"/>
                        </a:rPr>
                        <a:t>╳</a:t>
                      </a:r>
                    </a:p>
                  </a:txBody>
                  <a:tcPr marL="68580" marR="6858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ECEEF"/>
                    </a:solidFill>
                  </a:tcPr>
                </a:tc>
                <a:tc>
                  <a:txBody>
                    <a:bodyPr/>
                    <a:lstStyle/>
                    <a:p>
                      <a:pPr marL="0" marR="0" lvl="0" indent="0" algn="ctr" defTabSz="912813" rtl="0" eaLnBrk="1" fontAlgn="base" latinLnBrk="0" hangingPunct="1">
                        <a:lnSpc>
                          <a:spcPct val="100000"/>
                        </a:lnSpc>
                        <a:spcBef>
                          <a:spcPct val="0"/>
                        </a:spcBef>
                        <a:spcAft>
                          <a:spcPct val="0"/>
                        </a:spcAft>
                        <a:buClrTx/>
                        <a:buSzTx/>
                        <a:buFontTx/>
                        <a:buNone/>
                        <a:tabLst/>
                      </a:pPr>
                      <a:r>
                        <a:rPr kumimoji="0" lang="en-US" sz="2400" b="1" i="0" u="none" strike="noStrike" kern="1200" cap="none" normalizeH="0" baseline="0" dirty="0">
                          <a:ln>
                            <a:noFill/>
                          </a:ln>
                          <a:solidFill>
                            <a:srgbClr val="000000"/>
                          </a:solidFill>
                          <a:effectLst/>
                          <a:latin typeface="微軟正黑體" pitchFamily="34" charset="-120"/>
                          <a:ea typeface="微軟正黑體" pitchFamily="34" charset="-120"/>
                          <a:cs typeface="Times New Roman" pitchFamily="18" charset="0"/>
                        </a:rPr>
                        <a:t>╳</a:t>
                      </a:r>
                      <a:endParaRPr kumimoji="0" lang="zh-TW" sz="2400" b="1" i="0" u="none" strike="noStrike" kern="1200" cap="none" normalizeH="0" baseline="0" dirty="0">
                        <a:ln>
                          <a:noFill/>
                        </a:ln>
                        <a:solidFill>
                          <a:srgbClr val="000000"/>
                        </a:solidFill>
                        <a:effectLst/>
                        <a:latin typeface="微軟正黑體" pitchFamily="34" charset="-120"/>
                        <a:ea typeface="微軟正黑體" pitchFamily="34" charset="-120"/>
                        <a:cs typeface="Times New Roman" pitchFamily="18" charset="0"/>
                      </a:endParaRPr>
                    </a:p>
                  </a:txBody>
                  <a:tcPr marL="68580" marR="6858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ECEEF"/>
                    </a:solidFill>
                  </a:tcPr>
                </a:tc>
                <a:tc vMerge="1">
                  <a:txBody>
                    <a:bodyPr/>
                    <a:lstStyle/>
                    <a:p>
                      <a:endParaRPr lang="zh-TW" altLang="en-US"/>
                    </a:p>
                  </a:txBody>
                  <a:tcPr/>
                </a:tc>
                <a:tc vMerge="1">
                  <a:txBody>
                    <a:bodyPr/>
                    <a:lstStyle/>
                    <a:p>
                      <a:endParaRPr lang="zh-TW" altLang="en-US"/>
                    </a:p>
                  </a:txBody>
                  <a:tcPr/>
                </a:tc>
                <a:tc vMerge="1">
                  <a:txBody>
                    <a:bodyPr/>
                    <a:lstStyle/>
                    <a:p>
                      <a:endParaRPr lang="zh-TW" altLang="en-US"/>
                    </a:p>
                  </a:txBody>
                  <a:tcPr/>
                </a:tc>
              </a:tr>
              <a:tr h="182880">
                <a:tc rowSpan="6">
                  <a:txBody>
                    <a:bodyPr/>
                    <a:lstStyle>
                      <a:lvl1pPr>
                        <a:spcBef>
                          <a:spcPct val="20000"/>
                        </a:spcBef>
                        <a:defRPr kumimoji="1" sz="5800">
                          <a:solidFill>
                            <a:schemeClr val="tx1"/>
                          </a:solidFill>
                          <a:latin typeface="Arial" pitchFamily="34" charset="0"/>
                          <a:ea typeface="新細明體" pitchFamily="18" charset="-120"/>
                        </a:defRPr>
                      </a:lvl1pPr>
                      <a:lvl2pPr>
                        <a:spcBef>
                          <a:spcPct val="20000"/>
                        </a:spcBef>
                        <a:defRPr kumimoji="1" sz="5000">
                          <a:solidFill>
                            <a:schemeClr val="tx1"/>
                          </a:solidFill>
                          <a:latin typeface="Arial" pitchFamily="34" charset="0"/>
                          <a:ea typeface="新細明體" pitchFamily="18" charset="-120"/>
                        </a:defRPr>
                      </a:lvl2pPr>
                      <a:lvl3pPr>
                        <a:spcBef>
                          <a:spcPct val="20000"/>
                        </a:spcBef>
                        <a:defRPr kumimoji="1" sz="4400">
                          <a:solidFill>
                            <a:schemeClr val="tx1"/>
                          </a:solidFill>
                          <a:latin typeface="Arial" pitchFamily="34" charset="0"/>
                          <a:ea typeface="新細明體" pitchFamily="18" charset="-120"/>
                        </a:defRPr>
                      </a:lvl3pPr>
                      <a:lvl4pPr>
                        <a:spcBef>
                          <a:spcPct val="20000"/>
                        </a:spcBef>
                        <a:defRPr kumimoji="1" sz="3600">
                          <a:solidFill>
                            <a:schemeClr val="tx1"/>
                          </a:solidFill>
                          <a:latin typeface="Arial" pitchFamily="34" charset="0"/>
                          <a:ea typeface="新細明體" pitchFamily="18" charset="-120"/>
                        </a:defRPr>
                      </a:lvl4pPr>
                      <a:lvl5pPr>
                        <a:spcBef>
                          <a:spcPct val="20000"/>
                        </a:spcBef>
                        <a:defRPr kumimoji="1" sz="3600">
                          <a:solidFill>
                            <a:schemeClr val="tx1"/>
                          </a:solidFill>
                          <a:latin typeface="Arial" pitchFamily="34" charset="0"/>
                          <a:ea typeface="新細明體" pitchFamily="18" charset="-120"/>
                        </a:defRPr>
                      </a:lvl5pPr>
                      <a:lvl6pPr marL="2282825" indent="3175" eaLnBrk="0" fontAlgn="base" hangingPunct="0">
                        <a:spcBef>
                          <a:spcPct val="20000"/>
                        </a:spcBef>
                        <a:spcAft>
                          <a:spcPct val="0"/>
                        </a:spcAft>
                        <a:defRPr kumimoji="1" sz="3600">
                          <a:solidFill>
                            <a:schemeClr val="tx1"/>
                          </a:solidFill>
                          <a:latin typeface="Arial" pitchFamily="34" charset="0"/>
                          <a:ea typeface="新細明體" pitchFamily="18" charset="-120"/>
                        </a:defRPr>
                      </a:lvl6pPr>
                      <a:lvl7pPr marL="2740025" indent="3175" eaLnBrk="0" fontAlgn="base" hangingPunct="0">
                        <a:spcBef>
                          <a:spcPct val="20000"/>
                        </a:spcBef>
                        <a:spcAft>
                          <a:spcPct val="0"/>
                        </a:spcAft>
                        <a:defRPr kumimoji="1" sz="3600">
                          <a:solidFill>
                            <a:schemeClr val="tx1"/>
                          </a:solidFill>
                          <a:latin typeface="Arial" pitchFamily="34" charset="0"/>
                          <a:ea typeface="新細明體" pitchFamily="18" charset="-120"/>
                        </a:defRPr>
                      </a:lvl7pPr>
                      <a:lvl8pPr marL="3197225" indent="3175" eaLnBrk="0" fontAlgn="base" hangingPunct="0">
                        <a:spcBef>
                          <a:spcPct val="20000"/>
                        </a:spcBef>
                        <a:spcAft>
                          <a:spcPct val="0"/>
                        </a:spcAft>
                        <a:defRPr kumimoji="1" sz="3600">
                          <a:solidFill>
                            <a:schemeClr val="tx1"/>
                          </a:solidFill>
                          <a:latin typeface="Arial" pitchFamily="34" charset="0"/>
                          <a:ea typeface="新細明體" pitchFamily="18" charset="-120"/>
                        </a:defRPr>
                      </a:lvl8pPr>
                      <a:lvl9pPr marL="3654425" indent="3175" eaLnBrk="0" fontAlgn="base" hangingPunct="0">
                        <a:spcBef>
                          <a:spcPct val="20000"/>
                        </a:spcBef>
                        <a:spcAft>
                          <a:spcPct val="0"/>
                        </a:spcAft>
                        <a:defRPr kumimoji="1" sz="3600">
                          <a:solidFill>
                            <a:schemeClr val="tx1"/>
                          </a:solidFill>
                          <a:latin typeface="Arial" pitchFamily="34" charset="0"/>
                          <a:ea typeface="新細明體" pitchFamily="18" charset="-12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TW" sz="2400" b="1" i="0" u="none" strike="noStrike" cap="none" normalizeH="0" baseline="0" dirty="0" smtClean="0">
                          <a:ln>
                            <a:noFill/>
                          </a:ln>
                          <a:solidFill>
                            <a:srgbClr val="000000"/>
                          </a:solidFill>
                          <a:effectLst/>
                          <a:latin typeface="微軟正黑體" pitchFamily="34" charset="-120"/>
                          <a:ea typeface="微軟正黑體" pitchFamily="34" charset="-120"/>
                          <a:cs typeface="Times New Roman" pitchFamily="18" charset="0"/>
                        </a:rPr>
                        <a:t>11</a:t>
                      </a:r>
                      <a:endParaRPr kumimoji="0" lang="zh-TW" altLang="zh-TW" sz="2400" b="1" i="0" u="none" strike="noStrike" cap="none" normalizeH="0" baseline="0" dirty="0" smtClean="0">
                        <a:ln>
                          <a:noFill/>
                        </a:ln>
                        <a:solidFill>
                          <a:srgbClr val="000000"/>
                        </a:solidFill>
                        <a:effectLst/>
                        <a:latin typeface="微軟正黑體" pitchFamily="34" charset="-120"/>
                        <a:ea typeface="微軟正黑體" pitchFamily="34" charset="-120"/>
                        <a:cs typeface="Times New Roman" pitchFamily="18" charset="0"/>
                      </a:endParaRPr>
                    </a:p>
                  </a:txBody>
                  <a:tcPr marL="35564" marR="35564" marT="0" marB="0" anchor="ctr"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TlToBr>
                      <a:noFill/>
                    </a:lnTlToBr>
                    <a:lnBlToTr>
                      <a:noFill/>
                    </a:lnBlToTr>
                    <a:solidFill>
                      <a:srgbClr val="FFE1E1"/>
                    </a:solidFill>
                  </a:tcPr>
                </a:tc>
                <a:tc rowSpan="6">
                  <a:txBody>
                    <a:bodyPr/>
                    <a:lstStyle>
                      <a:lvl1pPr>
                        <a:spcBef>
                          <a:spcPct val="20000"/>
                        </a:spcBef>
                        <a:defRPr kumimoji="1" sz="5800">
                          <a:solidFill>
                            <a:schemeClr val="tx1"/>
                          </a:solidFill>
                          <a:latin typeface="Arial" pitchFamily="34" charset="0"/>
                          <a:ea typeface="新細明體" pitchFamily="18" charset="-120"/>
                        </a:defRPr>
                      </a:lvl1pPr>
                      <a:lvl2pPr>
                        <a:spcBef>
                          <a:spcPct val="20000"/>
                        </a:spcBef>
                        <a:defRPr kumimoji="1" sz="5000">
                          <a:solidFill>
                            <a:schemeClr val="tx1"/>
                          </a:solidFill>
                          <a:latin typeface="Arial" pitchFamily="34" charset="0"/>
                          <a:ea typeface="新細明體" pitchFamily="18" charset="-120"/>
                        </a:defRPr>
                      </a:lvl2pPr>
                      <a:lvl3pPr>
                        <a:spcBef>
                          <a:spcPct val="20000"/>
                        </a:spcBef>
                        <a:defRPr kumimoji="1" sz="4400">
                          <a:solidFill>
                            <a:schemeClr val="tx1"/>
                          </a:solidFill>
                          <a:latin typeface="Arial" pitchFamily="34" charset="0"/>
                          <a:ea typeface="新細明體" pitchFamily="18" charset="-120"/>
                        </a:defRPr>
                      </a:lvl3pPr>
                      <a:lvl4pPr>
                        <a:spcBef>
                          <a:spcPct val="20000"/>
                        </a:spcBef>
                        <a:defRPr kumimoji="1" sz="3600">
                          <a:solidFill>
                            <a:schemeClr val="tx1"/>
                          </a:solidFill>
                          <a:latin typeface="Arial" pitchFamily="34" charset="0"/>
                          <a:ea typeface="新細明體" pitchFamily="18" charset="-120"/>
                        </a:defRPr>
                      </a:lvl4pPr>
                      <a:lvl5pPr>
                        <a:spcBef>
                          <a:spcPct val="20000"/>
                        </a:spcBef>
                        <a:defRPr kumimoji="1" sz="3600">
                          <a:solidFill>
                            <a:schemeClr val="tx1"/>
                          </a:solidFill>
                          <a:latin typeface="Arial" pitchFamily="34" charset="0"/>
                          <a:ea typeface="新細明體" pitchFamily="18" charset="-120"/>
                        </a:defRPr>
                      </a:lvl5pPr>
                      <a:lvl6pPr marL="2282825" indent="3175" eaLnBrk="0" fontAlgn="base" hangingPunct="0">
                        <a:spcBef>
                          <a:spcPct val="20000"/>
                        </a:spcBef>
                        <a:spcAft>
                          <a:spcPct val="0"/>
                        </a:spcAft>
                        <a:defRPr kumimoji="1" sz="3600">
                          <a:solidFill>
                            <a:schemeClr val="tx1"/>
                          </a:solidFill>
                          <a:latin typeface="Arial" pitchFamily="34" charset="0"/>
                          <a:ea typeface="新細明體" pitchFamily="18" charset="-120"/>
                        </a:defRPr>
                      </a:lvl6pPr>
                      <a:lvl7pPr marL="2740025" indent="3175" eaLnBrk="0" fontAlgn="base" hangingPunct="0">
                        <a:spcBef>
                          <a:spcPct val="20000"/>
                        </a:spcBef>
                        <a:spcAft>
                          <a:spcPct val="0"/>
                        </a:spcAft>
                        <a:defRPr kumimoji="1" sz="3600">
                          <a:solidFill>
                            <a:schemeClr val="tx1"/>
                          </a:solidFill>
                          <a:latin typeface="Arial" pitchFamily="34" charset="0"/>
                          <a:ea typeface="新細明體" pitchFamily="18" charset="-120"/>
                        </a:defRPr>
                      </a:lvl7pPr>
                      <a:lvl8pPr marL="3197225" indent="3175" eaLnBrk="0" fontAlgn="base" hangingPunct="0">
                        <a:spcBef>
                          <a:spcPct val="20000"/>
                        </a:spcBef>
                        <a:spcAft>
                          <a:spcPct val="0"/>
                        </a:spcAft>
                        <a:defRPr kumimoji="1" sz="3600">
                          <a:solidFill>
                            <a:schemeClr val="tx1"/>
                          </a:solidFill>
                          <a:latin typeface="Arial" pitchFamily="34" charset="0"/>
                          <a:ea typeface="新細明體" pitchFamily="18" charset="-120"/>
                        </a:defRPr>
                      </a:lvl8pPr>
                      <a:lvl9pPr marL="3654425" indent="3175" eaLnBrk="0" fontAlgn="base" hangingPunct="0">
                        <a:spcBef>
                          <a:spcPct val="20000"/>
                        </a:spcBef>
                        <a:spcAft>
                          <a:spcPct val="0"/>
                        </a:spcAft>
                        <a:defRPr kumimoji="1" sz="3600">
                          <a:solidFill>
                            <a:schemeClr val="tx1"/>
                          </a:solidFill>
                          <a:latin typeface="Arial" pitchFamily="34" charset="0"/>
                          <a:ea typeface="新細明體" pitchFamily="18" charset="-12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zh-TW" altLang="en-US" sz="2400" b="1" i="0" u="none" strike="noStrike" cap="none" normalizeH="0" baseline="0" dirty="0" smtClean="0">
                          <a:ln>
                            <a:noFill/>
                          </a:ln>
                          <a:solidFill>
                            <a:srgbClr val="000000"/>
                          </a:solidFill>
                          <a:effectLst/>
                          <a:latin typeface="微軟正黑體" pitchFamily="34" charset="-120"/>
                          <a:ea typeface="微軟正黑體" pitchFamily="34" charset="-120"/>
                          <a:cs typeface="Times New Roman" pitchFamily="18" charset="0"/>
                        </a:rPr>
                        <a:t>水產設施</a:t>
                      </a:r>
                    </a:p>
                  </a:txBody>
                  <a:tcPr marL="35564" marR="35564" marT="0" marB="0" anchor="ctr"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TlToBr>
                      <a:noFill/>
                    </a:lnTlToBr>
                    <a:lnBlToTr>
                      <a:noFill/>
                    </a:lnBlToTr>
                    <a:solidFill>
                      <a:srgbClr val="FFE1E1"/>
                    </a:solidFill>
                  </a:tcPr>
                </a:tc>
                <a:tc>
                  <a:txBody>
                    <a:bodyPr/>
                    <a:lstStyle>
                      <a:lvl1pPr defTabSz="912813">
                        <a:spcBef>
                          <a:spcPct val="20000"/>
                        </a:spcBef>
                        <a:defRPr kumimoji="1" sz="5800">
                          <a:solidFill>
                            <a:schemeClr val="tx1"/>
                          </a:solidFill>
                          <a:latin typeface="Arial" pitchFamily="34" charset="0"/>
                          <a:ea typeface="新細明體" pitchFamily="18" charset="-120"/>
                        </a:defRPr>
                      </a:lvl1pPr>
                      <a:lvl2pPr defTabSz="912813">
                        <a:spcBef>
                          <a:spcPct val="20000"/>
                        </a:spcBef>
                        <a:defRPr kumimoji="1" sz="5000">
                          <a:solidFill>
                            <a:schemeClr val="tx1"/>
                          </a:solidFill>
                          <a:latin typeface="Arial" pitchFamily="34" charset="0"/>
                          <a:ea typeface="新細明體" pitchFamily="18" charset="-120"/>
                        </a:defRPr>
                      </a:lvl2pPr>
                      <a:lvl3pPr defTabSz="912813">
                        <a:spcBef>
                          <a:spcPct val="20000"/>
                        </a:spcBef>
                        <a:defRPr kumimoji="1" sz="4400">
                          <a:solidFill>
                            <a:schemeClr val="tx1"/>
                          </a:solidFill>
                          <a:latin typeface="Arial" pitchFamily="34" charset="0"/>
                          <a:ea typeface="新細明體" pitchFamily="18" charset="-120"/>
                        </a:defRPr>
                      </a:lvl3pPr>
                      <a:lvl4pPr defTabSz="912813">
                        <a:spcBef>
                          <a:spcPct val="20000"/>
                        </a:spcBef>
                        <a:defRPr kumimoji="1" sz="3600">
                          <a:solidFill>
                            <a:schemeClr val="tx1"/>
                          </a:solidFill>
                          <a:latin typeface="Arial" pitchFamily="34" charset="0"/>
                          <a:ea typeface="新細明體" pitchFamily="18" charset="-120"/>
                        </a:defRPr>
                      </a:lvl4pPr>
                      <a:lvl5pPr defTabSz="912813">
                        <a:spcBef>
                          <a:spcPct val="20000"/>
                        </a:spcBef>
                        <a:defRPr kumimoji="1" sz="3600">
                          <a:solidFill>
                            <a:schemeClr val="tx1"/>
                          </a:solidFill>
                          <a:latin typeface="Arial" pitchFamily="34" charset="0"/>
                          <a:ea typeface="新細明體" pitchFamily="18" charset="-120"/>
                        </a:defRPr>
                      </a:lvl5pPr>
                      <a:lvl6pPr marL="2282825" indent="3175" defTabSz="912813" eaLnBrk="0" fontAlgn="base" hangingPunct="0">
                        <a:spcBef>
                          <a:spcPct val="20000"/>
                        </a:spcBef>
                        <a:spcAft>
                          <a:spcPct val="0"/>
                        </a:spcAft>
                        <a:defRPr kumimoji="1" sz="3600">
                          <a:solidFill>
                            <a:schemeClr val="tx1"/>
                          </a:solidFill>
                          <a:latin typeface="Arial" pitchFamily="34" charset="0"/>
                          <a:ea typeface="新細明體" pitchFamily="18" charset="-120"/>
                        </a:defRPr>
                      </a:lvl6pPr>
                      <a:lvl7pPr marL="2740025" indent="3175" defTabSz="912813" eaLnBrk="0" fontAlgn="base" hangingPunct="0">
                        <a:spcBef>
                          <a:spcPct val="20000"/>
                        </a:spcBef>
                        <a:spcAft>
                          <a:spcPct val="0"/>
                        </a:spcAft>
                        <a:defRPr kumimoji="1" sz="3600">
                          <a:solidFill>
                            <a:schemeClr val="tx1"/>
                          </a:solidFill>
                          <a:latin typeface="Arial" pitchFamily="34" charset="0"/>
                          <a:ea typeface="新細明體" pitchFamily="18" charset="-120"/>
                        </a:defRPr>
                      </a:lvl7pPr>
                      <a:lvl8pPr marL="3197225" indent="3175" defTabSz="912813" eaLnBrk="0" fontAlgn="base" hangingPunct="0">
                        <a:spcBef>
                          <a:spcPct val="20000"/>
                        </a:spcBef>
                        <a:spcAft>
                          <a:spcPct val="0"/>
                        </a:spcAft>
                        <a:defRPr kumimoji="1" sz="3600">
                          <a:solidFill>
                            <a:schemeClr val="tx1"/>
                          </a:solidFill>
                          <a:latin typeface="Arial" pitchFamily="34" charset="0"/>
                          <a:ea typeface="新細明體" pitchFamily="18" charset="-120"/>
                        </a:defRPr>
                      </a:lvl8pPr>
                      <a:lvl9pPr marL="3654425" indent="3175" defTabSz="912813" eaLnBrk="0" fontAlgn="base" hangingPunct="0">
                        <a:spcBef>
                          <a:spcPct val="20000"/>
                        </a:spcBef>
                        <a:spcAft>
                          <a:spcPct val="0"/>
                        </a:spcAft>
                        <a:defRPr kumimoji="1" sz="3600">
                          <a:solidFill>
                            <a:schemeClr val="tx1"/>
                          </a:solidFill>
                          <a:latin typeface="Arial" pitchFamily="34" charset="0"/>
                          <a:ea typeface="新細明體" pitchFamily="18" charset="-120"/>
                        </a:defRPr>
                      </a:lvl9pPr>
                    </a:lstStyle>
                    <a:p>
                      <a:pPr marL="0" marR="0" lvl="0" indent="0" algn="l" defTabSz="912813" rtl="0" eaLnBrk="1" fontAlgn="base" latinLnBrk="0" hangingPunct="1">
                        <a:lnSpc>
                          <a:spcPct val="100000"/>
                        </a:lnSpc>
                        <a:spcBef>
                          <a:spcPct val="0"/>
                        </a:spcBef>
                        <a:spcAft>
                          <a:spcPct val="0"/>
                        </a:spcAft>
                        <a:buClrTx/>
                        <a:buSzTx/>
                        <a:buFontTx/>
                        <a:buNone/>
                        <a:tabLst/>
                      </a:pPr>
                      <a:r>
                        <a:rPr kumimoji="0" lang="zh-TW" altLang="zh-TW" sz="2400" b="1" i="0" u="none" strike="noStrike" cap="none" normalizeH="0" baseline="0" dirty="0" smtClean="0">
                          <a:ln>
                            <a:noFill/>
                          </a:ln>
                          <a:solidFill>
                            <a:srgbClr val="000000"/>
                          </a:solidFill>
                          <a:effectLst/>
                          <a:latin typeface="Times New Roman" pitchFamily="18" charset="0"/>
                          <a:ea typeface="微軟正黑體" pitchFamily="34" charset="-120"/>
                          <a:cs typeface="Times New Roman" pitchFamily="18" charset="0"/>
                        </a:rPr>
                        <a:t>室外水產養殖生產設施</a:t>
                      </a:r>
                      <a:endParaRPr kumimoji="0" lang="zh-TW" altLang="zh-TW" sz="2400" b="1" i="0" u="none" strike="noStrike" cap="none" normalizeH="0" baseline="0" dirty="0" smtClean="0">
                        <a:ln>
                          <a:noFill/>
                        </a:ln>
                        <a:solidFill>
                          <a:srgbClr val="000000"/>
                        </a:solidFill>
                        <a:effectLst/>
                        <a:latin typeface="Calibri" pitchFamily="34" charset="0"/>
                        <a:ea typeface="微軟正黑體" pitchFamily="34" charset="-120"/>
                        <a:cs typeface="Times New Roman" pitchFamily="18" charset="0"/>
                      </a:endParaRPr>
                    </a:p>
                  </a:txBody>
                  <a:tcPr marL="35564" marR="35564" marT="0" marB="0" anchor="ctr"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E1E1"/>
                    </a:solidFill>
                  </a:tcPr>
                </a:tc>
                <a:tc>
                  <a:txBody>
                    <a:bodyPr/>
                    <a:lstStyle>
                      <a:lvl1pPr defTabSz="912813">
                        <a:spcBef>
                          <a:spcPct val="20000"/>
                        </a:spcBef>
                        <a:defRPr kumimoji="1" sz="5800">
                          <a:solidFill>
                            <a:schemeClr val="tx1"/>
                          </a:solidFill>
                          <a:latin typeface="Arial" pitchFamily="34" charset="0"/>
                          <a:ea typeface="新細明體" pitchFamily="18" charset="-120"/>
                        </a:defRPr>
                      </a:lvl1pPr>
                      <a:lvl2pPr defTabSz="912813">
                        <a:spcBef>
                          <a:spcPct val="20000"/>
                        </a:spcBef>
                        <a:defRPr kumimoji="1" sz="5000">
                          <a:solidFill>
                            <a:schemeClr val="tx1"/>
                          </a:solidFill>
                          <a:latin typeface="Arial" pitchFamily="34" charset="0"/>
                          <a:ea typeface="新細明體" pitchFamily="18" charset="-120"/>
                        </a:defRPr>
                      </a:lvl2pPr>
                      <a:lvl3pPr defTabSz="912813">
                        <a:spcBef>
                          <a:spcPct val="20000"/>
                        </a:spcBef>
                        <a:defRPr kumimoji="1" sz="4400">
                          <a:solidFill>
                            <a:schemeClr val="tx1"/>
                          </a:solidFill>
                          <a:latin typeface="Arial" pitchFamily="34" charset="0"/>
                          <a:ea typeface="新細明體" pitchFamily="18" charset="-120"/>
                        </a:defRPr>
                      </a:lvl3pPr>
                      <a:lvl4pPr defTabSz="912813">
                        <a:spcBef>
                          <a:spcPct val="20000"/>
                        </a:spcBef>
                        <a:defRPr kumimoji="1" sz="3600">
                          <a:solidFill>
                            <a:schemeClr val="tx1"/>
                          </a:solidFill>
                          <a:latin typeface="Arial" pitchFamily="34" charset="0"/>
                          <a:ea typeface="新細明體" pitchFamily="18" charset="-120"/>
                        </a:defRPr>
                      </a:lvl4pPr>
                      <a:lvl5pPr defTabSz="912813">
                        <a:spcBef>
                          <a:spcPct val="20000"/>
                        </a:spcBef>
                        <a:defRPr kumimoji="1" sz="3600">
                          <a:solidFill>
                            <a:schemeClr val="tx1"/>
                          </a:solidFill>
                          <a:latin typeface="Arial" pitchFamily="34" charset="0"/>
                          <a:ea typeface="新細明體" pitchFamily="18" charset="-120"/>
                        </a:defRPr>
                      </a:lvl5pPr>
                      <a:lvl6pPr marL="2282825" indent="3175" defTabSz="912813" eaLnBrk="0" fontAlgn="base" hangingPunct="0">
                        <a:spcBef>
                          <a:spcPct val="20000"/>
                        </a:spcBef>
                        <a:spcAft>
                          <a:spcPct val="0"/>
                        </a:spcAft>
                        <a:defRPr kumimoji="1" sz="3600">
                          <a:solidFill>
                            <a:schemeClr val="tx1"/>
                          </a:solidFill>
                          <a:latin typeface="Arial" pitchFamily="34" charset="0"/>
                          <a:ea typeface="新細明體" pitchFamily="18" charset="-120"/>
                        </a:defRPr>
                      </a:lvl6pPr>
                      <a:lvl7pPr marL="2740025" indent="3175" defTabSz="912813" eaLnBrk="0" fontAlgn="base" hangingPunct="0">
                        <a:spcBef>
                          <a:spcPct val="20000"/>
                        </a:spcBef>
                        <a:spcAft>
                          <a:spcPct val="0"/>
                        </a:spcAft>
                        <a:defRPr kumimoji="1" sz="3600">
                          <a:solidFill>
                            <a:schemeClr val="tx1"/>
                          </a:solidFill>
                          <a:latin typeface="Arial" pitchFamily="34" charset="0"/>
                          <a:ea typeface="新細明體" pitchFamily="18" charset="-120"/>
                        </a:defRPr>
                      </a:lvl7pPr>
                      <a:lvl8pPr marL="3197225" indent="3175" defTabSz="912813" eaLnBrk="0" fontAlgn="base" hangingPunct="0">
                        <a:spcBef>
                          <a:spcPct val="20000"/>
                        </a:spcBef>
                        <a:spcAft>
                          <a:spcPct val="0"/>
                        </a:spcAft>
                        <a:defRPr kumimoji="1" sz="3600">
                          <a:solidFill>
                            <a:schemeClr val="tx1"/>
                          </a:solidFill>
                          <a:latin typeface="Arial" pitchFamily="34" charset="0"/>
                          <a:ea typeface="新細明體" pitchFamily="18" charset="-120"/>
                        </a:defRPr>
                      </a:lvl8pPr>
                      <a:lvl9pPr marL="3654425" indent="3175" defTabSz="912813" eaLnBrk="0" fontAlgn="base" hangingPunct="0">
                        <a:spcBef>
                          <a:spcPct val="20000"/>
                        </a:spcBef>
                        <a:spcAft>
                          <a:spcPct val="0"/>
                        </a:spcAft>
                        <a:defRPr kumimoji="1" sz="3600">
                          <a:solidFill>
                            <a:schemeClr val="tx1"/>
                          </a:solidFill>
                          <a:latin typeface="Arial" pitchFamily="34" charset="0"/>
                          <a:ea typeface="新細明體" pitchFamily="18" charset="-120"/>
                        </a:defRPr>
                      </a:lvl9pPr>
                    </a:lstStyle>
                    <a:p>
                      <a:pPr marL="0" marR="0" lvl="0" indent="0" algn="ctr" defTabSz="912813" rtl="0" eaLnBrk="1" fontAlgn="base" latinLnBrk="0" hangingPunct="1">
                        <a:lnSpc>
                          <a:spcPct val="100000"/>
                        </a:lnSpc>
                        <a:spcBef>
                          <a:spcPct val="0"/>
                        </a:spcBef>
                        <a:spcAft>
                          <a:spcPct val="0"/>
                        </a:spcAft>
                        <a:buClrTx/>
                        <a:buSzTx/>
                        <a:buFontTx/>
                        <a:buNone/>
                        <a:tabLst/>
                      </a:pPr>
                      <a:r>
                        <a:rPr kumimoji="0" lang="en-US" altLang="zh-TW" sz="2400" b="1" i="0" u="none" strike="noStrike" cap="none" normalizeH="0" baseline="0" dirty="0" smtClean="0">
                          <a:ln>
                            <a:noFill/>
                          </a:ln>
                          <a:solidFill>
                            <a:srgbClr val="000000"/>
                          </a:solidFill>
                          <a:effectLst/>
                          <a:latin typeface="微軟正黑體" pitchFamily="34" charset="-120"/>
                          <a:ea typeface="微軟正黑體" pitchFamily="34" charset="-120"/>
                          <a:cs typeface="Times New Roman" pitchFamily="18" charset="0"/>
                        </a:rPr>
                        <a:t>●</a:t>
                      </a:r>
                      <a:endParaRPr kumimoji="0" lang="zh-TW" altLang="zh-TW" sz="2400" b="1" i="0" u="none" strike="noStrike" cap="none" normalizeH="0" baseline="0" dirty="0" smtClean="0">
                        <a:ln>
                          <a:noFill/>
                        </a:ln>
                        <a:solidFill>
                          <a:srgbClr val="000000"/>
                        </a:solidFill>
                        <a:effectLst/>
                        <a:latin typeface="微軟正黑體" pitchFamily="34" charset="-120"/>
                        <a:ea typeface="微軟正黑體" pitchFamily="34" charset="-120"/>
                        <a:cs typeface="Times New Roman" pitchFamily="18" charset="0"/>
                      </a:endParaRPr>
                    </a:p>
                  </a:txBody>
                  <a:tcPr marL="35564" marR="35564" marT="0" marB="0" anchor="ctr"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E1E1"/>
                    </a:solidFill>
                  </a:tcPr>
                </a:tc>
                <a:tc>
                  <a:txBody>
                    <a:bodyPr/>
                    <a:lstStyle>
                      <a:lvl1pPr defTabSz="912813">
                        <a:spcBef>
                          <a:spcPct val="20000"/>
                        </a:spcBef>
                        <a:defRPr kumimoji="1" sz="5800">
                          <a:solidFill>
                            <a:schemeClr val="tx1"/>
                          </a:solidFill>
                          <a:latin typeface="Arial" pitchFamily="34" charset="0"/>
                          <a:ea typeface="新細明體" pitchFamily="18" charset="-120"/>
                        </a:defRPr>
                      </a:lvl1pPr>
                      <a:lvl2pPr defTabSz="912813">
                        <a:spcBef>
                          <a:spcPct val="20000"/>
                        </a:spcBef>
                        <a:defRPr kumimoji="1" sz="5000">
                          <a:solidFill>
                            <a:schemeClr val="tx1"/>
                          </a:solidFill>
                          <a:latin typeface="Arial" pitchFamily="34" charset="0"/>
                          <a:ea typeface="新細明體" pitchFamily="18" charset="-120"/>
                        </a:defRPr>
                      </a:lvl2pPr>
                      <a:lvl3pPr defTabSz="912813">
                        <a:spcBef>
                          <a:spcPct val="20000"/>
                        </a:spcBef>
                        <a:defRPr kumimoji="1" sz="4400">
                          <a:solidFill>
                            <a:schemeClr val="tx1"/>
                          </a:solidFill>
                          <a:latin typeface="Arial" pitchFamily="34" charset="0"/>
                          <a:ea typeface="新細明體" pitchFamily="18" charset="-120"/>
                        </a:defRPr>
                      </a:lvl3pPr>
                      <a:lvl4pPr defTabSz="912813">
                        <a:spcBef>
                          <a:spcPct val="20000"/>
                        </a:spcBef>
                        <a:defRPr kumimoji="1" sz="3600">
                          <a:solidFill>
                            <a:schemeClr val="tx1"/>
                          </a:solidFill>
                          <a:latin typeface="Arial" pitchFamily="34" charset="0"/>
                          <a:ea typeface="新細明體" pitchFamily="18" charset="-120"/>
                        </a:defRPr>
                      </a:lvl4pPr>
                      <a:lvl5pPr defTabSz="912813">
                        <a:spcBef>
                          <a:spcPct val="20000"/>
                        </a:spcBef>
                        <a:defRPr kumimoji="1" sz="3600">
                          <a:solidFill>
                            <a:schemeClr val="tx1"/>
                          </a:solidFill>
                          <a:latin typeface="Arial" pitchFamily="34" charset="0"/>
                          <a:ea typeface="新細明體" pitchFamily="18" charset="-120"/>
                        </a:defRPr>
                      </a:lvl5pPr>
                      <a:lvl6pPr marL="2282825" indent="3175" defTabSz="912813" eaLnBrk="0" fontAlgn="base" hangingPunct="0">
                        <a:spcBef>
                          <a:spcPct val="20000"/>
                        </a:spcBef>
                        <a:spcAft>
                          <a:spcPct val="0"/>
                        </a:spcAft>
                        <a:defRPr kumimoji="1" sz="3600">
                          <a:solidFill>
                            <a:schemeClr val="tx1"/>
                          </a:solidFill>
                          <a:latin typeface="Arial" pitchFamily="34" charset="0"/>
                          <a:ea typeface="新細明體" pitchFamily="18" charset="-120"/>
                        </a:defRPr>
                      </a:lvl6pPr>
                      <a:lvl7pPr marL="2740025" indent="3175" defTabSz="912813" eaLnBrk="0" fontAlgn="base" hangingPunct="0">
                        <a:spcBef>
                          <a:spcPct val="20000"/>
                        </a:spcBef>
                        <a:spcAft>
                          <a:spcPct val="0"/>
                        </a:spcAft>
                        <a:defRPr kumimoji="1" sz="3600">
                          <a:solidFill>
                            <a:schemeClr val="tx1"/>
                          </a:solidFill>
                          <a:latin typeface="Arial" pitchFamily="34" charset="0"/>
                          <a:ea typeface="新細明體" pitchFamily="18" charset="-120"/>
                        </a:defRPr>
                      </a:lvl7pPr>
                      <a:lvl8pPr marL="3197225" indent="3175" defTabSz="912813" eaLnBrk="0" fontAlgn="base" hangingPunct="0">
                        <a:spcBef>
                          <a:spcPct val="20000"/>
                        </a:spcBef>
                        <a:spcAft>
                          <a:spcPct val="0"/>
                        </a:spcAft>
                        <a:defRPr kumimoji="1" sz="3600">
                          <a:solidFill>
                            <a:schemeClr val="tx1"/>
                          </a:solidFill>
                          <a:latin typeface="Arial" pitchFamily="34" charset="0"/>
                          <a:ea typeface="新細明體" pitchFamily="18" charset="-120"/>
                        </a:defRPr>
                      </a:lvl8pPr>
                      <a:lvl9pPr marL="3654425" indent="3175" defTabSz="912813" eaLnBrk="0" fontAlgn="base" hangingPunct="0">
                        <a:spcBef>
                          <a:spcPct val="20000"/>
                        </a:spcBef>
                        <a:spcAft>
                          <a:spcPct val="0"/>
                        </a:spcAft>
                        <a:defRPr kumimoji="1" sz="3600">
                          <a:solidFill>
                            <a:schemeClr val="tx1"/>
                          </a:solidFill>
                          <a:latin typeface="Arial" pitchFamily="34" charset="0"/>
                          <a:ea typeface="新細明體" pitchFamily="18" charset="-120"/>
                        </a:defRPr>
                      </a:lvl9pPr>
                    </a:lstStyle>
                    <a:p>
                      <a:pPr marL="0" marR="0" lvl="0" indent="0" algn="ctr" defTabSz="912813" rtl="0" eaLnBrk="1" fontAlgn="base" latinLnBrk="0" hangingPunct="1">
                        <a:lnSpc>
                          <a:spcPct val="100000"/>
                        </a:lnSpc>
                        <a:spcBef>
                          <a:spcPct val="0"/>
                        </a:spcBef>
                        <a:spcAft>
                          <a:spcPct val="0"/>
                        </a:spcAft>
                        <a:buClrTx/>
                        <a:buSzTx/>
                        <a:buFontTx/>
                        <a:buNone/>
                        <a:tabLst/>
                      </a:pPr>
                      <a:r>
                        <a:rPr kumimoji="0" lang="en-US" altLang="zh-TW" sz="2400" b="1" i="0" u="none" strike="noStrike" cap="none" normalizeH="0" baseline="0" smtClean="0">
                          <a:ln>
                            <a:noFill/>
                          </a:ln>
                          <a:solidFill>
                            <a:srgbClr val="000000"/>
                          </a:solidFill>
                          <a:effectLst/>
                          <a:latin typeface="微軟正黑體" pitchFamily="34" charset="-120"/>
                          <a:ea typeface="微軟正黑體" pitchFamily="34" charset="-120"/>
                          <a:cs typeface="Times New Roman" pitchFamily="18" charset="0"/>
                        </a:rPr>
                        <a:t>●</a:t>
                      </a:r>
                      <a:endParaRPr kumimoji="0" lang="zh-TW" altLang="zh-TW" sz="2400" b="1" i="0" u="none" strike="noStrike" cap="none" normalizeH="0" baseline="0" smtClean="0">
                        <a:ln>
                          <a:noFill/>
                        </a:ln>
                        <a:solidFill>
                          <a:srgbClr val="000000"/>
                        </a:solidFill>
                        <a:effectLst/>
                        <a:latin typeface="微軟正黑體" pitchFamily="34" charset="-120"/>
                        <a:ea typeface="微軟正黑體" pitchFamily="34" charset="-120"/>
                        <a:cs typeface="Times New Roman" pitchFamily="18" charset="0"/>
                      </a:endParaRPr>
                    </a:p>
                  </a:txBody>
                  <a:tcPr marL="35564" marR="35564" marT="0" marB="0" anchor="ctr"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E1E1"/>
                    </a:solidFill>
                  </a:tcPr>
                </a:tc>
                <a:tc>
                  <a:txBody>
                    <a:bodyPr/>
                    <a:lstStyle>
                      <a:lvl1pPr defTabSz="912813">
                        <a:spcBef>
                          <a:spcPct val="20000"/>
                        </a:spcBef>
                        <a:defRPr kumimoji="1" sz="5800">
                          <a:solidFill>
                            <a:schemeClr val="tx1"/>
                          </a:solidFill>
                          <a:latin typeface="Arial" pitchFamily="34" charset="0"/>
                          <a:ea typeface="新細明體" pitchFamily="18" charset="-120"/>
                        </a:defRPr>
                      </a:lvl1pPr>
                      <a:lvl2pPr defTabSz="912813">
                        <a:spcBef>
                          <a:spcPct val="20000"/>
                        </a:spcBef>
                        <a:defRPr kumimoji="1" sz="5000">
                          <a:solidFill>
                            <a:schemeClr val="tx1"/>
                          </a:solidFill>
                          <a:latin typeface="Arial" pitchFamily="34" charset="0"/>
                          <a:ea typeface="新細明體" pitchFamily="18" charset="-120"/>
                        </a:defRPr>
                      </a:lvl2pPr>
                      <a:lvl3pPr defTabSz="912813">
                        <a:spcBef>
                          <a:spcPct val="20000"/>
                        </a:spcBef>
                        <a:defRPr kumimoji="1" sz="4400">
                          <a:solidFill>
                            <a:schemeClr val="tx1"/>
                          </a:solidFill>
                          <a:latin typeface="Arial" pitchFamily="34" charset="0"/>
                          <a:ea typeface="新細明體" pitchFamily="18" charset="-120"/>
                        </a:defRPr>
                      </a:lvl3pPr>
                      <a:lvl4pPr defTabSz="912813">
                        <a:spcBef>
                          <a:spcPct val="20000"/>
                        </a:spcBef>
                        <a:defRPr kumimoji="1" sz="3600">
                          <a:solidFill>
                            <a:schemeClr val="tx1"/>
                          </a:solidFill>
                          <a:latin typeface="Arial" pitchFamily="34" charset="0"/>
                          <a:ea typeface="新細明體" pitchFamily="18" charset="-120"/>
                        </a:defRPr>
                      </a:lvl4pPr>
                      <a:lvl5pPr defTabSz="912813">
                        <a:spcBef>
                          <a:spcPct val="20000"/>
                        </a:spcBef>
                        <a:defRPr kumimoji="1" sz="3600">
                          <a:solidFill>
                            <a:schemeClr val="tx1"/>
                          </a:solidFill>
                          <a:latin typeface="Arial" pitchFamily="34" charset="0"/>
                          <a:ea typeface="新細明體" pitchFamily="18" charset="-120"/>
                        </a:defRPr>
                      </a:lvl5pPr>
                      <a:lvl6pPr marL="2282825" indent="3175" defTabSz="912813" eaLnBrk="0" fontAlgn="base" hangingPunct="0">
                        <a:spcBef>
                          <a:spcPct val="20000"/>
                        </a:spcBef>
                        <a:spcAft>
                          <a:spcPct val="0"/>
                        </a:spcAft>
                        <a:defRPr kumimoji="1" sz="3600">
                          <a:solidFill>
                            <a:schemeClr val="tx1"/>
                          </a:solidFill>
                          <a:latin typeface="Arial" pitchFamily="34" charset="0"/>
                          <a:ea typeface="新細明體" pitchFamily="18" charset="-120"/>
                        </a:defRPr>
                      </a:lvl6pPr>
                      <a:lvl7pPr marL="2740025" indent="3175" defTabSz="912813" eaLnBrk="0" fontAlgn="base" hangingPunct="0">
                        <a:spcBef>
                          <a:spcPct val="20000"/>
                        </a:spcBef>
                        <a:spcAft>
                          <a:spcPct val="0"/>
                        </a:spcAft>
                        <a:defRPr kumimoji="1" sz="3600">
                          <a:solidFill>
                            <a:schemeClr val="tx1"/>
                          </a:solidFill>
                          <a:latin typeface="Arial" pitchFamily="34" charset="0"/>
                          <a:ea typeface="新細明體" pitchFamily="18" charset="-120"/>
                        </a:defRPr>
                      </a:lvl7pPr>
                      <a:lvl8pPr marL="3197225" indent="3175" defTabSz="912813" eaLnBrk="0" fontAlgn="base" hangingPunct="0">
                        <a:spcBef>
                          <a:spcPct val="20000"/>
                        </a:spcBef>
                        <a:spcAft>
                          <a:spcPct val="0"/>
                        </a:spcAft>
                        <a:defRPr kumimoji="1" sz="3600">
                          <a:solidFill>
                            <a:schemeClr val="tx1"/>
                          </a:solidFill>
                          <a:latin typeface="Arial" pitchFamily="34" charset="0"/>
                          <a:ea typeface="新細明體" pitchFamily="18" charset="-120"/>
                        </a:defRPr>
                      </a:lvl8pPr>
                      <a:lvl9pPr marL="3654425" indent="3175" defTabSz="912813" eaLnBrk="0" fontAlgn="base" hangingPunct="0">
                        <a:spcBef>
                          <a:spcPct val="20000"/>
                        </a:spcBef>
                        <a:spcAft>
                          <a:spcPct val="0"/>
                        </a:spcAft>
                        <a:defRPr kumimoji="1" sz="3600">
                          <a:solidFill>
                            <a:schemeClr val="tx1"/>
                          </a:solidFill>
                          <a:latin typeface="Arial" pitchFamily="34" charset="0"/>
                          <a:ea typeface="新細明體" pitchFamily="18" charset="-120"/>
                        </a:defRPr>
                      </a:lvl9pPr>
                    </a:lstStyle>
                    <a:p>
                      <a:pPr marL="0" marR="0" lvl="0" indent="0" algn="ctr" defTabSz="912813" rtl="0" eaLnBrk="1" fontAlgn="base" latinLnBrk="0" hangingPunct="1">
                        <a:lnSpc>
                          <a:spcPct val="100000"/>
                        </a:lnSpc>
                        <a:spcBef>
                          <a:spcPct val="0"/>
                        </a:spcBef>
                        <a:spcAft>
                          <a:spcPct val="0"/>
                        </a:spcAft>
                        <a:buClrTx/>
                        <a:buSzTx/>
                        <a:buFontTx/>
                        <a:buNone/>
                        <a:tabLst/>
                      </a:pPr>
                      <a:r>
                        <a:rPr kumimoji="0" lang="en-US" altLang="zh-TW" sz="2400" b="1" i="0" u="none" strike="noStrike" cap="none" normalizeH="0" baseline="0" dirty="0" smtClean="0">
                          <a:ln>
                            <a:noFill/>
                          </a:ln>
                          <a:solidFill>
                            <a:srgbClr val="000000"/>
                          </a:solidFill>
                          <a:effectLst/>
                          <a:latin typeface="微軟正黑體" pitchFamily="34" charset="-120"/>
                          <a:ea typeface="微軟正黑體" pitchFamily="34" charset="-120"/>
                          <a:cs typeface="Times New Roman" pitchFamily="18" charset="0"/>
                        </a:rPr>
                        <a:t>●*/○</a:t>
                      </a:r>
                      <a:endParaRPr kumimoji="0" lang="zh-TW" altLang="zh-TW" sz="2400" b="1" i="0" u="none" strike="noStrike" cap="none" normalizeH="0" baseline="0" dirty="0" smtClean="0">
                        <a:ln>
                          <a:noFill/>
                        </a:ln>
                        <a:solidFill>
                          <a:srgbClr val="000000"/>
                        </a:solidFill>
                        <a:effectLst/>
                        <a:latin typeface="微軟正黑體" pitchFamily="34" charset="-120"/>
                        <a:ea typeface="微軟正黑體" pitchFamily="34" charset="-120"/>
                        <a:cs typeface="Times New Roman" pitchFamily="18" charset="0"/>
                      </a:endParaRPr>
                    </a:p>
                  </a:txBody>
                  <a:tcPr marL="35564" marR="35564" marT="0" marB="0" anchor="ctr"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E1E1"/>
                    </a:solidFill>
                  </a:tcPr>
                </a:tc>
                <a:tc>
                  <a:txBody>
                    <a:bodyPr/>
                    <a:lstStyle>
                      <a:lvl1pPr defTabSz="912813">
                        <a:spcBef>
                          <a:spcPct val="20000"/>
                        </a:spcBef>
                        <a:defRPr kumimoji="1" sz="5800">
                          <a:solidFill>
                            <a:schemeClr val="tx1"/>
                          </a:solidFill>
                          <a:latin typeface="Arial" pitchFamily="34" charset="0"/>
                          <a:ea typeface="新細明體" pitchFamily="18" charset="-120"/>
                        </a:defRPr>
                      </a:lvl1pPr>
                      <a:lvl2pPr defTabSz="912813">
                        <a:spcBef>
                          <a:spcPct val="20000"/>
                        </a:spcBef>
                        <a:defRPr kumimoji="1" sz="5000">
                          <a:solidFill>
                            <a:schemeClr val="tx1"/>
                          </a:solidFill>
                          <a:latin typeface="Arial" pitchFamily="34" charset="0"/>
                          <a:ea typeface="新細明體" pitchFamily="18" charset="-120"/>
                        </a:defRPr>
                      </a:lvl2pPr>
                      <a:lvl3pPr defTabSz="912813">
                        <a:spcBef>
                          <a:spcPct val="20000"/>
                        </a:spcBef>
                        <a:defRPr kumimoji="1" sz="4400">
                          <a:solidFill>
                            <a:schemeClr val="tx1"/>
                          </a:solidFill>
                          <a:latin typeface="Arial" pitchFamily="34" charset="0"/>
                          <a:ea typeface="新細明體" pitchFamily="18" charset="-120"/>
                        </a:defRPr>
                      </a:lvl3pPr>
                      <a:lvl4pPr defTabSz="912813">
                        <a:spcBef>
                          <a:spcPct val="20000"/>
                        </a:spcBef>
                        <a:defRPr kumimoji="1" sz="3600">
                          <a:solidFill>
                            <a:schemeClr val="tx1"/>
                          </a:solidFill>
                          <a:latin typeface="Arial" pitchFamily="34" charset="0"/>
                          <a:ea typeface="新細明體" pitchFamily="18" charset="-120"/>
                        </a:defRPr>
                      </a:lvl4pPr>
                      <a:lvl5pPr defTabSz="912813">
                        <a:spcBef>
                          <a:spcPct val="20000"/>
                        </a:spcBef>
                        <a:defRPr kumimoji="1" sz="3600">
                          <a:solidFill>
                            <a:schemeClr val="tx1"/>
                          </a:solidFill>
                          <a:latin typeface="Arial" pitchFamily="34" charset="0"/>
                          <a:ea typeface="新細明體" pitchFamily="18" charset="-120"/>
                        </a:defRPr>
                      </a:lvl5pPr>
                      <a:lvl6pPr marL="2282825" indent="3175" defTabSz="912813" eaLnBrk="0" fontAlgn="base" hangingPunct="0">
                        <a:spcBef>
                          <a:spcPct val="20000"/>
                        </a:spcBef>
                        <a:spcAft>
                          <a:spcPct val="0"/>
                        </a:spcAft>
                        <a:defRPr kumimoji="1" sz="3600">
                          <a:solidFill>
                            <a:schemeClr val="tx1"/>
                          </a:solidFill>
                          <a:latin typeface="Arial" pitchFamily="34" charset="0"/>
                          <a:ea typeface="新細明體" pitchFamily="18" charset="-120"/>
                        </a:defRPr>
                      </a:lvl6pPr>
                      <a:lvl7pPr marL="2740025" indent="3175" defTabSz="912813" eaLnBrk="0" fontAlgn="base" hangingPunct="0">
                        <a:spcBef>
                          <a:spcPct val="20000"/>
                        </a:spcBef>
                        <a:spcAft>
                          <a:spcPct val="0"/>
                        </a:spcAft>
                        <a:defRPr kumimoji="1" sz="3600">
                          <a:solidFill>
                            <a:schemeClr val="tx1"/>
                          </a:solidFill>
                          <a:latin typeface="Arial" pitchFamily="34" charset="0"/>
                          <a:ea typeface="新細明體" pitchFamily="18" charset="-120"/>
                        </a:defRPr>
                      </a:lvl7pPr>
                      <a:lvl8pPr marL="3197225" indent="3175" defTabSz="912813" eaLnBrk="0" fontAlgn="base" hangingPunct="0">
                        <a:spcBef>
                          <a:spcPct val="20000"/>
                        </a:spcBef>
                        <a:spcAft>
                          <a:spcPct val="0"/>
                        </a:spcAft>
                        <a:defRPr kumimoji="1" sz="3600">
                          <a:solidFill>
                            <a:schemeClr val="tx1"/>
                          </a:solidFill>
                          <a:latin typeface="Arial" pitchFamily="34" charset="0"/>
                          <a:ea typeface="新細明體" pitchFamily="18" charset="-120"/>
                        </a:defRPr>
                      </a:lvl8pPr>
                      <a:lvl9pPr marL="3654425" indent="3175" defTabSz="912813" eaLnBrk="0" fontAlgn="base" hangingPunct="0">
                        <a:spcBef>
                          <a:spcPct val="20000"/>
                        </a:spcBef>
                        <a:spcAft>
                          <a:spcPct val="0"/>
                        </a:spcAft>
                        <a:defRPr kumimoji="1" sz="3600">
                          <a:solidFill>
                            <a:schemeClr val="tx1"/>
                          </a:solidFill>
                          <a:latin typeface="Arial" pitchFamily="34" charset="0"/>
                          <a:ea typeface="新細明體" pitchFamily="18" charset="-120"/>
                        </a:defRPr>
                      </a:lvl9pPr>
                    </a:lstStyle>
                    <a:p>
                      <a:pPr marL="0" marR="0" lvl="0" indent="0" algn="ctr" defTabSz="912813" rtl="0" eaLnBrk="1" fontAlgn="base" latinLnBrk="0" hangingPunct="1">
                        <a:lnSpc>
                          <a:spcPct val="100000"/>
                        </a:lnSpc>
                        <a:spcBef>
                          <a:spcPct val="0"/>
                        </a:spcBef>
                        <a:spcAft>
                          <a:spcPct val="0"/>
                        </a:spcAft>
                        <a:buClrTx/>
                        <a:buSzTx/>
                        <a:buFontTx/>
                        <a:buNone/>
                        <a:tabLst/>
                      </a:pPr>
                      <a:r>
                        <a:rPr kumimoji="0" lang="en-US" altLang="zh-TW" sz="2400" b="1" i="0" u="none" strike="noStrike" cap="none" normalizeH="0" baseline="0" dirty="0" smtClean="0">
                          <a:ln>
                            <a:noFill/>
                          </a:ln>
                          <a:solidFill>
                            <a:srgbClr val="000000"/>
                          </a:solidFill>
                          <a:effectLst/>
                          <a:latin typeface="微軟正黑體" pitchFamily="34" charset="-120"/>
                          <a:ea typeface="微軟正黑體" pitchFamily="34" charset="-120"/>
                          <a:cs typeface="Times New Roman" pitchFamily="18" charset="0"/>
                        </a:rPr>
                        <a:t>●</a:t>
                      </a:r>
                      <a:endParaRPr kumimoji="0" lang="zh-TW" altLang="zh-TW" sz="2400" b="1" i="0" u="none" strike="noStrike" cap="none" normalizeH="0" baseline="0" dirty="0" smtClean="0">
                        <a:ln>
                          <a:noFill/>
                        </a:ln>
                        <a:solidFill>
                          <a:srgbClr val="000000"/>
                        </a:solidFill>
                        <a:effectLst/>
                        <a:latin typeface="微軟正黑體" pitchFamily="34" charset="-120"/>
                        <a:ea typeface="微軟正黑體" pitchFamily="34" charset="-120"/>
                        <a:cs typeface="Times New Roman" pitchFamily="18" charset="0"/>
                      </a:endParaRPr>
                    </a:p>
                  </a:txBody>
                  <a:tcPr marL="35564" marR="35564" marT="0" marB="0" anchor="ctr"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E1E1"/>
                    </a:solidFill>
                  </a:tcPr>
                </a:tc>
                <a:tc>
                  <a:txBody>
                    <a:bodyPr/>
                    <a:lstStyle>
                      <a:lvl1pPr defTabSz="912813">
                        <a:spcBef>
                          <a:spcPct val="20000"/>
                        </a:spcBef>
                        <a:defRPr kumimoji="1" sz="5800">
                          <a:solidFill>
                            <a:schemeClr val="tx1"/>
                          </a:solidFill>
                          <a:latin typeface="Arial" pitchFamily="34" charset="0"/>
                          <a:ea typeface="新細明體" pitchFamily="18" charset="-120"/>
                        </a:defRPr>
                      </a:lvl1pPr>
                      <a:lvl2pPr defTabSz="912813">
                        <a:spcBef>
                          <a:spcPct val="20000"/>
                        </a:spcBef>
                        <a:defRPr kumimoji="1" sz="5000">
                          <a:solidFill>
                            <a:schemeClr val="tx1"/>
                          </a:solidFill>
                          <a:latin typeface="Arial" pitchFamily="34" charset="0"/>
                          <a:ea typeface="新細明體" pitchFamily="18" charset="-120"/>
                        </a:defRPr>
                      </a:lvl2pPr>
                      <a:lvl3pPr defTabSz="912813">
                        <a:spcBef>
                          <a:spcPct val="20000"/>
                        </a:spcBef>
                        <a:defRPr kumimoji="1" sz="4400">
                          <a:solidFill>
                            <a:schemeClr val="tx1"/>
                          </a:solidFill>
                          <a:latin typeface="Arial" pitchFamily="34" charset="0"/>
                          <a:ea typeface="新細明體" pitchFamily="18" charset="-120"/>
                        </a:defRPr>
                      </a:lvl3pPr>
                      <a:lvl4pPr defTabSz="912813">
                        <a:spcBef>
                          <a:spcPct val="20000"/>
                        </a:spcBef>
                        <a:defRPr kumimoji="1" sz="3600">
                          <a:solidFill>
                            <a:schemeClr val="tx1"/>
                          </a:solidFill>
                          <a:latin typeface="Arial" pitchFamily="34" charset="0"/>
                          <a:ea typeface="新細明體" pitchFamily="18" charset="-120"/>
                        </a:defRPr>
                      </a:lvl4pPr>
                      <a:lvl5pPr defTabSz="912813">
                        <a:spcBef>
                          <a:spcPct val="20000"/>
                        </a:spcBef>
                        <a:defRPr kumimoji="1" sz="3600">
                          <a:solidFill>
                            <a:schemeClr val="tx1"/>
                          </a:solidFill>
                          <a:latin typeface="Arial" pitchFamily="34" charset="0"/>
                          <a:ea typeface="新細明體" pitchFamily="18" charset="-120"/>
                        </a:defRPr>
                      </a:lvl5pPr>
                      <a:lvl6pPr marL="2282825" indent="3175" defTabSz="912813" eaLnBrk="0" fontAlgn="base" hangingPunct="0">
                        <a:spcBef>
                          <a:spcPct val="20000"/>
                        </a:spcBef>
                        <a:spcAft>
                          <a:spcPct val="0"/>
                        </a:spcAft>
                        <a:defRPr kumimoji="1" sz="3600">
                          <a:solidFill>
                            <a:schemeClr val="tx1"/>
                          </a:solidFill>
                          <a:latin typeface="Arial" pitchFamily="34" charset="0"/>
                          <a:ea typeface="新細明體" pitchFamily="18" charset="-120"/>
                        </a:defRPr>
                      </a:lvl6pPr>
                      <a:lvl7pPr marL="2740025" indent="3175" defTabSz="912813" eaLnBrk="0" fontAlgn="base" hangingPunct="0">
                        <a:spcBef>
                          <a:spcPct val="20000"/>
                        </a:spcBef>
                        <a:spcAft>
                          <a:spcPct val="0"/>
                        </a:spcAft>
                        <a:defRPr kumimoji="1" sz="3600">
                          <a:solidFill>
                            <a:schemeClr val="tx1"/>
                          </a:solidFill>
                          <a:latin typeface="Arial" pitchFamily="34" charset="0"/>
                          <a:ea typeface="新細明體" pitchFamily="18" charset="-120"/>
                        </a:defRPr>
                      </a:lvl7pPr>
                      <a:lvl8pPr marL="3197225" indent="3175" defTabSz="912813" eaLnBrk="0" fontAlgn="base" hangingPunct="0">
                        <a:spcBef>
                          <a:spcPct val="20000"/>
                        </a:spcBef>
                        <a:spcAft>
                          <a:spcPct val="0"/>
                        </a:spcAft>
                        <a:defRPr kumimoji="1" sz="3600">
                          <a:solidFill>
                            <a:schemeClr val="tx1"/>
                          </a:solidFill>
                          <a:latin typeface="Arial" pitchFamily="34" charset="0"/>
                          <a:ea typeface="新細明體" pitchFamily="18" charset="-120"/>
                        </a:defRPr>
                      </a:lvl8pPr>
                      <a:lvl9pPr marL="3654425" indent="3175" defTabSz="912813" eaLnBrk="0" fontAlgn="base" hangingPunct="0">
                        <a:spcBef>
                          <a:spcPct val="20000"/>
                        </a:spcBef>
                        <a:spcAft>
                          <a:spcPct val="0"/>
                        </a:spcAft>
                        <a:defRPr kumimoji="1" sz="3600">
                          <a:solidFill>
                            <a:schemeClr val="tx1"/>
                          </a:solidFill>
                          <a:latin typeface="Arial" pitchFamily="34" charset="0"/>
                          <a:ea typeface="新細明體" pitchFamily="18" charset="-120"/>
                        </a:defRPr>
                      </a:lvl9pPr>
                    </a:lstStyle>
                    <a:p>
                      <a:pPr marL="0" marR="0" lvl="0" indent="0" algn="ctr" defTabSz="912813" rtl="0" eaLnBrk="1" fontAlgn="base" latinLnBrk="0" hangingPunct="1">
                        <a:lnSpc>
                          <a:spcPct val="100000"/>
                        </a:lnSpc>
                        <a:spcBef>
                          <a:spcPct val="0"/>
                        </a:spcBef>
                        <a:spcAft>
                          <a:spcPct val="0"/>
                        </a:spcAft>
                        <a:buClrTx/>
                        <a:buSzTx/>
                        <a:buFontTx/>
                        <a:buNone/>
                        <a:tabLst/>
                      </a:pPr>
                      <a:r>
                        <a:rPr kumimoji="0" lang="en-US" altLang="zh-TW" sz="2400" b="1" i="0" u="none" strike="noStrike" cap="none" normalizeH="0" baseline="0" dirty="0" smtClean="0">
                          <a:ln>
                            <a:noFill/>
                          </a:ln>
                          <a:solidFill>
                            <a:srgbClr val="FF0000"/>
                          </a:solidFill>
                          <a:effectLst/>
                          <a:latin typeface="微軟正黑體" pitchFamily="34" charset="-120"/>
                          <a:ea typeface="微軟正黑體" pitchFamily="34" charset="-120"/>
                          <a:cs typeface="Times New Roman" pitchFamily="18" charset="0"/>
                        </a:rPr>
                        <a:t>●*/○</a:t>
                      </a:r>
                      <a:endParaRPr kumimoji="0" lang="zh-TW" altLang="zh-TW" sz="2400" b="1" i="0" u="none" strike="noStrike" cap="none" normalizeH="0" baseline="0" dirty="0" smtClean="0">
                        <a:ln>
                          <a:noFill/>
                        </a:ln>
                        <a:solidFill>
                          <a:srgbClr val="000000"/>
                        </a:solidFill>
                        <a:effectLst/>
                        <a:latin typeface="微軟正黑體" pitchFamily="34" charset="-120"/>
                        <a:ea typeface="微軟正黑體" pitchFamily="34" charset="-120"/>
                        <a:cs typeface="Times New Roman" pitchFamily="18" charset="0"/>
                      </a:endParaRPr>
                    </a:p>
                  </a:txBody>
                  <a:tcPr marL="35564" marR="35564" marT="0" marB="0" anchor="ctr"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E1E1"/>
                    </a:solidFill>
                  </a:tcPr>
                </a:tc>
                <a:tc vMerge="1">
                  <a:txBody>
                    <a:bodyPr/>
                    <a:lstStyle/>
                    <a:p>
                      <a:endParaRPr lang="zh-TW" altLang="en-US"/>
                    </a:p>
                  </a:txBody>
                  <a:tcPr/>
                </a:tc>
                <a:tc>
                  <a:txBody>
                    <a:bodyPr/>
                    <a:lstStyle>
                      <a:lvl1pPr defTabSz="912813">
                        <a:spcBef>
                          <a:spcPct val="20000"/>
                        </a:spcBef>
                        <a:defRPr kumimoji="1" sz="5800">
                          <a:solidFill>
                            <a:schemeClr val="tx1"/>
                          </a:solidFill>
                          <a:latin typeface="Arial" pitchFamily="34" charset="0"/>
                          <a:ea typeface="新細明體" pitchFamily="18" charset="-120"/>
                        </a:defRPr>
                      </a:lvl1pPr>
                      <a:lvl2pPr defTabSz="912813">
                        <a:spcBef>
                          <a:spcPct val="20000"/>
                        </a:spcBef>
                        <a:defRPr kumimoji="1" sz="5000">
                          <a:solidFill>
                            <a:schemeClr val="tx1"/>
                          </a:solidFill>
                          <a:latin typeface="Arial" pitchFamily="34" charset="0"/>
                          <a:ea typeface="新細明體" pitchFamily="18" charset="-120"/>
                        </a:defRPr>
                      </a:lvl2pPr>
                      <a:lvl3pPr defTabSz="912813">
                        <a:spcBef>
                          <a:spcPct val="20000"/>
                        </a:spcBef>
                        <a:defRPr kumimoji="1" sz="4400">
                          <a:solidFill>
                            <a:schemeClr val="tx1"/>
                          </a:solidFill>
                          <a:latin typeface="Arial" pitchFamily="34" charset="0"/>
                          <a:ea typeface="新細明體" pitchFamily="18" charset="-120"/>
                        </a:defRPr>
                      </a:lvl3pPr>
                      <a:lvl4pPr defTabSz="912813">
                        <a:spcBef>
                          <a:spcPct val="20000"/>
                        </a:spcBef>
                        <a:defRPr kumimoji="1" sz="3600">
                          <a:solidFill>
                            <a:schemeClr val="tx1"/>
                          </a:solidFill>
                          <a:latin typeface="Arial" pitchFamily="34" charset="0"/>
                          <a:ea typeface="新細明體" pitchFamily="18" charset="-120"/>
                        </a:defRPr>
                      </a:lvl4pPr>
                      <a:lvl5pPr defTabSz="912813">
                        <a:spcBef>
                          <a:spcPct val="20000"/>
                        </a:spcBef>
                        <a:defRPr kumimoji="1" sz="3600">
                          <a:solidFill>
                            <a:schemeClr val="tx1"/>
                          </a:solidFill>
                          <a:latin typeface="Arial" pitchFamily="34" charset="0"/>
                          <a:ea typeface="新細明體" pitchFamily="18" charset="-120"/>
                        </a:defRPr>
                      </a:lvl5pPr>
                      <a:lvl6pPr marL="2282825" indent="3175" defTabSz="912813" eaLnBrk="0" fontAlgn="base" hangingPunct="0">
                        <a:spcBef>
                          <a:spcPct val="20000"/>
                        </a:spcBef>
                        <a:spcAft>
                          <a:spcPct val="0"/>
                        </a:spcAft>
                        <a:defRPr kumimoji="1" sz="3600">
                          <a:solidFill>
                            <a:schemeClr val="tx1"/>
                          </a:solidFill>
                          <a:latin typeface="Arial" pitchFamily="34" charset="0"/>
                          <a:ea typeface="新細明體" pitchFamily="18" charset="-120"/>
                        </a:defRPr>
                      </a:lvl6pPr>
                      <a:lvl7pPr marL="2740025" indent="3175" defTabSz="912813" eaLnBrk="0" fontAlgn="base" hangingPunct="0">
                        <a:spcBef>
                          <a:spcPct val="20000"/>
                        </a:spcBef>
                        <a:spcAft>
                          <a:spcPct val="0"/>
                        </a:spcAft>
                        <a:defRPr kumimoji="1" sz="3600">
                          <a:solidFill>
                            <a:schemeClr val="tx1"/>
                          </a:solidFill>
                          <a:latin typeface="Arial" pitchFamily="34" charset="0"/>
                          <a:ea typeface="新細明體" pitchFamily="18" charset="-120"/>
                        </a:defRPr>
                      </a:lvl7pPr>
                      <a:lvl8pPr marL="3197225" indent="3175" defTabSz="912813" eaLnBrk="0" fontAlgn="base" hangingPunct="0">
                        <a:spcBef>
                          <a:spcPct val="20000"/>
                        </a:spcBef>
                        <a:spcAft>
                          <a:spcPct val="0"/>
                        </a:spcAft>
                        <a:defRPr kumimoji="1" sz="3600">
                          <a:solidFill>
                            <a:schemeClr val="tx1"/>
                          </a:solidFill>
                          <a:latin typeface="Arial" pitchFamily="34" charset="0"/>
                          <a:ea typeface="新細明體" pitchFamily="18" charset="-120"/>
                        </a:defRPr>
                      </a:lvl8pPr>
                      <a:lvl9pPr marL="3654425" indent="3175" defTabSz="912813" eaLnBrk="0" fontAlgn="base" hangingPunct="0">
                        <a:spcBef>
                          <a:spcPct val="20000"/>
                        </a:spcBef>
                        <a:spcAft>
                          <a:spcPct val="0"/>
                        </a:spcAft>
                        <a:defRPr kumimoji="1" sz="3600">
                          <a:solidFill>
                            <a:schemeClr val="tx1"/>
                          </a:solidFill>
                          <a:latin typeface="Arial" pitchFamily="34" charset="0"/>
                          <a:ea typeface="新細明體" pitchFamily="18" charset="-120"/>
                        </a:defRPr>
                      </a:lvl9pPr>
                    </a:lstStyle>
                    <a:p>
                      <a:pPr marL="0" marR="0" lvl="0" indent="0" algn="ctr" defTabSz="912813" rtl="0" eaLnBrk="1" fontAlgn="base" latinLnBrk="0" hangingPunct="1">
                        <a:lnSpc>
                          <a:spcPct val="100000"/>
                        </a:lnSpc>
                        <a:spcBef>
                          <a:spcPct val="0"/>
                        </a:spcBef>
                        <a:spcAft>
                          <a:spcPct val="0"/>
                        </a:spcAft>
                        <a:buClrTx/>
                        <a:buSzTx/>
                        <a:buFontTx/>
                        <a:buNone/>
                        <a:tabLst/>
                      </a:pPr>
                      <a:r>
                        <a:rPr kumimoji="0" lang="en-US" altLang="zh-TW" sz="2400" b="1" i="0" u="none" strike="noStrike" cap="none" normalizeH="0" baseline="0" dirty="0" smtClean="0">
                          <a:ln>
                            <a:noFill/>
                          </a:ln>
                          <a:solidFill>
                            <a:srgbClr val="FF0000"/>
                          </a:solidFill>
                          <a:effectLst/>
                          <a:latin typeface="Times New Roman" pitchFamily="18" charset="0"/>
                          <a:ea typeface="微軟正黑體" pitchFamily="34" charset="-120"/>
                          <a:cs typeface="Times New Roman" pitchFamily="18" charset="0"/>
                        </a:rPr>
                        <a:t>●*</a:t>
                      </a:r>
                      <a:endParaRPr kumimoji="0" lang="zh-TW" altLang="zh-TW" sz="2400" b="1" i="0" u="none" strike="noStrike" cap="none" normalizeH="0" baseline="0" dirty="0" smtClean="0">
                        <a:ln>
                          <a:noFill/>
                        </a:ln>
                        <a:solidFill>
                          <a:srgbClr val="000000"/>
                        </a:solidFill>
                        <a:effectLst/>
                        <a:latin typeface="Calibri" pitchFamily="34" charset="0"/>
                        <a:ea typeface="微軟正黑體" pitchFamily="34" charset="-120"/>
                        <a:cs typeface="Times New Roman" pitchFamily="18" charset="0"/>
                      </a:endParaRPr>
                    </a:p>
                  </a:txBody>
                  <a:tcPr marL="35564" marR="35564" marT="0" marB="0" anchor="ctr"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E1E1"/>
                    </a:solidFill>
                  </a:tcPr>
                </a:tc>
                <a:tc>
                  <a:txBody>
                    <a:bodyPr/>
                    <a:lstStyle>
                      <a:lvl1pPr defTabSz="912813">
                        <a:spcBef>
                          <a:spcPct val="20000"/>
                        </a:spcBef>
                        <a:defRPr kumimoji="1" sz="5800">
                          <a:solidFill>
                            <a:schemeClr val="tx1"/>
                          </a:solidFill>
                          <a:latin typeface="Arial" pitchFamily="34" charset="0"/>
                          <a:ea typeface="新細明體" pitchFamily="18" charset="-120"/>
                        </a:defRPr>
                      </a:lvl1pPr>
                      <a:lvl2pPr defTabSz="912813">
                        <a:spcBef>
                          <a:spcPct val="20000"/>
                        </a:spcBef>
                        <a:defRPr kumimoji="1" sz="5000">
                          <a:solidFill>
                            <a:schemeClr val="tx1"/>
                          </a:solidFill>
                          <a:latin typeface="Arial" pitchFamily="34" charset="0"/>
                          <a:ea typeface="新細明體" pitchFamily="18" charset="-120"/>
                        </a:defRPr>
                      </a:lvl2pPr>
                      <a:lvl3pPr defTabSz="912813">
                        <a:spcBef>
                          <a:spcPct val="20000"/>
                        </a:spcBef>
                        <a:defRPr kumimoji="1" sz="4400">
                          <a:solidFill>
                            <a:schemeClr val="tx1"/>
                          </a:solidFill>
                          <a:latin typeface="Arial" pitchFamily="34" charset="0"/>
                          <a:ea typeface="新細明體" pitchFamily="18" charset="-120"/>
                        </a:defRPr>
                      </a:lvl3pPr>
                      <a:lvl4pPr defTabSz="912813">
                        <a:spcBef>
                          <a:spcPct val="20000"/>
                        </a:spcBef>
                        <a:defRPr kumimoji="1" sz="3600">
                          <a:solidFill>
                            <a:schemeClr val="tx1"/>
                          </a:solidFill>
                          <a:latin typeface="Arial" pitchFamily="34" charset="0"/>
                          <a:ea typeface="新細明體" pitchFamily="18" charset="-120"/>
                        </a:defRPr>
                      </a:lvl4pPr>
                      <a:lvl5pPr defTabSz="912813">
                        <a:spcBef>
                          <a:spcPct val="20000"/>
                        </a:spcBef>
                        <a:defRPr kumimoji="1" sz="3600">
                          <a:solidFill>
                            <a:schemeClr val="tx1"/>
                          </a:solidFill>
                          <a:latin typeface="Arial" pitchFamily="34" charset="0"/>
                          <a:ea typeface="新細明體" pitchFamily="18" charset="-120"/>
                        </a:defRPr>
                      </a:lvl5pPr>
                      <a:lvl6pPr marL="2282825" indent="3175" defTabSz="912813" eaLnBrk="0" fontAlgn="base" hangingPunct="0">
                        <a:spcBef>
                          <a:spcPct val="20000"/>
                        </a:spcBef>
                        <a:spcAft>
                          <a:spcPct val="0"/>
                        </a:spcAft>
                        <a:defRPr kumimoji="1" sz="3600">
                          <a:solidFill>
                            <a:schemeClr val="tx1"/>
                          </a:solidFill>
                          <a:latin typeface="Arial" pitchFamily="34" charset="0"/>
                          <a:ea typeface="新細明體" pitchFamily="18" charset="-120"/>
                        </a:defRPr>
                      </a:lvl6pPr>
                      <a:lvl7pPr marL="2740025" indent="3175" defTabSz="912813" eaLnBrk="0" fontAlgn="base" hangingPunct="0">
                        <a:spcBef>
                          <a:spcPct val="20000"/>
                        </a:spcBef>
                        <a:spcAft>
                          <a:spcPct val="0"/>
                        </a:spcAft>
                        <a:defRPr kumimoji="1" sz="3600">
                          <a:solidFill>
                            <a:schemeClr val="tx1"/>
                          </a:solidFill>
                          <a:latin typeface="Arial" pitchFamily="34" charset="0"/>
                          <a:ea typeface="新細明體" pitchFamily="18" charset="-120"/>
                        </a:defRPr>
                      </a:lvl7pPr>
                      <a:lvl8pPr marL="3197225" indent="3175" defTabSz="912813" eaLnBrk="0" fontAlgn="base" hangingPunct="0">
                        <a:spcBef>
                          <a:spcPct val="20000"/>
                        </a:spcBef>
                        <a:spcAft>
                          <a:spcPct val="0"/>
                        </a:spcAft>
                        <a:defRPr kumimoji="1" sz="3600">
                          <a:solidFill>
                            <a:schemeClr val="tx1"/>
                          </a:solidFill>
                          <a:latin typeface="Arial" pitchFamily="34" charset="0"/>
                          <a:ea typeface="新細明體" pitchFamily="18" charset="-120"/>
                        </a:defRPr>
                      </a:lvl8pPr>
                      <a:lvl9pPr marL="3654425" indent="3175" defTabSz="912813" eaLnBrk="0" fontAlgn="base" hangingPunct="0">
                        <a:spcBef>
                          <a:spcPct val="20000"/>
                        </a:spcBef>
                        <a:spcAft>
                          <a:spcPct val="0"/>
                        </a:spcAft>
                        <a:defRPr kumimoji="1" sz="3600">
                          <a:solidFill>
                            <a:schemeClr val="tx1"/>
                          </a:solidFill>
                          <a:latin typeface="Arial" pitchFamily="34" charset="0"/>
                          <a:ea typeface="新細明體" pitchFamily="18" charset="-120"/>
                        </a:defRPr>
                      </a:lvl9pPr>
                    </a:lstStyle>
                    <a:p>
                      <a:pPr marL="0" marR="0" lvl="0" indent="0" algn="ctr" defTabSz="912813" rtl="0" eaLnBrk="1" fontAlgn="base" latinLnBrk="0" hangingPunct="1">
                        <a:lnSpc>
                          <a:spcPct val="100000"/>
                        </a:lnSpc>
                        <a:spcBef>
                          <a:spcPct val="0"/>
                        </a:spcBef>
                        <a:spcAft>
                          <a:spcPct val="0"/>
                        </a:spcAft>
                        <a:buClrTx/>
                        <a:buSzTx/>
                        <a:buFontTx/>
                        <a:buNone/>
                        <a:tabLst/>
                      </a:pPr>
                      <a:r>
                        <a:rPr kumimoji="0" lang="en-US" altLang="zh-TW" sz="2400" b="1" i="0" u="none" strike="noStrike" cap="none" normalizeH="0" baseline="0" dirty="0" smtClean="0">
                          <a:ln>
                            <a:noFill/>
                          </a:ln>
                          <a:solidFill>
                            <a:srgbClr val="000000"/>
                          </a:solidFill>
                          <a:effectLst/>
                          <a:latin typeface="Times New Roman" pitchFamily="18" charset="0"/>
                          <a:ea typeface="微軟正黑體" pitchFamily="34" charset="-120"/>
                          <a:cs typeface="Times New Roman" pitchFamily="18" charset="0"/>
                        </a:rPr>
                        <a:t>●*</a:t>
                      </a:r>
                      <a:endParaRPr kumimoji="0" lang="zh-TW" altLang="zh-TW" sz="2400" b="1" i="0" u="none" strike="noStrike" cap="none" normalizeH="0" baseline="0" dirty="0" smtClean="0">
                        <a:ln>
                          <a:noFill/>
                        </a:ln>
                        <a:solidFill>
                          <a:srgbClr val="000000"/>
                        </a:solidFill>
                        <a:effectLst/>
                        <a:latin typeface="Calibri" pitchFamily="34" charset="0"/>
                        <a:ea typeface="微軟正黑體" pitchFamily="34" charset="-120"/>
                        <a:cs typeface="Times New Roman" pitchFamily="18" charset="0"/>
                      </a:endParaRPr>
                    </a:p>
                  </a:txBody>
                  <a:tcPr marL="35564" marR="35564" marT="0" marB="0" anchor="ctr"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E1E1"/>
                    </a:solidFill>
                  </a:tcPr>
                </a:tc>
                <a:tc vMerge="1">
                  <a:txBody>
                    <a:bodyPr/>
                    <a:lstStyle/>
                    <a:p>
                      <a:endParaRPr lang="zh-TW" altLang="en-US"/>
                    </a:p>
                  </a:txBody>
                  <a:tcPr/>
                </a:tc>
                <a:tc vMerge="1">
                  <a:txBody>
                    <a:bodyPr/>
                    <a:lstStyle/>
                    <a:p>
                      <a:endParaRPr lang="zh-TW" altLang="en-US"/>
                    </a:p>
                  </a:txBody>
                  <a:tcPr/>
                </a:tc>
                <a:tc rowSpan="6">
                  <a:txBody>
                    <a:bodyPr/>
                    <a:lstStyle/>
                    <a:p>
                      <a:pPr marL="0" marR="0" lvl="0" indent="0" algn="just" defTabSz="914400" rtl="0" eaLnBrk="1" fontAlgn="base" latinLnBrk="0" hangingPunct="1">
                        <a:lnSpc>
                          <a:spcPct val="100000"/>
                        </a:lnSpc>
                        <a:spcBef>
                          <a:spcPct val="0"/>
                        </a:spcBef>
                        <a:spcAft>
                          <a:spcPct val="0"/>
                        </a:spcAft>
                        <a:buClrTx/>
                        <a:buSzTx/>
                        <a:buFontTx/>
                        <a:buNone/>
                        <a:tabLst/>
                        <a:defRPr/>
                      </a:pPr>
                      <a:r>
                        <a:rPr kumimoji="0" lang="zh-TW" altLang="zh-TW" sz="2400" b="1" i="0" u="none" strike="noStrike" cap="none" normalizeH="0" baseline="0" dirty="0" smtClean="0">
                          <a:ln>
                            <a:noFill/>
                          </a:ln>
                          <a:solidFill>
                            <a:srgbClr val="000000"/>
                          </a:solidFill>
                          <a:effectLst/>
                          <a:latin typeface="微軟正黑體" pitchFamily="34" charset="-120"/>
                          <a:ea typeface="微軟正黑體" pitchFamily="34" charset="-120"/>
                          <a:cs typeface="Times New Roman" pitchFamily="18" charset="0"/>
                        </a:rPr>
                        <a:t>限於原依區域計畫法編定之乙種建築用地、丙種建築用地、農牧用地、養殖用地、窯業用地、特定目的事業用地。</a:t>
                      </a:r>
                      <a:endParaRPr kumimoji="0" lang="zh-TW" altLang="en-US" sz="2400" b="1" i="0" u="none" strike="noStrike" cap="none" normalizeH="0" baseline="0" dirty="0" smtClean="0">
                        <a:ln>
                          <a:noFill/>
                        </a:ln>
                        <a:solidFill>
                          <a:srgbClr val="000000"/>
                        </a:solidFill>
                        <a:effectLst/>
                        <a:latin typeface="微軟正黑體" pitchFamily="34" charset="-120"/>
                        <a:ea typeface="微軟正黑體" pitchFamily="34" charset="-120"/>
                        <a:cs typeface="Times New Roman" pitchFamily="18" charset="0"/>
                      </a:endParaRPr>
                    </a:p>
                    <a:p>
                      <a:pPr marL="0" marR="0" lvl="0" indent="0" algn="just" defTabSz="914400" rtl="0" eaLnBrk="1" fontAlgn="base" latinLnBrk="0" hangingPunct="1">
                        <a:lnSpc>
                          <a:spcPct val="100000"/>
                        </a:lnSpc>
                        <a:spcBef>
                          <a:spcPct val="0"/>
                        </a:spcBef>
                        <a:spcAft>
                          <a:spcPct val="0"/>
                        </a:spcAft>
                        <a:buClrTx/>
                        <a:buSzTx/>
                        <a:buFontTx/>
                        <a:buNone/>
                        <a:tabLst/>
                      </a:pPr>
                      <a:endParaRPr kumimoji="0" lang="zh-TW" altLang="en-US" sz="2400" b="1" i="0" u="none" strike="noStrike" cap="none" normalizeH="0" baseline="0" dirty="0" smtClean="0">
                        <a:ln>
                          <a:noFill/>
                        </a:ln>
                        <a:solidFill>
                          <a:srgbClr val="000000"/>
                        </a:solidFill>
                        <a:effectLst/>
                        <a:latin typeface="微軟正黑體" pitchFamily="34" charset="-120"/>
                        <a:ea typeface="微軟正黑體" pitchFamily="34" charset="-120"/>
                        <a:cs typeface="Times New Roman" pitchFamily="18" charset="0"/>
                      </a:endParaRPr>
                    </a:p>
                  </a:txBody>
                  <a:tcPr marL="35564" marR="35564" marT="0" marB="0" anchor="ctr"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E1E1"/>
                    </a:solidFill>
                  </a:tcPr>
                </a:tc>
              </a:tr>
              <a:tr h="182880">
                <a:tc vMerge="1">
                  <a:txBody>
                    <a:bodyPr/>
                    <a:lstStyle/>
                    <a:p>
                      <a:endParaRPr lang="zh-TW" altLang="en-US"/>
                    </a:p>
                  </a:txBody>
                  <a:tcPr/>
                </a:tc>
                <a:tc vMerge="1">
                  <a:txBody>
                    <a:bodyPr/>
                    <a:lstStyle/>
                    <a:p>
                      <a:endParaRPr lang="zh-TW" altLang="en-US"/>
                    </a:p>
                  </a:txBody>
                  <a:tcPr/>
                </a:tc>
                <a:tc>
                  <a:txBody>
                    <a:bodyPr/>
                    <a:lstStyle>
                      <a:lvl1pPr defTabSz="912813">
                        <a:spcBef>
                          <a:spcPct val="20000"/>
                        </a:spcBef>
                        <a:defRPr kumimoji="1" sz="5800">
                          <a:solidFill>
                            <a:schemeClr val="tx1"/>
                          </a:solidFill>
                          <a:latin typeface="Arial" pitchFamily="34" charset="0"/>
                          <a:ea typeface="新細明體" pitchFamily="18" charset="-120"/>
                        </a:defRPr>
                      </a:lvl1pPr>
                      <a:lvl2pPr defTabSz="912813">
                        <a:spcBef>
                          <a:spcPct val="20000"/>
                        </a:spcBef>
                        <a:defRPr kumimoji="1" sz="5000">
                          <a:solidFill>
                            <a:schemeClr val="tx1"/>
                          </a:solidFill>
                          <a:latin typeface="Arial" pitchFamily="34" charset="0"/>
                          <a:ea typeface="新細明體" pitchFamily="18" charset="-120"/>
                        </a:defRPr>
                      </a:lvl2pPr>
                      <a:lvl3pPr defTabSz="912813">
                        <a:spcBef>
                          <a:spcPct val="20000"/>
                        </a:spcBef>
                        <a:defRPr kumimoji="1" sz="4400">
                          <a:solidFill>
                            <a:schemeClr val="tx1"/>
                          </a:solidFill>
                          <a:latin typeface="Arial" pitchFamily="34" charset="0"/>
                          <a:ea typeface="新細明體" pitchFamily="18" charset="-120"/>
                        </a:defRPr>
                      </a:lvl3pPr>
                      <a:lvl4pPr defTabSz="912813">
                        <a:spcBef>
                          <a:spcPct val="20000"/>
                        </a:spcBef>
                        <a:defRPr kumimoji="1" sz="3600">
                          <a:solidFill>
                            <a:schemeClr val="tx1"/>
                          </a:solidFill>
                          <a:latin typeface="Arial" pitchFamily="34" charset="0"/>
                          <a:ea typeface="新細明體" pitchFamily="18" charset="-120"/>
                        </a:defRPr>
                      </a:lvl4pPr>
                      <a:lvl5pPr defTabSz="912813">
                        <a:spcBef>
                          <a:spcPct val="20000"/>
                        </a:spcBef>
                        <a:defRPr kumimoji="1" sz="3600">
                          <a:solidFill>
                            <a:schemeClr val="tx1"/>
                          </a:solidFill>
                          <a:latin typeface="Arial" pitchFamily="34" charset="0"/>
                          <a:ea typeface="新細明體" pitchFamily="18" charset="-120"/>
                        </a:defRPr>
                      </a:lvl5pPr>
                      <a:lvl6pPr marL="2282825" indent="3175" defTabSz="912813" eaLnBrk="0" fontAlgn="base" hangingPunct="0">
                        <a:spcBef>
                          <a:spcPct val="20000"/>
                        </a:spcBef>
                        <a:spcAft>
                          <a:spcPct val="0"/>
                        </a:spcAft>
                        <a:defRPr kumimoji="1" sz="3600">
                          <a:solidFill>
                            <a:schemeClr val="tx1"/>
                          </a:solidFill>
                          <a:latin typeface="Arial" pitchFamily="34" charset="0"/>
                          <a:ea typeface="新細明體" pitchFamily="18" charset="-120"/>
                        </a:defRPr>
                      </a:lvl6pPr>
                      <a:lvl7pPr marL="2740025" indent="3175" defTabSz="912813" eaLnBrk="0" fontAlgn="base" hangingPunct="0">
                        <a:spcBef>
                          <a:spcPct val="20000"/>
                        </a:spcBef>
                        <a:spcAft>
                          <a:spcPct val="0"/>
                        </a:spcAft>
                        <a:defRPr kumimoji="1" sz="3600">
                          <a:solidFill>
                            <a:schemeClr val="tx1"/>
                          </a:solidFill>
                          <a:latin typeface="Arial" pitchFamily="34" charset="0"/>
                          <a:ea typeface="新細明體" pitchFamily="18" charset="-120"/>
                        </a:defRPr>
                      </a:lvl7pPr>
                      <a:lvl8pPr marL="3197225" indent="3175" defTabSz="912813" eaLnBrk="0" fontAlgn="base" hangingPunct="0">
                        <a:spcBef>
                          <a:spcPct val="20000"/>
                        </a:spcBef>
                        <a:spcAft>
                          <a:spcPct val="0"/>
                        </a:spcAft>
                        <a:defRPr kumimoji="1" sz="3600">
                          <a:solidFill>
                            <a:schemeClr val="tx1"/>
                          </a:solidFill>
                          <a:latin typeface="Arial" pitchFamily="34" charset="0"/>
                          <a:ea typeface="新細明體" pitchFamily="18" charset="-120"/>
                        </a:defRPr>
                      </a:lvl8pPr>
                      <a:lvl9pPr marL="3654425" indent="3175" defTabSz="912813" eaLnBrk="0" fontAlgn="base" hangingPunct="0">
                        <a:spcBef>
                          <a:spcPct val="20000"/>
                        </a:spcBef>
                        <a:spcAft>
                          <a:spcPct val="0"/>
                        </a:spcAft>
                        <a:defRPr kumimoji="1" sz="3600">
                          <a:solidFill>
                            <a:schemeClr val="tx1"/>
                          </a:solidFill>
                          <a:latin typeface="Arial" pitchFamily="34" charset="0"/>
                          <a:ea typeface="新細明體" pitchFamily="18" charset="-120"/>
                        </a:defRPr>
                      </a:lvl9pPr>
                    </a:lstStyle>
                    <a:p>
                      <a:pPr marL="0" marR="0" lvl="0" indent="0" algn="l" defTabSz="912813" rtl="0" eaLnBrk="1" fontAlgn="base" latinLnBrk="0" hangingPunct="1">
                        <a:lnSpc>
                          <a:spcPct val="100000"/>
                        </a:lnSpc>
                        <a:spcBef>
                          <a:spcPct val="0"/>
                        </a:spcBef>
                        <a:spcAft>
                          <a:spcPct val="0"/>
                        </a:spcAft>
                        <a:buClrTx/>
                        <a:buSzTx/>
                        <a:buFontTx/>
                        <a:buNone/>
                        <a:tabLst/>
                      </a:pPr>
                      <a:r>
                        <a:rPr kumimoji="0" lang="zh-TW" altLang="zh-TW" sz="2400" b="1" i="0" u="none" strike="noStrike" cap="none" normalizeH="0" baseline="0" dirty="0" smtClean="0">
                          <a:ln>
                            <a:noFill/>
                          </a:ln>
                          <a:solidFill>
                            <a:srgbClr val="000000"/>
                          </a:solidFill>
                          <a:effectLst/>
                          <a:latin typeface="Times New Roman" pitchFamily="18" charset="0"/>
                          <a:ea typeface="微軟正黑體" pitchFamily="34" charset="-120"/>
                          <a:cs typeface="Times New Roman" pitchFamily="18" charset="0"/>
                        </a:rPr>
                        <a:t>室內水產養殖生產設施</a:t>
                      </a:r>
                      <a:endParaRPr kumimoji="0" lang="zh-TW" altLang="zh-TW" sz="2400" b="1" i="0" u="none" strike="noStrike" cap="none" normalizeH="0" baseline="0" dirty="0" smtClean="0">
                        <a:ln>
                          <a:noFill/>
                        </a:ln>
                        <a:solidFill>
                          <a:srgbClr val="000000"/>
                        </a:solidFill>
                        <a:effectLst/>
                        <a:latin typeface="Calibri" pitchFamily="34" charset="0"/>
                        <a:ea typeface="微軟正黑體" pitchFamily="34" charset="-120"/>
                        <a:cs typeface="Times New Roman" pitchFamily="18" charset="0"/>
                      </a:endParaRPr>
                    </a:p>
                  </a:txBody>
                  <a:tcPr marL="35564" marR="35564" marT="0" marB="0" anchor="ctr"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E1E1"/>
                    </a:solidFill>
                  </a:tcPr>
                </a:tc>
                <a:tc>
                  <a:txBody>
                    <a:bodyPr/>
                    <a:lstStyle>
                      <a:lvl1pPr defTabSz="912813">
                        <a:spcBef>
                          <a:spcPct val="20000"/>
                        </a:spcBef>
                        <a:defRPr kumimoji="1" sz="5800">
                          <a:solidFill>
                            <a:schemeClr val="tx1"/>
                          </a:solidFill>
                          <a:latin typeface="Arial" pitchFamily="34" charset="0"/>
                          <a:ea typeface="新細明體" pitchFamily="18" charset="-120"/>
                        </a:defRPr>
                      </a:lvl1pPr>
                      <a:lvl2pPr defTabSz="912813">
                        <a:spcBef>
                          <a:spcPct val="20000"/>
                        </a:spcBef>
                        <a:defRPr kumimoji="1" sz="5000">
                          <a:solidFill>
                            <a:schemeClr val="tx1"/>
                          </a:solidFill>
                          <a:latin typeface="Arial" pitchFamily="34" charset="0"/>
                          <a:ea typeface="新細明體" pitchFamily="18" charset="-120"/>
                        </a:defRPr>
                      </a:lvl2pPr>
                      <a:lvl3pPr defTabSz="912813">
                        <a:spcBef>
                          <a:spcPct val="20000"/>
                        </a:spcBef>
                        <a:defRPr kumimoji="1" sz="4400">
                          <a:solidFill>
                            <a:schemeClr val="tx1"/>
                          </a:solidFill>
                          <a:latin typeface="Arial" pitchFamily="34" charset="0"/>
                          <a:ea typeface="新細明體" pitchFamily="18" charset="-120"/>
                        </a:defRPr>
                      </a:lvl3pPr>
                      <a:lvl4pPr defTabSz="912813">
                        <a:spcBef>
                          <a:spcPct val="20000"/>
                        </a:spcBef>
                        <a:defRPr kumimoji="1" sz="3600">
                          <a:solidFill>
                            <a:schemeClr val="tx1"/>
                          </a:solidFill>
                          <a:latin typeface="Arial" pitchFamily="34" charset="0"/>
                          <a:ea typeface="新細明體" pitchFamily="18" charset="-120"/>
                        </a:defRPr>
                      </a:lvl4pPr>
                      <a:lvl5pPr defTabSz="912813">
                        <a:spcBef>
                          <a:spcPct val="20000"/>
                        </a:spcBef>
                        <a:defRPr kumimoji="1" sz="3600">
                          <a:solidFill>
                            <a:schemeClr val="tx1"/>
                          </a:solidFill>
                          <a:latin typeface="Arial" pitchFamily="34" charset="0"/>
                          <a:ea typeface="新細明體" pitchFamily="18" charset="-120"/>
                        </a:defRPr>
                      </a:lvl5pPr>
                      <a:lvl6pPr marL="2282825" indent="3175" defTabSz="912813" eaLnBrk="0" fontAlgn="base" hangingPunct="0">
                        <a:spcBef>
                          <a:spcPct val="20000"/>
                        </a:spcBef>
                        <a:spcAft>
                          <a:spcPct val="0"/>
                        </a:spcAft>
                        <a:defRPr kumimoji="1" sz="3600">
                          <a:solidFill>
                            <a:schemeClr val="tx1"/>
                          </a:solidFill>
                          <a:latin typeface="Arial" pitchFamily="34" charset="0"/>
                          <a:ea typeface="新細明體" pitchFamily="18" charset="-120"/>
                        </a:defRPr>
                      </a:lvl6pPr>
                      <a:lvl7pPr marL="2740025" indent="3175" defTabSz="912813" eaLnBrk="0" fontAlgn="base" hangingPunct="0">
                        <a:spcBef>
                          <a:spcPct val="20000"/>
                        </a:spcBef>
                        <a:spcAft>
                          <a:spcPct val="0"/>
                        </a:spcAft>
                        <a:defRPr kumimoji="1" sz="3600">
                          <a:solidFill>
                            <a:schemeClr val="tx1"/>
                          </a:solidFill>
                          <a:latin typeface="Arial" pitchFamily="34" charset="0"/>
                          <a:ea typeface="新細明體" pitchFamily="18" charset="-120"/>
                        </a:defRPr>
                      </a:lvl7pPr>
                      <a:lvl8pPr marL="3197225" indent="3175" defTabSz="912813" eaLnBrk="0" fontAlgn="base" hangingPunct="0">
                        <a:spcBef>
                          <a:spcPct val="20000"/>
                        </a:spcBef>
                        <a:spcAft>
                          <a:spcPct val="0"/>
                        </a:spcAft>
                        <a:defRPr kumimoji="1" sz="3600">
                          <a:solidFill>
                            <a:schemeClr val="tx1"/>
                          </a:solidFill>
                          <a:latin typeface="Arial" pitchFamily="34" charset="0"/>
                          <a:ea typeface="新細明體" pitchFamily="18" charset="-120"/>
                        </a:defRPr>
                      </a:lvl8pPr>
                      <a:lvl9pPr marL="3654425" indent="3175" defTabSz="912813" eaLnBrk="0" fontAlgn="base" hangingPunct="0">
                        <a:spcBef>
                          <a:spcPct val="20000"/>
                        </a:spcBef>
                        <a:spcAft>
                          <a:spcPct val="0"/>
                        </a:spcAft>
                        <a:defRPr kumimoji="1" sz="3600">
                          <a:solidFill>
                            <a:schemeClr val="tx1"/>
                          </a:solidFill>
                          <a:latin typeface="Arial" pitchFamily="34" charset="0"/>
                          <a:ea typeface="新細明體" pitchFamily="18" charset="-120"/>
                        </a:defRPr>
                      </a:lvl9pPr>
                    </a:lstStyle>
                    <a:p>
                      <a:pPr marL="0" marR="0" lvl="0" indent="0" algn="ctr" defTabSz="912813" rtl="0" eaLnBrk="1" fontAlgn="base" latinLnBrk="0" hangingPunct="1">
                        <a:lnSpc>
                          <a:spcPct val="100000"/>
                        </a:lnSpc>
                        <a:spcBef>
                          <a:spcPct val="0"/>
                        </a:spcBef>
                        <a:spcAft>
                          <a:spcPct val="0"/>
                        </a:spcAft>
                        <a:buClrTx/>
                        <a:buSzTx/>
                        <a:buFontTx/>
                        <a:buNone/>
                        <a:tabLst/>
                      </a:pPr>
                      <a:r>
                        <a:rPr kumimoji="0" lang="en-US" altLang="zh-TW" sz="2400" b="1" i="0" u="none" strike="noStrike" cap="none" normalizeH="0" baseline="0" dirty="0" smtClean="0">
                          <a:ln>
                            <a:noFill/>
                          </a:ln>
                          <a:solidFill>
                            <a:srgbClr val="000000"/>
                          </a:solidFill>
                          <a:effectLst/>
                          <a:latin typeface="微軟正黑體" pitchFamily="34" charset="-120"/>
                          <a:ea typeface="微軟正黑體" pitchFamily="34" charset="-120"/>
                          <a:cs typeface="Times New Roman" pitchFamily="18" charset="0"/>
                        </a:rPr>
                        <a:t>●</a:t>
                      </a:r>
                      <a:endParaRPr kumimoji="0" lang="zh-TW" altLang="zh-TW" sz="2400" b="1" i="0" u="none" strike="noStrike" cap="none" normalizeH="0" baseline="0" dirty="0" smtClean="0">
                        <a:ln>
                          <a:noFill/>
                        </a:ln>
                        <a:solidFill>
                          <a:srgbClr val="000000"/>
                        </a:solidFill>
                        <a:effectLst/>
                        <a:latin typeface="微軟正黑體" pitchFamily="34" charset="-120"/>
                        <a:ea typeface="微軟正黑體" pitchFamily="34" charset="-120"/>
                        <a:cs typeface="Times New Roman" pitchFamily="18" charset="0"/>
                      </a:endParaRPr>
                    </a:p>
                  </a:txBody>
                  <a:tcPr marL="35564" marR="35564" marT="0" marB="0" anchor="ctr"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E1E1"/>
                    </a:solidFill>
                  </a:tcPr>
                </a:tc>
                <a:tc>
                  <a:txBody>
                    <a:bodyPr/>
                    <a:lstStyle>
                      <a:lvl1pPr defTabSz="912813">
                        <a:spcBef>
                          <a:spcPct val="20000"/>
                        </a:spcBef>
                        <a:defRPr kumimoji="1" sz="5800">
                          <a:solidFill>
                            <a:schemeClr val="tx1"/>
                          </a:solidFill>
                          <a:latin typeface="Arial" pitchFamily="34" charset="0"/>
                          <a:ea typeface="新細明體" pitchFamily="18" charset="-120"/>
                        </a:defRPr>
                      </a:lvl1pPr>
                      <a:lvl2pPr defTabSz="912813">
                        <a:spcBef>
                          <a:spcPct val="20000"/>
                        </a:spcBef>
                        <a:defRPr kumimoji="1" sz="5000">
                          <a:solidFill>
                            <a:schemeClr val="tx1"/>
                          </a:solidFill>
                          <a:latin typeface="Arial" pitchFamily="34" charset="0"/>
                          <a:ea typeface="新細明體" pitchFamily="18" charset="-120"/>
                        </a:defRPr>
                      </a:lvl2pPr>
                      <a:lvl3pPr defTabSz="912813">
                        <a:spcBef>
                          <a:spcPct val="20000"/>
                        </a:spcBef>
                        <a:defRPr kumimoji="1" sz="4400">
                          <a:solidFill>
                            <a:schemeClr val="tx1"/>
                          </a:solidFill>
                          <a:latin typeface="Arial" pitchFamily="34" charset="0"/>
                          <a:ea typeface="新細明體" pitchFamily="18" charset="-120"/>
                        </a:defRPr>
                      </a:lvl3pPr>
                      <a:lvl4pPr defTabSz="912813">
                        <a:spcBef>
                          <a:spcPct val="20000"/>
                        </a:spcBef>
                        <a:defRPr kumimoji="1" sz="3600">
                          <a:solidFill>
                            <a:schemeClr val="tx1"/>
                          </a:solidFill>
                          <a:latin typeface="Arial" pitchFamily="34" charset="0"/>
                          <a:ea typeface="新細明體" pitchFamily="18" charset="-120"/>
                        </a:defRPr>
                      </a:lvl4pPr>
                      <a:lvl5pPr defTabSz="912813">
                        <a:spcBef>
                          <a:spcPct val="20000"/>
                        </a:spcBef>
                        <a:defRPr kumimoji="1" sz="3600">
                          <a:solidFill>
                            <a:schemeClr val="tx1"/>
                          </a:solidFill>
                          <a:latin typeface="Arial" pitchFamily="34" charset="0"/>
                          <a:ea typeface="新細明體" pitchFamily="18" charset="-120"/>
                        </a:defRPr>
                      </a:lvl5pPr>
                      <a:lvl6pPr marL="2282825" indent="3175" defTabSz="912813" eaLnBrk="0" fontAlgn="base" hangingPunct="0">
                        <a:spcBef>
                          <a:spcPct val="20000"/>
                        </a:spcBef>
                        <a:spcAft>
                          <a:spcPct val="0"/>
                        </a:spcAft>
                        <a:defRPr kumimoji="1" sz="3600">
                          <a:solidFill>
                            <a:schemeClr val="tx1"/>
                          </a:solidFill>
                          <a:latin typeface="Arial" pitchFamily="34" charset="0"/>
                          <a:ea typeface="新細明體" pitchFamily="18" charset="-120"/>
                        </a:defRPr>
                      </a:lvl6pPr>
                      <a:lvl7pPr marL="2740025" indent="3175" defTabSz="912813" eaLnBrk="0" fontAlgn="base" hangingPunct="0">
                        <a:spcBef>
                          <a:spcPct val="20000"/>
                        </a:spcBef>
                        <a:spcAft>
                          <a:spcPct val="0"/>
                        </a:spcAft>
                        <a:defRPr kumimoji="1" sz="3600">
                          <a:solidFill>
                            <a:schemeClr val="tx1"/>
                          </a:solidFill>
                          <a:latin typeface="Arial" pitchFamily="34" charset="0"/>
                          <a:ea typeface="新細明體" pitchFamily="18" charset="-120"/>
                        </a:defRPr>
                      </a:lvl7pPr>
                      <a:lvl8pPr marL="3197225" indent="3175" defTabSz="912813" eaLnBrk="0" fontAlgn="base" hangingPunct="0">
                        <a:spcBef>
                          <a:spcPct val="20000"/>
                        </a:spcBef>
                        <a:spcAft>
                          <a:spcPct val="0"/>
                        </a:spcAft>
                        <a:defRPr kumimoji="1" sz="3600">
                          <a:solidFill>
                            <a:schemeClr val="tx1"/>
                          </a:solidFill>
                          <a:latin typeface="Arial" pitchFamily="34" charset="0"/>
                          <a:ea typeface="新細明體" pitchFamily="18" charset="-120"/>
                        </a:defRPr>
                      </a:lvl8pPr>
                      <a:lvl9pPr marL="3654425" indent="3175" defTabSz="912813" eaLnBrk="0" fontAlgn="base" hangingPunct="0">
                        <a:spcBef>
                          <a:spcPct val="20000"/>
                        </a:spcBef>
                        <a:spcAft>
                          <a:spcPct val="0"/>
                        </a:spcAft>
                        <a:defRPr kumimoji="1" sz="3600">
                          <a:solidFill>
                            <a:schemeClr val="tx1"/>
                          </a:solidFill>
                          <a:latin typeface="Arial" pitchFamily="34" charset="0"/>
                          <a:ea typeface="新細明體" pitchFamily="18" charset="-120"/>
                        </a:defRPr>
                      </a:lvl9pPr>
                    </a:lstStyle>
                    <a:p>
                      <a:pPr marL="0" marR="0" lvl="0" indent="0" algn="ctr" defTabSz="912813" rtl="0" eaLnBrk="1" fontAlgn="base" latinLnBrk="0" hangingPunct="1">
                        <a:lnSpc>
                          <a:spcPct val="100000"/>
                        </a:lnSpc>
                        <a:spcBef>
                          <a:spcPct val="0"/>
                        </a:spcBef>
                        <a:spcAft>
                          <a:spcPct val="0"/>
                        </a:spcAft>
                        <a:buClrTx/>
                        <a:buSzTx/>
                        <a:buFontTx/>
                        <a:buNone/>
                        <a:tabLst/>
                      </a:pPr>
                      <a:r>
                        <a:rPr kumimoji="0" lang="en-US" altLang="zh-TW" sz="2400" b="1" i="0" u="none" strike="noStrike" cap="none" normalizeH="0" baseline="0" dirty="0" smtClean="0">
                          <a:ln>
                            <a:noFill/>
                          </a:ln>
                          <a:solidFill>
                            <a:srgbClr val="000000"/>
                          </a:solidFill>
                          <a:effectLst/>
                          <a:latin typeface="微軟正黑體" pitchFamily="34" charset="-120"/>
                          <a:ea typeface="微軟正黑體" pitchFamily="34" charset="-120"/>
                          <a:cs typeface="Times New Roman" pitchFamily="18" charset="0"/>
                        </a:rPr>
                        <a:t>●</a:t>
                      </a:r>
                      <a:endParaRPr kumimoji="0" lang="zh-TW" altLang="zh-TW" sz="2400" b="1" i="0" u="none" strike="noStrike" cap="none" normalizeH="0" baseline="0" dirty="0" smtClean="0">
                        <a:ln>
                          <a:noFill/>
                        </a:ln>
                        <a:solidFill>
                          <a:srgbClr val="000000"/>
                        </a:solidFill>
                        <a:effectLst/>
                        <a:latin typeface="微軟正黑體" pitchFamily="34" charset="-120"/>
                        <a:ea typeface="微軟正黑體" pitchFamily="34" charset="-120"/>
                        <a:cs typeface="Times New Roman" pitchFamily="18" charset="0"/>
                      </a:endParaRPr>
                    </a:p>
                  </a:txBody>
                  <a:tcPr marL="35564" marR="35564" marT="0" marB="0" anchor="ctr"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E1E1"/>
                    </a:solidFill>
                  </a:tcPr>
                </a:tc>
                <a:tc>
                  <a:txBody>
                    <a:bodyPr/>
                    <a:lstStyle>
                      <a:lvl1pPr defTabSz="912813">
                        <a:spcBef>
                          <a:spcPct val="20000"/>
                        </a:spcBef>
                        <a:defRPr kumimoji="1" sz="5800">
                          <a:solidFill>
                            <a:schemeClr val="tx1"/>
                          </a:solidFill>
                          <a:latin typeface="Arial" pitchFamily="34" charset="0"/>
                          <a:ea typeface="新細明體" pitchFamily="18" charset="-120"/>
                        </a:defRPr>
                      </a:lvl1pPr>
                      <a:lvl2pPr defTabSz="912813">
                        <a:spcBef>
                          <a:spcPct val="20000"/>
                        </a:spcBef>
                        <a:defRPr kumimoji="1" sz="5000">
                          <a:solidFill>
                            <a:schemeClr val="tx1"/>
                          </a:solidFill>
                          <a:latin typeface="Arial" pitchFamily="34" charset="0"/>
                          <a:ea typeface="新細明體" pitchFamily="18" charset="-120"/>
                        </a:defRPr>
                      </a:lvl2pPr>
                      <a:lvl3pPr defTabSz="912813">
                        <a:spcBef>
                          <a:spcPct val="20000"/>
                        </a:spcBef>
                        <a:defRPr kumimoji="1" sz="4400">
                          <a:solidFill>
                            <a:schemeClr val="tx1"/>
                          </a:solidFill>
                          <a:latin typeface="Arial" pitchFamily="34" charset="0"/>
                          <a:ea typeface="新細明體" pitchFamily="18" charset="-120"/>
                        </a:defRPr>
                      </a:lvl3pPr>
                      <a:lvl4pPr defTabSz="912813">
                        <a:spcBef>
                          <a:spcPct val="20000"/>
                        </a:spcBef>
                        <a:defRPr kumimoji="1" sz="3600">
                          <a:solidFill>
                            <a:schemeClr val="tx1"/>
                          </a:solidFill>
                          <a:latin typeface="Arial" pitchFamily="34" charset="0"/>
                          <a:ea typeface="新細明體" pitchFamily="18" charset="-120"/>
                        </a:defRPr>
                      </a:lvl4pPr>
                      <a:lvl5pPr defTabSz="912813">
                        <a:spcBef>
                          <a:spcPct val="20000"/>
                        </a:spcBef>
                        <a:defRPr kumimoji="1" sz="3600">
                          <a:solidFill>
                            <a:schemeClr val="tx1"/>
                          </a:solidFill>
                          <a:latin typeface="Arial" pitchFamily="34" charset="0"/>
                          <a:ea typeface="新細明體" pitchFamily="18" charset="-120"/>
                        </a:defRPr>
                      </a:lvl5pPr>
                      <a:lvl6pPr marL="2282825" indent="3175" defTabSz="912813" eaLnBrk="0" fontAlgn="base" hangingPunct="0">
                        <a:spcBef>
                          <a:spcPct val="20000"/>
                        </a:spcBef>
                        <a:spcAft>
                          <a:spcPct val="0"/>
                        </a:spcAft>
                        <a:defRPr kumimoji="1" sz="3600">
                          <a:solidFill>
                            <a:schemeClr val="tx1"/>
                          </a:solidFill>
                          <a:latin typeface="Arial" pitchFamily="34" charset="0"/>
                          <a:ea typeface="新細明體" pitchFamily="18" charset="-120"/>
                        </a:defRPr>
                      </a:lvl6pPr>
                      <a:lvl7pPr marL="2740025" indent="3175" defTabSz="912813" eaLnBrk="0" fontAlgn="base" hangingPunct="0">
                        <a:spcBef>
                          <a:spcPct val="20000"/>
                        </a:spcBef>
                        <a:spcAft>
                          <a:spcPct val="0"/>
                        </a:spcAft>
                        <a:defRPr kumimoji="1" sz="3600">
                          <a:solidFill>
                            <a:schemeClr val="tx1"/>
                          </a:solidFill>
                          <a:latin typeface="Arial" pitchFamily="34" charset="0"/>
                          <a:ea typeface="新細明體" pitchFamily="18" charset="-120"/>
                        </a:defRPr>
                      </a:lvl7pPr>
                      <a:lvl8pPr marL="3197225" indent="3175" defTabSz="912813" eaLnBrk="0" fontAlgn="base" hangingPunct="0">
                        <a:spcBef>
                          <a:spcPct val="20000"/>
                        </a:spcBef>
                        <a:spcAft>
                          <a:spcPct val="0"/>
                        </a:spcAft>
                        <a:defRPr kumimoji="1" sz="3600">
                          <a:solidFill>
                            <a:schemeClr val="tx1"/>
                          </a:solidFill>
                          <a:latin typeface="Arial" pitchFamily="34" charset="0"/>
                          <a:ea typeface="新細明體" pitchFamily="18" charset="-120"/>
                        </a:defRPr>
                      </a:lvl8pPr>
                      <a:lvl9pPr marL="3654425" indent="3175" defTabSz="912813" eaLnBrk="0" fontAlgn="base" hangingPunct="0">
                        <a:spcBef>
                          <a:spcPct val="20000"/>
                        </a:spcBef>
                        <a:spcAft>
                          <a:spcPct val="0"/>
                        </a:spcAft>
                        <a:defRPr kumimoji="1" sz="3600">
                          <a:solidFill>
                            <a:schemeClr val="tx1"/>
                          </a:solidFill>
                          <a:latin typeface="Arial" pitchFamily="34" charset="0"/>
                          <a:ea typeface="新細明體" pitchFamily="18" charset="-120"/>
                        </a:defRPr>
                      </a:lvl9pPr>
                    </a:lstStyle>
                    <a:p>
                      <a:pPr marL="0" marR="0" lvl="0" indent="0" algn="ctr" defTabSz="912813" rtl="0" eaLnBrk="1" fontAlgn="base" latinLnBrk="0" hangingPunct="1">
                        <a:lnSpc>
                          <a:spcPct val="100000"/>
                        </a:lnSpc>
                        <a:spcBef>
                          <a:spcPct val="0"/>
                        </a:spcBef>
                        <a:spcAft>
                          <a:spcPct val="0"/>
                        </a:spcAft>
                        <a:buClrTx/>
                        <a:buSzTx/>
                        <a:buFontTx/>
                        <a:buNone/>
                        <a:tabLst/>
                      </a:pPr>
                      <a:r>
                        <a:rPr kumimoji="0" lang="en-US" altLang="zh-TW" sz="2400" b="1" i="0" u="none" strike="noStrike" cap="none" normalizeH="0" baseline="0" smtClean="0">
                          <a:ln>
                            <a:noFill/>
                          </a:ln>
                          <a:solidFill>
                            <a:srgbClr val="000000"/>
                          </a:solidFill>
                          <a:effectLst/>
                          <a:latin typeface="微軟正黑體" pitchFamily="34" charset="-120"/>
                          <a:ea typeface="微軟正黑體" pitchFamily="34" charset="-120"/>
                          <a:cs typeface="Times New Roman" pitchFamily="18" charset="0"/>
                        </a:rPr>
                        <a:t>●*/○</a:t>
                      </a:r>
                      <a:endParaRPr kumimoji="0" lang="zh-TW" altLang="zh-TW" sz="2400" b="1" i="0" u="none" strike="noStrike" cap="none" normalizeH="0" baseline="0" smtClean="0">
                        <a:ln>
                          <a:noFill/>
                        </a:ln>
                        <a:solidFill>
                          <a:srgbClr val="000000"/>
                        </a:solidFill>
                        <a:effectLst/>
                        <a:latin typeface="微軟正黑體" pitchFamily="34" charset="-120"/>
                        <a:ea typeface="微軟正黑體" pitchFamily="34" charset="-120"/>
                        <a:cs typeface="Times New Roman" pitchFamily="18" charset="0"/>
                      </a:endParaRPr>
                    </a:p>
                  </a:txBody>
                  <a:tcPr marL="35564" marR="35564" marT="0" marB="0" anchor="ctr"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E1E1"/>
                    </a:solidFill>
                  </a:tcPr>
                </a:tc>
                <a:tc>
                  <a:txBody>
                    <a:bodyPr/>
                    <a:lstStyle>
                      <a:lvl1pPr defTabSz="912813">
                        <a:spcBef>
                          <a:spcPct val="20000"/>
                        </a:spcBef>
                        <a:defRPr kumimoji="1" sz="5800">
                          <a:solidFill>
                            <a:schemeClr val="tx1"/>
                          </a:solidFill>
                          <a:latin typeface="Arial" pitchFamily="34" charset="0"/>
                          <a:ea typeface="新細明體" pitchFamily="18" charset="-120"/>
                        </a:defRPr>
                      </a:lvl1pPr>
                      <a:lvl2pPr defTabSz="912813">
                        <a:spcBef>
                          <a:spcPct val="20000"/>
                        </a:spcBef>
                        <a:defRPr kumimoji="1" sz="5000">
                          <a:solidFill>
                            <a:schemeClr val="tx1"/>
                          </a:solidFill>
                          <a:latin typeface="Arial" pitchFamily="34" charset="0"/>
                          <a:ea typeface="新細明體" pitchFamily="18" charset="-120"/>
                        </a:defRPr>
                      </a:lvl2pPr>
                      <a:lvl3pPr defTabSz="912813">
                        <a:spcBef>
                          <a:spcPct val="20000"/>
                        </a:spcBef>
                        <a:defRPr kumimoji="1" sz="4400">
                          <a:solidFill>
                            <a:schemeClr val="tx1"/>
                          </a:solidFill>
                          <a:latin typeface="Arial" pitchFamily="34" charset="0"/>
                          <a:ea typeface="新細明體" pitchFamily="18" charset="-120"/>
                        </a:defRPr>
                      </a:lvl3pPr>
                      <a:lvl4pPr defTabSz="912813">
                        <a:spcBef>
                          <a:spcPct val="20000"/>
                        </a:spcBef>
                        <a:defRPr kumimoji="1" sz="3600">
                          <a:solidFill>
                            <a:schemeClr val="tx1"/>
                          </a:solidFill>
                          <a:latin typeface="Arial" pitchFamily="34" charset="0"/>
                          <a:ea typeface="新細明體" pitchFamily="18" charset="-120"/>
                        </a:defRPr>
                      </a:lvl4pPr>
                      <a:lvl5pPr defTabSz="912813">
                        <a:spcBef>
                          <a:spcPct val="20000"/>
                        </a:spcBef>
                        <a:defRPr kumimoji="1" sz="3600">
                          <a:solidFill>
                            <a:schemeClr val="tx1"/>
                          </a:solidFill>
                          <a:latin typeface="Arial" pitchFamily="34" charset="0"/>
                          <a:ea typeface="新細明體" pitchFamily="18" charset="-120"/>
                        </a:defRPr>
                      </a:lvl5pPr>
                      <a:lvl6pPr marL="2282825" indent="3175" defTabSz="912813" eaLnBrk="0" fontAlgn="base" hangingPunct="0">
                        <a:spcBef>
                          <a:spcPct val="20000"/>
                        </a:spcBef>
                        <a:spcAft>
                          <a:spcPct val="0"/>
                        </a:spcAft>
                        <a:defRPr kumimoji="1" sz="3600">
                          <a:solidFill>
                            <a:schemeClr val="tx1"/>
                          </a:solidFill>
                          <a:latin typeface="Arial" pitchFamily="34" charset="0"/>
                          <a:ea typeface="新細明體" pitchFamily="18" charset="-120"/>
                        </a:defRPr>
                      </a:lvl6pPr>
                      <a:lvl7pPr marL="2740025" indent="3175" defTabSz="912813" eaLnBrk="0" fontAlgn="base" hangingPunct="0">
                        <a:spcBef>
                          <a:spcPct val="20000"/>
                        </a:spcBef>
                        <a:spcAft>
                          <a:spcPct val="0"/>
                        </a:spcAft>
                        <a:defRPr kumimoji="1" sz="3600">
                          <a:solidFill>
                            <a:schemeClr val="tx1"/>
                          </a:solidFill>
                          <a:latin typeface="Arial" pitchFamily="34" charset="0"/>
                          <a:ea typeface="新細明體" pitchFamily="18" charset="-120"/>
                        </a:defRPr>
                      </a:lvl7pPr>
                      <a:lvl8pPr marL="3197225" indent="3175" defTabSz="912813" eaLnBrk="0" fontAlgn="base" hangingPunct="0">
                        <a:spcBef>
                          <a:spcPct val="20000"/>
                        </a:spcBef>
                        <a:spcAft>
                          <a:spcPct val="0"/>
                        </a:spcAft>
                        <a:defRPr kumimoji="1" sz="3600">
                          <a:solidFill>
                            <a:schemeClr val="tx1"/>
                          </a:solidFill>
                          <a:latin typeface="Arial" pitchFamily="34" charset="0"/>
                          <a:ea typeface="新細明體" pitchFamily="18" charset="-120"/>
                        </a:defRPr>
                      </a:lvl8pPr>
                      <a:lvl9pPr marL="3654425" indent="3175" defTabSz="912813" eaLnBrk="0" fontAlgn="base" hangingPunct="0">
                        <a:spcBef>
                          <a:spcPct val="20000"/>
                        </a:spcBef>
                        <a:spcAft>
                          <a:spcPct val="0"/>
                        </a:spcAft>
                        <a:defRPr kumimoji="1" sz="3600">
                          <a:solidFill>
                            <a:schemeClr val="tx1"/>
                          </a:solidFill>
                          <a:latin typeface="Arial" pitchFamily="34" charset="0"/>
                          <a:ea typeface="新細明體" pitchFamily="18" charset="-120"/>
                        </a:defRPr>
                      </a:lvl9pPr>
                    </a:lstStyle>
                    <a:p>
                      <a:pPr marL="0" marR="0" lvl="0" indent="0" algn="ctr" defTabSz="912813" rtl="0" eaLnBrk="1" fontAlgn="base" latinLnBrk="0" hangingPunct="1">
                        <a:lnSpc>
                          <a:spcPct val="100000"/>
                        </a:lnSpc>
                        <a:spcBef>
                          <a:spcPct val="0"/>
                        </a:spcBef>
                        <a:spcAft>
                          <a:spcPct val="0"/>
                        </a:spcAft>
                        <a:buClrTx/>
                        <a:buSzTx/>
                        <a:buFontTx/>
                        <a:buNone/>
                        <a:tabLst/>
                      </a:pPr>
                      <a:r>
                        <a:rPr kumimoji="0" lang="en-US" altLang="zh-TW" sz="2400" b="1" i="0" u="none" strike="noStrike" cap="none" normalizeH="0" baseline="0" smtClean="0">
                          <a:ln>
                            <a:noFill/>
                          </a:ln>
                          <a:solidFill>
                            <a:srgbClr val="000000"/>
                          </a:solidFill>
                          <a:effectLst/>
                          <a:latin typeface="微軟正黑體" pitchFamily="34" charset="-120"/>
                          <a:ea typeface="微軟正黑體" pitchFamily="34" charset="-120"/>
                          <a:cs typeface="Times New Roman" pitchFamily="18" charset="0"/>
                        </a:rPr>
                        <a:t>●</a:t>
                      </a:r>
                      <a:endParaRPr kumimoji="0" lang="zh-TW" altLang="zh-TW" sz="2400" b="1" i="0" u="none" strike="noStrike" cap="none" normalizeH="0" baseline="0" smtClean="0">
                        <a:ln>
                          <a:noFill/>
                        </a:ln>
                        <a:solidFill>
                          <a:srgbClr val="000000"/>
                        </a:solidFill>
                        <a:effectLst/>
                        <a:latin typeface="微軟正黑體" pitchFamily="34" charset="-120"/>
                        <a:ea typeface="微軟正黑體" pitchFamily="34" charset="-120"/>
                        <a:cs typeface="Times New Roman" pitchFamily="18" charset="0"/>
                      </a:endParaRPr>
                    </a:p>
                  </a:txBody>
                  <a:tcPr marL="35564" marR="35564" marT="0" marB="0" anchor="ctr"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E1E1"/>
                    </a:solidFill>
                  </a:tcPr>
                </a:tc>
                <a:tc>
                  <a:txBody>
                    <a:bodyPr/>
                    <a:lstStyle>
                      <a:lvl1pPr defTabSz="912813">
                        <a:spcBef>
                          <a:spcPct val="20000"/>
                        </a:spcBef>
                        <a:defRPr kumimoji="1" sz="5800">
                          <a:solidFill>
                            <a:schemeClr val="tx1"/>
                          </a:solidFill>
                          <a:latin typeface="Arial" pitchFamily="34" charset="0"/>
                          <a:ea typeface="新細明體" pitchFamily="18" charset="-120"/>
                        </a:defRPr>
                      </a:lvl1pPr>
                      <a:lvl2pPr defTabSz="912813">
                        <a:spcBef>
                          <a:spcPct val="20000"/>
                        </a:spcBef>
                        <a:defRPr kumimoji="1" sz="5000">
                          <a:solidFill>
                            <a:schemeClr val="tx1"/>
                          </a:solidFill>
                          <a:latin typeface="Arial" pitchFamily="34" charset="0"/>
                          <a:ea typeface="新細明體" pitchFamily="18" charset="-120"/>
                        </a:defRPr>
                      </a:lvl2pPr>
                      <a:lvl3pPr defTabSz="912813">
                        <a:spcBef>
                          <a:spcPct val="20000"/>
                        </a:spcBef>
                        <a:defRPr kumimoji="1" sz="4400">
                          <a:solidFill>
                            <a:schemeClr val="tx1"/>
                          </a:solidFill>
                          <a:latin typeface="Arial" pitchFamily="34" charset="0"/>
                          <a:ea typeface="新細明體" pitchFamily="18" charset="-120"/>
                        </a:defRPr>
                      </a:lvl3pPr>
                      <a:lvl4pPr defTabSz="912813">
                        <a:spcBef>
                          <a:spcPct val="20000"/>
                        </a:spcBef>
                        <a:defRPr kumimoji="1" sz="3600">
                          <a:solidFill>
                            <a:schemeClr val="tx1"/>
                          </a:solidFill>
                          <a:latin typeface="Arial" pitchFamily="34" charset="0"/>
                          <a:ea typeface="新細明體" pitchFamily="18" charset="-120"/>
                        </a:defRPr>
                      </a:lvl4pPr>
                      <a:lvl5pPr defTabSz="912813">
                        <a:spcBef>
                          <a:spcPct val="20000"/>
                        </a:spcBef>
                        <a:defRPr kumimoji="1" sz="3600">
                          <a:solidFill>
                            <a:schemeClr val="tx1"/>
                          </a:solidFill>
                          <a:latin typeface="Arial" pitchFamily="34" charset="0"/>
                          <a:ea typeface="新細明體" pitchFamily="18" charset="-120"/>
                        </a:defRPr>
                      </a:lvl5pPr>
                      <a:lvl6pPr marL="2282825" indent="3175" defTabSz="912813" eaLnBrk="0" fontAlgn="base" hangingPunct="0">
                        <a:spcBef>
                          <a:spcPct val="20000"/>
                        </a:spcBef>
                        <a:spcAft>
                          <a:spcPct val="0"/>
                        </a:spcAft>
                        <a:defRPr kumimoji="1" sz="3600">
                          <a:solidFill>
                            <a:schemeClr val="tx1"/>
                          </a:solidFill>
                          <a:latin typeface="Arial" pitchFamily="34" charset="0"/>
                          <a:ea typeface="新細明體" pitchFamily="18" charset="-120"/>
                        </a:defRPr>
                      </a:lvl6pPr>
                      <a:lvl7pPr marL="2740025" indent="3175" defTabSz="912813" eaLnBrk="0" fontAlgn="base" hangingPunct="0">
                        <a:spcBef>
                          <a:spcPct val="20000"/>
                        </a:spcBef>
                        <a:spcAft>
                          <a:spcPct val="0"/>
                        </a:spcAft>
                        <a:defRPr kumimoji="1" sz="3600">
                          <a:solidFill>
                            <a:schemeClr val="tx1"/>
                          </a:solidFill>
                          <a:latin typeface="Arial" pitchFamily="34" charset="0"/>
                          <a:ea typeface="新細明體" pitchFamily="18" charset="-120"/>
                        </a:defRPr>
                      </a:lvl7pPr>
                      <a:lvl8pPr marL="3197225" indent="3175" defTabSz="912813" eaLnBrk="0" fontAlgn="base" hangingPunct="0">
                        <a:spcBef>
                          <a:spcPct val="20000"/>
                        </a:spcBef>
                        <a:spcAft>
                          <a:spcPct val="0"/>
                        </a:spcAft>
                        <a:defRPr kumimoji="1" sz="3600">
                          <a:solidFill>
                            <a:schemeClr val="tx1"/>
                          </a:solidFill>
                          <a:latin typeface="Arial" pitchFamily="34" charset="0"/>
                          <a:ea typeface="新細明體" pitchFamily="18" charset="-120"/>
                        </a:defRPr>
                      </a:lvl8pPr>
                      <a:lvl9pPr marL="3654425" indent="3175" defTabSz="912813" eaLnBrk="0" fontAlgn="base" hangingPunct="0">
                        <a:spcBef>
                          <a:spcPct val="20000"/>
                        </a:spcBef>
                        <a:spcAft>
                          <a:spcPct val="0"/>
                        </a:spcAft>
                        <a:defRPr kumimoji="1" sz="3600">
                          <a:solidFill>
                            <a:schemeClr val="tx1"/>
                          </a:solidFill>
                          <a:latin typeface="Arial" pitchFamily="34" charset="0"/>
                          <a:ea typeface="新細明體" pitchFamily="18" charset="-120"/>
                        </a:defRPr>
                      </a:lvl9pPr>
                    </a:lstStyle>
                    <a:p>
                      <a:pPr marL="0" marR="0" lvl="0" indent="0" algn="ctr" defTabSz="912813" rtl="0" eaLnBrk="1" fontAlgn="base" latinLnBrk="0" hangingPunct="1">
                        <a:lnSpc>
                          <a:spcPct val="100000"/>
                        </a:lnSpc>
                        <a:spcBef>
                          <a:spcPct val="0"/>
                        </a:spcBef>
                        <a:spcAft>
                          <a:spcPct val="0"/>
                        </a:spcAft>
                        <a:buClrTx/>
                        <a:buSzTx/>
                        <a:buFontTx/>
                        <a:buNone/>
                        <a:tabLst/>
                      </a:pPr>
                      <a:r>
                        <a:rPr kumimoji="0" lang="en-US" altLang="zh-TW" sz="2400" b="1" i="0" u="none" strike="noStrike" cap="none" normalizeH="0" baseline="0" smtClean="0">
                          <a:ln>
                            <a:noFill/>
                          </a:ln>
                          <a:solidFill>
                            <a:srgbClr val="FF0000"/>
                          </a:solidFill>
                          <a:effectLst/>
                          <a:latin typeface="微軟正黑體" pitchFamily="34" charset="-120"/>
                          <a:ea typeface="微軟正黑體" pitchFamily="34" charset="-120"/>
                          <a:cs typeface="Times New Roman" pitchFamily="18" charset="0"/>
                        </a:rPr>
                        <a:t>●*/○</a:t>
                      </a:r>
                      <a:endParaRPr kumimoji="0" lang="zh-TW" altLang="zh-TW" sz="2400" b="1" i="0" u="none" strike="noStrike" cap="none" normalizeH="0" baseline="0" smtClean="0">
                        <a:ln>
                          <a:noFill/>
                        </a:ln>
                        <a:solidFill>
                          <a:srgbClr val="000000"/>
                        </a:solidFill>
                        <a:effectLst/>
                        <a:latin typeface="微軟正黑體" pitchFamily="34" charset="-120"/>
                        <a:ea typeface="微軟正黑體" pitchFamily="34" charset="-120"/>
                        <a:cs typeface="Times New Roman" pitchFamily="18" charset="0"/>
                      </a:endParaRPr>
                    </a:p>
                  </a:txBody>
                  <a:tcPr marL="35564" marR="35564" marT="0" marB="0" anchor="ctr"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E1E1"/>
                    </a:solidFill>
                  </a:tcPr>
                </a:tc>
                <a:tc vMerge="1">
                  <a:txBody>
                    <a:bodyPr/>
                    <a:lstStyle/>
                    <a:p>
                      <a:endParaRPr lang="zh-TW" altLang="en-US"/>
                    </a:p>
                  </a:txBody>
                  <a:tcPr/>
                </a:tc>
                <a:tc>
                  <a:txBody>
                    <a:bodyPr/>
                    <a:lstStyle>
                      <a:lvl1pPr defTabSz="912813">
                        <a:spcBef>
                          <a:spcPct val="20000"/>
                        </a:spcBef>
                        <a:defRPr kumimoji="1" sz="5800">
                          <a:solidFill>
                            <a:schemeClr val="tx1"/>
                          </a:solidFill>
                          <a:latin typeface="Arial" pitchFamily="34" charset="0"/>
                          <a:ea typeface="新細明體" pitchFamily="18" charset="-120"/>
                        </a:defRPr>
                      </a:lvl1pPr>
                      <a:lvl2pPr defTabSz="912813">
                        <a:spcBef>
                          <a:spcPct val="20000"/>
                        </a:spcBef>
                        <a:defRPr kumimoji="1" sz="5000">
                          <a:solidFill>
                            <a:schemeClr val="tx1"/>
                          </a:solidFill>
                          <a:latin typeface="Arial" pitchFamily="34" charset="0"/>
                          <a:ea typeface="新細明體" pitchFamily="18" charset="-120"/>
                        </a:defRPr>
                      </a:lvl2pPr>
                      <a:lvl3pPr defTabSz="912813">
                        <a:spcBef>
                          <a:spcPct val="20000"/>
                        </a:spcBef>
                        <a:defRPr kumimoji="1" sz="4400">
                          <a:solidFill>
                            <a:schemeClr val="tx1"/>
                          </a:solidFill>
                          <a:latin typeface="Arial" pitchFamily="34" charset="0"/>
                          <a:ea typeface="新細明體" pitchFamily="18" charset="-120"/>
                        </a:defRPr>
                      </a:lvl3pPr>
                      <a:lvl4pPr defTabSz="912813">
                        <a:spcBef>
                          <a:spcPct val="20000"/>
                        </a:spcBef>
                        <a:defRPr kumimoji="1" sz="3600">
                          <a:solidFill>
                            <a:schemeClr val="tx1"/>
                          </a:solidFill>
                          <a:latin typeface="Arial" pitchFamily="34" charset="0"/>
                          <a:ea typeface="新細明體" pitchFamily="18" charset="-120"/>
                        </a:defRPr>
                      </a:lvl4pPr>
                      <a:lvl5pPr defTabSz="912813">
                        <a:spcBef>
                          <a:spcPct val="20000"/>
                        </a:spcBef>
                        <a:defRPr kumimoji="1" sz="3600">
                          <a:solidFill>
                            <a:schemeClr val="tx1"/>
                          </a:solidFill>
                          <a:latin typeface="Arial" pitchFamily="34" charset="0"/>
                          <a:ea typeface="新細明體" pitchFamily="18" charset="-120"/>
                        </a:defRPr>
                      </a:lvl5pPr>
                      <a:lvl6pPr marL="2282825" indent="3175" defTabSz="912813" eaLnBrk="0" fontAlgn="base" hangingPunct="0">
                        <a:spcBef>
                          <a:spcPct val="20000"/>
                        </a:spcBef>
                        <a:spcAft>
                          <a:spcPct val="0"/>
                        </a:spcAft>
                        <a:defRPr kumimoji="1" sz="3600">
                          <a:solidFill>
                            <a:schemeClr val="tx1"/>
                          </a:solidFill>
                          <a:latin typeface="Arial" pitchFamily="34" charset="0"/>
                          <a:ea typeface="新細明體" pitchFamily="18" charset="-120"/>
                        </a:defRPr>
                      </a:lvl6pPr>
                      <a:lvl7pPr marL="2740025" indent="3175" defTabSz="912813" eaLnBrk="0" fontAlgn="base" hangingPunct="0">
                        <a:spcBef>
                          <a:spcPct val="20000"/>
                        </a:spcBef>
                        <a:spcAft>
                          <a:spcPct val="0"/>
                        </a:spcAft>
                        <a:defRPr kumimoji="1" sz="3600">
                          <a:solidFill>
                            <a:schemeClr val="tx1"/>
                          </a:solidFill>
                          <a:latin typeface="Arial" pitchFamily="34" charset="0"/>
                          <a:ea typeface="新細明體" pitchFamily="18" charset="-120"/>
                        </a:defRPr>
                      </a:lvl7pPr>
                      <a:lvl8pPr marL="3197225" indent="3175" defTabSz="912813" eaLnBrk="0" fontAlgn="base" hangingPunct="0">
                        <a:spcBef>
                          <a:spcPct val="20000"/>
                        </a:spcBef>
                        <a:spcAft>
                          <a:spcPct val="0"/>
                        </a:spcAft>
                        <a:defRPr kumimoji="1" sz="3600">
                          <a:solidFill>
                            <a:schemeClr val="tx1"/>
                          </a:solidFill>
                          <a:latin typeface="Arial" pitchFamily="34" charset="0"/>
                          <a:ea typeface="新細明體" pitchFamily="18" charset="-120"/>
                        </a:defRPr>
                      </a:lvl8pPr>
                      <a:lvl9pPr marL="3654425" indent="3175" defTabSz="912813" eaLnBrk="0" fontAlgn="base" hangingPunct="0">
                        <a:spcBef>
                          <a:spcPct val="20000"/>
                        </a:spcBef>
                        <a:spcAft>
                          <a:spcPct val="0"/>
                        </a:spcAft>
                        <a:defRPr kumimoji="1" sz="3600">
                          <a:solidFill>
                            <a:schemeClr val="tx1"/>
                          </a:solidFill>
                          <a:latin typeface="Arial" pitchFamily="34" charset="0"/>
                          <a:ea typeface="新細明體" pitchFamily="18" charset="-120"/>
                        </a:defRPr>
                      </a:lvl9pPr>
                    </a:lstStyle>
                    <a:p>
                      <a:pPr marL="0" marR="0" lvl="0" indent="0" algn="ctr" defTabSz="912813" rtl="0" eaLnBrk="1" fontAlgn="base" latinLnBrk="0" hangingPunct="1">
                        <a:lnSpc>
                          <a:spcPct val="100000"/>
                        </a:lnSpc>
                        <a:spcBef>
                          <a:spcPct val="0"/>
                        </a:spcBef>
                        <a:spcAft>
                          <a:spcPct val="0"/>
                        </a:spcAft>
                        <a:buClrTx/>
                        <a:buSzTx/>
                        <a:buFontTx/>
                        <a:buNone/>
                        <a:tabLst/>
                      </a:pPr>
                      <a:r>
                        <a:rPr kumimoji="0" lang="en-US" altLang="zh-TW" sz="2400" b="1" i="0" u="none" strike="noStrike" cap="none" normalizeH="0" baseline="0" dirty="0" smtClean="0">
                          <a:ln>
                            <a:noFill/>
                          </a:ln>
                          <a:solidFill>
                            <a:srgbClr val="000000"/>
                          </a:solidFill>
                          <a:effectLst/>
                          <a:latin typeface="Times New Roman" pitchFamily="18" charset="0"/>
                          <a:ea typeface="微軟正黑體" pitchFamily="34" charset="-120"/>
                          <a:cs typeface="Times New Roman" pitchFamily="18" charset="0"/>
                        </a:rPr>
                        <a:t>●*</a:t>
                      </a:r>
                      <a:endParaRPr kumimoji="0" lang="zh-TW" altLang="zh-TW" sz="2400" b="1" i="0" u="none" strike="noStrike" cap="none" normalizeH="0" baseline="0" dirty="0" smtClean="0">
                        <a:ln>
                          <a:noFill/>
                        </a:ln>
                        <a:solidFill>
                          <a:srgbClr val="000000"/>
                        </a:solidFill>
                        <a:effectLst/>
                        <a:latin typeface="Calibri" pitchFamily="34" charset="0"/>
                        <a:ea typeface="微軟正黑體" pitchFamily="34" charset="-120"/>
                        <a:cs typeface="Times New Roman" pitchFamily="18" charset="0"/>
                      </a:endParaRPr>
                    </a:p>
                  </a:txBody>
                  <a:tcPr marL="35564" marR="35564" marT="0" marB="0" anchor="ctr"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E1E1"/>
                    </a:solidFill>
                  </a:tcPr>
                </a:tc>
                <a:tc>
                  <a:txBody>
                    <a:bodyPr/>
                    <a:lstStyle>
                      <a:lvl1pPr defTabSz="912813">
                        <a:spcBef>
                          <a:spcPct val="20000"/>
                        </a:spcBef>
                        <a:defRPr kumimoji="1" sz="5800">
                          <a:solidFill>
                            <a:schemeClr val="tx1"/>
                          </a:solidFill>
                          <a:latin typeface="Arial" pitchFamily="34" charset="0"/>
                          <a:ea typeface="新細明體" pitchFamily="18" charset="-120"/>
                        </a:defRPr>
                      </a:lvl1pPr>
                      <a:lvl2pPr defTabSz="912813">
                        <a:spcBef>
                          <a:spcPct val="20000"/>
                        </a:spcBef>
                        <a:defRPr kumimoji="1" sz="5000">
                          <a:solidFill>
                            <a:schemeClr val="tx1"/>
                          </a:solidFill>
                          <a:latin typeface="Arial" pitchFamily="34" charset="0"/>
                          <a:ea typeface="新細明體" pitchFamily="18" charset="-120"/>
                        </a:defRPr>
                      </a:lvl2pPr>
                      <a:lvl3pPr defTabSz="912813">
                        <a:spcBef>
                          <a:spcPct val="20000"/>
                        </a:spcBef>
                        <a:defRPr kumimoji="1" sz="4400">
                          <a:solidFill>
                            <a:schemeClr val="tx1"/>
                          </a:solidFill>
                          <a:latin typeface="Arial" pitchFamily="34" charset="0"/>
                          <a:ea typeface="新細明體" pitchFamily="18" charset="-120"/>
                        </a:defRPr>
                      </a:lvl3pPr>
                      <a:lvl4pPr defTabSz="912813">
                        <a:spcBef>
                          <a:spcPct val="20000"/>
                        </a:spcBef>
                        <a:defRPr kumimoji="1" sz="3600">
                          <a:solidFill>
                            <a:schemeClr val="tx1"/>
                          </a:solidFill>
                          <a:latin typeface="Arial" pitchFamily="34" charset="0"/>
                          <a:ea typeface="新細明體" pitchFamily="18" charset="-120"/>
                        </a:defRPr>
                      </a:lvl4pPr>
                      <a:lvl5pPr defTabSz="912813">
                        <a:spcBef>
                          <a:spcPct val="20000"/>
                        </a:spcBef>
                        <a:defRPr kumimoji="1" sz="3600">
                          <a:solidFill>
                            <a:schemeClr val="tx1"/>
                          </a:solidFill>
                          <a:latin typeface="Arial" pitchFamily="34" charset="0"/>
                          <a:ea typeface="新細明體" pitchFamily="18" charset="-120"/>
                        </a:defRPr>
                      </a:lvl5pPr>
                      <a:lvl6pPr marL="2282825" indent="3175" defTabSz="912813" eaLnBrk="0" fontAlgn="base" hangingPunct="0">
                        <a:spcBef>
                          <a:spcPct val="20000"/>
                        </a:spcBef>
                        <a:spcAft>
                          <a:spcPct val="0"/>
                        </a:spcAft>
                        <a:defRPr kumimoji="1" sz="3600">
                          <a:solidFill>
                            <a:schemeClr val="tx1"/>
                          </a:solidFill>
                          <a:latin typeface="Arial" pitchFamily="34" charset="0"/>
                          <a:ea typeface="新細明體" pitchFamily="18" charset="-120"/>
                        </a:defRPr>
                      </a:lvl6pPr>
                      <a:lvl7pPr marL="2740025" indent="3175" defTabSz="912813" eaLnBrk="0" fontAlgn="base" hangingPunct="0">
                        <a:spcBef>
                          <a:spcPct val="20000"/>
                        </a:spcBef>
                        <a:spcAft>
                          <a:spcPct val="0"/>
                        </a:spcAft>
                        <a:defRPr kumimoji="1" sz="3600">
                          <a:solidFill>
                            <a:schemeClr val="tx1"/>
                          </a:solidFill>
                          <a:latin typeface="Arial" pitchFamily="34" charset="0"/>
                          <a:ea typeface="新細明體" pitchFamily="18" charset="-120"/>
                        </a:defRPr>
                      </a:lvl7pPr>
                      <a:lvl8pPr marL="3197225" indent="3175" defTabSz="912813" eaLnBrk="0" fontAlgn="base" hangingPunct="0">
                        <a:spcBef>
                          <a:spcPct val="20000"/>
                        </a:spcBef>
                        <a:spcAft>
                          <a:spcPct val="0"/>
                        </a:spcAft>
                        <a:defRPr kumimoji="1" sz="3600">
                          <a:solidFill>
                            <a:schemeClr val="tx1"/>
                          </a:solidFill>
                          <a:latin typeface="Arial" pitchFamily="34" charset="0"/>
                          <a:ea typeface="新細明體" pitchFamily="18" charset="-120"/>
                        </a:defRPr>
                      </a:lvl8pPr>
                      <a:lvl9pPr marL="3654425" indent="3175" defTabSz="912813" eaLnBrk="0" fontAlgn="base" hangingPunct="0">
                        <a:spcBef>
                          <a:spcPct val="20000"/>
                        </a:spcBef>
                        <a:spcAft>
                          <a:spcPct val="0"/>
                        </a:spcAft>
                        <a:defRPr kumimoji="1" sz="3600">
                          <a:solidFill>
                            <a:schemeClr val="tx1"/>
                          </a:solidFill>
                          <a:latin typeface="Arial" pitchFamily="34" charset="0"/>
                          <a:ea typeface="新細明體" pitchFamily="18" charset="-120"/>
                        </a:defRPr>
                      </a:lvl9pPr>
                    </a:lstStyle>
                    <a:p>
                      <a:pPr marL="0" marR="0" lvl="0" indent="0" algn="ctr" defTabSz="912813" rtl="0" eaLnBrk="1" fontAlgn="base" latinLnBrk="0" hangingPunct="1">
                        <a:lnSpc>
                          <a:spcPct val="100000"/>
                        </a:lnSpc>
                        <a:spcBef>
                          <a:spcPct val="0"/>
                        </a:spcBef>
                        <a:spcAft>
                          <a:spcPct val="0"/>
                        </a:spcAft>
                        <a:buClrTx/>
                        <a:buSzTx/>
                        <a:buFontTx/>
                        <a:buNone/>
                        <a:tabLst/>
                      </a:pPr>
                      <a:r>
                        <a:rPr kumimoji="0" lang="en-US" altLang="zh-TW" sz="2400" b="1" i="0" u="none" strike="noStrike" cap="none" normalizeH="0" baseline="0" dirty="0" smtClean="0">
                          <a:ln>
                            <a:noFill/>
                          </a:ln>
                          <a:solidFill>
                            <a:srgbClr val="000000"/>
                          </a:solidFill>
                          <a:effectLst/>
                          <a:latin typeface="Times New Roman" pitchFamily="18" charset="0"/>
                          <a:ea typeface="微軟正黑體" pitchFamily="34" charset="-120"/>
                          <a:cs typeface="Times New Roman" pitchFamily="18" charset="0"/>
                        </a:rPr>
                        <a:t>●*</a:t>
                      </a:r>
                      <a:endParaRPr kumimoji="0" lang="zh-TW" altLang="zh-TW" sz="2400" b="1" i="0" u="none" strike="noStrike" cap="none" normalizeH="0" baseline="0" dirty="0" smtClean="0">
                        <a:ln>
                          <a:noFill/>
                        </a:ln>
                        <a:solidFill>
                          <a:srgbClr val="000000"/>
                        </a:solidFill>
                        <a:effectLst/>
                        <a:latin typeface="Calibri" pitchFamily="34" charset="0"/>
                        <a:ea typeface="微軟正黑體" pitchFamily="34" charset="-120"/>
                        <a:cs typeface="Times New Roman" pitchFamily="18" charset="0"/>
                      </a:endParaRPr>
                    </a:p>
                  </a:txBody>
                  <a:tcPr marL="35564" marR="35564" marT="0" marB="0" anchor="ctr"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E1E1"/>
                    </a:solidFill>
                  </a:tcPr>
                </a:tc>
                <a:tc vMerge="1">
                  <a:txBody>
                    <a:bodyPr/>
                    <a:lstStyle/>
                    <a:p>
                      <a:endParaRPr lang="zh-TW" altLang="en-US"/>
                    </a:p>
                  </a:txBody>
                  <a:tcPr/>
                </a:tc>
                <a:tc vMerge="1">
                  <a:txBody>
                    <a:bodyPr/>
                    <a:lstStyle/>
                    <a:p>
                      <a:endParaRPr lang="zh-TW" altLang="en-US"/>
                    </a:p>
                  </a:txBody>
                  <a:tcPr/>
                </a:tc>
                <a:tc vMerge="1">
                  <a:txBody>
                    <a:bodyPr/>
                    <a:lstStyle/>
                    <a:p>
                      <a:endParaRPr lang="zh-TW" altLang="en-US"/>
                    </a:p>
                  </a:txBody>
                  <a:tcPr/>
                </a:tc>
              </a:tr>
              <a:tr h="249359">
                <a:tc vMerge="1">
                  <a:txBody>
                    <a:bodyPr/>
                    <a:lstStyle/>
                    <a:p>
                      <a:endParaRPr lang="zh-TW" altLang="en-US"/>
                    </a:p>
                  </a:txBody>
                  <a:tcPr/>
                </a:tc>
                <a:tc vMerge="1">
                  <a:txBody>
                    <a:bodyPr/>
                    <a:lstStyle/>
                    <a:p>
                      <a:endParaRPr lang="zh-TW" altLang="en-US"/>
                    </a:p>
                  </a:txBody>
                  <a:tcPr/>
                </a:tc>
                <a:tc>
                  <a:txBody>
                    <a:bodyPr/>
                    <a:lstStyle>
                      <a:lvl1pPr defTabSz="912813">
                        <a:spcBef>
                          <a:spcPct val="20000"/>
                        </a:spcBef>
                        <a:defRPr kumimoji="1" sz="5800">
                          <a:solidFill>
                            <a:schemeClr val="tx1"/>
                          </a:solidFill>
                          <a:latin typeface="Arial" pitchFamily="34" charset="0"/>
                          <a:ea typeface="新細明體" pitchFamily="18" charset="-120"/>
                        </a:defRPr>
                      </a:lvl1pPr>
                      <a:lvl2pPr defTabSz="912813">
                        <a:spcBef>
                          <a:spcPct val="20000"/>
                        </a:spcBef>
                        <a:defRPr kumimoji="1" sz="5000">
                          <a:solidFill>
                            <a:schemeClr val="tx1"/>
                          </a:solidFill>
                          <a:latin typeface="Arial" pitchFamily="34" charset="0"/>
                          <a:ea typeface="新細明體" pitchFamily="18" charset="-120"/>
                        </a:defRPr>
                      </a:lvl2pPr>
                      <a:lvl3pPr defTabSz="912813">
                        <a:spcBef>
                          <a:spcPct val="20000"/>
                        </a:spcBef>
                        <a:defRPr kumimoji="1" sz="4400">
                          <a:solidFill>
                            <a:schemeClr val="tx1"/>
                          </a:solidFill>
                          <a:latin typeface="Arial" pitchFamily="34" charset="0"/>
                          <a:ea typeface="新細明體" pitchFamily="18" charset="-120"/>
                        </a:defRPr>
                      </a:lvl3pPr>
                      <a:lvl4pPr defTabSz="912813">
                        <a:spcBef>
                          <a:spcPct val="20000"/>
                        </a:spcBef>
                        <a:defRPr kumimoji="1" sz="3600">
                          <a:solidFill>
                            <a:schemeClr val="tx1"/>
                          </a:solidFill>
                          <a:latin typeface="Arial" pitchFamily="34" charset="0"/>
                          <a:ea typeface="新細明體" pitchFamily="18" charset="-120"/>
                        </a:defRPr>
                      </a:lvl4pPr>
                      <a:lvl5pPr defTabSz="912813">
                        <a:spcBef>
                          <a:spcPct val="20000"/>
                        </a:spcBef>
                        <a:defRPr kumimoji="1" sz="3600">
                          <a:solidFill>
                            <a:schemeClr val="tx1"/>
                          </a:solidFill>
                          <a:latin typeface="Arial" pitchFamily="34" charset="0"/>
                          <a:ea typeface="新細明體" pitchFamily="18" charset="-120"/>
                        </a:defRPr>
                      </a:lvl5pPr>
                      <a:lvl6pPr marL="2282825" indent="3175" defTabSz="912813" eaLnBrk="0" fontAlgn="base" hangingPunct="0">
                        <a:spcBef>
                          <a:spcPct val="20000"/>
                        </a:spcBef>
                        <a:spcAft>
                          <a:spcPct val="0"/>
                        </a:spcAft>
                        <a:defRPr kumimoji="1" sz="3600">
                          <a:solidFill>
                            <a:schemeClr val="tx1"/>
                          </a:solidFill>
                          <a:latin typeface="Arial" pitchFamily="34" charset="0"/>
                          <a:ea typeface="新細明體" pitchFamily="18" charset="-120"/>
                        </a:defRPr>
                      </a:lvl6pPr>
                      <a:lvl7pPr marL="2740025" indent="3175" defTabSz="912813" eaLnBrk="0" fontAlgn="base" hangingPunct="0">
                        <a:spcBef>
                          <a:spcPct val="20000"/>
                        </a:spcBef>
                        <a:spcAft>
                          <a:spcPct val="0"/>
                        </a:spcAft>
                        <a:defRPr kumimoji="1" sz="3600">
                          <a:solidFill>
                            <a:schemeClr val="tx1"/>
                          </a:solidFill>
                          <a:latin typeface="Arial" pitchFamily="34" charset="0"/>
                          <a:ea typeface="新細明體" pitchFamily="18" charset="-120"/>
                        </a:defRPr>
                      </a:lvl7pPr>
                      <a:lvl8pPr marL="3197225" indent="3175" defTabSz="912813" eaLnBrk="0" fontAlgn="base" hangingPunct="0">
                        <a:spcBef>
                          <a:spcPct val="20000"/>
                        </a:spcBef>
                        <a:spcAft>
                          <a:spcPct val="0"/>
                        </a:spcAft>
                        <a:defRPr kumimoji="1" sz="3600">
                          <a:solidFill>
                            <a:schemeClr val="tx1"/>
                          </a:solidFill>
                          <a:latin typeface="Arial" pitchFamily="34" charset="0"/>
                          <a:ea typeface="新細明體" pitchFamily="18" charset="-120"/>
                        </a:defRPr>
                      </a:lvl8pPr>
                      <a:lvl9pPr marL="3654425" indent="3175" defTabSz="912813" eaLnBrk="0" fontAlgn="base" hangingPunct="0">
                        <a:spcBef>
                          <a:spcPct val="20000"/>
                        </a:spcBef>
                        <a:spcAft>
                          <a:spcPct val="0"/>
                        </a:spcAft>
                        <a:defRPr kumimoji="1" sz="3600">
                          <a:solidFill>
                            <a:schemeClr val="tx1"/>
                          </a:solidFill>
                          <a:latin typeface="Arial" pitchFamily="34" charset="0"/>
                          <a:ea typeface="新細明體" pitchFamily="18" charset="-120"/>
                        </a:defRPr>
                      </a:lvl9pPr>
                    </a:lstStyle>
                    <a:p>
                      <a:pPr marL="0" marR="0" lvl="0" indent="0" algn="l" defTabSz="912813" rtl="0" eaLnBrk="1" fontAlgn="base" latinLnBrk="0" hangingPunct="1">
                        <a:lnSpc>
                          <a:spcPct val="100000"/>
                        </a:lnSpc>
                        <a:spcBef>
                          <a:spcPct val="0"/>
                        </a:spcBef>
                        <a:spcAft>
                          <a:spcPct val="0"/>
                        </a:spcAft>
                        <a:buClrTx/>
                        <a:buSzTx/>
                        <a:buFontTx/>
                        <a:buNone/>
                        <a:tabLst/>
                      </a:pPr>
                      <a:r>
                        <a:rPr kumimoji="0" lang="zh-TW" altLang="zh-TW" sz="2400" b="1" i="0" u="none" strike="noStrike" cap="none" normalizeH="0" baseline="0" dirty="0" smtClean="0">
                          <a:ln>
                            <a:noFill/>
                          </a:ln>
                          <a:solidFill>
                            <a:srgbClr val="000000"/>
                          </a:solidFill>
                          <a:effectLst/>
                          <a:latin typeface="Times New Roman" pitchFamily="18" charset="0"/>
                          <a:ea typeface="微軟正黑體" pitchFamily="34" charset="-120"/>
                          <a:cs typeface="Times New Roman" pitchFamily="18" charset="0"/>
                        </a:rPr>
                        <a:t>水產養殖管理設施</a:t>
                      </a:r>
                      <a:endParaRPr kumimoji="0" lang="zh-TW" altLang="zh-TW" sz="2400" b="1" i="0" u="none" strike="noStrike" cap="none" normalizeH="0" baseline="0" dirty="0" smtClean="0">
                        <a:ln>
                          <a:noFill/>
                        </a:ln>
                        <a:solidFill>
                          <a:srgbClr val="000000"/>
                        </a:solidFill>
                        <a:effectLst/>
                        <a:latin typeface="Calibri" pitchFamily="34" charset="0"/>
                        <a:ea typeface="微軟正黑體" pitchFamily="34" charset="-120"/>
                        <a:cs typeface="Times New Roman" pitchFamily="18" charset="0"/>
                      </a:endParaRPr>
                    </a:p>
                  </a:txBody>
                  <a:tcPr marL="35564" marR="35564" marT="0" marB="0" anchor="ctr"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E1E1"/>
                    </a:solidFill>
                  </a:tcPr>
                </a:tc>
                <a:tc>
                  <a:txBody>
                    <a:bodyPr/>
                    <a:lstStyle>
                      <a:lvl1pPr defTabSz="912813">
                        <a:spcBef>
                          <a:spcPct val="20000"/>
                        </a:spcBef>
                        <a:defRPr kumimoji="1" sz="5800">
                          <a:solidFill>
                            <a:schemeClr val="tx1"/>
                          </a:solidFill>
                          <a:latin typeface="Arial" pitchFamily="34" charset="0"/>
                          <a:ea typeface="新細明體" pitchFamily="18" charset="-120"/>
                        </a:defRPr>
                      </a:lvl1pPr>
                      <a:lvl2pPr defTabSz="912813">
                        <a:spcBef>
                          <a:spcPct val="20000"/>
                        </a:spcBef>
                        <a:defRPr kumimoji="1" sz="5000">
                          <a:solidFill>
                            <a:schemeClr val="tx1"/>
                          </a:solidFill>
                          <a:latin typeface="Arial" pitchFamily="34" charset="0"/>
                          <a:ea typeface="新細明體" pitchFamily="18" charset="-120"/>
                        </a:defRPr>
                      </a:lvl2pPr>
                      <a:lvl3pPr defTabSz="912813">
                        <a:spcBef>
                          <a:spcPct val="20000"/>
                        </a:spcBef>
                        <a:defRPr kumimoji="1" sz="4400">
                          <a:solidFill>
                            <a:schemeClr val="tx1"/>
                          </a:solidFill>
                          <a:latin typeface="Arial" pitchFamily="34" charset="0"/>
                          <a:ea typeface="新細明體" pitchFamily="18" charset="-120"/>
                        </a:defRPr>
                      </a:lvl3pPr>
                      <a:lvl4pPr defTabSz="912813">
                        <a:spcBef>
                          <a:spcPct val="20000"/>
                        </a:spcBef>
                        <a:defRPr kumimoji="1" sz="3600">
                          <a:solidFill>
                            <a:schemeClr val="tx1"/>
                          </a:solidFill>
                          <a:latin typeface="Arial" pitchFamily="34" charset="0"/>
                          <a:ea typeface="新細明體" pitchFamily="18" charset="-120"/>
                        </a:defRPr>
                      </a:lvl4pPr>
                      <a:lvl5pPr defTabSz="912813">
                        <a:spcBef>
                          <a:spcPct val="20000"/>
                        </a:spcBef>
                        <a:defRPr kumimoji="1" sz="3600">
                          <a:solidFill>
                            <a:schemeClr val="tx1"/>
                          </a:solidFill>
                          <a:latin typeface="Arial" pitchFamily="34" charset="0"/>
                          <a:ea typeface="新細明體" pitchFamily="18" charset="-120"/>
                        </a:defRPr>
                      </a:lvl5pPr>
                      <a:lvl6pPr marL="2282825" indent="3175" defTabSz="912813" eaLnBrk="0" fontAlgn="base" hangingPunct="0">
                        <a:spcBef>
                          <a:spcPct val="20000"/>
                        </a:spcBef>
                        <a:spcAft>
                          <a:spcPct val="0"/>
                        </a:spcAft>
                        <a:defRPr kumimoji="1" sz="3600">
                          <a:solidFill>
                            <a:schemeClr val="tx1"/>
                          </a:solidFill>
                          <a:latin typeface="Arial" pitchFamily="34" charset="0"/>
                          <a:ea typeface="新細明體" pitchFamily="18" charset="-120"/>
                        </a:defRPr>
                      </a:lvl6pPr>
                      <a:lvl7pPr marL="2740025" indent="3175" defTabSz="912813" eaLnBrk="0" fontAlgn="base" hangingPunct="0">
                        <a:spcBef>
                          <a:spcPct val="20000"/>
                        </a:spcBef>
                        <a:spcAft>
                          <a:spcPct val="0"/>
                        </a:spcAft>
                        <a:defRPr kumimoji="1" sz="3600">
                          <a:solidFill>
                            <a:schemeClr val="tx1"/>
                          </a:solidFill>
                          <a:latin typeface="Arial" pitchFamily="34" charset="0"/>
                          <a:ea typeface="新細明體" pitchFamily="18" charset="-120"/>
                        </a:defRPr>
                      </a:lvl7pPr>
                      <a:lvl8pPr marL="3197225" indent="3175" defTabSz="912813" eaLnBrk="0" fontAlgn="base" hangingPunct="0">
                        <a:spcBef>
                          <a:spcPct val="20000"/>
                        </a:spcBef>
                        <a:spcAft>
                          <a:spcPct val="0"/>
                        </a:spcAft>
                        <a:defRPr kumimoji="1" sz="3600">
                          <a:solidFill>
                            <a:schemeClr val="tx1"/>
                          </a:solidFill>
                          <a:latin typeface="Arial" pitchFamily="34" charset="0"/>
                          <a:ea typeface="新細明體" pitchFamily="18" charset="-120"/>
                        </a:defRPr>
                      </a:lvl8pPr>
                      <a:lvl9pPr marL="3654425" indent="3175" defTabSz="912813" eaLnBrk="0" fontAlgn="base" hangingPunct="0">
                        <a:spcBef>
                          <a:spcPct val="20000"/>
                        </a:spcBef>
                        <a:spcAft>
                          <a:spcPct val="0"/>
                        </a:spcAft>
                        <a:defRPr kumimoji="1" sz="3600">
                          <a:solidFill>
                            <a:schemeClr val="tx1"/>
                          </a:solidFill>
                          <a:latin typeface="Arial" pitchFamily="34" charset="0"/>
                          <a:ea typeface="新細明體" pitchFamily="18" charset="-120"/>
                        </a:defRPr>
                      </a:lvl9pPr>
                    </a:lstStyle>
                    <a:p>
                      <a:pPr marL="0" marR="0" lvl="0" indent="0" algn="ctr" defTabSz="912813" rtl="0" eaLnBrk="1" fontAlgn="base" latinLnBrk="0" hangingPunct="1">
                        <a:lnSpc>
                          <a:spcPct val="100000"/>
                        </a:lnSpc>
                        <a:spcBef>
                          <a:spcPct val="0"/>
                        </a:spcBef>
                        <a:spcAft>
                          <a:spcPct val="0"/>
                        </a:spcAft>
                        <a:buClrTx/>
                        <a:buSzTx/>
                        <a:buFontTx/>
                        <a:buNone/>
                        <a:tabLst/>
                      </a:pPr>
                      <a:r>
                        <a:rPr kumimoji="0" lang="en-US" altLang="zh-TW" sz="2400" b="1" i="0" u="none" strike="noStrike" cap="none" normalizeH="0" baseline="0" smtClean="0">
                          <a:ln>
                            <a:noFill/>
                          </a:ln>
                          <a:solidFill>
                            <a:srgbClr val="000000"/>
                          </a:solidFill>
                          <a:effectLst/>
                          <a:latin typeface="微軟正黑體" pitchFamily="34" charset="-120"/>
                          <a:ea typeface="微軟正黑體" pitchFamily="34" charset="-120"/>
                          <a:cs typeface="Times New Roman" pitchFamily="18" charset="0"/>
                        </a:rPr>
                        <a:t>●</a:t>
                      </a:r>
                      <a:endParaRPr kumimoji="0" lang="zh-TW" altLang="zh-TW" sz="2400" b="1" i="0" u="none" strike="noStrike" cap="none" normalizeH="0" baseline="0" smtClean="0">
                        <a:ln>
                          <a:noFill/>
                        </a:ln>
                        <a:solidFill>
                          <a:srgbClr val="000000"/>
                        </a:solidFill>
                        <a:effectLst/>
                        <a:latin typeface="微軟正黑體" pitchFamily="34" charset="-120"/>
                        <a:ea typeface="微軟正黑體" pitchFamily="34" charset="-120"/>
                        <a:cs typeface="Times New Roman" pitchFamily="18" charset="0"/>
                      </a:endParaRPr>
                    </a:p>
                  </a:txBody>
                  <a:tcPr marL="35564" marR="35564" marT="0" marB="0" anchor="ctr"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E1E1"/>
                    </a:solidFill>
                  </a:tcPr>
                </a:tc>
                <a:tc>
                  <a:txBody>
                    <a:bodyPr/>
                    <a:lstStyle>
                      <a:lvl1pPr defTabSz="912813">
                        <a:spcBef>
                          <a:spcPct val="20000"/>
                        </a:spcBef>
                        <a:defRPr kumimoji="1" sz="5800">
                          <a:solidFill>
                            <a:schemeClr val="tx1"/>
                          </a:solidFill>
                          <a:latin typeface="Arial" pitchFamily="34" charset="0"/>
                          <a:ea typeface="新細明體" pitchFamily="18" charset="-120"/>
                        </a:defRPr>
                      </a:lvl1pPr>
                      <a:lvl2pPr defTabSz="912813">
                        <a:spcBef>
                          <a:spcPct val="20000"/>
                        </a:spcBef>
                        <a:defRPr kumimoji="1" sz="5000">
                          <a:solidFill>
                            <a:schemeClr val="tx1"/>
                          </a:solidFill>
                          <a:latin typeface="Arial" pitchFamily="34" charset="0"/>
                          <a:ea typeface="新細明體" pitchFamily="18" charset="-120"/>
                        </a:defRPr>
                      </a:lvl2pPr>
                      <a:lvl3pPr defTabSz="912813">
                        <a:spcBef>
                          <a:spcPct val="20000"/>
                        </a:spcBef>
                        <a:defRPr kumimoji="1" sz="4400">
                          <a:solidFill>
                            <a:schemeClr val="tx1"/>
                          </a:solidFill>
                          <a:latin typeface="Arial" pitchFamily="34" charset="0"/>
                          <a:ea typeface="新細明體" pitchFamily="18" charset="-120"/>
                        </a:defRPr>
                      </a:lvl3pPr>
                      <a:lvl4pPr defTabSz="912813">
                        <a:spcBef>
                          <a:spcPct val="20000"/>
                        </a:spcBef>
                        <a:defRPr kumimoji="1" sz="3600">
                          <a:solidFill>
                            <a:schemeClr val="tx1"/>
                          </a:solidFill>
                          <a:latin typeface="Arial" pitchFamily="34" charset="0"/>
                          <a:ea typeface="新細明體" pitchFamily="18" charset="-120"/>
                        </a:defRPr>
                      </a:lvl4pPr>
                      <a:lvl5pPr defTabSz="912813">
                        <a:spcBef>
                          <a:spcPct val="20000"/>
                        </a:spcBef>
                        <a:defRPr kumimoji="1" sz="3600">
                          <a:solidFill>
                            <a:schemeClr val="tx1"/>
                          </a:solidFill>
                          <a:latin typeface="Arial" pitchFamily="34" charset="0"/>
                          <a:ea typeface="新細明體" pitchFamily="18" charset="-120"/>
                        </a:defRPr>
                      </a:lvl5pPr>
                      <a:lvl6pPr marL="2282825" indent="3175" defTabSz="912813" eaLnBrk="0" fontAlgn="base" hangingPunct="0">
                        <a:spcBef>
                          <a:spcPct val="20000"/>
                        </a:spcBef>
                        <a:spcAft>
                          <a:spcPct val="0"/>
                        </a:spcAft>
                        <a:defRPr kumimoji="1" sz="3600">
                          <a:solidFill>
                            <a:schemeClr val="tx1"/>
                          </a:solidFill>
                          <a:latin typeface="Arial" pitchFamily="34" charset="0"/>
                          <a:ea typeface="新細明體" pitchFamily="18" charset="-120"/>
                        </a:defRPr>
                      </a:lvl6pPr>
                      <a:lvl7pPr marL="2740025" indent="3175" defTabSz="912813" eaLnBrk="0" fontAlgn="base" hangingPunct="0">
                        <a:spcBef>
                          <a:spcPct val="20000"/>
                        </a:spcBef>
                        <a:spcAft>
                          <a:spcPct val="0"/>
                        </a:spcAft>
                        <a:defRPr kumimoji="1" sz="3600">
                          <a:solidFill>
                            <a:schemeClr val="tx1"/>
                          </a:solidFill>
                          <a:latin typeface="Arial" pitchFamily="34" charset="0"/>
                          <a:ea typeface="新細明體" pitchFamily="18" charset="-120"/>
                        </a:defRPr>
                      </a:lvl7pPr>
                      <a:lvl8pPr marL="3197225" indent="3175" defTabSz="912813" eaLnBrk="0" fontAlgn="base" hangingPunct="0">
                        <a:spcBef>
                          <a:spcPct val="20000"/>
                        </a:spcBef>
                        <a:spcAft>
                          <a:spcPct val="0"/>
                        </a:spcAft>
                        <a:defRPr kumimoji="1" sz="3600">
                          <a:solidFill>
                            <a:schemeClr val="tx1"/>
                          </a:solidFill>
                          <a:latin typeface="Arial" pitchFamily="34" charset="0"/>
                          <a:ea typeface="新細明體" pitchFamily="18" charset="-120"/>
                        </a:defRPr>
                      </a:lvl8pPr>
                      <a:lvl9pPr marL="3654425" indent="3175" defTabSz="912813" eaLnBrk="0" fontAlgn="base" hangingPunct="0">
                        <a:spcBef>
                          <a:spcPct val="20000"/>
                        </a:spcBef>
                        <a:spcAft>
                          <a:spcPct val="0"/>
                        </a:spcAft>
                        <a:defRPr kumimoji="1" sz="3600">
                          <a:solidFill>
                            <a:schemeClr val="tx1"/>
                          </a:solidFill>
                          <a:latin typeface="Arial" pitchFamily="34" charset="0"/>
                          <a:ea typeface="新細明體" pitchFamily="18" charset="-120"/>
                        </a:defRPr>
                      </a:lvl9pPr>
                    </a:lstStyle>
                    <a:p>
                      <a:pPr marL="0" marR="0" lvl="0" indent="0" algn="ctr" defTabSz="912813" rtl="0" eaLnBrk="1" fontAlgn="base" latinLnBrk="0" hangingPunct="1">
                        <a:lnSpc>
                          <a:spcPct val="100000"/>
                        </a:lnSpc>
                        <a:spcBef>
                          <a:spcPct val="0"/>
                        </a:spcBef>
                        <a:spcAft>
                          <a:spcPct val="0"/>
                        </a:spcAft>
                        <a:buClrTx/>
                        <a:buSzTx/>
                        <a:buFontTx/>
                        <a:buNone/>
                        <a:tabLst/>
                      </a:pPr>
                      <a:r>
                        <a:rPr kumimoji="0" lang="en-US" altLang="zh-TW" sz="2400" b="1" i="0" u="none" strike="noStrike" cap="none" normalizeH="0" baseline="0" dirty="0" smtClean="0">
                          <a:ln>
                            <a:noFill/>
                          </a:ln>
                          <a:solidFill>
                            <a:srgbClr val="000000"/>
                          </a:solidFill>
                          <a:effectLst/>
                          <a:latin typeface="微軟正黑體" pitchFamily="34" charset="-120"/>
                          <a:ea typeface="微軟正黑體" pitchFamily="34" charset="-120"/>
                          <a:cs typeface="Times New Roman" pitchFamily="18" charset="0"/>
                        </a:rPr>
                        <a:t>●</a:t>
                      </a:r>
                      <a:endParaRPr kumimoji="0" lang="zh-TW" altLang="zh-TW" sz="2400" b="1" i="0" u="none" strike="noStrike" cap="none" normalizeH="0" baseline="0" dirty="0" smtClean="0">
                        <a:ln>
                          <a:noFill/>
                        </a:ln>
                        <a:solidFill>
                          <a:srgbClr val="000000"/>
                        </a:solidFill>
                        <a:effectLst/>
                        <a:latin typeface="微軟正黑體" pitchFamily="34" charset="-120"/>
                        <a:ea typeface="微軟正黑體" pitchFamily="34" charset="-120"/>
                        <a:cs typeface="Times New Roman" pitchFamily="18" charset="0"/>
                      </a:endParaRPr>
                    </a:p>
                  </a:txBody>
                  <a:tcPr marL="35564" marR="35564" marT="0" marB="0" anchor="ctr"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E1E1"/>
                    </a:solidFill>
                  </a:tcPr>
                </a:tc>
                <a:tc>
                  <a:txBody>
                    <a:bodyPr/>
                    <a:lstStyle>
                      <a:lvl1pPr defTabSz="912813">
                        <a:spcBef>
                          <a:spcPct val="20000"/>
                        </a:spcBef>
                        <a:defRPr kumimoji="1" sz="5800">
                          <a:solidFill>
                            <a:schemeClr val="tx1"/>
                          </a:solidFill>
                          <a:latin typeface="Arial" pitchFamily="34" charset="0"/>
                          <a:ea typeface="新細明體" pitchFamily="18" charset="-120"/>
                        </a:defRPr>
                      </a:lvl1pPr>
                      <a:lvl2pPr defTabSz="912813">
                        <a:spcBef>
                          <a:spcPct val="20000"/>
                        </a:spcBef>
                        <a:defRPr kumimoji="1" sz="5000">
                          <a:solidFill>
                            <a:schemeClr val="tx1"/>
                          </a:solidFill>
                          <a:latin typeface="Arial" pitchFamily="34" charset="0"/>
                          <a:ea typeface="新細明體" pitchFamily="18" charset="-120"/>
                        </a:defRPr>
                      </a:lvl2pPr>
                      <a:lvl3pPr defTabSz="912813">
                        <a:spcBef>
                          <a:spcPct val="20000"/>
                        </a:spcBef>
                        <a:defRPr kumimoji="1" sz="4400">
                          <a:solidFill>
                            <a:schemeClr val="tx1"/>
                          </a:solidFill>
                          <a:latin typeface="Arial" pitchFamily="34" charset="0"/>
                          <a:ea typeface="新細明體" pitchFamily="18" charset="-120"/>
                        </a:defRPr>
                      </a:lvl3pPr>
                      <a:lvl4pPr defTabSz="912813">
                        <a:spcBef>
                          <a:spcPct val="20000"/>
                        </a:spcBef>
                        <a:defRPr kumimoji="1" sz="3600">
                          <a:solidFill>
                            <a:schemeClr val="tx1"/>
                          </a:solidFill>
                          <a:latin typeface="Arial" pitchFamily="34" charset="0"/>
                          <a:ea typeface="新細明體" pitchFamily="18" charset="-120"/>
                        </a:defRPr>
                      </a:lvl4pPr>
                      <a:lvl5pPr defTabSz="912813">
                        <a:spcBef>
                          <a:spcPct val="20000"/>
                        </a:spcBef>
                        <a:defRPr kumimoji="1" sz="3600">
                          <a:solidFill>
                            <a:schemeClr val="tx1"/>
                          </a:solidFill>
                          <a:latin typeface="Arial" pitchFamily="34" charset="0"/>
                          <a:ea typeface="新細明體" pitchFamily="18" charset="-120"/>
                        </a:defRPr>
                      </a:lvl5pPr>
                      <a:lvl6pPr marL="2282825" indent="3175" defTabSz="912813" eaLnBrk="0" fontAlgn="base" hangingPunct="0">
                        <a:spcBef>
                          <a:spcPct val="20000"/>
                        </a:spcBef>
                        <a:spcAft>
                          <a:spcPct val="0"/>
                        </a:spcAft>
                        <a:defRPr kumimoji="1" sz="3600">
                          <a:solidFill>
                            <a:schemeClr val="tx1"/>
                          </a:solidFill>
                          <a:latin typeface="Arial" pitchFamily="34" charset="0"/>
                          <a:ea typeface="新細明體" pitchFamily="18" charset="-120"/>
                        </a:defRPr>
                      </a:lvl6pPr>
                      <a:lvl7pPr marL="2740025" indent="3175" defTabSz="912813" eaLnBrk="0" fontAlgn="base" hangingPunct="0">
                        <a:spcBef>
                          <a:spcPct val="20000"/>
                        </a:spcBef>
                        <a:spcAft>
                          <a:spcPct val="0"/>
                        </a:spcAft>
                        <a:defRPr kumimoji="1" sz="3600">
                          <a:solidFill>
                            <a:schemeClr val="tx1"/>
                          </a:solidFill>
                          <a:latin typeface="Arial" pitchFamily="34" charset="0"/>
                          <a:ea typeface="新細明體" pitchFamily="18" charset="-120"/>
                        </a:defRPr>
                      </a:lvl7pPr>
                      <a:lvl8pPr marL="3197225" indent="3175" defTabSz="912813" eaLnBrk="0" fontAlgn="base" hangingPunct="0">
                        <a:spcBef>
                          <a:spcPct val="20000"/>
                        </a:spcBef>
                        <a:spcAft>
                          <a:spcPct val="0"/>
                        </a:spcAft>
                        <a:defRPr kumimoji="1" sz="3600">
                          <a:solidFill>
                            <a:schemeClr val="tx1"/>
                          </a:solidFill>
                          <a:latin typeface="Arial" pitchFamily="34" charset="0"/>
                          <a:ea typeface="新細明體" pitchFamily="18" charset="-120"/>
                        </a:defRPr>
                      </a:lvl8pPr>
                      <a:lvl9pPr marL="3654425" indent="3175" defTabSz="912813" eaLnBrk="0" fontAlgn="base" hangingPunct="0">
                        <a:spcBef>
                          <a:spcPct val="20000"/>
                        </a:spcBef>
                        <a:spcAft>
                          <a:spcPct val="0"/>
                        </a:spcAft>
                        <a:defRPr kumimoji="1" sz="3600">
                          <a:solidFill>
                            <a:schemeClr val="tx1"/>
                          </a:solidFill>
                          <a:latin typeface="Arial" pitchFamily="34" charset="0"/>
                          <a:ea typeface="新細明體" pitchFamily="18" charset="-120"/>
                        </a:defRPr>
                      </a:lvl9pPr>
                    </a:lstStyle>
                    <a:p>
                      <a:pPr marL="0" marR="0" lvl="0" indent="0" algn="ctr" defTabSz="912813" rtl="0" eaLnBrk="1" fontAlgn="base" latinLnBrk="0" hangingPunct="1">
                        <a:lnSpc>
                          <a:spcPct val="100000"/>
                        </a:lnSpc>
                        <a:spcBef>
                          <a:spcPct val="0"/>
                        </a:spcBef>
                        <a:spcAft>
                          <a:spcPct val="0"/>
                        </a:spcAft>
                        <a:buClrTx/>
                        <a:buSzTx/>
                        <a:buFontTx/>
                        <a:buNone/>
                        <a:tabLst/>
                      </a:pPr>
                      <a:r>
                        <a:rPr kumimoji="0" lang="en-US" altLang="zh-TW" sz="2400" b="1" i="0" u="none" strike="noStrike" cap="none" normalizeH="0" baseline="0" dirty="0" smtClean="0">
                          <a:ln>
                            <a:noFill/>
                          </a:ln>
                          <a:solidFill>
                            <a:srgbClr val="000000"/>
                          </a:solidFill>
                          <a:effectLst/>
                          <a:latin typeface="微軟正黑體" pitchFamily="34" charset="-120"/>
                          <a:ea typeface="微軟正黑體" pitchFamily="34" charset="-120"/>
                          <a:cs typeface="Times New Roman" pitchFamily="18" charset="0"/>
                        </a:rPr>
                        <a:t>●*/○</a:t>
                      </a:r>
                      <a:endParaRPr kumimoji="0" lang="zh-TW" altLang="zh-TW" sz="2400" b="1" i="0" u="none" strike="noStrike" cap="none" normalizeH="0" baseline="0" dirty="0" smtClean="0">
                        <a:ln>
                          <a:noFill/>
                        </a:ln>
                        <a:solidFill>
                          <a:srgbClr val="000000"/>
                        </a:solidFill>
                        <a:effectLst/>
                        <a:latin typeface="微軟正黑體" pitchFamily="34" charset="-120"/>
                        <a:ea typeface="微軟正黑體" pitchFamily="34" charset="-120"/>
                        <a:cs typeface="Times New Roman" pitchFamily="18" charset="0"/>
                      </a:endParaRPr>
                    </a:p>
                  </a:txBody>
                  <a:tcPr marL="35564" marR="35564" marT="0" marB="0" anchor="ctr"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E1E1"/>
                    </a:solidFill>
                  </a:tcPr>
                </a:tc>
                <a:tc>
                  <a:txBody>
                    <a:bodyPr/>
                    <a:lstStyle>
                      <a:lvl1pPr defTabSz="912813">
                        <a:spcBef>
                          <a:spcPct val="20000"/>
                        </a:spcBef>
                        <a:defRPr kumimoji="1" sz="5800">
                          <a:solidFill>
                            <a:schemeClr val="tx1"/>
                          </a:solidFill>
                          <a:latin typeface="Arial" pitchFamily="34" charset="0"/>
                          <a:ea typeface="新細明體" pitchFamily="18" charset="-120"/>
                        </a:defRPr>
                      </a:lvl1pPr>
                      <a:lvl2pPr defTabSz="912813">
                        <a:spcBef>
                          <a:spcPct val="20000"/>
                        </a:spcBef>
                        <a:defRPr kumimoji="1" sz="5000">
                          <a:solidFill>
                            <a:schemeClr val="tx1"/>
                          </a:solidFill>
                          <a:latin typeface="Arial" pitchFamily="34" charset="0"/>
                          <a:ea typeface="新細明體" pitchFamily="18" charset="-120"/>
                        </a:defRPr>
                      </a:lvl2pPr>
                      <a:lvl3pPr defTabSz="912813">
                        <a:spcBef>
                          <a:spcPct val="20000"/>
                        </a:spcBef>
                        <a:defRPr kumimoji="1" sz="4400">
                          <a:solidFill>
                            <a:schemeClr val="tx1"/>
                          </a:solidFill>
                          <a:latin typeface="Arial" pitchFamily="34" charset="0"/>
                          <a:ea typeface="新細明體" pitchFamily="18" charset="-120"/>
                        </a:defRPr>
                      </a:lvl3pPr>
                      <a:lvl4pPr defTabSz="912813">
                        <a:spcBef>
                          <a:spcPct val="20000"/>
                        </a:spcBef>
                        <a:defRPr kumimoji="1" sz="3600">
                          <a:solidFill>
                            <a:schemeClr val="tx1"/>
                          </a:solidFill>
                          <a:latin typeface="Arial" pitchFamily="34" charset="0"/>
                          <a:ea typeface="新細明體" pitchFamily="18" charset="-120"/>
                        </a:defRPr>
                      </a:lvl4pPr>
                      <a:lvl5pPr defTabSz="912813">
                        <a:spcBef>
                          <a:spcPct val="20000"/>
                        </a:spcBef>
                        <a:defRPr kumimoji="1" sz="3600">
                          <a:solidFill>
                            <a:schemeClr val="tx1"/>
                          </a:solidFill>
                          <a:latin typeface="Arial" pitchFamily="34" charset="0"/>
                          <a:ea typeface="新細明體" pitchFamily="18" charset="-120"/>
                        </a:defRPr>
                      </a:lvl5pPr>
                      <a:lvl6pPr marL="2282825" indent="3175" defTabSz="912813" eaLnBrk="0" fontAlgn="base" hangingPunct="0">
                        <a:spcBef>
                          <a:spcPct val="20000"/>
                        </a:spcBef>
                        <a:spcAft>
                          <a:spcPct val="0"/>
                        </a:spcAft>
                        <a:defRPr kumimoji="1" sz="3600">
                          <a:solidFill>
                            <a:schemeClr val="tx1"/>
                          </a:solidFill>
                          <a:latin typeface="Arial" pitchFamily="34" charset="0"/>
                          <a:ea typeface="新細明體" pitchFamily="18" charset="-120"/>
                        </a:defRPr>
                      </a:lvl6pPr>
                      <a:lvl7pPr marL="2740025" indent="3175" defTabSz="912813" eaLnBrk="0" fontAlgn="base" hangingPunct="0">
                        <a:spcBef>
                          <a:spcPct val="20000"/>
                        </a:spcBef>
                        <a:spcAft>
                          <a:spcPct val="0"/>
                        </a:spcAft>
                        <a:defRPr kumimoji="1" sz="3600">
                          <a:solidFill>
                            <a:schemeClr val="tx1"/>
                          </a:solidFill>
                          <a:latin typeface="Arial" pitchFamily="34" charset="0"/>
                          <a:ea typeface="新細明體" pitchFamily="18" charset="-120"/>
                        </a:defRPr>
                      </a:lvl7pPr>
                      <a:lvl8pPr marL="3197225" indent="3175" defTabSz="912813" eaLnBrk="0" fontAlgn="base" hangingPunct="0">
                        <a:spcBef>
                          <a:spcPct val="20000"/>
                        </a:spcBef>
                        <a:spcAft>
                          <a:spcPct val="0"/>
                        </a:spcAft>
                        <a:defRPr kumimoji="1" sz="3600">
                          <a:solidFill>
                            <a:schemeClr val="tx1"/>
                          </a:solidFill>
                          <a:latin typeface="Arial" pitchFamily="34" charset="0"/>
                          <a:ea typeface="新細明體" pitchFamily="18" charset="-120"/>
                        </a:defRPr>
                      </a:lvl8pPr>
                      <a:lvl9pPr marL="3654425" indent="3175" defTabSz="912813" eaLnBrk="0" fontAlgn="base" hangingPunct="0">
                        <a:spcBef>
                          <a:spcPct val="20000"/>
                        </a:spcBef>
                        <a:spcAft>
                          <a:spcPct val="0"/>
                        </a:spcAft>
                        <a:defRPr kumimoji="1" sz="3600">
                          <a:solidFill>
                            <a:schemeClr val="tx1"/>
                          </a:solidFill>
                          <a:latin typeface="Arial" pitchFamily="34" charset="0"/>
                          <a:ea typeface="新細明體" pitchFamily="18" charset="-120"/>
                        </a:defRPr>
                      </a:lvl9pPr>
                    </a:lstStyle>
                    <a:p>
                      <a:pPr marL="0" marR="0" lvl="0" indent="0" algn="ctr" defTabSz="912813" rtl="0" eaLnBrk="1" fontAlgn="base" latinLnBrk="0" hangingPunct="1">
                        <a:lnSpc>
                          <a:spcPct val="100000"/>
                        </a:lnSpc>
                        <a:spcBef>
                          <a:spcPct val="0"/>
                        </a:spcBef>
                        <a:spcAft>
                          <a:spcPct val="0"/>
                        </a:spcAft>
                        <a:buClrTx/>
                        <a:buSzTx/>
                        <a:buFontTx/>
                        <a:buNone/>
                        <a:tabLst/>
                      </a:pPr>
                      <a:r>
                        <a:rPr kumimoji="0" lang="en-US" altLang="zh-TW" sz="2400" b="1" i="0" u="none" strike="noStrike" cap="none" normalizeH="0" baseline="0" smtClean="0">
                          <a:ln>
                            <a:noFill/>
                          </a:ln>
                          <a:solidFill>
                            <a:srgbClr val="000000"/>
                          </a:solidFill>
                          <a:effectLst/>
                          <a:latin typeface="微軟正黑體" pitchFamily="34" charset="-120"/>
                          <a:ea typeface="微軟正黑體" pitchFamily="34" charset="-120"/>
                          <a:cs typeface="Times New Roman" pitchFamily="18" charset="0"/>
                        </a:rPr>
                        <a:t>●</a:t>
                      </a:r>
                      <a:endParaRPr kumimoji="0" lang="zh-TW" altLang="zh-TW" sz="2400" b="1" i="0" u="none" strike="noStrike" cap="none" normalizeH="0" baseline="0" smtClean="0">
                        <a:ln>
                          <a:noFill/>
                        </a:ln>
                        <a:solidFill>
                          <a:srgbClr val="000000"/>
                        </a:solidFill>
                        <a:effectLst/>
                        <a:latin typeface="微軟正黑體" pitchFamily="34" charset="-120"/>
                        <a:ea typeface="微軟正黑體" pitchFamily="34" charset="-120"/>
                        <a:cs typeface="Times New Roman" pitchFamily="18" charset="0"/>
                      </a:endParaRPr>
                    </a:p>
                  </a:txBody>
                  <a:tcPr marL="35564" marR="35564" marT="0" marB="0" anchor="ctr"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E1E1"/>
                    </a:solidFill>
                  </a:tcPr>
                </a:tc>
                <a:tc>
                  <a:txBody>
                    <a:bodyPr/>
                    <a:lstStyle>
                      <a:lvl1pPr defTabSz="912813">
                        <a:spcBef>
                          <a:spcPct val="20000"/>
                        </a:spcBef>
                        <a:defRPr kumimoji="1" sz="5800">
                          <a:solidFill>
                            <a:schemeClr val="tx1"/>
                          </a:solidFill>
                          <a:latin typeface="Arial" pitchFamily="34" charset="0"/>
                          <a:ea typeface="新細明體" pitchFamily="18" charset="-120"/>
                        </a:defRPr>
                      </a:lvl1pPr>
                      <a:lvl2pPr defTabSz="912813">
                        <a:spcBef>
                          <a:spcPct val="20000"/>
                        </a:spcBef>
                        <a:defRPr kumimoji="1" sz="5000">
                          <a:solidFill>
                            <a:schemeClr val="tx1"/>
                          </a:solidFill>
                          <a:latin typeface="Arial" pitchFamily="34" charset="0"/>
                          <a:ea typeface="新細明體" pitchFamily="18" charset="-120"/>
                        </a:defRPr>
                      </a:lvl2pPr>
                      <a:lvl3pPr defTabSz="912813">
                        <a:spcBef>
                          <a:spcPct val="20000"/>
                        </a:spcBef>
                        <a:defRPr kumimoji="1" sz="4400">
                          <a:solidFill>
                            <a:schemeClr val="tx1"/>
                          </a:solidFill>
                          <a:latin typeface="Arial" pitchFamily="34" charset="0"/>
                          <a:ea typeface="新細明體" pitchFamily="18" charset="-120"/>
                        </a:defRPr>
                      </a:lvl3pPr>
                      <a:lvl4pPr defTabSz="912813">
                        <a:spcBef>
                          <a:spcPct val="20000"/>
                        </a:spcBef>
                        <a:defRPr kumimoji="1" sz="3600">
                          <a:solidFill>
                            <a:schemeClr val="tx1"/>
                          </a:solidFill>
                          <a:latin typeface="Arial" pitchFamily="34" charset="0"/>
                          <a:ea typeface="新細明體" pitchFamily="18" charset="-120"/>
                        </a:defRPr>
                      </a:lvl4pPr>
                      <a:lvl5pPr defTabSz="912813">
                        <a:spcBef>
                          <a:spcPct val="20000"/>
                        </a:spcBef>
                        <a:defRPr kumimoji="1" sz="3600">
                          <a:solidFill>
                            <a:schemeClr val="tx1"/>
                          </a:solidFill>
                          <a:latin typeface="Arial" pitchFamily="34" charset="0"/>
                          <a:ea typeface="新細明體" pitchFamily="18" charset="-120"/>
                        </a:defRPr>
                      </a:lvl5pPr>
                      <a:lvl6pPr marL="2282825" indent="3175" defTabSz="912813" eaLnBrk="0" fontAlgn="base" hangingPunct="0">
                        <a:spcBef>
                          <a:spcPct val="20000"/>
                        </a:spcBef>
                        <a:spcAft>
                          <a:spcPct val="0"/>
                        </a:spcAft>
                        <a:defRPr kumimoji="1" sz="3600">
                          <a:solidFill>
                            <a:schemeClr val="tx1"/>
                          </a:solidFill>
                          <a:latin typeface="Arial" pitchFamily="34" charset="0"/>
                          <a:ea typeface="新細明體" pitchFamily="18" charset="-120"/>
                        </a:defRPr>
                      </a:lvl6pPr>
                      <a:lvl7pPr marL="2740025" indent="3175" defTabSz="912813" eaLnBrk="0" fontAlgn="base" hangingPunct="0">
                        <a:spcBef>
                          <a:spcPct val="20000"/>
                        </a:spcBef>
                        <a:spcAft>
                          <a:spcPct val="0"/>
                        </a:spcAft>
                        <a:defRPr kumimoji="1" sz="3600">
                          <a:solidFill>
                            <a:schemeClr val="tx1"/>
                          </a:solidFill>
                          <a:latin typeface="Arial" pitchFamily="34" charset="0"/>
                          <a:ea typeface="新細明體" pitchFamily="18" charset="-120"/>
                        </a:defRPr>
                      </a:lvl7pPr>
                      <a:lvl8pPr marL="3197225" indent="3175" defTabSz="912813" eaLnBrk="0" fontAlgn="base" hangingPunct="0">
                        <a:spcBef>
                          <a:spcPct val="20000"/>
                        </a:spcBef>
                        <a:spcAft>
                          <a:spcPct val="0"/>
                        </a:spcAft>
                        <a:defRPr kumimoji="1" sz="3600">
                          <a:solidFill>
                            <a:schemeClr val="tx1"/>
                          </a:solidFill>
                          <a:latin typeface="Arial" pitchFamily="34" charset="0"/>
                          <a:ea typeface="新細明體" pitchFamily="18" charset="-120"/>
                        </a:defRPr>
                      </a:lvl8pPr>
                      <a:lvl9pPr marL="3654425" indent="3175" defTabSz="912813" eaLnBrk="0" fontAlgn="base" hangingPunct="0">
                        <a:spcBef>
                          <a:spcPct val="20000"/>
                        </a:spcBef>
                        <a:spcAft>
                          <a:spcPct val="0"/>
                        </a:spcAft>
                        <a:defRPr kumimoji="1" sz="3600">
                          <a:solidFill>
                            <a:schemeClr val="tx1"/>
                          </a:solidFill>
                          <a:latin typeface="Arial" pitchFamily="34" charset="0"/>
                          <a:ea typeface="新細明體" pitchFamily="18" charset="-120"/>
                        </a:defRPr>
                      </a:lvl9pPr>
                    </a:lstStyle>
                    <a:p>
                      <a:pPr marL="0" marR="0" lvl="0" indent="0" algn="ctr" defTabSz="912813" rtl="0" eaLnBrk="1" fontAlgn="base" latinLnBrk="0" hangingPunct="1">
                        <a:lnSpc>
                          <a:spcPct val="100000"/>
                        </a:lnSpc>
                        <a:spcBef>
                          <a:spcPct val="0"/>
                        </a:spcBef>
                        <a:spcAft>
                          <a:spcPct val="0"/>
                        </a:spcAft>
                        <a:buClrTx/>
                        <a:buSzTx/>
                        <a:buFontTx/>
                        <a:buNone/>
                        <a:tabLst/>
                      </a:pPr>
                      <a:r>
                        <a:rPr kumimoji="0" lang="en-US" altLang="zh-TW" sz="2400" b="1" i="0" u="none" strike="noStrike" cap="none" normalizeH="0" baseline="0" smtClean="0">
                          <a:ln>
                            <a:noFill/>
                          </a:ln>
                          <a:solidFill>
                            <a:srgbClr val="FF0000"/>
                          </a:solidFill>
                          <a:effectLst/>
                          <a:latin typeface="微軟正黑體" pitchFamily="34" charset="-120"/>
                          <a:ea typeface="微軟正黑體" pitchFamily="34" charset="-120"/>
                          <a:cs typeface="Times New Roman" pitchFamily="18" charset="0"/>
                        </a:rPr>
                        <a:t>●*/○</a:t>
                      </a:r>
                      <a:endParaRPr kumimoji="0" lang="zh-TW" altLang="zh-TW" sz="2400" b="1" i="0" u="none" strike="noStrike" cap="none" normalizeH="0" baseline="0" smtClean="0">
                        <a:ln>
                          <a:noFill/>
                        </a:ln>
                        <a:solidFill>
                          <a:srgbClr val="000000"/>
                        </a:solidFill>
                        <a:effectLst/>
                        <a:latin typeface="微軟正黑體" pitchFamily="34" charset="-120"/>
                        <a:ea typeface="微軟正黑體" pitchFamily="34" charset="-120"/>
                        <a:cs typeface="Times New Roman" pitchFamily="18" charset="0"/>
                      </a:endParaRPr>
                    </a:p>
                  </a:txBody>
                  <a:tcPr marL="35564" marR="35564" marT="0" marB="0" anchor="ctr"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E1E1"/>
                    </a:solidFill>
                  </a:tcPr>
                </a:tc>
                <a:tc vMerge="1">
                  <a:txBody>
                    <a:bodyPr/>
                    <a:lstStyle/>
                    <a:p>
                      <a:endParaRPr lang="zh-TW" altLang="en-US"/>
                    </a:p>
                  </a:txBody>
                  <a:tcPr/>
                </a:tc>
                <a:tc>
                  <a:txBody>
                    <a:bodyPr/>
                    <a:lstStyle>
                      <a:lvl1pPr defTabSz="912813">
                        <a:spcBef>
                          <a:spcPct val="20000"/>
                        </a:spcBef>
                        <a:defRPr kumimoji="1" sz="5800">
                          <a:solidFill>
                            <a:schemeClr val="tx1"/>
                          </a:solidFill>
                          <a:latin typeface="Arial" pitchFamily="34" charset="0"/>
                          <a:ea typeface="新細明體" pitchFamily="18" charset="-120"/>
                        </a:defRPr>
                      </a:lvl1pPr>
                      <a:lvl2pPr defTabSz="912813">
                        <a:spcBef>
                          <a:spcPct val="20000"/>
                        </a:spcBef>
                        <a:defRPr kumimoji="1" sz="5000">
                          <a:solidFill>
                            <a:schemeClr val="tx1"/>
                          </a:solidFill>
                          <a:latin typeface="Arial" pitchFamily="34" charset="0"/>
                          <a:ea typeface="新細明體" pitchFamily="18" charset="-120"/>
                        </a:defRPr>
                      </a:lvl2pPr>
                      <a:lvl3pPr defTabSz="912813">
                        <a:spcBef>
                          <a:spcPct val="20000"/>
                        </a:spcBef>
                        <a:defRPr kumimoji="1" sz="4400">
                          <a:solidFill>
                            <a:schemeClr val="tx1"/>
                          </a:solidFill>
                          <a:latin typeface="Arial" pitchFamily="34" charset="0"/>
                          <a:ea typeface="新細明體" pitchFamily="18" charset="-120"/>
                        </a:defRPr>
                      </a:lvl3pPr>
                      <a:lvl4pPr defTabSz="912813">
                        <a:spcBef>
                          <a:spcPct val="20000"/>
                        </a:spcBef>
                        <a:defRPr kumimoji="1" sz="3600">
                          <a:solidFill>
                            <a:schemeClr val="tx1"/>
                          </a:solidFill>
                          <a:latin typeface="Arial" pitchFamily="34" charset="0"/>
                          <a:ea typeface="新細明體" pitchFamily="18" charset="-120"/>
                        </a:defRPr>
                      </a:lvl4pPr>
                      <a:lvl5pPr defTabSz="912813">
                        <a:spcBef>
                          <a:spcPct val="20000"/>
                        </a:spcBef>
                        <a:defRPr kumimoji="1" sz="3600">
                          <a:solidFill>
                            <a:schemeClr val="tx1"/>
                          </a:solidFill>
                          <a:latin typeface="Arial" pitchFamily="34" charset="0"/>
                          <a:ea typeface="新細明體" pitchFamily="18" charset="-120"/>
                        </a:defRPr>
                      </a:lvl5pPr>
                      <a:lvl6pPr marL="2282825" indent="3175" defTabSz="912813" eaLnBrk="0" fontAlgn="base" hangingPunct="0">
                        <a:spcBef>
                          <a:spcPct val="20000"/>
                        </a:spcBef>
                        <a:spcAft>
                          <a:spcPct val="0"/>
                        </a:spcAft>
                        <a:defRPr kumimoji="1" sz="3600">
                          <a:solidFill>
                            <a:schemeClr val="tx1"/>
                          </a:solidFill>
                          <a:latin typeface="Arial" pitchFamily="34" charset="0"/>
                          <a:ea typeface="新細明體" pitchFamily="18" charset="-120"/>
                        </a:defRPr>
                      </a:lvl6pPr>
                      <a:lvl7pPr marL="2740025" indent="3175" defTabSz="912813" eaLnBrk="0" fontAlgn="base" hangingPunct="0">
                        <a:spcBef>
                          <a:spcPct val="20000"/>
                        </a:spcBef>
                        <a:spcAft>
                          <a:spcPct val="0"/>
                        </a:spcAft>
                        <a:defRPr kumimoji="1" sz="3600">
                          <a:solidFill>
                            <a:schemeClr val="tx1"/>
                          </a:solidFill>
                          <a:latin typeface="Arial" pitchFamily="34" charset="0"/>
                          <a:ea typeface="新細明體" pitchFamily="18" charset="-120"/>
                        </a:defRPr>
                      </a:lvl7pPr>
                      <a:lvl8pPr marL="3197225" indent="3175" defTabSz="912813" eaLnBrk="0" fontAlgn="base" hangingPunct="0">
                        <a:spcBef>
                          <a:spcPct val="20000"/>
                        </a:spcBef>
                        <a:spcAft>
                          <a:spcPct val="0"/>
                        </a:spcAft>
                        <a:defRPr kumimoji="1" sz="3600">
                          <a:solidFill>
                            <a:schemeClr val="tx1"/>
                          </a:solidFill>
                          <a:latin typeface="Arial" pitchFamily="34" charset="0"/>
                          <a:ea typeface="新細明體" pitchFamily="18" charset="-120"/>
                        </a:defRPr>
                      </a:lvl8pPr>
                      <a:lvl9pPr marL="3654425" indent="3175" defTabSz="912813" eaLnBrk="0" fontAlgn="base" hangingPunct="0">
                        <a:spcBef>
                          <a:spcPct val="20000"/>
                        </a:spcBef>
                        <a:spcAft>
                          <a:spcPct val="0"/>
                        </a:spcAft>
                        <a:defRPr kumimoji="1" sz="3600">
                          <a:solidFill>
                            <a:schemeClr val="tx1"/>
                          </a:solidFill>
                          <a:latin typeface="Arial" pitchFamily="34" charset="0"/>
                          <a:ea typeface="新細明體" pitchFamily="18" charset="-120"/>
                        </a:defRPr>
                      </a:lvl9pPr>
                    </a:lstStyle>
                    <a:p>
                      <a:pPr marL="0" marR="0" lvl="0" indent="0" algn="ctr" defTabSz="912813" rtl="0" eaLnBrk="1" fontAlgn="base" latinLnBrk="0" hangingPunct="1">
                        <a:lnSpc>
                          <a:spcPct val="100000"/>
                        </a:lnSpc>
                        <a:spcBef>
                          <a:spcPct val="0"/>
                        </a:spcBef>
                        <a:spcAft>
                          <a:spcPct val="0"/>
                        </a:spcAft>
                        <a:buClrTx/>
                        <a:buSzTx/>
                        <a:buFontTx/>
                        <a:buNone/>
                        <a:tabLst/>
                      </a:pPr>
                      <a:r>
                        <a:rPr kumimoji="0" lang="en-US" altLang="zh-TW" sz="2400" b="1" i="0" u="none" strike="noStrike" cap="none" normalizeH="0" baseline="0" dirty="0" smtClean="0">
                          <a:ln>
                            <a:noFill/>
                          </a:ln>
                          <a:solidFill>
                            <a:srgbClr val="000000"/>
                          </a:solidFill>
                          <a:effectLst/>
                          <a:latin typeface="Times New Roman" pitchFamily="18" charset="0"/>
                          <a:ea typeface="微軟正黑體" pitchFamily="34" charset="-120"/>
                          <a:cs typeface="Times New Roman" pitchFamily="18" charset="0"/>
                        </a:rPr>
                        <a:t>●*</a:t>
                      </a:r>
                      <a:endParaRPr kumimoji="0" lang="zh-TW" altLang="zh-TW" sz="2400" b="1" i="0" u="none" strike="noStrike" cap="none" normalizeH="0" baseline="0" dirty="0" smtClean="0">
                        <a:ln>
                          <a:noFill/>
                        </a:ln>
                        <a:solidFill>
                          <a:srgbClr val="000000"/>
                        </a:solidFill>
                        <a:effectLst/>
                        <a:latin typeface="Calibri" pitchFamily="34" charset="0"/>
                        <a:ea typeface="微軟正黑體" pitchFamily="34" charset="-120"/>
                        <a:cs typeface="Times New Roman" pitchFamily="18" charset="0"/>
                      </a:endParaRPr>
                    </a:p>
                  </a:txBody>
                  <a:tcPr marL="35564" marR="35564" marT="0" marB="0" anchor="ctr"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E1E1"/>
                    </a:solidFill>
                  </a:tcPr>
                </a:tc>
                <a:tc>
                  <a:txBody>
                    <a:bodyPr/>
                    <a:lstStyle>
                      <a:lvl1pPr defTabSz="912813">
                        <a:spcBef>
                          <a:spcPct val="20000"/>
                        </a:spcBef>
                        <a:defRPr kumimoji="1" sz="5800">
                          <a:solidFill>
                            <a:schemeClr val="tx1"/>
                          </a:solidFill>
                          <a:latin typeface="Arial" pitchFamily="34" charset="0"/>
                          <a:ea typeface="新細明體" pitchFamily="18" charset="-120"/>
                        </a:defRPr>
                      </a:lvl1pPr>
                      <a:lvl2pPr defTabSz="912813">
                        <a:spcBef>
                          <a:spcPct val="20000"/>
                        </a:spcBef>
                        <a:defRPr kumimoji="1" sz="5000">
                          <a:solidFill>
                            <a:schemeClr val="tx1"/>
                          </a:solidFill>
                          <a:latin typeface="Arial" pitchFamily="34" charset="0"/>
                          <a:ea typeface="新細明體" pitchFamily="18" charset="-120"/>
                        </a:defRPr>
                      </a:lvl2pPr>
                      <a:lvl3pPr defTabSz="912813">
                        <a:spcBef>
                          <a:spcPct val="20000"/>
                        </a:spcBef>
                        <a:defRPr kumimoji="1" sz="4400">
                          <a:solidFill>
                            <a:schemeClr val="tx1"/>
                          </a:solidFill>
                          <a:latin typeface="Arial" pitchFamily="34" charset="0"/>
                          <a:ea typeface="新細明體" pitchFamily="18" charset="-120"/>
                        </a:defRPr>
                      </a:lvl3pPr>
                      <a:lvl4pPr defTabSz="912813">
                        <a:spcBef>
                          <a:spcPct val="20000"/>
                        </a:spcBef>
                        <a:defRPr kumimoji="1" sz="3600">
                          <a:solidFill>
                            <a:schemeClr val="tx1"/>
                          </a:solidFill>
                          <a:latin typeface="Arial" pitchFamily="34" charset="0"/>
                          <a:ea typeface="新細明體" pitchFamily="18" charset="-120"/>
                        </a:defRPr>
                      </a:lvl4pPr>
                      <a:lvl5pPr defTabSz="912813">
                        <a:spcBef>
                          <a:spcPct val="20000"/>
                        </a:spcBef>
                        <a:defRPr kumimoji="1" sz="3600">
                          <a:solidFill>
                            <a:schemeClr val="tx1"/>
                          </a:solidFill>
                          <a:latin typeface="Arial" pitchFamily="34" charset="0"/>
                          <a:ea typeface="新細明體" pitchFamily="18" charset="-120"/>
                        </a:defRPr>
                      </a:lvl5pPr>
                      <a:lvl6pPr marL="2282825" indent="3175" defTabSz="912813" eaLnBrk="0" fontAlgn="base" hangingPunct="0">
                        <a:spcBef>
                          <a:spcPct val="20000"/>
                        </a:spcBef>
                        <a:spcAft>
                          <a:spcPct val="0"/>
                        </a:spcAft>
                        <a:defRPr kumimoji="1" sz="3600">
                          <a:solidFill>
                            <a:schemeClr val="tx1"/>
                          </a:solidFill>
                          <a:latin typeface="Arial" pitchFamily="34" charset="0"/>
                          <a:ea typeface="新細明體" pitchFamily="18" charset="-120"/>
                        </a:defRPr>
                      </a:lvl6pPr>
                      <a:lvl7pPr marL="2740025" indent="3175" defTabSz="912813" eaLnBrk="0" fontAlgn="base" hangingPunct="0">
                        <a:spcBef>
                          <a:spcPct val="20000"/>
                        </a:spcBef>
                        <a:spcAft>
                          <a:spcPct val="0"/>
                        </a:spcAft>
                        <a:defRPr kumimoji="1" sz="3600">
                          <a:solidFill>
                            <a:schemeClr val="tx1"/>
                          </a:solidFill>
                          <a:latin typeface="Arial" pitchFamily="34" charset="0"/>
                          <a:ea typeface="新細明體" pitchFamily="18" charset="-120"/>
                        </a:defRPr>
                      </a:lvl7pPr>
                      <a:lvl8pPr marL="3197225" indent="3175" defTabSz="912813" eaLnBrk="0" fontAlgn="base" hangingPunct="0">
                        <a:spcBef>
                          <a:spcPct val="20000"/>
                        </a:spcBef>
                        <a:spcAft>
                          <a:spcPct val="0"/>
                        </a:spcAft>
                        <a:defRPr kumimoji="1" sz="3600">
                          <a:solidFill>
                            <a:schemeClr val="tx1"/>
                          </a:solidFill>
                          <a:latin typeface="Arial" pitchFamily="34" charset="0"/>
                          <a:ea typeface="新細明體" pitchFamily="18" charset="-120"/>
                        </a:defRPr>
                      </a:lvl8pPr>
                      <a:lvl9pPr marL="3654425" indent="3175" defTabSz="912813" eaLnBrk="0" fontAlgn="base" hangingPunct="0">
                        <a:spcBef>
                          <a:spcPct val="20000"/>
                        </a:spcBef>
                        <a:spcAft>
                          <a:spcPct val="0"/>
                        </a:spcAft>
                        <a:defRPr kumimoji="1" sz="3600">
                          <a:solidFill>
                            <a:schemeClr val="tx1"/>
                          </a:solidFill>
                          <a:latin typeface="Arial" pitchFamily="34" charset="0"/>
                          <a:ea typeface="新細明體" pitchFamily="18" charset="-120"/>
                        </a:defRPr>
                      </a:lvl9pPr>
                    </a:lstStyle>
                    <a:p>
                      <a:pPr marL="0" marR="0" lvl="0" indent="0" algn="ctr" defTabSz="912813" rtl="0" eaLnBrk="1" fontAlgn="base" latinLnBrk="0" hangingPunct="1">
                        <a:lnSpc>
                          <a:spcPct val="100000"/>
                        </a:lnSpc>
                        <a:spcBef>
                          <a:spcPct val="0"/>
                        </a:spcBef>
                        <a:spcAft>
                          <a:spcPct val="0"/>
                        </a:spcAft>
                        <a:buClrTx/>
                        <a:buSzTx/>
                        <a:buFontTx/>
                        <a:buNone/>
                        <a:tabLst/>
                      </a:pPr>
                      <a:r>
                        <a:rPr kumimoji="0" lang="en-US" altLang="zh-TW" sz="2400" b="1" i="0" u="none" strike="noStrike" cap="none" normalizeH="0" baseline="0" dirty="0" smtClean="0">
                          <a:ln>
                            <a:noFill/>
                          </a:ln>
                          <a:solidFill>
                            <a:srgbClr val="000000"/>
                          </a:solidFill>
                          <a:effectLst/>
                          <a:latin typeface="Times New Roman" pitchFamily="18" charset="0"/>
                          <a:ea typeface="微軟正黑體" pitchFamily="34" charset="-120"/>
                          <a:cs typeface="Times New Roman" pitchFamily="18" charset="0"/>
                        </a:rPr>
                        <a:t>●*</a:t>
                      </a:r>
                      <a:endParaRPr kumimoji="0" lang="zh-TW" altLang="zh-TW" sz="2400" b="1" i="0" u="none" strike="noStrike" cap="none" normalizeH="0" baseline="0" dirty="0" smtClean="0">
                        <a:ln>
                          <a:noFill/>
                        </a:ln>
                        <a:solidFill>
                          <a:srgbClr val="000000"/>
                        </a:solidFill>
                        <a:effectLst/>
                        <a:latin typeface="Calibri" pitchFamily="34" charset="0"/>
                        <a:ea typeface="微軟正黑體" pitchFamily="34" charset="-120"/>
                        <a:cs typeface="Times New Roman" pitchFamily="18" charset="0"/>
                      </a:endParaRPr>
                    </a:p>
                  </a:txBody>
                  <a:tcPr marL="35564" marR="35564" marT="0" marB="0" anchor="ctr"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E1E1"/>
                    </a:solidFill>
                  </a:tcPr>
                </a:tc>
                <a:tc vMerge="1">
                  <a:txBody>
                    <a:bodyPr/>
                    <a:lstStyle/>
                    <a:p>
                      <a:endParaRPr lang="zh-TW" altLang="en-US"/>
                    </a:p>
                  </a:txBody>
                  <a:tcPr/>
                </a:tc>
                <a:tc vMerge="1">
                  <a:txBody>
                    <a:bodyPr/>
                    <a:lstStyle/>
                    <a:p>
                      <a:endParaRPr lang="zh-TW" altLang="en-US"/>
                    </a:p>
                  </a:txBody>
                  <a:tcPr/>
                </a:tc>
                <a:tc vMerge="1">
                  <a:txBody>
                    <a:bodyPr/>
                    <a:lstStyle/>
                    <a:p>
                      <a:endParaRPr lang="zh-TW" altLang="en-US"/>
                    </a:p>
                  </a:txBody>
                  <a:tcPr/>
                </a:tc>
              </a:tr>
              <a:tr h="0">
                <a:tc vMerge="1">
                  <a:txBody>
                    <a:bodyPr/>
                    <a:lstStyle/>
                    <a:p>
                      <a:endParaRPr lang="zh-TW" altLang="en-US"/>
                    </a:p>
                  </a:txBody>
                  <a:tcPr/>
                </a:tc>
                <a:tc vMerge="1">
                  <a:txBody>
                    <a:bodyPr/>
                    <a:lstStyle/>
                    <a:p>
                      <a:endParaRPr lang="zh-TW" altLang="en-US"/>
                    </a:p>
                  </a:txBody>
                  <a:tcPr/>
                </a:tc>
                <a:tc>
                  <a:txBody>
                    <a:bodyPr/>
                    <a:lstStyle>
                      <a:lvl1pPr defTabSz="912813">
                        <a:spcBef>
                          <a:spcPct val="20000"/>
                        </a:spcBef>
                        <a:defRPr kumimoji="1" sz="5800">
                          <a:solidFill>
                            <a:schemeClr val="tx1"/>
                          </a:solidFill>
                          <a:latin typeface="Arial" pitchFamily="34" charset="0"/>
                          <a:ea typeface="新細明體" pitchFamily="18" charset="-120"/>
                        </a:defRPr>
                      </a:lvl1pPr>
                      <a:lvl2pPr defTabSz="912813">
                        <a:spcBef>
                          <a:spcPct val="20000"/>
                        </a:spcBef>
                        <a:defRPr kumimoji="1" sz="5000">
                          <a:solidFill>
                            <a:schemeClr val="tx1"/>
                          </a:solidFill>
                          <a:latin typeface="Arial" pitchFamily="34" charset="0"/>
                          <a:ea typeface="新細明體" pitchFamily="18" charset="-120"/>
                        </a:defRPr>
                      </a:lvl2pPr>
                      <a:lvl3pPr defTabSz="912813">
                        <a:spcBef>
                          <a:spcPct val="20000"/>
                        </a:spcBef>
                        <a:defRPr kumimoji="1" sz="4400">
                          <a:solidFill>
                            <a:schemeClr val="tx1"/>
                          </a:solidFill>
                          <a:latin typeface="Arial" pitchFamily="34" charset="0"/>
                          <a:ea typeface="新細明體" pitchFamily="18" charset="-120"/>
                        </a:defRPr>
                      </a:lvl3pPr>
                      <a:lvl4pPr defTabSz="912813">
                        <a:spcBef>
                          <a:spcPct val="20000"/>
                        </a:spcBef>
                        <a:defRPr kumimoji="1" sz="3600">
                          <a:solidFill>
                            <a:schemeClr val="tx1"/>
                          </a:solidFill>
                          <a:latin typeface="Arial" pitchFamily="34" charset="0"/>
                          <a:ea typeface="新細明體" pitchFamily="18" charset="-120"/>
                        </a:defRPr>
                      </a:lvl4pPr>
                      <a:lvl5pPr defTabSz="912813">
                        <a:spcBef>
                          <a:spcPct val="20000"/>
                        </a:spcBef>
                        <a:defRPr kumimoji="1" sz="3600">
                          <a:solidFill>
                            <a:schemeClr val="tx1"/>
                          </a:solidFill>
                          <a:latin typeface="Arial" pitchFamily="34" charset="0"/>
                          <a:ea typeface="新細明體" pitchFamily="18" charset="-120"/>
                        </a:defRPr>
                      </a:lvl5pPr>
                      <a:lvl6pPr marL="2282825" indent="3175" defTabSz="912813" eaLnBrk="0" fontAlgn="base" hangingPunct="0">
                        <a:spcBef>
                          <a:spcPct val="20000"/>
                        </a:spcBef>
                        <a:spcAft>
                          <a:spcPct val="0"/>
                        </a:spcAft>
                        <a:defRPr kumimoji="1" sz="3600">
                          <a:solidFill>
                            <a:schemeClr val="tx1"/>
                          </a:solidFill>
                          <a:latin typeface="Arial" pitchFamily="34" charset="0"/>
                          <a:ea typeface="新細明體" pitchFamily="18" charset="-120"/>
                        </a:defRPr>
                      </a:lvl6pPr>
                      <a:lvl7pPr marL="2740025" indent="3175" defTabSz="912813" eaLnBrk="0" fontAlgn="base" hangingPunct="0">
                        <a:spcBef>
                          <a:spcPct val="20000"/>
                        </a:spcBef>
                        <a:spcAft>
                          <a:spcPct val="0"/>
                        </a:spcAft>
                        <a:defRPr kumimoji="1" sz="3600">
                          <a:solidFill>
                            <a:schemeClr val="tx1"/>
                          </a:solidFill>
                          <a:latin typeface="Arial" pitchFamily="34" charset="0"/>
                          <a:ea typeface="新細明體" pitchFamily="18" charset="-120"/>
                        </a:defRPr>
                      </a:lvl7pPr>
                      <a:lvl8pPr marL="3197225" indent="3175" defTabSz="912813" eaLnBrk="0" fontAlgn="base" hangingPunct="0">
                        <a:spcBef>
                          <a:spcPct val="20000"/>
                        </a:spcBef>
                        <a:spcAft>
                          <a:spcPct val="0"/>
                        </a:spcAft>
                        <a:defRPr kumimoji="1" sz="3600">
                          <a:solidFill>
                            <a:schemeClr val="tx1"/>
                          </a:solidFill>
                          <a:latin typeface="Arial" pitchFamily="34" charset="0"/>
                          <a:ea typeface="新細明體" pitchFamily="18" charset="-120"/>
                        </a:defRPr>
                      </a:lvl8pPr>
                      <a:lvl9pPr marL="3654425" indent="3175" defTabSz="912813" eaLnBrk="0" fontAlgn="base" hangingPunct="0">
                        <a:spcBef>
                          <a:spcPct val="20000"/>
                        </a:spcBef>
                        <a:spcAft>
                          <a:spcPct val="0"/>
                        </a:spcAft>
                        <a:defRPr kumimoji="1" sz="3600">
                          <a:solidFill>
                            <a:schemeClr val="tx1"/>
                          </a:solidFill>
                          <a:latin typeface="Arial" pitchFamily="34" charset="0"/>
                          <a:ea typeface="新細明體" pitchFamily="18" charset="-120"/>
                        </a:defRPr>
                      </a:lvl9pPr>
                    </a:lstStyle>
                    <a:p>
                      <a:pPr marL="0" marR="0" lvl="0" indent="0" algn="l" defTabSz="912813" rtl="0" eaLnBrk="1" fontAlgn="base" latinLnBrk="0" hangingPunct="1">
                        <a:lnSpc>
                          <a:spcPct val="100000"/>
                        </a:lnSpc>
                        <a:spcBef>
                          <a:spcPct val="0"/>
                        </a:spcBef>
                        <a:spcAft>
                          <a:spcPct val="0"/>
                        </a:spcAft>
                        <a:buClrTx/>
                        <a:buSzTx/>
                        <a:buFontTx/>
                        <a:buNone/>
                        <a:tabLst/>
                      </a:pPr>
                      <a:r>
                        <a:rPr kumimoji="0" lang="zh-TW" altLang="zh-TW" sz="2400" b="1" i="0" u="none" strike="noStrike" cap="none" normalizeH="0" baseline="0" smtClean="0">
                          <a:ln>
                            <a:noFill/>
                          </a:ln>
                          <a:solidFill>
                            <a:srgbClr val="FF0000"/>
                          </a:solidFill>
                          <a:effectLst/>
                          <a:latin typeface="Times New Roman" pitchFamily="18" charset="0"/>
                          <a:ea typeface="微軟正黑體" pitchFamily="34" charset="-120"/>
                          <a:cs typeface="Times New Roman" pitchFamily="18" charset="0"/>
                        </a:rPr>
                        <a:t>水</a:t>
                      </a:r>
                      <a:r>
                        <a:rPr kumimoji="0" lang="zh-TW" altLang="zh-TW" sz="2400" b="1" i="0" u="none" strike="noStrike" cap="none" normalizeH="0" baseline="0" smtClean="0">
                          <a:ln>
                            <a:noFill/>
                          </a:ln>
                          <a:solidFill>
                            <a:srgbClr val="000000"/>
                          </a:solidFill>
                          <a:effectLst/>
                          <a:latin typeface="Times New Roman" pitchFamily="18" charset="0"/>
                          <a:ea typeface="微軟正黑體" pitchFamily="34" charset="-120"/>
                          <a:cs typeface="Times New Roman" pitchFamily="18" charset="0"/>
                        </a:rPr>
                        <a:t>產品加工設施</a:t>
                      </a:r>
                      <a:endParaRPr kumimoji="0" lang="zh-TW" altLang="zh-TW" sz="2400" b="1" i="0" u="none" strike="noStrike" cap="none" normalizeH="0" baseline="0" smtClean="0">
                        <a:ln>
                          <a:noFill/>
                        </a:ln>
                        <a:solidFill>
                          <a:srgbClr val="000000"/>
                        </a:solidFill>
                        <a:effectLst/>
                        <a:latin typeface="Calibri" pitchFamily="34" charset="0"/>
                        <a:ea typeface="微軟正黑體" pitchFamily="34" charset="-120"/>
                        <a:cs typeface="Times New Roman" pitchFamily="18" charset="0"/>
                      </a:endParaRPr>
                    </a:p>
                  </a:txBody>
                  <a:tcPr marL="35564" marR="35564" marT="0" marB="0" anchor="ctr" horzOverflow="overflow">
                    <a:lnT w="12700" cap="flat" cmpd="sng" algn="ctr">
                      <a:solidFill>
                        <a:schemeClr val="tx1"/>
                      </a:solidFill>
                      <a:prstDash val="solid"/>
                      <a:round/>
                      <a:headEnd type="none" w="med" len="med"/>
                      <a:tailEnd type="none" w="med" len="med"/>
                    </a:lnT>
                    <a:solidFill>
                      <a:srgbClr val="FFE1E1"/>
                    </a:solidFill>
                  </a:tcPr>
                </a:tc>
                <a:tc>
                  <a:txBody>
                    <a:bodyPr/>
                    <a:lstStyle>
                      <a:lvl1pPr defTabSz="912813">
                        <a:spcBef>
                          <a:spcPct val="20000"/>
                        </a:spcBef>
                        <a:defRPr kumimoji="1" sz="5800">
                          <a:solidFill>
                            <a:schemeClr val="tx1"/>
                          </a:solidFill>
                          <a:latin typeface="Arial" pitchFamily="34" charset="0"/>
                          <a:ea typeface="新細明體" pitchFamily="18" charset="-120"/>
                        </a:defRPr>
                      </a:lvl1pPr>
                      <a:lvl2pPr defTabSz="912813">
                        <a:spcBef>
                          <a:spcPct val="20000"/>
                        </a:spcBef>
                        <a:defRPr kumimoji="1" sz="5000">
                          <a:solidFill>
                            <a:schemeClr val="tx1"/>
                          </a:solidFill>
                          <a:latin typeface="Arial" pitchFamily="34" charset="0"/>
                          <a:ea typeface="新細明體" pitchFamily="18" charset="-120"/>
                        </a:defRPr>
                      </a:lvl2pPr>
                      <a:lvl3pPr defTabSz="912813">
                        <a:spcBef>
                          <a:spcPct val="20000"/>
                        </a:spcBef>
                        <a:defRPr kumimoji="1" sz="4400">
                          <a:solidFill>
                            <a:schemeClr val="tx1"/>
                          </a:solidFill>
                          <a:latin typeface="Arial" pitchFamily="34" charset="0"/>
                          <a:ea typeface="新細明體" pitchFamily="18" charset="-120"/>
                        </a:defRPr>
                      </a:lvl3pPr>
                      <a:lvl4pPr defTabSz="912813">
                        <a:spcBef>
                          <a:spcPct val="20000"/>
                        </a:spcBef>
                        <a:defRPr kumimoji="1" sz="3600">
                          <a:solidFill>
                            <a:schemeClr val="tx1"/>
                          </a:solidFill>
                          <a:latin typeface="Arial" pitchFamily="34" charset="0"/>
                          <a:ea typeface="新細明體" pitchFamily="18" charset="-120"/>
                        </a:defRPr>
                      </a:lvl4pPr>
                      <a:lvl5pPr defTabSz="912813">
                        <a:spcBef>
                          <a:spcPct val="20000"/>
                        </a:spcBef>
                        <a:defRPr kumimoji="1" sz="3600">
                          <a:solidFill>
                            <a:schemeClr val="tx1"/>
                          </a:solidFill>
                          <a:latin typeface="Arial" pitchFamily="34" charset="0"/>
                          <a:ea typeface="新細明體" pitchFamily="18" charset="-120"/>
                        </a:defRPr>
                      </a:lvl5pPr>
                      <a:lvl6pPr marL="2282825" indent="3175" defTabSz="912813" eaLnBrk="0" fontAlgn="base" hangingPunct="0">
                        <a:spcBef>
                          <a:spcPct val="20000"/>
                        </a:spcBef>
                        <a:spcAft>
                          <a:spcPct val="0"/>
                        </a:spcAft>
                        <a:defRPr kumimoji="1" sz="3600">
                          <a:solidFill>
                            <a:schemeClr val="tx1"/>
                          </a:solidFill>
                          <a:latin typeface="Arial" pitchFamily="34" charset="0"/>
                          <a:ea typeface="新細明體" pitchFamily="18" charset="-120"/>
                        </a:defRPr>
                      </a:lvl6pPr>
                      <a:lvl7pPr marL="2740025" indent="3175" defTabSz="912813" eaLnBrk="0" fontAlgn="base" hangingPunct="0">
                        <a:spcBef>
                          <a:spcPct val="20000"/>
                        </a:spcBef>
                        <a:spcAft>
                          <a:spcPct val="0"/>
                        </a:spcAft>
                        <a:defRPr kumimoji="1" sz="3600">
                          <a:solidFill>
                            <a:schemeClr val="tx1"/>
                          </a:solidFill>
                          <a:latin typeface="Arial" pitchFamily="34" charset="0"/>
                          <a:ea typeface="新細明體" pitchFamily="18" charset="-120"/>
                        </a:defRPr>
                      </a:lvl7pPr>
                      <a:lvl8pPr marL="3197225" indent="3175" defTabSz="912813" eaLnBrk="0" fontAlgn="base" hangingPunct="0">
                        <a:spcBef>
                          <a:spcPct val="20000"/>
                        </a:spcBef>
                        <a:spcAft>
                          <a:spcPct val="0"/>
                        </a:spcAft>
                        <a:defRPr kumimoji="1" sz="3600">
                          <a:solidFill>
                            <a:schemeClr val="tx1"/>
                          </a:solidFill>
                          <a:latin typeface="Arial" pitchFamily="34" charset="0"/>
                          <a:ea typeface="新細明體" pitchFamily="18" charset="-120"/>
                        </a:defRPr>
                      </a:lvl8pPr>
                      <a:lvl9pPr marL="3654425" indent="3175" defTabSz="912813" eaLnBrk="0" fontAlgn="base" hangingPunct="0">
                        <a:spcBef>
                          <a:spcPct val="20000"/>
                        </a:spcBef>
                        <a:spcAft>
                          <a:spcPct val="0"/>
                        </a:spcAft>
                        <a:defRPr kumimoji="1" sz="3600">
                          <a:solidFill>
                            <a:schemeClr val="tx1"/>
                          </a:solidFill>
                          <a:latin typeface="Arial" pitchFamily="34" charset="0"/>
                          <a:ea typeface="新細明體" pitchFamily="18" charset="-120"/>
                        </a:defRPr>
                      </a:lvl9pPr>
                    </a:lstStyle>
                    <a:p>
                      <a:pPr marL="0" marR="0" lvl="0" indent="0" algn="ctr" defTabSz="912813" rtl="0" eaLnBrk="1" fontAlgn="base" latinLnBrk="0" hangingPunct="1">
                        <a:lnSpc>
                          <a:spcPct val="100000"/>
                        </a:lnSpc>
                        <a:spcBef>
                          <a:spcPct val="0"/>
                        </a:spcBef>
                        <a:spcAft>
                          <a:spcPct val="0"/>
                        </a:spcAft>
                        <a:buClrTx/>
                        <a:buSzTx/>
                        <a:buFontTx/>
                        <a:buNone/>
                        <a:tabLst/>
                      </a:pPr>
                      <a:r>
                        <a:rPr kumimoji="0" lang="en-US" altLang="zh-TW" sz="2400" b="1" i="0" u="none" strike="noStrike" cap="none" normalizeH="0" baseline="0" dirty="0" smtClean="0">
                          <a:ln>
                            <a:noFill/>
                          </a:ln>
                          <a:solidFill>
                            <a:srgbClr val="000000"/>
                          </a:solidFill>
                          <a:effectLst/>
                          <a:latin typeface="微軟正黑體" pitchFamily="34" charset="-120"/>
                          <a:ea typeface="微軟正黑體" pitchFamily="34" charset="-120"/>
                          <a:cs typeface="Times New Roman" pitchFamily="18" charset="0"/>
                        </a:rPr>
                        <a:t>●</a:t>
                      </a:r>
                      <a:endParaRPr kumimoji="0" lang="zh-TW" altLang="zh-TW" sz="2400" b="1" i="0" u="none" strike="noStrike" cap="none" normalizeH="0" baseline="0" dirty="0" smtClean="0">
                        <a:ln>
                          <a:noFill/>
                        </a:ln>
                        <a:solidFill>
                          <a:srgbClr val="000000"/>
                        </a:solidFill>
                        <a:effectLst/>
                        <a:latin typeface="微軟正黑體" pitchFamily="34" charset="-120"/>
                        <a:ea typeface="微軟正黑體" pitchFamily="34" charset="-120"/>
                        <a:cs typeface="Times New Roman" pitchFamily="18" charset="0"/>
                      </a:endParaRPr>
                    </a:p>
                  </a:txBody>
                  <a:tcPr marL="35564" marR="35564" marT="0" marB="0" anchor="ctr" horzOverflow="overflow">
                    <a:lnT w="12700" cap="flat" cmpd="sng" algn="ctr">
                      <a:solidFill>
                        <a:schemeClr val="tx1"/>
                      </a:solidFill>
                      <a:prstDash val="solid"/>
                      <a:round/>
                      <a:headEnd type="none" w="med" len="med"/>
                      <a:tailEnd type="none" w="med" len="med"/>
                    </a:lnT>
                    <a:solidFill>
                      <a:srgbClr val="FFE1E1"/>
                    </a:solidFill>
                  </a:tcPr>
                </a:tc>
                <a:tc>
                  <a:txBody>
                    <a:bodyPr/>
                    <a:lstStyle>
                      <a:lvl1pPr defTabSz="912813">
                        <a:spcBef>
                          <a:spcPct val="20000"/>
                        </a:spcBef>
                        <a:defRPr kumimoji="1" sz="5800">
                          <a:solidFill>
                            <a:schemeClr val="tx1"/>
                          </a:solidFill>
                          <a:latin typeface="Arial" pitchFamily="34" charset="0"/>
                          <a:ea typeface="新細明體" pitchFamily="18" charset="-120"/>
                        </a:defRPr>
                      </a:lvl1pPr>
                      <a:lvl2pPr defTabSz="912813">
                        <a:spcBef>
                          <a:spcPct val="20000"/>
                        </a:spcBef>
                        <a:defRPr kumimoji="1" sz="5000">
                          <a:solidFill>
                            <a:schemeClr val="tx1"/>
                          </a:solidFill>
                          <a:latin typeface="Arial" pitchFamily="34" charset="0"/>
                          <a:ea typeface="新細明體" pitchFamily="18" charset="-120"/>
                        </a:defRPr>
                      </a:lvl2pPr>
                      <a:lvl3pPr defTabSz="912813">
                        <a:spcBef>
                          <a:spcPct val="20000"/>
                        </a:spcBef>
                        <a:defRPr kumimoji="1" sz="4400">
                          <a:solidFill>
                            <a:schemeClr val="tx1"/>
                          </a:solidFill>
                          <a:latin typeface="Arial" pitchFamily="34" charset="0"/>
                          <a:ea typeface="新細明體" pitchFamily="18" charset="-120"/>
                        </a:defRPr>
                      </a:lvl3pPr>
                      <a:lvl4pPr defTabSz="912813">
                        <a:spcBef>
                          <a:spcPct val="20000"/>
                        </a:spcBef>
                        <a:defRPr kumimoji="1" sz="3600">
                          <a:solidFill>
                            <a:schemeClr val="tx1"/>
                          </a:solidFill>
                          <a:latin typeface="Arial" pitchFamily="34" charset="0"/>
                          <a:ea typeface="新細明體" pitchFamily="18" charset="-120"/>
                        </a:defRPr>
                      </a:lvl4pPr>
                      <a:lvl5pPr defTabSz="912813">
                        <a:spcBef>
                          <a:spcPct val="20000"/>
                        </a:spcBef>
                        <a:defRPr kumimoji="1" sz="3600">
                          <a:solidFill>
                            <a:schemeClr val="tx1"/>
                          </a:solidFill>
                          <a:latin typeface="Arial" pitchFamily="34" charset="0"/>
                          <a:ea typeface="新細明體" pitchFamily="18" charset="-120"/>
                        </a:defRPr>
                      </a:lvl5pPr>
                      <a:lvl6pPr marL="2282825" indent="3175" defTabSz="912813" eaLnBrk="0" fontAlgn="base" hangingPunct="0">
                        <a:spcBef>
                          <a:spcPct val="20000"/>
                        </a:spcBef>
                        <a:spcAft>
                          <a:spcPct val="0"/>
                        </a:spcAft>
                        <a:defRPr kumimoji="1" sz="3600">
                          <a:solidFill>
                            <a:schemeClr val="tx1"/>
                          </a:solidFill>
                          <a:latin typeface="Arial" pitchFamily="34" charset="0"/>
                          <a:ea typeface="新細明體" pitchFamily="18" charset="-120"/>
                        </a:defRPr>
                      </a:lvl6pPr>
                      <a:lvl7pPr marL="2740025" indent="3175" defTabSz="912813" eaLnBrk="0" fontAlgn="base" hangingPunct="0">
                        <a:spcBef>
                          <a:spcPct val="20000"/>
                        </a:spcBef>
                        <a:spcAft>
                          <a:spcPct val="0"/>
                        </a:spcAft>
                        <a:defRPr kumimoji="1" sz="3600">
                          <a:solidFill>
                            <a:schemeClr val="tx1"/>
                          </a:solidFill>
                          <a:latin typeface="Arial" pitchFamily="34" charset="0"/>
                          <a:ea typeface="新細明體" pitchFamily="18" charset="-120"/>
                        </a:defRPr>
                      </a:lvl7pPr>
                      <a:lvl8pPr marL="3197225" indent="3175" defTabSz="912813" eaLnBrk="0" fontAlgn="base" hangingPunct="0">
                        <a:spcBef>
                          <a:spcPct val="20000"/>
                        </a:spcBef>
                        <a:spcAft>
                          <a:spcPct val="0"/>
                        </a:spcAft>
                        <a:defRPr kumimoji="1" sz="3600">
                          <a:solidFill>
                            <a:schemeClr val="tx1"/>
                          </a:solidFill>
                          <a:latin typeface="Arial" pitchFamily="34" charset="0"/>
                          <a:ea typeface="新細明體" pitchFamily="18" charset="-120"/>
                        </a:defRPr>
                      </a:lvl8pPr>
                      <a:lvl9pPr marL="3654425" indent="3175" defTabSz="912813" eaLnBrk="0" fontAlgn="base" hangingPunct="0">
                        <a:spcBef>
                          <a:spcPct val="20000"/>
                        </a:spcBef>
                        <a:spcAft>
                          <a:spcPct val="0"/>
                        </a:spcAft>
                        <a:defRPr kumimoji="1" sz="3600">
                          <a:solidFill>
                            <a:schemeClr val="tx1"/>
                          </a:solidFill>
                          <a:latin typeface="Arial" pitchFamily="34" charset="0"/>
                          <a:ea typeface="新細明體" pitchFamily="18" charset="-120"/>
                        </a:defRPr>
                      </a:lvl9pPr>
                    </a:lstStyle>
                    <a:p>
                      <a:pPr marL="0" marR="0" lvl="0" indent="0" algn="ctr" defTabSz="912813" rtl="0" eaLnBrk="1" fontAlgn="base" latinLnBrk="0" hangingPunct="1">
                        <a:lnSpc>
                          <a:spcPct val="100000"/>
                        </a:lnSpc>
                        <a:spcBef>
                          <a:spcPct val="0"/>
                        </a:spcBef>
                        <a:spcAft>
                          <a:spcPct val="0"/>
                        </a:spcAft>
                        <a:buClrTx/>
                        <a:buSzTx/>
                        <a:buFontTx/>
                        <a:buNone/>
                        <a:tabLst/>
                      </a:pPr>
                      <a:r>
                        <a:rPr kumimoji="0" lang="en-US" altLang="zh-TW" sz="2400" b="1" i="0" u="none" strike="noStrike" cap="none" normalizeH="0" baseline="0" smtClean="0">
                          <a:ln>
                            <a:noFill/>
                          </a:ln>
                          <a:solidFill>
                            <a:srgbClr val="000000"/>
                          </a:solidFill>
                          <a:effectLst/>
                          <a:latin typeface="微軟正黑體" pitchFamily="34" charset="-120"/>
                          <a:ea typeface="微軟正黑體" pitchFamily="34" charset="-120"/>
                          <a:cs typeface="Times New Roman" pitchFamily="18" charset="0"/>
                        </a:rPr>
                        <a:t>●</a:t>
                      </a:r>
                      <a:endParaRPr kumimoji="0" lang="zh-TW" altLang="zh-TW" sz="2400" b="1" i="0" u="none" strike="noStrike" cap="none" normalizeH="0" baseline="0" smtClean="0">
                        <a:ln>
                          <a:noFill/>
                        </a:ln>
                        <a:solidFill>
                          <a:srgbClr val="000000"/>
                        </a:solidFill>
                        <a:effectLst/>
                        <a:latin typeface="微軟正黑體" pitchFamily="34" charset="-120"/>
                        <a:ea typeface="微軟正黑體" pitchFamily="34" charset="-120"/>
                        <a:cs typeface="Times New Roman" pitchFamily="18" charset="0"/>
                      </a:endParaRPr>
                    </a:p>
                  </a:txBody>
                  <a:tcPr marL="35564" marR="35564" marT="0" marB="0" anchor="ctr" horzOverflow="overflow">
                    <a:lnT w="12700" cap="flat" cmpd="sng" algn="ctr">
                      <a:solidFill>
                        <a:schemeClr val="tx1"/>
                      </a:solidFill>
                      <a:prstDash val="solid"/>
                      <a:round/>
                      <a:headEnd type="none" w="med" len="med"/>
                      <a:tailEnd type="none" w="med" len="med"/>
                    </a:lnT>
                    <a:solidFill>
                      <a:srgbClr val="FFE1E1"/>
                    </a:solidFill>
                  </a:tcPr>
                </a:tc>
                <a:tc>
                  <a:txBody>
                    <a:bodyPr/>
                    <a:lstStyle>
                      <a:lvl1pPr defTabSz="912813">
                        <a:spcBef>
                          <a:spcPct val="20000"/>
                        </a:spcBef>
                        <a:defRPr kumimoji="1" sz="5800">
                          <a:solidFill>
                            <a:schemeClr val="tx1"/>
                          </a:solidFill>
                          <a:latin typeface="Arial" pitchFamily="34" charset="0"/>
                          <a:ea typeface="新細明體" pitchFamily="18" charset="-120"/>
                        </a:defRPr>
                      </a:lvl1pPr>
                      <a:lvl2pPr defTabSz="912813">
                        <a:spcBef>
                          <a:spcPct val="20000"/>
                        </a:spcBef>
                        <a:defRPr kumimoji="1" sz="5000">
                          <a:solidFill>
                            <a:schemeClr val="tx1"/>
                          </a:solidFill>
                          <a:latin typeface="Arial" pitchFamily="34" charset="0"/>
                          <a:ea typeface="新細明體" pitchFamily="18" charset="-120"/>
                        </a:defRPr>
                      </a:lvl2pPr>
                      <a:lvl3pPr defTabSz="912813">
                        <a:spcBef>
                          <a:spcPct val="20000"/>
                        </a:spcBef>
                        <a:defRPr kumimoji="1" sz="4400">
                          <a:solidFill>
                            <a:schemeClr val="tx1"/>
                          </a:solidFill>
                          <a:latin typeface="Arial" pitchFamily="34" charset="0"/>
                          <a:ea typeface="新細明體" pitchFamily="18" charset="-120"/>
                        </a:defRPr>
                      </a:lvl3pPr>
                      <a:lvl4pPr defTabSz="912813">
                        <a:spcBef>
                          <a:spcPct val="20000"/>
                        </a:spcBef>
                        <a:defRPr kumimoji="1" sz="3600">
                          <a:solidFill>
                            <a:schemeClr val="tx1"/>
                          </a:solidFill>
                          <a:latin typeface="Arial" pitchFamily="34" charset="0"/>
                          <a:ea typeface="新細明體" pitchFamily="18" charset="-120"/>
                        </a:defRPr>
                      </a:lvl4pPr>
                      <a:lvl5pPr defTabSz="912813">
                        <a:spcBef>
                          <a:spcPct val="20000"/>
                        </a:spcBef>
                        <a:defRPr kumimoji="1" sz="3600">
                          <a:solidFill>
                            <a:schemeClr val="tx1"/>
                          </a:solidFill>
                          <a:latin typeface="Arial" pitchFamily="34" charset="0"/>
                          <a:ea typeface="新細明體" pitchFamily="18" charset="-120"/>
                        </a:defRPr>
                      </a:lvl5pPr>
                      <a:lvl6pPr marL="2282825" indent="3175" defTabSz="912813" eaLnBrk="0" fontAlgn="base" hangingPunct="0">
                        <a:spcBef>
                          <a:spcPct val="20000"/>
                        </a:spcBef>
                        <a:spcAft>
                          <a:spcPct val="0"/>
                        </a:spcAft>
                        <a:defRPr kumimoji="1" sz="3600">
                          <a:solidFill>
                            <a:schemeClr val="tx1"/>
                          </a:solidFill>
                          <a:latin typeface="Arial" pitchFamily="34" charset="0"/>
                          <a:ea typeface="新細明體" pitchFamily="18" charset="-120"/>
                        </a:defRPr>
                      </a:lvl6pPr>
                      <a:lvl7pPr marL="2740025" indent="3175" defTabSz="912813" eaLnBrk="0" fontAlgn="base" hangingPunct="0">
                        <a:spcBef>
                          <a:spcPct val="20000"/>
                        </a:spcBef>
                        <a:spcAft>
                          <a:spcPct val="0"/>
                        </a:spcAft>
                        <a:defRPr kumimoji="1" sz="3600">
                          <a:solidFill>
                            <a:schemeClr val="tx1"/>
                          </a:solidFill>
                          <a:latin typeface="Arial" pitchFamily="34" charset="0"/>
                          <a:ea typeface="新細明體" pitchFamily="18" charset="-120"/>
                        </a:defRPr>
                      </a:lvl7pPr>
                      <a:lvl8pPr marL="3197225" indent="3175" defTabSz="912813" eaLnBrk="0" fontAlgn="base" hangingPunct="0">
                        <a:spcBef>
                          <a:spcPct val="20000"/>
                        </a:spcBef>
                        <a:spcAft>
                          <a:spcPct val="0"/>
                        </a:spcAft>
                        <a:defRPr kumimoji="1" sz="3600">
                          <a:solidFill>
                            <a:schemeClr val="tx1"/>
                          </a:solidFill>
                          <a:latin typeface="Arial" pitchFamily="34" charset="0"/>
                          <a:ea typeface="新細明體" pitchFamily="18" charset="-120"/>
                        </a:defRPr>
                      </a:lvl8pPr>
                      <a:lvl9pPr marL="3654425" indent="3175" defTabSz="912813" eaLnBrk="0" fontAlgn="base" hangingPunct="0">
                        <a:spcBef>
                          <a:spcPct val="20000"/>
                        </a:spcBef>
                        <a:spcAft>
                          <a:spcPct val="0"/>
                        </a:spcAft>
                        <a:defRPr kumimoji="1" sz="3600">
                          <a:solidFill>
                            <a:schemeClr val="tx1"/>
                          </a:solidFill>
                          <a:latin typeface="Arial" pitchFamily="34" charset="0"/>
                          <a:ea typeface="新細明體" pitchFamily="18" charset="-120"/>
                        </a:defRPr>
                      </a:lvl9pPr>
                    </a:lstStyle>
                    <a:p>
                      <a:pPr marL="0" marR="0" lvl="0" indent="0" algn="ctr" defTabSz="912813" rtl="0" eaLnBrk="1" fontAlgn="base" latinLnBrk="0" hangingPunct="1">
                        <a:lnSpc>
                          <a:spcPct val="100000"/>
                        </a:lnSpc>
                        <a:spcBef>
                          <a:spcPct val="0"/>
                        </a:spcBef>
                        <a:spcAft>
                          <a:spcPct val="0"/>
                        </a:spcAft>
                        <a:buClrTx/>
                        <a:buSzTx/>
                        <a:buFontTx/>
                        <a:buNone/>
                        <a:tabLst/>
                      </a:pPr>
                      <a:r>
                        <a:rPr kumimoji="0" lang="en-US" altLang="zh-TW" sz="2400" b="1" i="0" u="none" strike="noStrike" cap="none" normalizeH="0" baseline="0" dirty="0" smtClean="0">
                          <a:ln>
                            <a:noFill/>
                          </a:ln>
                          <a:solidFill>
                            <a:srgbClr val="000000"/>
                          </a:solidFill>
                          <a:effectLst/>
                          <a:latin typeface="微軟正黑體" pitchFamily="34" charset="-120"/>
                          <a:ea typeface="微軟正黑體" pitchFamily="34" charset="-120"/>
                          <a:cs typeface="Times New Roman" pitchFamily="18" charset="0"/>
                        </a:rPr>
                        <a:t>●*/○</a:t>
                      </a:r>
                      <a:endParaRPr kumimoji="0" lang="zh-TW" altLang="zh-TW" sz="2400" b="1" i="0" u="none" strike="noStrike" cap="none" normalizeH="0" baseline="0" dirty="0" smtClean="0">
                        <a:ln>
                          <a:noFill/>
                        </a:ln>
                        <a:solidFill>
                          <a:srgbClr val="000000"/>
                        </a:solidFill>
                        <a:effectLst/>
                        <a:latin typeface="微軟正黑體" pitchFamily="34" charset="-120"/>
                        <a:ea typeface="微軟正黑體" pitchFamily="34" charset="-120"/>
                        <a:cs typeface="Times New Roman" pitchFamily="18" charset="0"/>
                      </a:endParaRPr>
                    </a:p>
                  </a:txBody>
                  <a:tcPr marL="35564" marR="35564" marT="0" marB="0" anchor="ctr" horzOverflow="overflow">
                    <a:lnT w="12700" cap="flat" cmpd="sng" algn="ctr">
                      <a:solidFill>
                        <a:schemeClr val="tx1"/>
                      </a:solidFill>
                      <a:prstDash val="solid"/>
                      <a:round/>
                      <a:headEnd type="none" w="med" len="med"/>
                      <a:tailEnd type="none" w="med" len="med"/>
                    </a:lnT>
                    <a:solidFill>
                      <a:srgbClr val="FFE1E1"/>
                    </a:solidFill>
                  </a:tcPr>
                </a:tc>
                <a:tc>
                  <a:txBody>
                    <a:bodyPr/>
                    <a:lstStyle>
                      <a:lvl1pPr defTabSz="912813">
                        <a:spcBef>
                          <a:spcPct val="20000"/>
                        </a:spcBef>
                        <a:defRPr kumimoji="1" sz="5800">
                          <a:solidFill>
                            <a:schemeClr val="tx1"/>
                          </a:solidFill>
                          <a:latin typeface="Arial" pitchFamily="34" charset="0"/>
                          <a:ea typeface="新細明體" pitchFamily="18" charset="-120"/>
                        </a:defRPr>
                      </a:lvl1pPr>
                      <a:lvl2pPr defTabSz="912813">
                        <a:spcBef>
                          <a:spcPct val="20000"/>
                        </a:spcBef>
                        <a:defRPr kumimoji="1" sz="5000">
                          <a:solidFill>
                            <a:schemeClr val="tx1"/>
                          </a:solidFill>
                          <a:latin typeface="Arial" pitchFamily="34" charset="0"/>
                          <a:ea typeface="新細明體" pitchFamily="18" charset="-120"/>
                        </a:defRPr>
                      </a:lvl2pPr>
                      <a:lvl3pPr defTabSz="912813">
                        <a:spcBef>
                          <a:spcPct val="20000"/>
                        </a:spcBef>
                        <a:defRPr kumimoji="1" sz="4400">
                          <a:solidFill>
                            <a:schemeClr val="tx1"/>
                          </a:solidFill>
                          <a:latin typeface="Arial" pitchFamily="34" charset="0"/>
                          <a:ea typeface="新細明體" pitchFamily="18" charset="-120"/>
                        </a:defRPr>
                      </a:lvl3pPr>
                      <a:lvl4pPr defTabSz="912813">
                        <a:spcBef>
                          <a:spcPct val="20000"/>
                        </a:spcBef>
                        <a:defRPr kumimoji="1" sz="3600">
                          <a:solidFill>
                            <a:schemeClr val="tx1"/>
                          </a:solidFill>
                          <a:latin typeface="Arial" pitchFamily="34" charset="0"/>
                          <a:ea typeface="新細明體" pitchFamily="18" charset="-120"/>
                        </a:defRPr>
                      </a:lvl4pPr>
                      <a:lvl5pPr defTabSz="912813">
                        <a:spcBef>
                          <a:spcPct val="20000"/>
                        </a:spcBef>
                        <a:defRPr kumimoji="1" sz="3600">
                          <a:solidFill>
                            <a:schemeClr val="tx1"/>
                          </a:solidFill>
                          <a:latin typeface="Arial" pitchFamily="34" charset="0"/>
                          <a:ea typeface="新細明體" pitchFamily="18" charset="-120"/>
                        </a:defRPr>
                      </a:lvl5pPr>
                      <a:lvl6pPr marL="2282825" indent="3175" defTabSz="912813" eaLnBrk="0" fontAlgn="base" hangingPunct="0">
                        <a:spcBef>
                          <a:spcPct val="20000"/>
                        </a:spcBef>
                        <a:spcAft>
                          <a:spcPct val="0"/>
                        </a:spcAft>
                        <a:defRPr kumimoji="1" sz="3600">
                          <a:solidFill>
                            <a:schemeClr val="tx1"/>
                          </a:solidFill>
                          <a:latin typeface="Arial" pitchFamily="34" charset="0"/>
                          <a:ea typeface="新細明體" pitchFamily="18" charset="-120"/>
                        </a:defRPr>
                      </a:lvl6pPr>
                      <a:lvl7pPr marL="2740025" indent="3175" defTabSz="912813" eaLnBrk="0" fontAlgn="base" hangingPunct="0">
                        <a:spcBef>
                          <a:spcPct val="20000"/>
                        </a:spcBef>
                        <a:spcAft>
                          <a:spcPct val="0"/>
                        </a:spcAft>
                        <a:defRPr kumimoji="1" sz="3600">
                          <a:solidFill>
                            <a:schemeClr val="tx1"/>
                          </a:solidFill>
                          <a:latin typeface="Arial" pitchFamily="34" charset="0"/>
                          <a:ea typeface="新細明體" pitchFamily="18" charset="-120"/>
                        </a:defRPr>
                      </a:lvl7pPr>
                      <a:lvl8pPr marL="3197225" indent="3175" defTabSz="912813" eaLnBrk="0" fontAlgn="base" hangingPunct="0">
                        <a:spcBef>
                          <a:spcPct val="20000"/>
                        </a:spcBef>
                        <a:spcAft>
                          <a:spcPct val="0"/>
                        </a:spcAft>
                        <a:defRPr kumimoji="1" sz="3600">
                          <a:solidFill>
                            <a:schemeClr val="tx1"/>
                          </a:solidFill>
                          <a:latin typeface="Arial" pitchFamily="34" charset="0"/>
                          <a:ea typeface="新細明體" pitchFamily="18" charset="-120"/>
                        </a:defRPr>
                      </a:lvl8pPr>
                      <a:lvl9pPr marL="3654425" indent="3175" defTabSz="912813" eaLnBrk="0" fontAlgn="base" hangingPunct="0">
                        <a:spcBef>
                          <a:spcPct val="20000"/>
                        </a:spcBef>
                        <a:spcAft>
                          <a:spcPct val="0"/>
                        </a:spcAft>
                        <a:defRPr kumimoji="1" sz="3600">
                          <a:solidFill>
                            <a:schemeClr val="tx1"/>
                          </a:solidFill>
                          <a:latin typeface="Arial" pitchFamily="34" charset="0"/>
                          <a:ea typeface="新細明體" pitchFamily="18" charset="-120"/>
                        </a:defRPr>
                      </a:lvl9pPr>
                    </a:lstStyle>
                    <a:p>
                      <a:pPr marL="0" marR="0" lvl="0" indent="0" algn="ctr" defTabSz="912813" rtl="0" eaLnBrk="1" fontAlgn="base" latinLnBrk="0" hangingPunct="1">
                        <a:lnSpc>
                          <a:spcPct val="100000"/>
                        </a:lnSpc>
                        <a:spcBef>
                          <a:spcPct val="0"/>
                        </a:spcBef>
                        <a:spcAft>
                          <a:spcPct val="0"/>
                        </a:spcAft>
                        <a:buClrTx/>
                        <a:buSzTx/>
                        <a:buFontTx/>
                        <a:buNone/>
                        <a:tabLst/>
                      </a:pPr>
                      <a:r>
                        <a:rPr kumimoji="0" lang="en-US" altLang="zh-TW" sz="2400" b="1" i="0" u="none" strike="noStrike" cap="none" normalizeH="0" baseline="0" dirty="0" smtClean="0">
                          <a:ln>
                            <a:noFill/>
                          </a:ln>
                          <a:solidFill>
                            <a:srgbClr val="000000"/>
                          </a:solidFill>
                          <a:effectLst/>
                          <a:latin typeface="微軟正黑體" pitchFamily="34" charset="-120"/>
                          <a:ea typeface="微軟正黑體" pitchFamily="34" charset="-120"/>
                          <a:cs typeface="Times New Roman" pitchFamily="18" charset="0"/>
                        </a:rPr>
                        <a:t>●</a:t>
                      </a:r>
                      <a:endParaRPr kumimoji="0" lang="zh-TW" altLang="zh-TW" sz="2400" b="1" i="0" u="none" strike="noStrike" cap="none" normalizeH="0" baseline="0" dirty="0" smtClean="0">
                        <a:ln>
                          <a:noFill/>
                        </a:ln>
                        <a:solidFill>
                          <a:srgbClr val="000000"/>
                        </a:solidFill>
                        <a:effectLst/>
                        <a:latin typeface="微軟正黑體" pitchFamily="34" charset="-120"/>
                        <a:ea typeface="微軟正黑體" pitchFamily="34" charset="-120"/>
                        <a:cs typeface="Times New Roman" pitchFamily="18" charset="0"/>
                      </a:endParaRPr>
                    </a:p>
                  </a:txBody>
                  <a:tcPr marL="35564" marR="35564" marT="0" marB="0" anchor="ctr" horzOverflow="overflow">
                    <a:lnT w="12700" cap="flat" cmpd="sng" algn="ctr">
                      <a:solidFill>
                        <a:schemeClr val="tx1"/>
                      </a:solidFill>
                      <a:prstDash val="solid"/>
                      <a:round/>
                      <a:headEnd type="none" w="med" len="med"/>
                      <a:tailEnd type="none" w="med" len="med"/>
                    </a:lnT>
                    <a:solidFill>
                      <a:srgbClr val="FFE1E1"/>
                    </a:solidFill>
                  </a:tcPr>
                </a:tc>
                <a:tc>
                  <a:txBody>
                    <a:bodyPr/>
                    <a:lstStyle>
                      <a:lvl1pPr defTabSz="912813">
                        <a:spcBef>
                          <a:spcPct val="20000"/>
                        </a:spcBef>
                        <a:defRPr kumimoji="1" sz="5800">
                          <a:solidFill>
                            <a:schemeClr val="tx1"/>
                          </a:solidFill>
                          <a:latin typeface="Arial" pitchFamily="34" charset="0"/>
                          <a:ea typeface="新細明體" pitchFamily="18" charset="-120"/>
                        </a:defRPr>
                      </a:lvl1pPr>
                      <a:lvl2pPr defTabSz="912813">
                        <a:spcBef>
                          <a:spcPct val="20000"/>
                        </a:spcBef>
                        <a:defRPr kumimoji="1" sz="5000">
                          <a:solidFill>
                            <a:schemeClr val="tx1"/>
                          </a:solidFill>
                          <a:latin typeface="Arial" pitchFamily="34" charset="0"/>
                          <a:ea typeface="新細明體" pitchFamily="18" charset="-120"/>
                        </a:defRPr>
                      </a:lvl2pPr>
                      <a:lvl3pPr defTabSz="912813">
                        <a:spcBef>
                          <a:spcPct val="20000"/>
                        </a:spcBef>
                        <a:defRPr kumimoji="1" sz="4400">
                          <a:solidFill>
                            <a:schemeClr val="tx1"/>
                          </a:solidFill>
                          <a:latin typeface="Arial" pitchFamily="34" charset="0"/>
                          <a:ea typeface="新細明體" pitchFamily="18" charset="-120"/>
                        </a:defRPr>
                      </a:lvl3pPr>
                      <a:lvl4pPr defTabSz="912813">
                        <a:spcBef>
                          <a:spcPct val="20000"/>
                        </a:spcBef>
                        <a:defRPr kumimoji="1" sz="3600">
                          <a:solidFill>
                            <a:schemeClr val="tx1"/>
                          </a:solidFill>
                          <a:latin typeface="Arial" pitchFamily="34" charset="0"/>
                          <a:ea typeface="新細明體" pitchFamily="18" charset="-120"/>
                        </a:defRPr>
                      </a:lvl4pPr>
                      <a:lvl5pPr defTabSz="912813">
                        <a:spcBef>
                          <a:spcPct val="20000"/>
                        </a:spcBef>
                        <a:defRPr kumimoji="1" sz="3600">
                          <a:solidFill>
                            <a:schemeClr val="tx1"/>
                          </a:solidFill>
                          <a:latin typeface="Arial" pitchFamily="34" charset="0"/>
                          <a:ea typeface="新細明體" pitchFamily="18" charset="-120"/>
                        </a:defRPr>
                      </a:lvl5pPr>
                      <a:lvl6pPr marL="2282825" indent="3175" defTabSz="912813" eaLnBrk="0" fontAlgn="base" hangingPunct="0">
                        <a:spcBef>
                          <a:spcPct val="20000"/>
                        </a:spcBef>
                        <a:spcAft>
                          <a:spcPct val="0"/>
                        </a:spcAft>
                        <a:defRPr kumimoji="1" sz="3600">
                          <a:solidFill>
                            <a:schemeClr val="tx1"/>
                          </a:solidFill>
                          <a:latin typeface="Arial" pitchFamily="34" charset="0"/>
                          <a:ea typeface="新細明體" pitchFamily="18" charset="-120"/>
                        </a:defRPr>
                      </a:lvl6pPr>
                      <a:lvl7pPr marL="2740025" indent="3175" defTabSz="912813" eaLnBrk="0" fontAlgn="base" hangingPunct="0">
                        <a:spcBef>
                          <a:spcPct val="20000"/>
                        </a:spcBef>
                        <a:spcAft>
                          <a:spcPct val="0"/>
                        </a:spcAft>
                        <a:defRPr kumimoji="1" sz="3600">
                          <a:solidFill>
                            <a:schemeClr val="tx1"/>
                          </a:solidFill>
                          <a:latin typeface="Arial" pitchFamily="34" charset="0"/>
                          <a:ea typeface="新細明體" pitchFamily="18" charset="-120"/>
                        </a:defRPr>
                      </a:lvl7pPr>
                      <a:lvl8pPr marL="3197225" indent="3175" defTabSz="912813" eaLnBrk="0" fontAlgn="base" hangingPunct="0">
                        <a:spcBef>
                          <a:spcPct val="20000"/>
                        </a:spcBef>
                        <a:spcAft>
                          <a:spcPct val="0"/>
                        </a:spcAft>
                        <a:defRPr kumimoji="1" sz="3600">
                          <a:solidFill>
                            <a:schemeClr val="tx1"/>
                          </a:solidFill>
                          <a:latin typeface="Arial" pitchFamily="34" charset="0"/>
                          <a:ea typeface="新細明體" pitchFamily="18" charset="-120"/>
                        </a:defRPr>
                      </a:lvl8pPr>
                      <a:lvl9pPr marL="3654425" indent="3175" defTabSz="912813" eaLnBrk="0" fontAlgn="base" hangingPunct="0">
                        <a:spcBef>
                          <a:spcPct val="20000"/>
                        </a:spcBef>
                        <a:spcAft>
                          <a:spcPct val="0"/>
                        </a:spcAft>
                        <a:defRPr kumimoji="1" sz="3600">
                          <a:solidFill>
                            <a:schemeClr val="tx1"/>
                          </a:solidFill>
                          <a:latin typeface="Arial" pitchFamily="34" charset="0"/>
                          <a:ea typeface="新細明體" pitchFamily="18" charset="-120"/>
                        </a:defRPr>
                      </a:lvl9pPr>
                    </a:lstStyle>
                    <a:p>
                      <a:pPr marL="0" marR="0" lvl="0" indent="0" algn="ctr" defTabSz="912813" rtl="0" eaLnBrk="1" fontAlgn="base" latinLnBrk="0" hangingPunct="1">
                        <a:lnSpc>
                          <a:spcPct val="100000"/>
                        </a:lnSpc>
                        <a:spcBef>
                          <a:spcPct val="0"/>
                        </a:spcBef>
                        <a:spcAft>
                          <a:spcPct val="0"/>
                        </a:spcAft>
                        <a:buClrTx/>
                        <a:buSzTx/>
                        <a:buFontTx/>
                        <a:buNone/>
                        <a:tabLst/>
                      </a:pPr>
                      <a:r>
                        <a:rPr kumimoji="0" lang="en-US" altLang="zh-TW" sz="2400" b="1" i="0" u="none" strike="noStrike" cap="none" normalizeH="0" baseline="0" dirty="0" smtClean="0">
                          <a:ln>
                            <a:noFill/>
                          </a:ln>
                          <a:solidFill>
                            <a:srgbClr val="FF0000"/>
                          </a:solidFill>
                          <a:effectLst/>
                          <a:latin typeface="微軟正黑體" pitchFamily="34" charset="-120"/>
                          <a:ea typeface="微軟正黑體" pitchFamily="34" charset="-120"/>
                          <a:cs typeface="Times New Roman" pitchFamily="18" charset="0"/>
                        </a:rPr>
                        <a:t>●*/○</a:t>
                      </a:r>
                      <a:endParaRPr kumimoji="0" lang="zh-TW" altLang="zh-TW" sz="2400" b="1" i="0" u="none" strike="noStrike" cap="none" normalizeH="0" baseline="0" dirty="0" smtClean="0">
                        <a:ln>
                          <a:noFill/>
                        </a:ln>
                        <a:solidFill>
                          <a:srgbClr val="000000"/>
                        </a:solidFill>
                        <a:effectLst/>
                        <a:latin typeface="微軟正黑體" pitchFamily="34" charset="-120"/>
                        <a:ea typeface="微軟正黑體" pitchFamily="34" charset="-120"/>
                        <a:cs typeface="Times New Roman" pitchFamily="18" charset="0"/>
                      </a:endParaRPr>
                    </a:p>
                  </a:txBody>
                  <a:tcPr marL="35564" marR="35564" marT="0" marB="0" anchor="ctr" horzOverflow="overflow">
                    <a:lnT w="12700" cap="flat" cmpd="sng" algn="ctr">
                      <a:solidFill>
                        <a:schemeClr val="tx1"/>
                      </a:solidFill>
                      <a:prstDash val="solid"/>
                      <a:round/>
                      <a:headEnd type="none" w="med" len="med"/>
                      <a:tailEnd type="none" w="med" len="med"/>
                    </a:lnT>
                    <a:solidFill>
                      <a:srgbClr val="FFE1E1"/>
                    </a:solidFill>
                  </a:tcPr>
                </a:tc>
                <a:tc vMerge="1">
                  <a:txBody>
                    <a:bodyPr/>
                    <a:lstStyle/>
                    <a:p>
                      <a:endParaRPr lang="zh-TW" altLang="en-US"/>
                    </a:p>
                  </a:txBody>
                  <a:tcPr/>
                </a:tc>
                <a:tc>
                  <a:txBody>
                    <a:bodyPr/>
                    <a:lstStyle>
                      <a:lvl1pPr defTabSz="912813">
                        <a:spcBef>
                          <a:spcPct val="20000"/>
                        </a:spcBef>
                        <a:defRPr kumimoji="1" sz="5800">
                          <a:solidFill>
                            <a:schemeClr val="tx1"/>
                          </a:solidFill>
                          <a:latin typeface="Arial" pitchFamily="34" charset="0"/>
                          <a:ea typeface="新細明體" pitchFamily="18" charset="-120"/>
                        </a:defRPr>
                      </a:lvl1pPr>
                      <a:lvl2pPr defTabSz="912813">
                        <a:spcBef>
                          <a:spcPct val="20000"/>
                        </a:spcBef>
                        <a:defRPr kumimoji="1" sz="5000">
                          <a:solidFill>
                            <a:schemeClr val="tx1"/>
                          </a:solidFill>
                          <a:latin typeface="Arial" pitchFamily="34" charset="0"/>
                          <a:ea typeface="新細明體" pitchFamily="18" charset="-120"/>
                        </a:defRPr>
                      </a:lvl2pPr>
                      <a:lvl3pPr defTabSz="912813">
                        <a:spcBef>
                          <a:spcPct val="20000"/>
                        </a:spcBef>
                        <a:defRPr kumimoji="1" sz="4400">
                          <a:solidFill>
                            <a:schemeClr val="tx1"/>
                          </a:solidFill>
                          <a:latin typeface="Arial" pitchFamily="34" charset="0"/>
                          <a:ea typeface="新細明體" pitchFamily="18" charset="-120"/>
                        </a:defRPr>
                      </a:lvl3pPr>
                      <a:lvl4pPr defTabSz="912813">
                        <a:spcBef>
                          <a:spcPct val="20000"/>
                        </a:spcBef>
                        <a:defRPr kumimoji="1" sz="3600">
                          <a:solidFill>
                            <a:schemeClr val="tx1"/>
                          </a:solidFill>
                          <a:latin typeface="Arial" pitchFamily="34" charset="0"/>
                          <a:ea typeface="新細明體" pitchFamily="18" charset="-120"/>
                        </a:defRPr>
                      </a:lvl4pPr>
                      <a:lvl5pPr defTabSz="912813">
                        <a:spcBef>
                          <a:spcPct val="20000"/>
                        </a:spcBef>
                        <a:defRPr kumimoji="1" sz="3600">
                          <a:solidFill>
                            <a:schemeClr val="tx1"/>
                          </a:solidFill>
                          <a:latin typeface="Arial" pitchFamily="34" charset="0"/>
                          <a:ea typeface="新細明體" pitchFamily="18" charset="-120"/>
                        </a:defRPr>
                      </a:lvl5pPr>
                      <a:lvl6pPr marL="2282825" indent="3175" defTabSz="912813" eaLnBrk="0" fontAlgn="base" hangingPunct="0">
                        <a:spcBef>
                          <a:spcPct val="20000"/>
                        </a:spcBef>
                        <a:spcAft>
                          <a:spcPct val="0"/>
                        </a:spcAft>
                        <a:defRPr kumimoji="1" sz="3600">
                          <a:solidFill>
                            <a:schemeClr val="tx1"/>
                          </a:solidFill>
                          <a:latin typeface="Arial" pitchFamily="34" charset="0"/>
                          <a:ea typeface="新細明體" pitchFamily="18" charset="-120"/>
                        </a:defRPr>
                      </a:lvl6pPr>
                      <a:lvl7pPr marL="2740025" indent="3175" defTabSz="912813" eaLnBrk="0" fontAlgn="base" hangingPunct="0">
                        <a:spcBef>
                          <a:spcPct val="20000"/>
                        </a:spcBef>
                        <a:spcAft>
                          <a:spcPct val="0"/>
                        </a:spcAft>
                        <a:defRPr kumimoji="1" sz="3600">
                          <a:solidFill>
                            <a:schemeClr val="tx1"/>
                          </a:solidFill>
                          <a:latin typeface="Arial" pitchFamily="34" charset="0"/>
                          <a:ea typeface="新細明體" pitchFamily="18" charset="-120"/>
                        </a:defRPr>
                      </a:lvl7pPr>
                      <a:lvl8pPr marL="3197225" indent="3175" defTabSz="912813" eaLnBrk="0" fontAlgn="base" hangingPunct="0">
                        <a:spcBef>
                          <a:spcPct val="20000"/>
                        </a:spcBef>
                        <a:spcAft>
                          <a:spcPct val="0"/>
                        </a:spcAft>
                        <a:defRPr kumimoji="1" sz="3600">
                          <a:solidFill>
                            <a:schemeClr val="tx1"/>
                          </a:solidFill>
                          <a:latin typeface="Arial" pitchFamily="34" charset="0"/>
                          <a:ea typeface="新細明體" pitchFamily="18" charset="-120"/>
                        </a:defRPr>
                      </a:lvl8pPr>
                      <a:lvl9pPr marL="3654425" indent="3175" defTabSz="912813" eaLnBrk="0" fontAlgn="base" hangingPunct="0">
                        <a:spcBef>
                          <a:spcPct val="20000"/>
                        </a:spcBef>
                        <a:spcAft>
                          <a:spcPct val="0"/>
                        </a:spcAft>
                        <a:defRPr kumimoji="1" sz="3600">
                          <a:solidFill>
                            <a:schemeClr val="tx1"/>
                          </a:solidFill>
                          <a:latin typeface="Arial" pitchFamily="34" charset="0"/>
                          <a:ea typeface="新細明體" pitchFamily="18" charset="-120"/>
                        </a:defRPr>
                      </a:lvl9pPr>
                    </a:lstStyle>
                    <a:p>
                      <a:pPr marL="0" marR="0" lvl="0" indent="0" algn="ctr" defTabSz="912813" rtl="0" eaLnBrk="1" fontAlgn="base" latinLnBrk="0" hangingPunct="1">
                        <a:lnSpc>
                          <a:spcPct val="100000"/>
                        </a:lnSpc>
                        <a:spcBef>
                          <a:spcPct val="0"/>
                        </a:spcBef>
                        <a:spcAft>
                          <a:spcPct val="0"/>
                        </a:spcAft>
                        <a:buClrTx/>
                        <a:buSzTx/>
                        <a:buFontTx/>
                        <a:buNone/>
                        <a:tabLst/>
                      </a:pPr>
                      <a:r>
                        <a:rPr kumimoji="0" lang="zh-TW" altLang="zh-TW" sz="2400" b="1" i="0" u="none" strike="noStrike" cap="none" normalizeH="0" baseline="0" smtClean="0">
                          <a:ln>
                            <a:noFill/>
                          </a:ln>
                          <a:solidFill>
                            <a:srgbClr val="000000"/>
                          </a:solidFill>
                          <a:effectLst/>
                          <a:latin typeface="Calibri" pitchFamily="34" charset="0"/>
                          <a:ea typeface="新細明體" pitchFamily="18" charset="-120"/>
                        </a:rPr>
                        <a:t>╳</a:t>
                      </a:r>
                      <a:endParaRPr kumimoji="0" lang="zh-TW" altLang="zh-TW" sz="2400" b="1" i="0" u="none" strike="noStrike" cap="none" normalizeH="0" baseline="0" smtClean="0">
                        <a:ln>
                          <a:noFill/>
                        </a:ln>
                        <a:solidFill>
                          <a:srgbClr val="000000"/>
                        </a:solidFill>
                        <a:effectLst/>
                        <a:latin typeface="Calibri" pitchFamily="34" charset="0"/>
                        <a:ea typeface="微軟正黑體" pitchFamily="34" charset="-120"/>
                        <a:cs typeface="Times New Roman" pitchFamily="18" charset="0"/>
                      </a:endParaRPr>
                    </a:p>
                  </a:txBody>
                  <a:tcPr marL="35564" marR="35564" marT="0" marB="0" anchor="ctr"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E1E1"/>
                    </a:solidFill>
                  </a:tcPr>
                </a:tc>
                <a:tc>
                  <a:txBody>
                    <a:bodyPr/>
                    <a:lstStyle>
                      <a:lvl1pPr defTabSz="912813">
                        <a:spcBef>
                          <a:spcPct val="20000"/>
                        </a:spcBef>
                        <a:defRPr kumimoji="1" sz="5800">
                          <a:solidFill>
                            <a:schemeClr val="tx1"/>
                          </a:solidFill>
                          <a:latin typeface="Arial" pitchFamily="34" charset="0"/>
                          <a:ea typeface="新細明體" pitchFamily="18" charset="-120"/>
                        </a:defRPr>
                      </a:lvl1pPr>
                      <a:lvl2pPr defTabSz="912813">
                        <a:spcBef>
                          <a:spcPct val="20000"/>
                        </a:spcBef>
                        <a:defRPr kumimoji="1" sz="5000">
                          <a:solidFill>
                            <a:schemeClr val="tx1"/>
                          </a:solidFill>
                          <a:latin typeface="Arial" pitchFamily="34" charset="0"/>
                          <a:ea typeface="新細明體" pitchFamily="18" charset="-120"/>
                        </a:defRPr>
                      </a:lvl2pPr>
                      <a:lvl3pPr defTabSz="912813">
                        <a:spcBef>
                          <a:spcPct val="20000"/>
                        </a:spcBef>
                        <a:defRPr kumimoji="1" sz="4400">
                          <a:solidFill>
                            <a:schemeClr val="tx1"/>
                          </a:solidFill>
                          <a:latin typeface="Arial" pitchFamily="34" charset="0"/>
                          <a:ea typeface="新細明體" pitchFamily="18" charset="-120"/>
                        </a:defRPr>
                      </a:lvl3pPr>
                      <a:lvl4pPr defTabSz="912813">
                        <a:spcBef>
                          <a:spcPct val="20000"/>
                        </a:spcBef>
                        <a:defRPr kumimoji="1" sz="3600">
                          <a:solidFill>
                            <a:schemeClr val="tx1"/>
                          </a:solidFill>
                          <a:latin typeface="Arial" pitchFamily="34" charset="0"/>
                          <a:ea typeface="新細明體" pitchFamily="18" charset="-120"/>
                        </a:defRPr>
                      </a:lvl4pPr>
                      <a:lvl5pPr defTabSz="912813">
                        <a:spcBef>
                          <a:spcPct val="20000"/>
                        </a:spcBef>
                        <a:defRPr kumimoji="1" sz="3600">
                          <a:solidFill>
                            <a:schemeClr val="tx1"/>
                          </a:solidFill>
                          <a:latin typeface="Arial" pitchFamily="34" charset="0"/>
                          <a:ea typeface="新細明體" pitchFamily="18" charset="-120"/>
                        </a:defRPr>
                      </a:lvl5pPr>
                      <a:lvl6pPr marL="2282825" indent="3175" defTabSz="912813" eaLnBrk="0" fontAlgn="base" hangingPunct="0">
                        <a:spcBef>
                          <a:spcPct val="20000"/>
                        </a:spcBef>
                        <a:spcAft>
                          <a:spcPct val="0"/>
                        </a:spcAft>
                        <a:defRPr kumimoji="1" sz="3600">
                          <a:solidFill>
                            <a:schemeClr val="tx1"/>
                          </a:solidFill>
                          <a:latin typeface="Arial" pitchFamily="34" charset="0"/>
                          <a:ea typeface="新細明體" pitchFamily="18" charset="-120"/>
                        </a:defRPr>
                      </a:lvl6pPr>
                      <a:lvl7pPr marL="2740025" indent="3175" defTabSz="912813" eaLnBrk="0" fontAlgn="base" hangingPunct="0">
                        <a:spcBef>
                          <a:spcPct val="20000"/>
                        </a:spcBef>
                        <a:spcAft>
                          <a:spcPct val="0"/>
                        </a:spcAft>
                        <a:defRPr kumimoji="1" sz="3600">
                          <a:solidFill>
                            <a:schemeClr val="tx1"/>
                          </a:solidFill>
                          <a:latin typeface="Arial" pitchFamily="34" charset="0"/>
                          <a:ea typeface="新細明體" pitchFamily="18" charset="-120"/>
                        </a:defRPr>
                      </a:lvl7pPr>
                      <a:lvl8pPr marL="3197225" indent="3175" defTabSz="912813" eaLnBrk="0" fontAlgn="base" hangingPunct="0">
                        <a:spcBef>
                          <a:spcPct val="20000"/>
                        </a:spcBef>
                        <a:spcAft>
                          <a:spcPct val="0"/>
                        </a:spcAft>
                        <a:defRPr kumimoji="1" sz="3600">
                          <a:solidFill>
                            <a:schemeClr val="tx1"/>
                          </a:solidFill>
                          <a:latin typeface="Arial" pitchFamily="34" charset="0"/>
                          <a:ea typeface="新細明體" pitchFamily="18" charset="-120"/>
                        </a:defRPr>
                      </a:lvl8pPr>
                      <a:lvl9pPr marL="3654425" indent="3175" defTabSz="912813" eaLnBrk="0" fontAlgn="base" hangingPunct="0">
                        <a:spcBef>
                          <a:spcPct val="20000"/>
                        </a:spcBef>
                        <a:spcAft>
                          <a:spcPct val="0"/>
                        </a:spcAft>
                        <a:defRPr kumimoji="1" sz="3600">
                          <a:solidFill>
                            <a:schemeClr val="tx1"/>
                          </a:solidFill>
                          <a:latin typeface="Arial" pitchFamily="34" charset="0"/>
                          <a:ea typeface="新細明體" pitchFamily="18" charset="-120"/>
                        </a:defRPr>
                      </a:lvl9pPr>
                    </a:lstStyle>
                    <a:p>
                      <a:pPr marL="0" marR="0" lvl="0" indent="0" algn="ctr" defTabSz="912813" rtl="0" eaLnBrk="1" fontAlgn="base" latinLnBrk="0" hangingPunct="1">
                        <a:lnSpc>
                          <a:spcPct val="100000"/>
                        </a:lnSpc>
                        <a:spcBef>
                          <a:spcPct val="0"/>
                        </a:spcBef>
                        <a:spcAft>
                          <a:spcPct val="0"/>
                        </a:spcAft>
                        <a:buClrTx/>
                        <a:buSzTx/>
                        <a:buFontTx/>
                        <a:buNone/>
                        <a:tabLst/>
                      </a:pPr>
                      <a:r>
                        <a:rPr kumimoji="0" lang="zh-TW" altLang="zh-TW" sz="2400" b="1" i="0" u="none" strike="noStrike" cap="none" normalizeH="0" baseline="0" dirty="0" smtClean="0">
                          <a:ln>
                            <a:noFill/>
                          </a:ln>
                          <a:solidFill>
                            <a:srgbClr val="000000"/>
                          </a:solidFill>
                          <a:effectLst/>
                          <a:latin typeface="Calibri" pitchFamily="34" charset="0"/>
                          <a:ea typeface="新細明體" pitchFamily="18" charset="-120"/>
                        </a:rPr>
                        <a:t>╳</a:t>
                      </a:r>
                      <a:endParaRPr kumimoji="0" lang="zh-TW" altLang="zh-TW" sz="2400" b="1" i="0" u="none" strike="noStrike" cap="none" normalizeH="0" baseline="0" dirty="0" smtClean="0">
                        <a:ln>
                          <a:noFill/>
                        </a:ln>
                        <a:solidFill>
                          <a:srgbClr val="000000"/>
                        </a:solidFill>
                        <a:effectLst/>
                        <a:latin typeface="Calibri" pitchFamily="34" charset="0"/>
                        <a:ea typeface="微軟正黑體" pitchFamily="34" charset="-120"/>
                        <a:cs typeface="Times New Roman" pitchFamily="18" charset="0"/>
                      </a:endParaRPr>
                    </a:p>
                  </a:txBody>
                  <a:tcPr marL="35564" marR="35564" marT="0" marB="0" anchor="ctr"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E1E1"/>
                    </a:solidFill>
                  </a:tcPr>
                </a:tc>
                <a:tc vMerge="1">
                  <a:txBody>
                    <a:bodyPr/>
                    <a:lstStyle/>
                    <a:p>
                      <a:endParaRPr lang="zh-TW" altLang="en-US"/>
                    </a:p>
                  </a:txBody>
                  <a:tcPr/>
                </a:tc>
                <a:tc vMerge="1">
                  <a:txBody>
                    <a:bodyPr/>
                    <a:lstStyle/>
                    <a:p>
                      <a:endParaRPr lang="zh-TW" altLang="en-US"/>
                    </a:p>
                  </a:txBody>
                  <a:tcPr/>
                </a:tc>
                <a:tc vMerge="1">
                  <a:txBody>
                    <a:bodyPr/>
                    <a:lstStyle/>
                    <a:p>
                      <a:endParaRPr lang="zh-TW" altLang="en-US"/>
                    </a:p>
                  </a:txBody>
                  <a:tcPr/>
                </a:tc>
              </a:tr>
              <a:tr h="182880">
                <a:tc vMerge="1">
                  <a:txBody>
                    <a:bodyPr/>
                    <a:lstStyle/>
                    <a:p>
                      <a:endParaRPr lang="zh-TW" altLang="en-US"/>
                    </a:p>
                  </a:txBody>
                  <a:tcPr/>
                </a:tc>
                <a:tc vMerge="1">
                  <a:txBody>
                    <a:bodyPr/>
                    <a:lstStyle/>
                    <a:p>
                      <a:endParaRPr lang="zh-TW" altLang="en-US"/>
                    </a:p>
                  </a:txBody>
                  <a:tcPr/>
                </a:tc>
                <a:tc>
                  <a:txBody>
                    <a:bodyPr/>
                    <a:lstStyle>
                      <a:lvl1pPr defTabSz="912813">
                        <a:spcBef>
                          <a:spcPct val="20000"/>
                        </a:spcBef>
                        <a:defRPr kumimoji="1" sz="5800">
                          <a:solidFill>
                            <a:schemeClr val="tx1"/>
                          </a:solidFill>
                          <a:latin typeface="Arial" pitchFamily="34" charset="0"/>
                          <a:ea typeface="新細明體" pitchFamily="18" charset="-120"/>
                        </a:defRPr>
                      </a:lvl1pPr>
                      <a:lvl2pPr defTabSz="912813">
                        <a:spcBef>
                          <a:spcPct val="20000"/>
                        </a:spcBef>
                        <a:defRPr kumimoji="1" sz="5000">
                          <a:solidFill>
                            <a:schemeClr val="tx1"/>
                          </a:solidFill>
                          <a:latin typeface="Arial" pitchFamily="34" charset="0"/>
                          <a:ea typeface="新細明體" pitchFamily="18" charset="-120"/>
                        </a:defRPr>
                      </a:lvl2pPr>
                      <a:lvl3pPr defTabSz="912813">
                        <a:spcBef>
                          <a:spcPct val="20000"/>
                        </a:spcBef>
                        <a:defRPr kumimoji="1" sz="4400">
                          <a:solidFill>
                            <a:schemeClr val="tx1"/>
                          </a:solidFill>
                          <a:latin typeface="Arial" pitchFamily="34" charset="0"/>
                          <a:ea typeface="新細明體" pitchFamily="18" charset="-120"/>
                        </a:defRPr>
                      </a:lvl3pPr>
                      <a:lvl4pPr defTabSz="912813">
                        <a:spcBef>
                          <a:spcPct val="20000"/>
                        </a:spcBef>
                        <a:defRPr kumimoji="1" sz="3600">
                          <a:solidFill>
                            <a:schemeClr val="tx1"/>
                          </a:solidFill>
                          <a:latin typeface="Arial" pitchFamily="34" charset="0"/>
                          <a:ea typeface="新細明體" pitchFamily="18" charset="-120"/>
                        </a:defRPr>
                      </a:lvl4pPr>
                      <a:lvl5pPr defTabSz="912813">
                        <a:spcBef>
                          <a:spcPct val="20000"/>
                        </a:spcBef>
                        <a:defRPr kumimoji="1" sz="3600">
                          <a:solidFill>
                            <a:schemeClr val="tx1"/>
                          </a:solidFill>
                          <a:latin typeface="Arial" pitchFamily="34" charset="0"/>
                          <a:ea typeface="新細明體" pitchFamily="18" charset="-120"/>
                        </a:defRPr>
                      </a:lvl5pPr>
                      <a:lvl6pPr marL="2282825" indent="3175" defTabSz="912813" eaLnBrk="0" fontAlgn="base" hangingPunct="0">
                        <a:spcBef>
                          <a:spcPct val="20000"/>
                        </a:spcBef>
                        <a:spcAft>
                          <a:spcPct val="0"/>
                        </a:spcAft>
                        <a:defRPr kumimoji="1" sz="3600">
                          <a:solidFill>
                            <a:schemeClr val="tx1"/>
                          </a:solidFill>
                          <a:latin typeface="Arial" pitchFamily="34" charset="0"/>
                          <a:ea typeface="新細明體" pitchFamily="18" charset="-120"/>
                        </a:defRPr>
                      </a:lvl6pPr>
                      <a:lvl7pPr marL="2740025" indent="3175" defTabSz="912813" eaLnBrk="0" fontAlgn="base" hangingPunct="0">
                        <a:spcBef>
                          <a:spcPct val="20000"/>
                        </a:spcBef>
                        <a:spcAft>
                          <a:spcPct val="0"/>
                        </a:spcAft>
                        <a:defRPr kumimoji="1" sz="3600">
                          <a:solidFill>
                            <a:schemeClr val="tx1"/>
                          </a:solidFill>
                          <a:latin typeface="Arial" pitchFamily="34" charset="0"/>
                          <a:ea typeface="新細明體" pitchFamily="18" charset="-120"/>
                        </a:defRPr>
                      </a:lvl7pPr>
                      <a:lvl8pPr marL="3197225" indent="3175" defTabSz="912813" eaLnBrk="0" fontAlgn="base" hangingPunct="0">
                        <a:spcBef>
                          <a:spcPct val="20000"/>
                        </a:spcBef>
                        <a:spcAft>
                          <a:spcPct val="0"/>
                        </a:spcAft>
                        <a:defRPr kumimoji="1" sz="3600">
                          <a:solidFill>
                            <a:schemeClr val="tx1"/>
                          </a:solidFill>
                          <a:latin typeface="Arial" pitchFamily="34" charset="0"/>
                          <a:ea typeface="新細明體" pitchFamily="18" charset="-120"/>
                        </a:defRPr>
                      </a:lvl8pPr>
                      <a:lvl9pPr marL="3654425" indent="3175" defTabSz="912813" eaLnBrk="0" fontAlgn="base" hangingPunct="0">
                        <a:spcBef>
                          <a:spcPct val="20000"/>
                        </a:spcBef>
                        <a:spcAft>
                          <a:spcPct val="0"/>
                        </a:spcAft>
                        <a:defRPr kumimoji="1" sz="3600">
                          <a:solidFill>
                            <a:schemeClr val="tx1"/>
                          </a:solidFill>
                          <a:latin typeface="Arial" pitchFamily="34" charset="0"/>
                          <a:ea typeface="新細明體" pitchFamily="18" charset="-120"/>
                        </a:defRPr>
                      </a:lvl9pPr>
                    </a:lstStyle>
                    <a:p>
                      <a:pPr marL="0" marR="0" lvl="0" indent="0" algn="l" defTabSz="912813" rtl="0" eaLnBrk="1" fontAlgn="base" latinLnBrk="0" hangingPunct="1">
                        <a:lnSpc>
                          <a:spcPct val="100000"/>
                        </a:lnSpc>
                        <a:spcBef>
                          <a:spcPct val="0"/>
                        </a:spcBef>
                        <a:spcAft>
                          <a:spcPct val="0"/>
                        </a:spcAft>
                        <a:buClrTx/>
                        <a:buSzTx/>
                        <a:buFontTx/>
                        <a:buNone/>
                        <a:tabLst/>
                      </a:pPr>
                      <a:r>
                        <a:rPr kumimoji="0" lang="zh-TW" altLang="zh-TW" sz="2400" b="1" i="0" u="none" strike="noStrike" cap="none" normalizeH="0" baseline="0" smtClean="0">
                          <a:ln>
                            <a:noFill/>
                          </a:ln>
                          <a:solidFill>
                            <a:srgbClr val="FF0000"/>
                          </a:solidFill>
                          <a:effectLst/>
                          <a:latin typeface="Times New Roman" pitchFamily="18" charset="0"/>
                          <a:ea typeface="微軟正黑體" pitchFamily="34" charset="-120"/>
                          <a:cs typeface="Times New Roman" pitchFamily="18" charset="0"/>
                        </a:rPr>
                        <a:t>水</a:t>
                      </a:r>
                      <a:r>
                        <a:rPr kumimoji="0" lang="zh-TW" altLang="zh-TW" sz="2400" b="1" i="0" u="none" strike="noStrike" cap="none" normalizeH="0" baseline="0" smtClean="0">
                          <a:ln>
                            <a:noFill/>
                          </a:ln>
                          <a:solidFill>
                            <a:srgbClr val="000000"/>
                          </a:solidFill>
                          <a:effectLst/>
                          <a:latin typeface="Times New Roman" pitchFamily="18" charset="0"/>
                          <a:ea typeface="微軟正黑體" pitchFamily="34" charset="-120"/>
                          <a:cs typeface="Times New Roman" pitchFamily="18" charset="0"/>
                        </a:rPr>
                        <a:t>產品集運設施</a:t>
                      </a:r>
                      <a:endParaRPr kumimoji="0" lang="zh-TW" altLang="zh-TW" sz="2400" b="1" i="0" u="none" strike="noStrike" cap="none" normalizeH="0" baseline="0" smtClean="0">
                        <a:ln>
                          <a:noFill/>
                        </a:ln>
                        <a:solidFill>
                          <a:srgbClr val="000000"/>
                        </a:solidFill>
                        <a:effectLst/>
                        <a:latin typeface="Calibri" pitchFamily="34" charset="0"/>
                        <a:ea typeface="微軟正黑體" pitchFamily="34" charset="-120"/>
                        <a:cs typeface="Times New Roman" pitchFamily="18" charset="0"/>
                      </a:endParaRPr>
                    </a:p>
                  </a:txBody>
                  <a:tcPr marL="35564" marR="35564" marT="0" marB="0" anchor="ctr"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lnTlToBr>
                      <a:noFill/>
                    </a:lnTlToBr>
                    <a:lnBlToTr>
                      <a:noFill/>
                    </a:lnBlToTr>
                    <a:solidFill>
                      <a:srgbClr val="FFE1E1"/>
                    </a:solidFill>
                  </a:tcPr>
                </a:tc>
                <a:tc>
                  <a:txBody>
                    <a:bodyPr/>
                    <a:lstStyle>
                      <a:lvl1pPr defTabSz="912813">
                        <a:spcBef>
                          <a:spcPct val="20000"/>
                        </a:spcBef>
                        <a:defRPr kumimoji="1" sz="5800">
                          <a:solidFill>
                            <a:schemeClr val="tx1"/>
                          </a:solidFill>
                          <a:latin typeface="Arial" pitchFamily="34" charset="0"/>
                          <a:ea typeface="新細明體" pitchFamily="18" charset="-120"/>
                        </a:defRPr>
                      </a:lvl1pPr>
                      <a:lvl2pPr defTabSz="912813">
                        <a:spcBef>
                          <a:spcPct val="20000"/>
                        </a:spcBef>
                        <a:defRPr kumimoji="1" sz="5000">
                          <a:solidFill>
                            <a:schemeClr val="tx1"/>
                          </a:solidFill>
                          <a:latin typeface="Arial" pitchFamily="34" charset="0"/>
                          <a:ea typeface="新細明體" pitchFamily="18" charset="-120"/>
                        </a:defRPr>
                      </a:lvl2pPr>
                      <a:lvl3pPr defTabSz="912813">
                        <a:spcBef>
                          <a:spcPct val="20000"/>
                        </a:spcBef>
                        <a:defRPr kumimoji="1" sz="4400">
                          <a:solidFill>
                            <a:schemeClr val="tx1"/>
                          </a:solidFill>
                          <a:latin typeface="Arial" pitchFamily="34" charset="0"/>
                          <a:ea typeface="新細明體" pitchFamily="18" charset="-120"/>
                        </a:defRPr>
                      </a:lvl3pPr>
                      <a:lvl4pPr defTabSz="912813">
                        <a:spcBef>
                          <a:spcPct val="20000"/>
                        </a:spcBef>
                        <a:defRPr kumimoji="1" sz="3600">
                          <a:solidFill>
                            <a:schemeClr val="tx1"/>
                          </a:solidFill>
                          <a:latin typeface="Arial" pitchFamily="34" charset="0"/>
                          <a:ea typeface="新細明體" pitchFamily="18" charset="-120"/>
                        </a:defRPr>
                      </a:lvl4pPr>
                      <a:lvl5pPr defTabSz="912813">
                        <a:spcBef>
                          <a:spcPct val="20000"/>
                        </a:spcBef>
                        <a:defRPr kumimoji="1" sz="3600">
                          <a:solidFill>
                            <a:schemeClr val="tx1"/>
                          </a:solidFill>
                          <a:latin typeface="Arial" pitchFamily="34" charset="0"/>
                          <a:ea typeface="新細明體" pitchFamily="18" charset="-120"/>
                        </a:defRPr>
                      </a:lvl5pPr>
                      <a:lvl6pPr marL="2282825" indent="3175" defTabSz="912813" eaLnBrk="0" fontAlgn="base" hangingPunct="0">
                        <a:spcBef>
                          <a:spcPct val="20000"/>
                        </a:spcBef>
                        <a:spcAft>
                          <a:spcPct val="0"/>
                        </a:spcAft>
                        <a:defRPr kumimoji="1" sz="3600">
                          <a:solidFill>
                            <a:schemeClr val="tx1"/>
                          </a:solidFill>
                          <a:latin typeface="Arial" pitchFamily="34" charset="0"/>
                          <a:ea typeface="新細明體" pitchFamily="18" charset="-120"/>
                        </a:defRPr>
                      </a:lvl6pPr>
                      <a:lvl7pPr marL="2740025" indent="3175" defTabSz="912813" eaLnBrk="0" fontAlgn="base" hangingPunct="0">
                        <a:spcBef>
                          <a:spcPct val="20000"/>
                        </a:spcBef>
                        <a:spcAft>
                          <a:spcPct val="0"/>
                        </a:spcAft>
                        <a:defRPr kumimoji="1" sz="3600">
                          <a:solidFill>
                            <a:schemeClr val="tx1"/>
                          </a:solidFill>
                          <a:latin typeface="Arial" pitchFamily="34" charset="0"/>
                          <a:ea typeface="新細明體" pitchFamily="18" charset="-120"/>
                        </a:defRPr>
                      </a:lvl7pPr>
                      <a:lvl8pPr marL="3197225" indent="3175" defTabSz="912813" eaLnBrk="0" fontAlgn="base" hangingPunct="0">
                        <a:spcBef>
                          <a:spcPct val="20000"/>
                        </a:spcBef>
                        <a:spcAft>
                          <a:spcPct val="0"/>
                        </a:spcAft>
                        <a:defRPr kumimoji="1" sz="3600">
                          <a:solidFill>
                            <a:schemeClr val="tx1"/>
                          </a:solidFill>
                          <a:latin typeface="Arial" pitchFamily="34" charset="0"/>
                          <a:ea typeface="新細明體" pitchFamily="18" charset="-120"/>
                        </a:defRPr>
                      </a:lvl8pPr>
                      <a:lvl9pPr marL="3654425" indent="3175" defTabSz="912813" eaLnBrk="0" fontAlgn="base" hangingPunct="0">
                        <a:spcBef>
                          <a:spcPct val="20000"/>
                        </a:spcBef>
                        <a:spcAft>
                          <a:spcPct val="0"/>
                        </a:spcAft>
                        <a:defRPr kumimoji="1" sz="3600">
                          <a:solidFill>
                            <a:schemeClr val="tx1"/>
                          </a:solidFill>
                          <a:latin typeface="Arial" pitchFamily="34" charset="0"/>
                          <a:ea typeface="新細明體" pitchFamily="18" charset="-120"/>
                        </a:defRPr>
                      </a:lvl9pPr>
                    </a:lstStyle>
                    <a:p>
                      <a:pPr marL="0" marR="0" lvl="0" indent="0" algn="ctr" defTabSz="912813" rtl="0" eaLnBrk="1" fontAlgn="base" latinLnBrk="0" hangingPunct="1">
                        <a:lnSpc>
                          <a:spcPct val="100000"/>
                        </a:lnSpc>
                        <a:spcBef>
                          <a:spcPct val="0"/>
                        </a:spcBef>
                        <a:spcAft>
                          <a:spcPct val="0"/>
                        </a:spcAft>
                        <a:buClrTx/>
                        <a:buSzTx/>
                        <a:buFontTx/>
                        <a:buNone/>
                        <a:tabLst/>
                      </a:pPr>
                      <a:r>
                        <a:rPr kumimoji="0" lang="en-US" altLang="zh-TW" sz="2400" b="1" i="0" u="none" strike="noStrike" cap="none" normalizeH="0" baseline="0" dirty="0" smtClean="0">
                          <a:ln>
                            <a:noFill/>
                          </a:ln>
                          <a:solidFill>
                            <a:srgbClr val="000000"/>
                          </a:solidFill>
                          <a:effectLst/>
                          <a:latin typeface="微軟正黑體" pitchFamily="34" charset="-120"/>
                          <a:ea typeface="微軟正黑體" pitchFamily="34" charset="-120"/>
                          <a:cs typeface="Times New Roman" pitchFamily="18" charset="0"/>
                        </a:rPr>
                        <a:t>●</a:t>
                      </a:r>
                      <a:endParaRPr kumimoji="0" lang="zh-TW" altLang="zh-TW" sz="2400" b="1" i="0" u="none" strike="noStrike" cap="none" normalizeH="0" baseline="0" dirty="0" smtClean="0">
                        <a:ln>
                          <a:noFill/>
                        </a:ln>
                        <a:solidFill>
                          <a:srgbClr val="000000"/>
                        </a:solidFill>
                        <a:effectLst/>
                        <a:latin typeface="微軟正黑體" pitchFamily="34" charset="-120"/>
                        <a:ea typeface="微軟正黑體" pitchFamily="34" charset="-120"/>
                        <a:cs typeface="Times New Roman" pitchFamily="18" charset="0"/>
                      </a:endParaRPr>
                    </a:p>
                  </a:txBody>
                  <a:tcPr marL="35564" marR="35564" marT="0" marB="0" anchor="ctr"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lnTlToBr>
                      <a:noFill/>
                    </a:lnTlToBr>
                    <a:lnBlToTr>
                      <a:noFill/>
                    </a:lnBlToTr>
                    <a:solidFill>
                      <a:srgbClr val="FFE1E1"/>
                    </a:solidFill>
                  </a:tcPr>
                </a:tc>
                <a:tc>
                  <a:txBody>
                    <a:bodyPr/>
                    <a:lstStyle>
                      <a:lvl1pPr defTabSz="912813">
                        <a:spcBef>
                          <a:spcPct val="20000"/>
                        </a:spcBef>
                        <a:defRPr kumimoji="1" sz="5800">
                          <a:solidFill>
                            <a:schemeClr val="tx1"/>
                          </a:solidFill>
                          <a:latin typeface="Arial" pitchFamily="34" charset="0"/>
                          <a:ea typeface="新細明體" pitchFamily="18" charset="-120"/>
                        </a:defRPr>
                      </a:lvl1pPr>
                      <a:lvl2pPr defTabSz="912813">
                        <a:spcBef>
                          <a:spcPct val="20000"/>
                        </a:spcBef>
                        <a:defRPr kumimoji="1" sz="5000">
                          <a:solidFill>
                            <a:schemeClr val="tx1"/>
                          </a:solidFill>
                          <a:latin typeface="Arial" pitchFamily="34" charset="0"/>
                          <a:ea typeface="新細明體" pitchFamily="18" charset="-120"/>
                        </a:defRPr>
                      </a:lvl2pPr>
                      <a:lvl3pPr defTabSz="912813">
                        <a:spcBef>
                          <a:spcPct val="20000"/>
                        </a:spcBef>
                        <a:defRPr kumimoji="1" sz="4400">
                          <a:solidFill>
                            <a:schemeClr val="tx1"/>
                          </a:solidFill>
                          <a:latin typeface="Arial" pitchFamily="34" charset="0"/>
                          <a:ea typeface="新細明體" pitchFamily="18" charset="-120"/>
                        </a:defRPr>
                      </a:lvl3pPr>
                      <a:lvl4pPr defTabSz="912813">
                        <a:spcBef>
                          <a:spcPct val="20000"/>
                        </a:spcBef>
                        <a:defRPr kumimoji="1" sz="3600">
                          <a:solidFill>
                            <a:schemeClr val="tx1"/>
                          </a:solidFill>
                          <a:latin typeface="Arial" pitchFamily="34" charset="0"/>
                          <a:ea typeface="新細明體" pitchFamily="18" charset="-120"/>
                        </a:defRPr>
                      </a:lvl4pPr>
                      <a:lvl5pPr defTabSz="912813">
                        <a:spcBef>
                          <a:spcPct val="20000"/>
                        </a:spcBef>
                        <a:defRPr kumimoji="1" sz="3600">
                          <a:solidFill>
                            <a:schemeClr val="tx1"/>
                          </a:solidFill>
                          <a:latin typeface="Arial" pitchFamily="34" charset="0"/>
                          <a:ea typeface="新細明體" pitchFamily="18" charset="-120"/>
                        </a:defRPr>
                      </a:lvl5pPr>
                      <a:lvl6pPr marL="2282825" indent="3175" defTabSz="912813" eaLnBrk="0" fontAlgn="base" hangingPunct="0">
                        <a:spcBef>
                          <a:spcPct val="20000"/>
                        </a:spcBef>
                        <a:spcAft>
                          <a:spcPct val="0"/>
                        </a:spcAft>
                        <a:defRPr kumimoji="1" sz="3600">
                          <a:solidFill>
                            <a:schemeClr val="tx1"/>
                          </a:solidFill>
                          <a:latin typeface="Arial" pitchFamily="34" charset="0"/>
                          <a:ea typeface="新細明體" pitchFamily="18" charset="-120"/>
                        </a:defRPr>
                      </a:lvl6pPr>
                      <a:lvl7pPr marL="2740025" indent="3175" defTabSz="912813" eaLnBrk="0" fontAlgn="base" hangingPunct="0">
                        <a:spcBef>
                          <a:spcPct val="20000"/>
                        </a:spcBef>
                        <a:spcAft>
                          <a:spcPct val="0"/>
                        </a:spcAft>
                        <a:defRPr kumimoji="1" sz="3600">
                          <a:solidFill>
                            <a:schemeClr val="tx1"/>
                          </a:solidFill>
                          <a:latin typeface="Arial" pitchFamily="34" charset="0"/>
                          <a:ea typeface="新細明體" pitchFamily="18" charset="-120"/>
                        </a:defRPr>
                      </a:lvl7pPr>
                      <a:lvl8pPr marL="3197225" indent="3175" defTabSz="912813" eaLnBrk="0" fontAlgn="base" hangingPunct="0">
                        <a:spcBef>
                          <a:spcPct val="20000"/>
                        </a:spcBef>
                        <a:spcAft>
                          <a:spcPct val="0"/>
                        </a:spcAft>
                        <a:defRPr kumimoji="1" sz="3600">
                          <a:solidFill>
                            <a:schemeClr val="tx1"/>
                          </a:solidFill>
                          <a:latin typeface="Arial" pitchFamily="34" charset="0"/>
                          <a:ea typeface="新細明體" pitchFamily="18" charset="-120"/>
                        </a:defRPr>
                      </a:lvl8pPr>
                      <a:lvl9pPr marL="3654425" indent="3175" defTabSz="912813" eaLnBrk="0" fontAlgn="base" hangingPunct="0">
                        <a:spcBef>
                          <a:spcPct val="20000"/>
                        </a:spcBef>
                        <a:spcAft>
                          <a:spcPct val="0"/>
                        </a:spcAft>
                        <a:defRPr kumimoji="1" sz="3600">
                          <a:solidFill>
                            <a:schemeClr val="tx1"/>
                          </a:solidFill>
                          <a:latin typeface="Arial" pitchFamily="34" charset="0"/>
                          <a:ea typeface="新細明體" pitchFamily="18" charset="-120"/>
                        </a:defRPr>
                      </a:lvl9pPr>
                    </a:lstStyle>
                    <a:p>
                      <a:pPr marL="0" marR="0" lvl="0" indent="0" algn="ctr" defTabSz="912813" rtl="0" eaLnBrk="1" fontAlgn="base" latinLnBrk="0" hangingPunct="1">
                        <a:lnSpc>
                          <a:spcPct val="100000"/>
                        </a:lnSpc>
                        <a:spcBef>
                          <a:spcPct val="0"/>
                        </a:spcBef>
                        <a:spcAft>
                          <a:spcPct val="0"/>
                        </a:spcAft>
                        <a:buClrTx/>
                        <a:buSzTx/>
                        <a:buFontTx/>
                        <a:buNone/>
                        <a:tabLst/>
                      </a:pPr>
                      <a:r>
                        <a:rPr kumimoji="0" lang="en-US" altLang="zh-TW" sz="2400" b="1" i="0" u="none" strike="noStrike" cap="none" normalizeH="0" baseline="0" dirty="0" smtClean="0">
                          <a:ln>
                            <a:noFill/>
                          </a:ln>
                          <a:solidFill>
                            <a:srgbClr val="000000"/>
                          </a:solidFill>
                          <a:effectLst/>
                          <a:latin typeface="微軟正黑體" pitchFamily="34" charset="-120"/>
                          <a:ea typeface="微軟正黑體" pitchFamily="34" charset="-120"/>
                          <a:cs typeface="Times New Roman" pitchFamily="18" charset="0"/>
                        </a:rPr>
                        <a:t>●</a:t>
                      </a:r>
                      <a:endParaRPr kumimoji="0" lang="zh-TW" altLang="zh-TW" sz="2400" b="1" i="0" u="none" strike="noStrike" cap="none" normalizeH="0" baseline="0" dirty="0" smtClean="0">
                        <a:ln>
                          <a:noFill/>
                        </a:ln>
                        <a:solidFill>
                          <a:srgbClr val="000000"/>
                        </a:solidFill>
                        <a:effectLst/>
                        <a:latin typeface="微軟正黑體" pitchFamily="34" charset="-120"/>
                        <a:ea typeface="微軟正黑體" pitchFamily="34" charset="-120"/>
                        <a:cs typeface="Times New Roman" pitchFamily="18" charset="0"/>
                      </a:endParaRPr>
                    </a:p>
                  </a:txBody>
                  <a:tcPr marL="35564" marR="35564" marT="0" marB="0" anchor="ctr"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lnTlToBr>
                      <a:noFill/>
                    </a:lnTlToBr>
                    <a:lnBlToTr>
                      <a:noFill/>
                    </a:lnBlToTr>
                    <a:solidFill>
                      <a:srgbClr val="FFE1E1"/>
                    </a:solidFill>
                  </a:tcPr>
                </a:tc>
                <a:tc>
                  <a:txBody>
                    <a:bodyPr/>
                    <a:lstStyle>
                      <a:lvl1pPr defTabSz="912813">
                        <a:spcBef>
                          <a:spcPct val="20000"/>
                        </a:spcBef>
                        <a:defRPr kumimoji="1" sz="5800">
                          <a:solidFill>
                            <a:schemeClr val="tx1"/>
                          </a:solidFill>
                          <a:latin typeface="Arial" pitchFamily="34" charset="0"/>
                          <a:ea typeface="新細明體" pitchFamily="18" charset="-120"/>
                        </a:defRPr>
                      </a:lvl1pPr>
                      <a:lvl2pPr defTabSz="912813">
                        <a:spcBef>
                          <a:spcPct val="20000"/>
                        </a:spcBef>
                        <a:defRPr kumimoji="1" sz="5000">
                          <a:solidFill>
                            <a:schemeClr val="tx1"/>
                          </a:solidFill>
                          <a:latin typeface="Arial" pitchFamily="34" charset="0"/>
                          <a:ea typeface="新細明體" pitchFamily="18" charset="-120"/>
                        </a:defRPr>
                      </a:lvl2pPr>
                      <a:lvl3pPr defTabSz="912813">
                        <a:spcBef>
                          <a:spcPct val="20000"/>
                        </a:spcBef>
                        <a:defRPr kumimoji="1" sz="4400">
                          <a:solidFill>
                            <a:schemeClr val="tx1"/>
                          </a:solidFill>
                          <a:latin typeface="Arial" pitchFamily="34" charset="0"/>
                          <a:ea typeface="新細明體" pitchFamily="18" charset="-120"/>
                        </a:defRPr>
                      </a:lvl3pPr>
                      <a:lvl4pPr defTabSz="912813">
                        <a:spcBef>
                          <a:spcPct val="20000"/>
                        </a:spcBef>
                        <a:defRPr kumimoji="1" sz="3600">
                          <a:solidFill>
                            <a:schemeClr val="tx1"/>
                          </a:solidFill>
                          <a:latin typeface="Arial" pitchFamily="34" charset="0"/>
                          <a:ea typeface="新細明體" pitchFamily="18" charset="-120"/>
                        </a:defRPr>
                      </a:lvl4pPr>
                      <a:lvl5pPr defTabSz="912813">
                        <a:spcBef>
                          <a:spcPct val="20000"/>
                        </a:spcBef>
                        <a:defRPr kumimoji="1" sz="3600">
                          <a:solidFill>
                            <a:schemeClr val="tx1"/>
                          </a:solidFill>
                          <a:latin typeface="Arial" pitchFamily="34" charset="0"/>
                          <a:ea typeface="新細明體" pitchFamily="18" charset="-120"/>
                        </a:defRPr>
                      </a:lvl5pPr>
                      <a:lvl6pPr marL="2282825" indent="3175" defTabSz="912813" eaLnBrk="0" fontAlgn="base" hangingPunct="0">
                        <a:spcBef>
                          <a:spcPct val="20000"/>
                        </a:spcBef>
                        <a:spcAft>
                          <a:spcPct val="0"/>
                        </a:spcAft>
                        <a:defRPr kumimoji="1" sz="3600">
                          <a:solidFill>
                            <a:schemeClr val="tx1"/>
                          </a:solidFill>
                          <a:latin typeface="Arial" pitchFamily="34" charset="0"/>
                          <a:ea typeface="新細明體" pitchFamily="18" charset="-120"/>
                        </a:defRPr>
                      </a:lvl6pPr>
                      <a:lvl7pPr marL="2740025" indent="3175" defTabSz="912813" eaLnBrk="0" fontAlgn="base" hangingPunct="0">
                        <a:spcBef>
                          <a:spcPct val="20000"/>
                        </a:spcBef>
                        <a:spcAft>
                          <a:spcPct val="0"/>
                        </a:spcAft>
                        <a:defRPr kumimoji="1" sz="3600">
                          <a:solidFill>
                            <a:schemeClr val="tx1"/>
                          </a:solidFill>
                          <a:latin typeface="Arial" pitchFamily="34" charset="0"/>
                          <a:ea typeface="新細明體" pitchFamily="18" charset="-120"/>
                        </a:defRPr>
                      </a:lvl7pPr>
                      <a:lvl8pPr marL="3197225" indent="3175" defTabSz="912813" eaLnBrk="0" fontAlgn="base" hangingPunct="0">
                        <a:spcBef>
                          <a:spcPct val="20000"/>
                        </a:spcBef>
                        <a:spcAft>
                          <a:spcPct val="0"/>
                        </a:spcAft>
                        <a:defRPr kumimoji="1" sz="3600">
                          <a:solidFill>
                            <a:schemeClr val="tx1"/>
                          </a:solidFill>
                          <a:latin typeface="Arial" pitchFamily="34" charset="0"/>
                          <a:ea typeface="新細明體" pitchFamily="18" charset="-120"/>
                        </a:defRPr>
                      </a:lvl8pPr>
                      <a:lvl9pPr marL="3654425" indent="3175" defTabSz="912813" eaLnBrk="0" fontAlgn="base" hangingPunct="0">
                        <a:spcBef>
                          <a:spcPct val="20000"/>
                        </a:spcBef>
                        <a:spcAft>
                          <a:spcPct val="0"/>
                        </a:spcAft>
                        <a:defRPr kumimoji="1" sz="3600">
                          <a:solidFill>
                            <a:schemeClr val="tx1"/>
                          </a:solidFill>
                          <a:latin typeface="Arial" pitchFamily="34" charset="0"/>
                          <a:ea typeface="新細明體" pitchFamily="18" charset="-120"/>
                        </a:defRPr>
                      </a:lvl9pPr>
                    </a:lstStyle>
                    <a:p>
                      <a:pPr marL="0" marR="0" lvl="0" indent="0" algn="ctr" defTabSz="912813" rtl="0" eaLnBrk="1" fontAlgn="base" latinLnBrk="0" hangingPunct="1">
                        <a:lnSpc>
                          <a:spcPct val="100000"/>
                        </a:lnSpc>
                        <a:spcBef>
                          <a:spcPct val="0"/>
                        </a:spcBef>
                        <a:spcAft>
                          <a:spcPct val="0"/>
                        </a:spcAft>
                        <a:buClrTx/>
                        <a:buSzTx/>
                        <a:buFontTx/>
                        <a:buNone/>
                        <a:tabLst/>
                      </a:pPr>
                      <a:r>
                        <a:rPr kumimoji="0" lang="en-US" altLang="zh-TW" sz="2400" b="1" i="0" u="none" strike="noStrike" cap="none" normalizeH="0" baseline="0" smtClean="0">
                          <a:ln>
                            <a:noFill/>
                          </a:ln>
                          <a:solidFill>
                            <a:srgbClr val="000000"/>
                          </a:solidFill>
                          <a:effectLst/>
                          <a:latin typeface="微軟正黑體" pitchFamily="34" charset="-120"/>
                          <a:ea typeface="微軟正黑體" pitchFamily="34" charset="-120"/>
                          <a:cs typeface="Times New Roman" pitchFamily="18" charset="0"/>
                        </a:rPr>
                        <a:t>●*/○</a:t>
                      </a:r>
                      <a:endParaRPr kumimoji="0" lang="zh-TW" altLang="zh-TW" sz="2400" b="1" i="0" u="none" strike="noStrike" cap="none" normalizeH="0" baseline="0" smtClean="0">
                        <a:ln>
                          <a:noFill/>
                        </a:ln>
                        <a:solidFill>
                          <a:srgbClr val="000000"/>
                        </a:solidFill>
                        <a:effectLst/>
                        <a:latin typeface="微軟正黑體" pitchFamily="34" charset="-120"/>
                        <a:ea typeface="微軟正黑體" pitchFamily="34" charset="-120"/>
                        <a:cs typeface="Times New Roman" pitchFamily="18" charset="0"/>
                      </a:endParaRPr>
                    </a:p>
                  </a:txBody>
                  <a:tcPr marL="35564" marR="35564" marT="0" marB="0" anchor="ctr"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lnTlToBr>
                      <a:noFill/>
                    </a:lnTlToBr>
                    <a:lnBlToTr>
                      <a:noFill/>
                    </a:lnBlToTr>
                    <a:solidFill>
                      <a:srgbClr val="FFE1E1"/>
                    </a:solidFill>
                  </a:tcPr>
                </a:tc>
                <a:tc>
                  <a:txBody>
                    <a:bodyPr/>
                    <a:lstStyle>
                      <a:lvl1pPr defTabSz="912813">
                        <a:spcBef>
                          <a:spcPct val="20000"/>
                        </a:spcBef>
                        <a:defRPr kumimoji="1" sz="5800">
                          <a:solidFill>
                            <a:schemeClr val="tx1"/>
                          </a:solidFill>
                          <a:latin typeface="Arial" pitchFamily="34" charset="0"/>
                          <a:ea typeface="新細明體" pitchFamily="18" charset="-120"/>
                        </a:defRPr>
                      </a:lvl1pPr>
                      <a:lvl2pPr defTabSz="912813">
                        <a:spcBef>
                          <a:spcPct val="20000"/>
                        </a:spcBef>
                        <a:defRPr kumimoji="1" sz="5000">
                          <a:solidFill>
                            <a:schemeClr val="tx1"/>
                          </a:solidFill>
                          <a:latin typeface="Arial" pitchFamily="34" charset="0"/>
                          <a:ea typeface="新細明體" pitchFamily="18" charset="-120"/>
                        </a:defRPr>
                      </a:lvl2pPr>
                      <a:lvl3pPr defTabSz="912813">
                        <a:spcBef>
                          <a:spcPct val="20000"/>
                        </a:spcBef>
                        <a:defRPr kumimoji="1" sz="4400">
                          <a:solidFill>
                            <a:schemeClr val="tx1"/>
                          </a:solidFill>
                          <a:latin typeface="Arial" pitchFamily="34" charset="0"/>
                          <a:ea typeface="新細明體" pitchFamily="18" charset="-120"/>
                        </a:defRPr>
                      </a:lvl3pPr>
                      <a:lvl4pPr defTabSz="912813">
                        <a:spcBef>
                          <a:spcPct val="20000"/>
                        </a:spcBef>
                        <a:defRPr kumimoji="1" sz="3600">
                          <a:solidFill>
                            <a:schemeClr val="tx1"/>
                          </a:solidFill>
                          <a:latin typeface="Arial" pitchFamily="34" charset="0"/>
                          <a:ea typeface="新細明體" pitchFamily="18" charset="-120"/>
                        </a:defRPr>
                      </a:lvl4pPr>
                      <a:lvl5pPr defTabSz="912813">
                        <a:spcBef>
                          <a:spcPct val="20000"/>
                        </a:spcBef>
                        <a:defRPr kumimoji="1" sz="3600">
                          <a:solidFill>
                            <a:schemeClr val="tx1"/>
                          </a:solidFill>
                          <a:latin typeface="Arial" pitchFamily="34" charset="0"/>
                          <a:ea typeface="新細明體" pitchFamily="18" charset="-120"/>
                        </a:defRPr>
                      </a:lvl5pPr>
                      <a:lvl6pPr marL="2282825" indent="3175" defTabSz="912813" eaLnBrk="0" fontAlgn="base" hangingPunct="0">
                        <a:spcBef>
                          <a:spcPct val="20000"/>
                        </a:spcBef>
                        <a:spcAft>
                          <a:spcPct val="0"/>
                        </a:spcAft>
                        <a:defRPr kumimoji="1" sz="3600">
                          <a:solidFill>
                            <a:schemeClr val="tx1"/>
                          </a:solidFill>
                          <a:latin typeface="Arial" pitchFamily="34" charset="0"/>
                          <a:ea typeface="新細明體" pitchFamily="18" charset="-120"/>
                        </a:defRPr>
                      </a:lvl6pPr>
                      <a:lvl7pPr marL="2740025" indent="3175" defTabSz="912813" eaLnBrk="0" fontAlgn="base" hangingPunct="0">
                        <a:spcBef>
                          <a:spcPct val="20000"/>
                        </a:spcBef>
                        <a:spcAft>
                          <a:spcPct val="0"/>
                        </a:spcAft>
                        <a:defRPr kumimoji="1" sz="3600">
                          <a:solidFill>
                            <a:schemeClr val="tx1"/>
                          </a:solidFill>
                          <a:latin typeface="Arial" pitchFamily="34" charset="0"/>
                          <a:ea typeface="新細明體" pitchFamily="18" charset="-120"/>
                        </a:defRPr>
                      </a:lvl7pPr>
                      <a:lvl8pPr marL="3197225" indent="3175" defTabSz="912813" eaLnBrk="0" fontAlgn="base" hangingPunct="0">
                        <a:spcBef>
                          <a:spcPct val="20000"/>
                        </a:spcBef>
                        <a:spcAft>
                          <a:spcPct val="0"/>
                        </a:spcAft>
                        <a:defRPr kumimoji="1" sz="3600">
                          <a:solidFill>
                            <a:schemeClr val="tx1"/>
                          </a:solidFill>
                          <a:latin typeface="Arial" pitchFamily="34" charset="0"/>
                          <a:ea typeface="新細明體" pitchFamily="18" charset="-120"/>
                        </a:defRPr>
                      </a:lvl8pPr>
                      <a:lvl9pPr marL="3654425" indent="3175" defTabSz="912813" eaLnBrk="0" fontAlgn="base" hangingPunct="0">
                        <a:spcBef>
                          <a:spcPct val="20000"/>
                        </a:spcBef>
                        <a:spcAft>
                          <a:spcPct val="0"/>
                        </a:spcAft>
                        <a:defRPr kumimoji="1" sz="3600">
                          <a:solidFill>
                            <a:schemeClr val="tx1"/>
                          </a:solidFill>
                          <a:latin typeface="Arial" pitchFamily="34" charset="0"/>
                          <a:ea typeface="新細明體" pitchFamily="18" charset="-120"/>
                        </a:defRPr>
                      </a:lvl9pPr>
                    </a:lstStyle>
                    <a:p>
                      <a:pPr marL="0" marR="0" lvl="0" indent="0" algn="ctr" defTabSz="912813" rtl="0" eaLnBrk="1" fontAlgn="base" latinLnBrk="0" hangingPunct="1">
                        <a:lnSpc>
                          <a:spcPct val="100000"/>
                        </a:lnSpc>
                        <a:spcBef>
                          <a:spcPct val="0"/>
                        </a:spcBef>
                        <a:spcAft>
                          <a:spcPct val="0"/>
                        </a:spcAft>
                        <a:buClrTx/>
                        <a:buSzTx/>
                        <a:buFontTx/>
                        <a:buNone/>
                        <a:tabLst/>
                      </a:pPr>
                      <a:r>
                        <a:rPr kumimoji="0" lang="en-US" altLang="zh-TW" sz="2400" b="1" i="0" u="none" strike="noStrike" cap="none" normalizeH="0" baseline="0" smtClean="0">
                          <a:ln>
                            <a:noFill/>
                          </a:ln>
                          <a:solidFill>
                            <a:srgbClr val="000000"/>
                          </a:solidFill>
                          <a:effectLst/>
                          <a:latin typeface="微軟正黑體" pitchFamily="34" charset="-120"/>
                          <a:ea typeface="微軟正黑體" pitchFamily="34" charset="-120"/>
                          <a:cs typeface="Times New Roman" pitchFamily="18" charset="0"/>
                        </a:rPr>
                        <a:t>●</a:t>
                      </a:r>
                      <a:endParaRPr kumimoji="0" lang="zh-TW" altLang="zh-TW" sz="2400" b="1" i="0" u="none" strike="noStrike" cap="none" normalizeH="0" baseline="0" smtClean="0">
                        <a:ln>
                          <a:noFill/>
                        </a:ln>
                        <a:solidFill>
                          <a:srgbClr val="000000"/>
                        </a:solidFill>
                        <a:effectLst/>
                        <a:latin typeface="微軟正黑體" pitchFamily="34" charset="-120"/>
                        <a:ea typeface="微軟正黑體" pitchFamily="34" charset="-120"/>
                        <a:cs typeface="Times New Roman" pitchFamily="18" charset="0"/>
                      </a:endParaRPr>
                    </a:p>
                  </a:txBody>
                  <a:tcPr marL="35564" marR="35564" marT="0" marB="0" anchor="ctr"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lnTlToBr>
                      <a:noFill/>
                    </a:lnTlToBr>
                    <a:lnBlToTr>
                      <a:noFill/>
                    </a:lnBlToTr>
                    <a:solidFill>
                      <a:srgbClr val="FFE1E1"/>
                    </a:solidFill>
                  </a:tcPr>
                </a:tc>
                <a:tc>
                  <a:txBody>
                    <a:bodyPr/>
                    <a:lstStyle>
                      <a:lvl1pPr defTabSz="912813">
                        <a:spcBef>
                          <a:spcPct val="20000"/>
                        </a:spcBef>
                        <a:defRPr kumimoji="1" sz="5800">
                          <a:solidFill>
                            <a:schemeClr val="tx1"/>
                          </a:solidFill>
                          <a:latin typeface="Arial" pitchFamily="34" charset="0"/>
                          <a:ea typeface="新細明體" pitchFamily="18" charset="-120"/>
                        </a:defRPr>
                      </a:lvl1pPr>
                      <a:lvl2pPr defTabSz="912813">
                        <a:spcBef>
                          <a:spcPct val="20000"/>
                        </a:spcBef>
                        <a:defRPr kumimoji="1" sz="5000">
                          <a:solidFill>
                            <a:schemeClr val="tx1"/>
                          </a:solidFill>
                          <a:latin typeface="Arial" pitchFamily="34" charset="0"/>
                          <a:ea typeface="新細明體" pitchFamily="18" charset="-120"/>
                        </a:defRPr>
                      </a:lvl2pPr>
                      <a:lvl3pPr defTabSz="912813">
                        <a:spcBef>
                          <a:spcPct val="20000"/>
                        </a:spcBef>
                        <a:defRPr kumimoji="1" sz="4400">
                          <a:solidFill>
                            <a:schemeClr val="tx1"/>
                          </a:solidFill>
                          <a:latin typeface="Arial" pitchFamily="34" charset="0"/>
                          <a:ea typeface="新細明體" pitchFamily="18" charset="-120"/>
                        </a:defRPr>
                      </a:lvl3pPr>
                      <a:lvl4pPr defTabSz="912813">
                        <a:spcBef>
                          <a:spcPct val="20000"/>
                        </a:spcBef>
                        <a:defRPr kumimoji="1" sz="3600">
                          <a:solidFill>
                            <a:schemeClr val="tx1"/>
                          </a:solidFill>
                          <a:latin typeface="Arial" pitchFamily="34" charset="0"/>
                          <a:ea typeface="新細明體" pitchFamily="18" charset="-120"/>
                        </a:defRPr>
                      </a:lvl4pPr>
                      <a:lvl5pPr defTabSz="912813">
                        <a:spcBef>
                          <a:spcPct val="20000"/>
                        </a:spcBef>
                        <a:defRPr kumimoji="1" sz="3600">
                          <a:solidFill>
                            <a:schemeClr val="tx1"/>
                          </a:solidFill>
                          <a:latin typeface="Arial" pitchFamily="34" charset="0"/>
                          <a:ea typeface="新細明體" pitchFamily="18" charset="-120"/>
                        </a:defRPr>
                      </a:lvl5pPr>
                      <a:lvl6pPr marL="2282825" indent="3175" defTabSz="912813" eaLnBrk="0" fontAlgn="base" hangingPunct="0">
                        <a:spcBef>
                          <a:spcPct val="20000"/>
                        </a:spcBef>
                        <a:spcAft>
                          <a:spcPct val="0"/>
                        </a:spcAft>
                        <a:defRPr kumimoji="1" sz="3600">
                          <a:solidFill>
                            <a:schemeClr val="tx1"/>
                          </a:solidFill>
                          <a:latin typeface="Arial" pitchFamily="34" charset="0"/>
                          <a:ea typeface="新細明體" pitchFamily="18" charset="-120"/>
                        </a:defRPr>
                      </a:lvl6pPr>
                      <a:lvl7pPr marL="2740025" indent="3175" defTabSz="912813" eaLnBrk="0" fontAlgn="base" hangingPunct="0">
                        <a:spcBef>
                          <a:spcPct val="20000"/>
                        </a:spcBef>
                        <a:spcAft>
                          <a:spcPct val="0"/>
                        </a:spcAft>
                        <a:defRPr kumimoji="1" sz="3600">
                          <a:solidFill>
                            <a:schemeClr val="tx1"/>
                          </a:solidFill>
                          <a:latin typeface="Arial" pitchFamily="34" charset="0"/>
                          <a:ea typeface="新細明體" pitchFamily="18" charset="-120"/>
                        </a:defRPr>
                      </a:lvl7pPr>
                      <a:lvl8pPr marL="3197225" indent="3175" defTabSz="912813" eaLnBrk="0" fontAlgn="base" hangingPunct="0">
                        <a:spcBef>
                          <a:spcPct val="20000"/>
                        </a:spcBef>
                        <a:spcAft>
                          <a:spcPct val="0"/>
                        </a:spcAft>
                        <a:defRPr kumimoji="1" sz="3600">
                          <a:solidFill>
                            <a:schemeClr val="tx1"/>
                          </a:solidFill>
                          <a:latin typeface="Arial" pitchFamily="34" charset="0"/>
                          <a:ea typeface="新細明體" pitchFamily="18" charset="-120"/>
                        </a:defRPr>
                      </a:lvl8pPr>
                      <a:lvl9pPr marL="3654425" indent="3175" defTabSz="912813" eaLnBrk="0" fontAlgn="base" hangingPunct="0">
                        <a:spcBef>
                          <a:spcPct val="20000"/>
                        </a:spcBef>
                        <a:spcAft>
                          <a:spcPct val="0"/>
                        </a:spcAft>
                        <a:defRPr kumimoji="1" sz="3600">
                          <a:solidFill>
                            <a:schemeClr val="tx1"/>
                          </a:solidFill>
                          <a:latin typeface="Arial" pitchFamily="34" charset="0"/>
                          <a:ea typeface="新細明體" pitchFamily="18" charset="-120"/>
                        </a:defRPr>
                      </a:lvl9pPr>
                    </a:lstStyle>
                    <a:p>
                      <a:pPr marL="0" marR="0" lvl="0" indent="0" algn="ctr" defTabSz="912813" rtl="0" eaLnBrk="1" fontAlgn="base" latinLnBrk="0" hangingPunct="1">
                        <a:lnSpc>
                          <a:spcPct val="100000"/>
                        </a:lnSpc>
                        <a:spcBef>
                          <a:spcPct val="0"/>
                        </a:spcBef>
                        <a:spcAft>
                          <a:spcPct val="0"/>
                        </a:spcAft>
                        <a:buClrTx/>
                        <a:buSzTx/>
                        <a:buFontTx/>
                        <a:buNone/>
                        <a:tabLst/>
                      </a:pPr>
                      <a:r>
                        <a:rPr kumimoji="0" lang="en-US" altLang="zh-TW" sz="2400" b="1" i="0" u="none" strike="noStrike" cap="none" normalizeH="0" baseline="0" dirty="0" smtClean="0">
                          <a:ln>
                            <a:noFill/>
                          </a:ln>
                          <a:solidFill>
                            <a:srgbClr val="FF0000"/>
                          </a:solidFill>
                          <a:effectLst/>
                          <a:latin typeface="微軟正黑體" pitchFamily="34" charset="-120"/>
                          <a:ea typeface="微軟正黑體" pitchFamily="34" charset="-120"/>
                          <a:cs typeface="Times New Roman" pitchFamily="18" charset="0"/>
                        </a:rPr>
                        <a:t>●*/○</a:t>
                      </a:r>
                      <a:endParaRPr kumimoji="0" lang="zh-TW" altLang="zh-TW" sz="2400" b="1" i="0" u="none" strike="noStrike" cap="none" normalizeH="0" baseline="0" dirty="0" smtClean="0">
                        <a:ln>
                          <a:noFill/>
                        </a:ln>
                        <a:solidFill>
                          <a:srgbClr val="000000"/>
                        </a:solidFill>
                        <a:effectLst/>
                        <a:latin typeface="微軟正黑體" pitchFamily="34" charset="-120"/>
                        <a:ea typeface="微軟正黑體" pitchFamily="34" charset="-120"/>
                        <a:cs typeface="Times New Roman" pitchFamily="18" charset="0"/>
                      </a:endParaRPr>
                    </a:p>
                  </a:txBody>
                  <a:tcPr marL="35564" marR="35564" marT="0" marB="0" anchor="ctr"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lnTlToBr>
                      <a:noFill/>
                    </a:lnTlToBr>
                    <a:lnBlToTr>
                      <a:noFill/>
                    </a:lnBlToTr>
                    <a:solidFill>
                      <a:srgbClr val="FFE1E1"/>
                    </a:solidFill>
                  </a:tcPr>
                </a:tc>
                <a:tc vMerge="1">
                  <a:txBody>
                    <a:bodyPr/>
                    <a:lstStyle/>
                    <a:p>
                      <a:endParaRPr lang="zh-TW" altLang="en-US"/>
                    </a:p>
                  </a:txBody>
                  <a:tcPr/>
                </a:tc>
                <a:tc>
                  <a:txBody>
                    <a:bodyPr/>
                    <a:lstStyle>
                      <a:lvl1pPr defTabSz="912813">
                        <a:spcBef>
                          <a:spcPct val="20000"/>
                        </a:spcBef>
                        <a:defRPr kumimoji="1" sz="5800">
                          <a:solidFill>
                            <a:schemeClr val="tx1"/>
                          </a:solidFill>
                          <a:latin typeface="Arial" pitchFamily="34" charset="0"/>
                          <a:ea typeface="新細明體" pitchFamily="18" charset="-120"/>
                        </a:defRPr>
                      </a:lvl1pPr>
                      <a:lvl2pPr defTabSz="912813">
                        <a:spcBef>
                          <a:spcPct val="20000"/>
                        </a:spcBef>
                        <a:defRPr kumimoji="1" sz="5000">
                          <a:solidFill>
                            <a:schemeClr val="tx1"/>
                          </a:solidFill>
                          <a:latin typeface="Arial" pitchFamily="34" charset="0"/>
                          <a:ea typeface="新細明體" pitchFamily="18" charset="-120"/>
                        </a:defRPr>
                      </a:lvl2pPr>
                      <a:lvl3pPr defTabSz="912813">
                        <a:spcBef>
                          <a:spcPct val="20000"/>
                        </a:spcBef>
                        <a:defRPr kumimoji="1" sz="4400">
                          <a:solidFill>
                            <a:schemeClr val="tx1"/>
                          </a:solidFill>
                          <a:latin typeface="Arial" pitchFamily="34" charset="0"/>
                          <a:ea typeface="新細明體" pitchFamily="18" charset="-120"/>
                        </a:defRPr>
                      </a:lvl3pPr>
                      <a:lvl4pPr defTabSz="912813">
                        <a:spcBef>
                          <a:spcPct val="20000"/>
                        </a:spcBef>
                        <a:defRPr kumimoji="1" sz="3600">
                          <a:solidFill>
                            <a:schemeClr val="tx1"/>
                          </a:solidFill>
                          <a:latin typeface="Arial" pitchFamily="34" charset="0"/>
                          <a:ea typeface="新細明體" pitchFamily="18" charset="-120"/>
                        </a:defRPr>
                      </a:lvl4pPr>
                      <a:lvl5pPr defTabSz="912813">
                        <a:spcBef>
                          <a:spcPct val="20000"/>
                        </a:spcBef>
                        <a:defRPr kumimoji="1" sz="3600">
                          <a:solidFill>
                            <a:schemeClr val="tx1"/>
                          </a:solidFill>
                          <a:latin typeface="Arial" pitchFamily="34" charset="0"/>
                          <a:ea typeface="新細明體" pitchFamily="18" charset="-120"/>
                        </a:defRPr>
                      </a:lvl5pPr>
                      <a:lvl6pPr marL="2282825" indent="3175" defTabSz="912813" eaLnBrk="0" fontAlgn="base" hangingPunct="0">
                        <a:spcBef>
                          <a:spcPct val="20000"/>
                        </a:spcBef>
                        <a:spcAft>
                          <a:spcPct val="0"/>
                        </a:spcAft>
                        <a:defRPr kumimoji="1" sz="3600">
                          <a:solidFill>
                            <a:schemeClr val="tx1"/>
                          </a:solidFill>
                          <a:latin typeface="Arial" pitchFamily="34" charset="0"/>
                          <a:ea typeface="新細明體" pitchFamily="18" charset="-120"/>
                        </a:defRPr>
                      </a:lvl6pPr>
                      <a:lvl7pPr marL="2740025" indent="3175" defTabSz="912813" eaLnBrk="0" fontAlgn="base" hangingPunct="0">
                        <a:spcBef>
                          <a:spcPct val="20000"/>
                        </a:spcBef>
                        <a:spcAft>
                          <a:spcPct val="0"/>
                        </a:spcAft>
                        <a:defRPr kumimoji="1" sz="3600">
                          <a:solidFill>
                            <a:schemeClr val="tx1"/>
                          </a:solidFill>
                          <a:latin typeface="Arial" pitchFamily="34" charset="0"/>
                          <a:ea typeface="新細明體" pitchFamily="18" charset="-120"/>
                        </a:defRPr>
                      </a:lvl7pPr>
                      <a:lvl8pPr marL="3197225" indent="3175" defTabSz="912813" eaLnBrk="0" fontAlgn="base" hangingPunct="0">
                        <a:spcBef>
                          <a:spcPct val="20000"/>
                        </a:spcBef>
                        <a:spcAft>
                          <a:spcPct val="0"/>
                        </a:spcAft>
                        <a:defRPr kumimoji="1" sz="3600">
                          <a:solidFill>
                            <a:schemeClr val="tx1"/>
                          </a:solidFill>
                          <a:latin typeface="Arial" pitchFamily="34" charset="0"/>
                          <a:ea typeface="新細明體" pitchFamily="18" charset="-120"/>
                        </a:defRPr>
                      </a:lvl8pPr>
                      <a:lvl9pPr marL="3654425" indent="3175" defTabSz="912813" eaLnBrk="0" fontAlgn="base" hangingPunct="0">
                        <a:spcBef>
                          <a:spcPct val="20000"/>
                        </a:spcBef>
                        <a:spcAft>
                          <a:spcPct val="0"/>
                        </a:spcAft>
                        <a:defRPr kumimoji="1" sz="3600">
                          <a:solidFill>
                            <a:schemeClr val="tx1"/>
                          </a:solidFill>
                          <a:latin typeface="Arial" pitchFamily="34" charset="0"/>
                          <a:ea typeface="新細明體" pitchFamily="18" charset="-120"/>
                        </a:defRPr>
                      </a:lvl9pPr>
                    </a:lstStyle>
                    <a:p>
                      <a:pPr marL="0" marR="0" lvl="0" indent="0" algn="ctr" defTabSz="912813" rtl="0" eaLnBrk="1" fontAlgn="base" latinLnBrk="0" hangingPunct="1">
                        <a:lnSpc>
                          <a:spcPct val="100000"/>
                        </a:lnSpc>
                        <a:spcBef>
                          <a:spcPct val="0"/>
                        </a:spcBef>
                        <a:spcAft>
                          <a:spcPct val="0"/>
                        </a:spcAft>
                        <a:buClrTx/>
                        <a:buSzTx/>
                        <a:buFontTx/>
                        <a:buNone/>
                        <a:tabLst/>
                      </a:pPr>
                      <a:r>
                        <a:rPr kumimoji="0" lang="zh-TW" altLang="zh-TW" sz="2400" b="1" i="0" u="none" strike="noStrike" cap="none" normalizeH="0" baseline="0" smtClean="0">
                          <a:ln>
                            <a:noFill/>
                          </a:ln>
                          <a:solidFill>
                            <a:srgbClr val="000000"/>
                          </a:solidFill>
                          <a:effectLst/>
                          <a:latin typeface="Calibri" pitchFamily="34" charset="0"/>
                          <a:ea typeface="新細明體" pitchFamily="18" charset="-120"/>
                        </a:rPr>
                        <a:t>╳</a:t>
                      </a:r>
                      <a:endParaRPr kumimoji="0" lang="zh-TW" altLang="zh-TW" sz="2400" b="1" i="0" u="none" strike="noStrike" cap="none" normalizeH="0" baseline="0" smtClean="0">
                        <a:ln>
                          <a:noFill/>
                        </a:ln>
                        <a:solidFill>
                          <a:srgbClr val="000000"/>
                        </a:solidFill>
                        <a:effectLst/>
                        <a:latin typeface="Calibri" pitchFamily="34" charset="0"/>
                        <a:ea typeface="微軟正黑體" pitchFamily="34" charset="-120"/>
                        <a:cs typeface="Times New Roman" pitchFamily="18" charset="0"/>
                      </a:endParaRPr>
                    </a:p>
                  </a:txBody>
                  <a:tcPr marL="35564" marR="35564" marT="0" marB="0" anchor="ctr" horzOverflow="overflow">
                    <a:lnT w="12700" cap="flat" cmpd="sng" algn="ctr">
                      <a:solidFill>
                        <a:schemeClr val="tx1"/>
                      </a:solidFill>
                      <a:prstDash val="solid"/>
                      <a:round/>
                      <a:headEnd type="none" w="med" len="med"/>
                      <a:tailEnd type="none" w="med" len="med"/>
                    </a:lnT>
                    <a:solidFill>
                      <a:srgbClr val="FFE1E1"/>
                    </a:solidFill>
                  </a:tcPr>
                </a:tc>
                <a:tc>
                  <a:txBody>
                    <a:bodyPr/>
                    <a:lstStyle>
                      <a:lvl1pPr defTabSz="912813">
                        <a:spcBef>
                          <a:spcPct val="20000"/>
                        </a:spcBef>
                        <a:defRPr kumimoji="1" sz="5800">
                          <a:solidFill>
                            <a:schemeClr val="tx1"/>
                          </a:solidFill>
                          <a:latin typeface="Arial" pitchFamily="34" charset="0"/>
                          <a:ea typeface="新細明體" pitchFamily="18" charset="-120"/>
                        </a:defRPr>
                      </a:lvl1pPr>
                      <a:lvl2pPr defTabSz="912813">
                        <a:spcBef>
                          <a:spcPct val="20000"/>
                        </a:spcBef>
                        <a:defRPr kumimoji="1" sz="5000">
                          <a:solidFill>
                            <a:schemeClr val="tx1"/>
                          </a:solidFill>
                          <a:latin typeface="Arial" pitchFamily="34" charset="0"/>
                          <a:ea typeface="新細明體" pitchFamily="18" charset="-120"/>
                        </a:defRPr>
                      </a:lvl2pPr>
                      <a:lvl3pPr defTabSz="912813">
                        <a:spcBef>
                          <a:spcPct val="20000"/>
                        </a:spcBef>
                        <a:defRPr kumimoji="1" sz="4400">
                          <a:solidFill>
                            <a:schemeClr val="tx1"/>
                          </a:solidFill>
                          <a:latin typeface="Arial" pitchFamily="34" charset="0"/>
                          <a:ea typeface="新細明體" pitchFamily="18" charset="-120"/>
                        </a:defRPr>
                      </a:lvl3pPr>
                      <a:lvl4pPr defTabSz="912813">
                        <a:spcBef>
                          <a:spcPct val="20000"/>
                        </a:spcBef>
                        <a:defRPr kumimoji="1" sz="3600">
                          <a:solidFill>
                            <a:schemeClr val="tx1"/>
                          </a:solidFill>
                          <a:latin typeface="Arial" pitchFamily="34" charset="0"/>
                          <a:ea typeface="新細明體" pitchFamily="18" charset="-120"/>
                        </a:defRPr>
                      </a:lvl4pPr>
                      <a:lvl5pPr defTabSz="912813">
                        <a:spcBef>
                          <a:spcPct val="20000"/>
                        </a:spcBef>
                        <a:defRPr kumimoji="1" sz="3600">
                          <a:solidFill>
                            <a:schemeClr val="tx1"/>
                          </a:solidFill>
                          <a:latin typeface="Arial" pitchFamily="34" charset="0"/>
                          <a:ea typeface="新細明體" pitchFamily="18" charset="-120"/>
                        </a:defRPr>
                      </a:lvl5pPr>
                      <a:lvl6pPr marL="2282825" indent="3175" defTabSz="912813" eaLnBrk="0" fontAlgn="base" hangingPunct="0">
                        <a:spcBef>
                          <a:spcPct val="20000"/>
                        </a:spcBef>
                        <a:spcAft>
                          <a:spcPct val="0"/>
                        </a:spcAft>
                        <a:defRPr kumimoji="1" sz="3600">
                          <a:solidFill>
                            <a:schemeClr val="tx1"/>
                          </a:solidFill>
                          <a:latin typeface="Arial" pitchFamily="34" charset="0"/>
                          <a:ea typeface="新細明體" pitchFamily="18" charset="-120"/>
                        </a:defRPr>
                      </a:lvl6pPr>
                      <a:lvl7pPr marL="2740025" indent="3175" defTabSz="912813" eaLnBrk="0" fontAlgn="base" hangingPunct="0">
                        <a:spcBef>
                          <a:spcPct val="20000"/>
                        </a:spcBef>
                        <a:spcAft>
                          <a:spcPct val="0"/>
                        </a:spcAft>
                        <a:defRPr kumimoji="1" sz="3600">
                          <a:solidFill>
                            <a:schemeClr val="tx1"/>
                          </a:solidFill>
                          <a:latin typeface="Arial" pitchFamily="34" charset="0"/>
                          <a:ea typeface="新細明體" pitchFamily="18" charset="-120"/>
                        </a:defRPr>
                      </a:lvl7pPr>
                      <a:lvl8pPr marL="3197225" indent="3175" defTabSz="912813" eaLnBrk="0" fontAlgn="base" hangingPunct="0">
                        <a:spcBef>
                          <a:spcPct val="20000"/>
                        </a:spcBef>
                        <a:spcAft>
                          <a:spcPct val="0"/>
                        </a:spcAft>
                        <a:defRPr kumimoji="1" sz="3600">
                          <a:solidFill>
                            <a:schemeClr val="tx1"/>
                          </a:solidFill>
                          <a:latin typeface="Arial" pitchFamily="34" charset="0"/>
                          <a:ea typeface="新細明體" pitchFamily="18" charset="-120"/>
                        </a:defRPr>
                      </a:lvl8pPr>
                      <a:lvl9pPr marL="3654425" indent="3175" defTabSz="912813" eaLnBrk="0" fontAlgn="base" hangingPunct="0">
                        <a:spcBef>
                          <a:spcPct val="20000"/>
                        </a:spcBef>
                        <a:spcAft>
                          <a:spcPct val="0"/>
                        </a:spcAft>
                        <a:defRPr kumimoji="1" sz="3600">
                          <a:solidFill>
                            <a:schemeClr val="tx1"/>
                          </a:solidFill>
                          <a:latin typeface="Arial" pitchFamily="34" charset="0"/>
                          <a:ea typeface="新細明體" pitchFamily="18" charset="-120"/>
                        </a:defRPr>
                      </a:lvl9pPr>
                    </a:lstStyle>
                    <a:p>
                      <a:pPr marL="0" marR="0" lvl="0" indent="0" algn="ctr" defTabSz="912813" rtl="0" eaLnBrk="1" fontAlgn="base" latinLnBrk="0" hangingPunct="1">
                        <a:lnSpc>
                          <a:spcPct val="100000"/>
                        </a:lnSpc>
                        <a:spcBef>
                          <a:spcPct val="0"/>
                        </a:spcBef>
                        <a:spcAft>
                          <a:spcPct val="0"/>
                        </a:spcAft>
                        <a:buClrTx/>
                        <a:buSzTx/>
                        <a:buFontTx/>
                        <a:buNone/>
                        <a:tabLst/>
                      </a:pPr>
                      <a:r>
                        <a:rPr kumimoji="0" lang="en-US" altLang="zh-TW" sz="2400" b="1" i="0" u="none" strike="noStrike" cap="none" normalizeH="0" baseline="0" dirty="0" smtClean="0">
                          <a:ln>
                            <a:noFill/>
                          </a:ln>
                          <a:solidFill>
                            <a:srgbClr val="000000"/>
                          </a:solidFill>
                          <a:effectLst/>
                          <a:latin typeface="Times New Roman" pitchFamily="18" charset="0"/>
                          <a:ea typeface="微軟正黑體" pitchFamily="34" charset="-120"/>
                          <a:cs typeface="Times New Roman" pitchFamily="18" charset="0"/>
                        </a:rPr>
                        <a:t>●*</a:t>
                      </a:r>
                      <a:endParaRPr kumimoji="0" lang="zh-TW" altLang="zh-TW" sz="2400" b="1" i="0" u="none" strike="noStrike" cap="none" normalizeH="0" baseline="0" dirty="0" smtClean="0">
                        <a:ln>
                          <a:noFill/>
                        </a:ln>
                        <a:solidFill>
                          <a:srgbClr val="000000"/>
                        </a:solidFill>
                        <a:effectLst/>
                        <a:latin typeface="Calibri" pitchFamily="34" charset="0"/>
                        <a:ea typeface="微軟正黑體" pitchFamily="34" charset="-120"/>
                        <a:cs typeface="Times New Roman" pitchFamily="18" charset="0"/>
                      </a:endParaRPr>
                    </a:p>
                  </a:txBody>
                  <a:tcPr marL="35564" marR="35564" marT="0" marB="0" anchor="ctr" horzOverflow="overflow">
                    <a:lnT w="12700" cap="flat" cmpd="sng" algn="ctr">
                      <a:solidFill>
                        <a:schemeClr val="tx1"/>
                      </a:solidFill>
                      <a:prstDash val="solid"/>
                      <a:round/>
                      <a:headEnd type="none" w="med" len="med"/>
                      <a:tailEnd type="none" w="med" len="med"/>
                    </a:lnT>
                    <a:solidFill>
                      <a:srgbClr val="FFE1E1"/>
                    </a:solidFill>
                  </a:tcPr>
                </a:tc>
                <a:tc vMerge="1">
                  <a:txBody>
                    <a:bodyPr/>
                    <a:lstStyle/>
                    <a:p>
                      <a:endParaRPr lang="zh-TW" altLang="en-US"/>
                    </a:p>
                  </a:txBody>
                  <a:tcPr/>
                </a:tc>
                <a:tc vMerge="1">
                  <a:txBody>
                    <a:bodyPr/>
                    <a:lstStyle/>
                    <a:p>
                      <a:endParaRPr lang="zh-TW" altLang="en-US"/>
                    </a:p>
                  </a:txBody>
                  <a:tcPr/>
                </a:tc>
                <a:tc vMerge="1">
                  <a:txBody>
                    <a:bodyPr/>
                    <a:lstStyle/>
                    <a:p>
                      <a:endParaRPr lang="zh-TW" altLang="en-US"/>
                    </a:p>
                  </a:txBody>
                  <a:tcPr/>
                </a:tc>
              </a:tr>
              <a:tr h="548640">
                <a:tc vMerge="1">
                  <a:txBody>
                    <a:bodyPr/>
                    <a:lstStyle/>
                    <a:p>
                      <a:endParaRPr lang="zh-TW" altLang="en-US"/>
                    </a:p>
                  </a:txBody>
                  <a:tcPr/>
                </a:tc>
                <a:tc vMerge="1">
                  <a:txBody>
                    <a:bodyPr/>
                    <a:lstStyle/>
                    <a:p>
                      <a:endParaRPr lang="zh-TW" altLang="en-US"/>
                    </a:p>
                  </a:txBody>
                  <a:tcPr/>
                </a:tc>
                <a:tc>
                  <a:txBody>
                    <a:bodyPr/>
                    <a:lstStyle>
                      <a:lvl1pPr defTabSz="912813">
                        <a:spcBef>
                          <a:spcPct val="20000"/>
                        </a:spcBef>
                        <a:defRPr kumimoji="1" sz="5800">
                          <a:solidFill>
                            <a:schemeClr val="tx1"/>
                          </a:solidFill>
                          <a:latin typeface="Arial" pitchFamily="34" charset="0"/>
                          <a:ea typeface="新細明體" pitchFamily="18" charset="-120"/>
                        </a:defRPr>
                      </a:lvl1pPr>
                      <a:lvl2pPr defTabSz="912813">
                        <a:spcBef>
                          <a:spcPct val="20000"/>
                        </a:spcBef>
                        <a:defRPr kumimoji="1" sz="5000">
                          <a:solidFill>
                            <a:schemeClr val="tx1"/>
                          </a:solidFill>
                          <a:latin typeface="Arial" pitchFamily="34" charset="0"/>
                          <a:ea typeface="新細明體" pitchFamily="18" charset="-120"/>
                        </a:defRPr>
                      </a:lvl2pPr>
                      <a:lvl3pPr defTabSz="912813">
                        <a:spcBef>
                          <a:spcPct val="20000"/>
                        </a:spcBef>
                        <a:defRPr kumimoji="1" sz="4400">
                          <a:solidFill>
                            <a:schemeClr val="tx1"/>
                          </a:solidFill>
                          <a:latin typeface="Arial" pitchFamily="34" charset="0"/>
                          <a:ea typeface="新細明體" pitchFamily="18" charset="-120"/>
                        </a:defRPr>
                      </a:lvl3pPr>
                      <a:lvl4pPr defTabSz="912813">
                        <a:spcBef>
                          <a:spcPct val="20000"/>
                        </a:spcBef>
                        <a:defRPr kumimoji="1" sz="3600">
                          <a:solidFill>
                            <a:schemeClr val="tx1"/>
                          </a:solidFill>
                          <a:latin typeface="Arial" pitchFamily="34" charset="0"/>
                          <a:ea typeface="新細明體" pitchFamily="18" charset="-120"/>
                        </a:defRPr>
                      </a:lvl4pPr>
                      <a:lvl5pPr defTabSz="912813">
                        <a:spcBef>
                          <a:spcPct val="20000"/>
                        </a:spcBef>
                        <a:defRPr kumimoji="1" sz="3600">
                          <a:solidFill>
                            <a:schemeClr val="tx1"/>
                          </a:solidFill>
                          <a:latin typeface="Arial" pitchFamily="34" charset="0"/>
                          <a:ea typeface="新細明體" pitchFamily="18" charset="-120"/>
                        </a:defRPr>
                      </a:lvl5pPr>
                      <a:lvl6pPr marL="2282825" indent="3175" defTabSz="912813" eaLnBrk="0" fontAlgn="base" hangingPunct="0">
                        <a:spcBef>
                          <a:spcPct val="20000"/>
                        </a:spcBef>
                        <a:spcAft>
                          <a:spcPct val="0"/>
                        </a:spcAft>
                        <a:defRPr kumimoji="1" sz="3600">
                          <a:solidFill>
                            <a:schemeClr val="tx1"/>
                          </a:solidFill>
                          <a:latin typeface="Arial" pitchFamily="34" charset="0"/>
                          <a:ea typeface="新細明體" pitchFamily="18" charset="-120"/>
                        </a:defRPr>
                      </a:lvl6pPr>
                      <a:lvl7pPr marL="2740025" indent="3175" defTabSz="912813" eaLnBrk="0" fontAlgn="base" hangingPunct="0">
                        <a:spcBef>
                          <a:spcPct val="20000"/>
                        </a:spcBef>
                        <a:spcAft>
                          <a:spcPct val="0"/>
                        </a:spcAft>
                        <a:defRPr kumimoji="1" sz="3600">
                          <a:solidFill>
                            <a:schemeClr val="tx1"/>
                          </a:solidFill>
                          <a:latin typeface="Arial" pitchFamily="34" charset="0"/>
                          <a:ea typeface="新細明體" pitchFamily="18" charset="-120"/>
                        </a:defRPr>
                      </a:lvl7pPr>
                      <a:lvl8pPr marL="3197225" indent="3175" defTabSz="912813" eaLnBrk="0" fontAlgn="base" hangingPunct="0">
                        <a:spcBef>
                          <a:spcPct val="20000"/>
                        </a:spcBef>
                        <a:spcAft>
                          <a:spcPct val="0"/>
                        </a:spcAft>
                        <a:defRPr kumimoji="1" sz="3600">
                          <a:solidFill>
                            <a:schemeClr val="tx1"/>
                          </a:solidFill>
                          <a:latin typeface="Arial" pitchFamily="34" charset="0"/>
                          <a:ea typeface="新細明體" pitchFamily="18" charset="-120"/>
                        </a:defRPr>
                      </a:lvl8pPr>
                      <a:lvl9pPr marL="3654425" indent="3175" defTabSz="912813" eaLnBrk="0" fontAlgn="base" hangingPunct="0">
                        <a:spcBef>
                          <a:spcPct val="20000"/>
                        </a:spcBef>
                        <a:spcAft>
                          <a:spcPct val="0"/>
                        </a:spcAft>
                        <a:defRPr kumimoji="1" sz="3600">
                          <a:solidFill>
                            <a:schemeClr val="tx1"/>
                          </a:solidFill>
                          <a:latin typeface="Arial" pitchFamily="34" charset="0"/>
                          <a:ea typeface="新細明體" pitchFamily="18" charset="-120"/>
                        </a:defRPr>
                      </a:lvl9pPr>
                    </a:lstStyle>
                    <a:p>
                      <a:pPr marL="0" marR="0" lvl="0" indent="0" algn="l" defTabSz="912813" rtl="0" eaLnBrk="1" fontAlgn="base" latinLnBrk="0" hangingPunct="1">
                        <a:lnSpc>
                          <a:spcPct val="100000"/>
                        </a:lnSpc>
                        <a:spcBef>
                          <a:spcPct val="0"/>
                        </a:spcBef>
                        <a:spcAft>
                          <a:spcPct val="0"/>
                        </a:spcAft>
                        <a:buClrTx/>
                        <a:buSzTx/>
                        <a:buFontTx/>
                        <a:buNone/>
                        <a:tabLst/>
                      </a:pPr>
                      <a:r>
                        <a:rPr kumimoji="0" lang="zh-TW" altLang="en-US" sz="2400" b="1" i="0" u="none" strike="noStrike" cap="none" normalizeH="0" baseline="0" dirty="0" smtClean="0">
                          <a:ln>
                            <a:noFill/>
                          </a:ln>
                          <a:solidFill>
                            <a:srgbClr val="000000"/>
                          </a:solidFill>
                          <a:effectLst/>
                          <a:latin typeface="Times New Roman" pitchFamily="18" charset="0"/>
                          <a:ea typeface="微軟正黑體" pitchFamily="34" charset="-120"/>
                          <a:cs typeface="Times New Roman" pitchFamily="18" charset="0"/>
                        </a:rPr>
                        <a:t>水產品製儲銷設施</a:t>
                      </a:r>
                      <a:endParaRPr kumimoji="0" lang="zh-TW" altLang="zh-TW" sz="2400" b="1" i="0" u="none" strike="noStrike" cap="none" normalizeH="0" baseline="0" dirty="0" smtClean="0">
                        <a:ln>
                          <a:noFill/>
                        </a:ln>
                        <a:solidFill>
                          <a:srgbClr val="000000"/>
                        </a:solidFill>
                        <a:effectLst/>
                        <a:latin typeface="Calibri" pitchFamily="34" charset="0"/>
                        <a:ea typeface="微軟正黑體" pitchFamily="34" charset="-120"/>
                        <a:cs typeface="Times New Roman" pitchFamily="18" charset="0"/>
                      </a:endParaRPr>
                    </a:p>
                  </a:txBody>
                  <a:tcPr marL="35564" marR="35564" marT="0" marB="0" anchor="ctr"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solidFill>
                      <a:srgbClr val="FFE1E1"/>
                    </a:solidFill>
                  </a:tcPr>
                </a:tc>
                <a:tc>
                  <a:txBody>
                    <a:bodyPr/>
                    <a:lstStyle>
                      <a:lvl1pPr defTabSz="912813">
                        <a:spcBef>
                          <a:spcPct val="20000"/>
                        </a:spcBef>
                        <a:defRPr kumimoji="1" sz="5800">
                          <a:solidFill>
                            <a:schemeClr val="tx1"/>
                          </a:solidFill>
                          <a:latin typeface="Arial" pitchFamily="34" charset="0"/>
                          <a:ea typeface="新細明體" pitchFamily="18" charset="-120"/>
                        </a:defRPr>
                      </a:lvl1pPr>
                      <a:lvl2pPr defTabSz="912813">
                        <a:spcBef>
                          <a:spcPct val="20000"/>
                        </a:spcBef>
                        <a:defRPr kumimoji="1" sz="5000">
                          <a:solidFill>
                            <a:schemeClr val="tx1"/>
                          </a:solidFill>
                          <a:latin typeface="Arial" pitchFamily="34" charset="0"/>
                          <a:ea typeface="新細明體" pitchFamily="18" charset="-120"/>
                        </a:defRPr>
                      </a:lvl2pPr>
                      <a:lvl3pPr defTabSz="912813">
                        <a:spcBef>
                          <a:spcPct val="20000"/>
                        </a:spcBef>
                        <a:defRPr kumimoji="1" sz="4400">
                          <a:solidFill>
                            <a:schemeClr val="tx1"/>
                          </a:solidFill>
                          <a:latin typeface="Arial" pitchFamily="34" charset="0"/>
                          <a:ea typeface="新細明體" pitchFamily="18" charset="-120"/>
                        </a:defRPr>
                      </a:lvl3pPr>
                      <a:lvl4pPr defTabSz="912813">
                        <a:spcBef>
                          <a:spcPct val="20000"/>
                        </a:spcBef>
                        <a:defRPr kumimoji="1" sz="3600">
                          <a:solidFill>
                            <a:schemeClr val="tx1"/>
                          </a:solidFill>
                          <a:latin typeface="Arial" pitchFamily="34" charset="0"/>
                          <a:ea typeface="新細明體" pitchFamily="18" charset="-120"/>
                        </a:defRPr>
                      </a:lvl4pPr>
                      <a:lvl5pPr defTabSz="912813">
                        <a:spcBef>
                          <a:spcPct val="20000"/>
                        </a:spcBef>
                        <a:defRPr kumimoji="1" sz="3600">
                          <a:solidFill>
                            <a:schemeClr val="tx1"/>
                          </a:solidFill>
                          <a:latin typeface="Arial" pitchFamily="34" charset="0"/>
                          <a:ea typeface="新細明體" pitchFamily="18" charset="-120"/>
                        </a:defRPr>
                      </a:lvl5pPr>
                      <a:lvl6pPr marL="2282825" indent="3175" defTabSz="912813" eaLnBrk="0" fontAlgn="base" hangingPunct="0">
                        <a:spcBef>
                          <a:spcPct val="20000"/>
                        </a:spcBef>
                        <a:spcAft>
                          <a:spcPct val="0"/>
                        </a:spcAft>
                        <a:defRPr kumimoji="1" sz="3600">
                          <a:solidFill>
                            <a:schemeClr val="tx1"/>
                          </a:solidFill>
                          <a:latin typeface="Arial" pitchFamily="34" charset="0"/>
                          <a:ea typeface="新細明體" pitchFamily="18" charset="-120"/>
                        </a:defRPr>
                      </a:lvl6pPr>
                      <a:lvl7pPr marL="2740025" indent="3175" defTabSz="912813" eaLnBrk="0" fontAlgn="base" hangingPunct="0">
                        <a:spcBef>
                          <a:spcPct val="20000"/>
                        </a:spcBef>
                        <a:spcAft>
                          <a:spcPct val="0"/>
                        </a:spcAft>
                        <a:defRPr kumimoji="1" sz="3600">
                          <a:solidFill>
                            <a:schemeClr val="tx1"/>
                          </a:solidFill>
                          <a:latin typeface="Arial" pitchFamily="34" charset="0"/>
                          <a:ea typeface="新細明體" pitchFamily="18" charset="-120"/>
                        </a:defRPr>
                      </a:lvl7pPr>
                      <a:lvl8pPr marL="3197225" indent="3175" defTabSz="912813" eaLnBrk="0" fontAlgn="base" hangingPunct="0">
                        <a:spcBef>
                          <a:spcPct val="20000"/>
                        </a:spcBef>
                        <a:spcAft>
                          <a:spcPct val="0"/>
                        </a:spcAft>
                        <a:defRPr kumimoji="1" sz="3600">
                          <a:solidFill>
                            <a:schemeClr val="tx1"/>
                          </a:solidFill>
                          <a:latin typeface="Arial" pitchFamily="34" charset="0"/>
                          <a:ea typeface="新細明體" pitchFamily="18" charset="-120"/>
                        </a:defRPr>
                      </a:lvl8pPr>
                      <a:lvl9pPr marL="3654425" indent="3175" defTabSz="912813" eaLnBrk="0" fontAlgn="base" hangingPunct="0">
                        <a:spcBef>
                          <a:spcPct val="20000"/>
                        </a:spcBef>
                        <a:spcAft>
                          <a:spcPct val="0"/>
                        </a:spcAft>
                        <a:defRPr kumimoji="1" sz="3600">
                          <a:solidFill>
                            <a:schemeClr val="tx1"/>
                          </a:solidFill>
                          <a:latin typeface="Arial" pitchFamily="34" charset="0"/>
                          <a:ea typeface="新細明體" pitchFamily="18" charset="-120"/>
                        </a:defRPr>
                      </a:lvl9pPr>
                    </a:lstStyle>
                    <a:p>
                      <a:pPr marL="0" marR="0" lvl="0" indent="0" algn="ctr" defTabSz="912813" rtl="0" eaLnBrk="1" fontAlgn="base" latinLnBrk="0" hangingPunct="1">
                        <a:lnSpc>
                          <a:spcPct val="100000"/>
                        </a:lnSpc>
                        <a:spcBef>
                          <a:spcPct val="0"/>
                        </a:spcBef>
                        <a:spcAft>
                          <a:spcPct val="0"/>
                        </a:spcAft>
                        <a:buClrTx/>
                        <a:buSzTx/>
                        <a:buFontTx/>
                        <a:buNone/>
                        <a:tabLst/>
                      </a:pPr>
                      <a:r>
                        <a:rPr kumimoji="0" lang="en-US" altLang="zh-TW" sz="2400" b="1" i="0" u="none" strike="noStrike" cap="none" normalizeH="0" baseline="0" dirty="0" smtClean="0">
                          <a:ln>
                            <a:noFill/>
                          </a:ln>
                          <a:solidFill>
                            <a:srgbClr val="000000"/>
                          </a:solidFill>
                          <a:effectLst/>
                          <a:latin typeface="微軟正黑體" pitchFamily="34" charset="-120"/>
                          <a:ea typeface="微軟正黑體" pitchFamily="34" charset="-120"/>
                          <a:cs typeface="Times New Roman" pitchFamily="18" charset="0"/>
                        </a:rPr>
                        <a:t>○</a:t>
                      </a:r>
                      <a:endParaRPr kumimoji="0" lang="zh-TW" altLang="zh-TW" sz="2400" b="1" i="0" u="none" strike="noStrike" cap="none" normalizeH="0" baseline="0" dirty="0" smtClean="0">
                        <a:ln>
                          <a:noFill/>
                        </a:ln>
                        <a:solidFill>
                          <a:srgbClr val="000000"/>
                        </a:solidFill>
                        <a:effectLst/>
                        <a:latin typeface="微軟正黑體" pitchFamily="34" charset="-120"/>
                        <a:ea typeface="微軟正黑體" pitchFamily="34" charset="-120"/>
                        <a:cs typeface="Times New Roman" pitchFamily="18" charset="0"/>
                      </a:endParaRPr>
                    </a:p>
                  </a:txBody>
                  <a:tcPr marL="35564" marR="35564" marT="0" marB="0" anchor="ctr"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solidFill>
                      <a:srgbClr val="FFE1E1"/>
                    </a:solidFill>
                  </a:tcPr>
                </a:tc>
                <a:tc>
                  <a:txBody>
                    <a:bodyPr/>
                    <a:lstStyle>
                      <a:lvl1pPr defTabSz="912813">
                        <a:spcBef>
                          <a:spcPct val="20000"/>
                        </a:spcBef>
                        <a:defRPr kumimoji="1" sz="5800">
                          <a:solidFill>
                            <a:schemeClr val="tx1"/>
                          </a:solidFill>
                          <a:latin typeface="Arial" pitchFamily="34" charset="0"/>
                          <a:ea typeface="新細明體" pitchFamily="18" charset="-120"/>
                        </a:defRPr>
                      </a:lvl1pPr>
                      <a:lvl2pPr defTabSz="912813">
                        <a:spcBef>
                          <a:spcPct val="20000"/>
                        </a:spcBef>
                        <a:defRPr kumimoji="1" sz="5000">
                          <a:solidFill>
                            <a:schemeClr val="tx1"/>
                          </a:solidFill>
                          <a:latin typeface="Arial" pitchFamily="34" charset="0"/>
                          <a:ea typeface="新細明體" pitchFamily="18" charset="-120"/>
                        </a:defRPr>
                      </a:lvl2pPr>
                      <a:lvl3pPr defTabSz="912813">
                        <a:spcBef>
                          <a:spcPct val="20000"/>
                        </a:spcBef>
                        <a:defRPr kumimoji="1" sz="4400">
                          <a:solidFill>
                            <a:schemeClr val="tx1"/>
                          </a:solidFill>
                          <a:latin typeface="Arial" pitchFamily="34" charset="0"/>
                          <a:ea typeface="新細明體" pitchFamily="18" charset="-120"/>
                        </a:defRPr>
                      </a:lvl3pPr>
                      <a:lvl4pPr defTabSz="912813">
                        <a:spcBef>
                          <a:spcPct val="20000"/>
                        </a:spcBef>
                        <a:defRPr kumimoji="1" sz="3600">
                          <a:solidFill>
                            <a:schemeClr val="tx1"/>
                          </a:solidFill>
                          <a:latin typeface="Arial" pitchFamily="34" charset="0"/>
                          <a:ea typeface="新細明體" pitchFamily="18" charset="-120"/>
                        </a:defRPr>
                      </a:lvl4pPr>
                      <a:lvl5pPr defTabSz="912813">
                        <a:spcBef>
                          <a:spcPct val="20000"/>
                        </a:spcBef>
                        <a:defRPr kumimoji="1" sz="3600">
                          <a:solidFill>
                            <a:schemeClr val="tx1"/>
                          </a:solidFill>
                          <a:latin typeface="Arial" pitchFamily="34" charset="0"/>
                          <a:ea typeface="新細明體" pitchFamily="18" charset="-120"/>
                        </a:defRPr>
                      </a:lvl5pPr>
                      <a:lvl6pPr marL="2282825" indent="3175" defTabSz="912813" eaLnBrk="0" fontAlgn="base" hangingPunct="0">
                        <a:spcBef>
                          <a:spcPct val="20000"/>
                        </a:spcBef>
                        <a:spcAft>
                          <a:spcPct val="0"/>
                        </a:spcAft>
                        <a:defRPr kumimoji="1" sz="3600">
                          <a:solidFill>
                            <a:schemeClr val="tx1"/>
                          </a:solidFill>
                          <a:latin typeface="Arial" pitchFamily="34" charset="0"/>
                          <a:ea typeface="新細明體" pitchFamily="18" charset="-120"/>
                        </a:defRPr>
                      </a:lvl6pPr>
                      <a:lvl7pPr marL="2740025" indent="3175" defTabSz="912813" eaLnBrk="0" fontAlgn="base" hangingPunct="0">
                        <a:spcBef>
                          <a:spcPct val="20000"/>
                        </a:spcBef>
                        <a:spcAft>
                          <a:spcPct val="0"/>
                        </a:spcAft>
                        <a:defRPr kumimoji="1" sz="3600">
                          <a:solidFill>
                            <a:schemeClr val="tx1"/>
                          </a:solidFill>
                          <a:latin typeface="Arial" pitchFamily="34" charset="0"/>
                          <a:ea typeface="新細明體" pitchFamily="18" charset="-120"/>
                        </a:defRPr>
                      </a:lvl7pPr>
                      <a:lvl8pPr marL="3197225" indent="3175" defTabSz="912813" eaLnBrk="0" fontAlgn="base" hangingPunct="0">
                        <a:spcBef>
                          <a:spcPct val="20000"/>
                        </a:spcBef>
                        <a:spcAft>
                          <a:spcPct val="0"/>
                        </a:spcAft>
                        <a:defRPr kumimoji="1" sz="3600">
                          <a:solidFill>
                            <a:schemeClr val="tx1"/>
                          </a:solidFill>
                          <a:latin typeface="Arial" pitchFamily="34" charset="0"/>
                          <a:ea typeface="新細明體" pitchFamily="18" charset="-120"/>
                        </a:defRPr>
                      </a:lvl8pPr>
                      <a:lvl9pPr marL="3654425" indent="3175" defTabSz="912813" eaLnBrk="0" fontAlgn="base" hangingPunct="0">
                        <a:spcBef>
                          <a:spcPct val="20000"/>
                        </a:spcBef>
                        <a:spcAft>
                          <a:spcPct val="0"/>
                        </a:spcAft>
                        <a:defRPr kumimoji="1" sz="3600">
                          <a:solidFill>
                            <a:schemeClr val="tx1"/>
                          </a:solidFill>
                          <a:latin typeface="Arial" pitchFamily="34" charset="0"/>
                          <a:ea typeface="新細明體" pitchFamily="18" charset="-120"/>
                        </a:defRPr>
                      </a:lvl9pPr>
                    </a:lstStyle>
                    <a:p>
                      <a:pPr marL="0" marR="0" lvl="0" indent="0" algn="ctr" defTabSz="912813" rtl="0" eaLnBrk="1" fontAlgn="base" latinLnBrk="0" hangingPunct="1">
                        <a:lnSpc>
                          <a:spcPct val="100000"/>
                        </a:lnSpc>
                        <a:spcBef>
                          <a:spcPct val="0"/>
                        </a:spcBef>
                        <a:spcAft>
                          <a:spcPct val="0"/>
                        </a:spcAft>
                        <a:buClrTx/>
                        <a:buSzTx/>
                        <a:buFontTx/>
                        <a:buNone/>
                        <a:tabLst/>
                      </a:pPr>
                      <a:r>
                        <a:rPr kumimoji="0" lang="en-US" altLang="zh-TW" sz="2400" b="1" i="0" u="none" strike="noStrike" cap="none" normalizeH="0" baseline="0" dirty="0" smtClean="0">
                          <a:ln>
                            <a:noFill/>
                          </a:ln>
                          <a:solidFill>
                            <a:srgbClr val="000000"/>
                          </a:solidFill>
                          <a:effectLst/>
                          <a:latin typeface="微軟正黑體" pitchFamily="34" charset="-120"/>
                          <a:ea typeface="微軟正黑體" pitchFamily="34" charset="-120"/>
                          <a:cs typeface="Times New Roman" pitchFamily="18" charset="0"/>
                        </a:rPr>
                        <a:t>○</a:t>
                      </a:r>
                      <a:endParaRPr kumimoji="0" lang="zh-TW" altLang="zh-TW" sz="2400" b="1" i="0" u="none" strike="noStrike" cap="none" normalizeH="0" baseline="0" dirty="0" smtClean="0">
                        <a:ln>
                          <a:noFill/>
                        </a:ln>
                        <a:solidFill>
                          <a:srgbClr val="000000"/>
                        </a:solidFill>
                        <a:effectLst/>
                        <a:latin typeface="微軟正黑體" pitchFamily="34" charset="-120"/>
                        <a:ea typeface="微軟正黑體" pitchFamily="34" charset="-120"/>
                        <a:cs typeface="Times New Roman" pitchFamily="18" charset="0"/>
                      </a:endParaRPr>
                    </a:p>
                  </a:txBody>
                  <a:tcPr marL="35564" marR="35564" marT="0" marB="0" anchor="ctr"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solidFill>
                      <a:srgbClr val="FFE1E1"/>
                    </a:solidFill>
                  </a:tcPr>
                </a:tc>
                <a:tc>
                  <a:txBody>
                    <a:bodyPr/>
                    <a:lstStyle>
                      <a:lvl1pPr defTabSz="912813">
                        <a:spcBef>
                          <a:spcPct val="20000"/>
                        </a:spcBef>
                        <a:defRPr kumimoji="1" sz="5800">
                          <a:solidFill>
                            <a:schemeClr val="tx1"/>
                          </a:solidFill>
                          <a:latin typeface="Arial" pitchFamily="34" charset="0"/>
                          <a:ea typeface="新細明體" pitchFamily="18" charset="-120"/>
                        </a:defRPr>
                      </a:lvl1pPr>
                      <a:lvl2pPr defTabSz="912813">
                        <a:spcBef>
                          <a:spcPct val="20000"/>
                        </a:spcBef>
                        <a:defRPr kumimoji="1" sz="5000">
                          <a:solidFill>
                            <a:schemeClr val="tx1"/>
                          </a:solidFill>
                          <a:latin typeface="Arial" pitchFamily="34" charset="0"/>
                          <a:ea typeface="新細明體" pitchFamily="18" charset="-120"/>
                        </a:defRPr>
                      </a:lvl2pPr>
                      <a:lvl3pPr defTabSz="912813">
                        <a:spcBef>
                          <a:spcPct val="20000"/>
                        </a:spcBef>
                        <a:defRPr kumimoji="1" sz="4400">
                          <a:solidFill>
                            <a:schemeClr val="tx1"/>
                          </a:solidFill>
                          <a:latin typeface="Arial" pitchFamily="34" charset="0"/>
                          <a:ea typeface="新細明體" pitchFamily="18" charset="-120"/>
                        </a:defRPr>
                      </a:lvl3pPr>
                      <a:lvl4pPr defTabSz="912813">
                        <a:spcBef>
                          <a:spcPct val="20000"/>
                        </a:spcBef>
                        <a:defRPr kumimoji="1" sz="3600">
                          <a:solidFill>
                            <a:schemeClr val="tx1"/>
                          </a:solidFill>
                          <a:latin typeface="Arial" pitchFamily="34" charset="0"/>
                          <a:ea typeface="新細明體" pitchFamily="18" charset="-120"/>
                        </a:defRPr>
                      </a:lvl4pPr>
                      <a:lvl5pPr defTabSz="912813">
                        <a:spcBef>
                          <a:spcPct val="20000"/>
                        </a:spcBef>
                        <a:defRPr kumimoji="1" sz="3600">
                          <a:solidFill>
                            <a:schemeClr val="tx1"/>
                          </a:solidFill>
                          <a:latin typeface="Arial" pitchFamily="34" charset="0"/>
                          <a:ea typeface="新細明體" pitchFamily="18" charset="-120"/>
                        </a:defRPr>
                      </a:lvl5pPr>
                      <a:lvl6pPr marL="2282825" indent="3175" defTabSz="912813" eaLnBrk="0" fontAlgn="base" hangingPunct="0">
                        <a:spcBef>
                          <a:spcPct val="20000"/>
                        </a:spcBef>
                        <a:spcAft>
                          <a:spcPct val="0"/>
                        </a:spcAft>
                        <a:defRPr kumimoji="1" sz="3600">
                          <a:solidFill>
                            <a:schemeClr val="tx1"/>
                          </a:solidFill>
                          <a:latin typeface="Arial" pitchFamily="34" charset="0"/>
                          <a:ea typeface="新細明體" pitchFamily="18" charset="-120"/>
                        </a:defRPr>
                      </a:lvl6pPr>
                      <a:lvl7pPr marL="2740025" indent="3175" defTabSz="912813" eaLnBrk="0" fontAlgn="base" hangingPunct="0">
                        <a:spcBef>
                          <a:spcPct val="20000"/>
                        </a:spcBef>
                        <a:spcAft>
                          <a:spcPct val="0"/>
                        </a:spcAft>
                        <a:defRPr kumimoji="1" sz="3600">
                          <a:solidFill>
                            <a:schemeClr val="tx1"/>
                          </a:solidFill>
                          <a:latin typeface="Arial" pitchFamily="34" charset="0"/>
                          <a:ea typeface="新細明體" pitchFamily="18" charset="-120"/>
                        </a:defRPr>
                      </a:lvl7pPr>
                      <a:lvl8pPr marL="3197225" indent="3175" defTabSz="912813" eaLnBrk="0" fontAlgn="base" hangingPunct="0">
                        <a:spcBef>
                          <a:spcPct val="20000"/>
                        </a:spcBef>
                        <a:spcAft>
                          <a:spcPct val="0"/>
                        </a:spcAft>
                        <a:defRPr kumimoji="1" sz="3600">
                          <a:solidFill>
                            <a:schemeClr val="tx1"/>
                          </a:solidFill>
                          <a:latin typeface="Arial" pitchFamily="34" charset="0"/>
                          <a:ea typeface="新細明體" pitchFamily="18" charset="-120"/>
                        </a:defRPr>
                      </a:lvl8pPr>
                      <a:lvl9pPr marL="3654425" indent="3175" defTabSz="912813" eaLnBrk="0" fontAlgn="base" hangingPunct="0">
                        <a:spcBef>
                          <a:spcPct val="20000"/>
                        </a:spcBef>
                        <a:spcAft>
                          <a:spcPct val="0"/>
                        </a:spcAft>
                        <a:defRPr kumimoji="1" sz="3600">
                          <a:solidFill>
                            <a:schemeClr val="tx1"/>
                          </a:solidFill>
                          <a:latin typeface="Arial" pitchFamily="34" charset="0"/>
                          <a:ea typeface="新細明體" pitchFamily="18" charset="-120"/>
                        </a:defRPr>
                      </a:lvl9pPr>
                    </a:lstStyle>
                    <a:p>
                      <a:pPr marL="0" marR="0" lvl="0" indent="0" algn="ctr" defTabSz="912813" rtl="0" eaLnBrk="1" fontAlgn="base" latinLnBrk="0" hangingPunct="1">
                        <a:lnSpc>
                          <a:spcPct val="100000"/>
                        </a:lnSpc>
                        <a:spcBef>
                          <a:spcPct val="0"/>
                        </a:spcBef>
                        <a:spcAft>
                          <a:spcPct val="0"/>
                        </a:spcAft>
                        <a:buClrTx/>
                        <a:buSzTx/>
                        <a:buFontTx/>
                        <a:buNone/>
                        <a:tabLst/>
                      </a:pPr>
                      <a:r>
                        <a:rPr kumimoji="0" lang="en-US" altLang="zh-TW" sz="2400" b="1" i="0" u="none" strike="noStrike" cap="none" normalizeH="0" baseline="0" dirty="0" smtClean="0">
                          <a:ln>
                            <a:noFill/>
                          </a:ln>
                          <a:solidFill>
                            <a:srgbClr val="000000"/>
                          </a:solidFill>
                          <a:effectLst/>
                          <a:latin typeface="微軟正黑體" pitchFamily="34" charset="-120"/>
                          <a:ea typeface="微軟正黑體" pitchFamily="34" charset="-120"/>
                          <a:cs typeface="Times New Roman" pitchFamily="18" charset="0"/>
                        </a:rPr>
                        <a:t>○</a:t>
                      </a:r>
                      <a:endParaRPr kumimoji="0" lang="zh-TW" altLang="zh-TW" sz="2400" b="1" i="0" u="none" strike="noStrike" cap="none" normalizeH="0" baseline="0" dirty="0" smtClean="0">
                        <a:ln>
                          <a:noFill/>
                        </a:ln>
                        <a:solidFill>
                          <a:srgbClr val="000000"/>
                        </a:solidFill>
                        <a:effectLst/>
                        <a:latin typeface="微軟正黑體" pitchFamily="34" charset="-120"/>
                        <a:ea typeface="微軟正黑體" pitchFamily="34" charset="-120"/>
                        <a:cs typeface="Times New Roman" pitchFamily="18" charset="0"/>
                      </a:endParaRPr>
                    </a:p>
                  </a:txBody>
                  <a:tcPr marL="35564" marR="35564" marT="0" marB="0" anchor="ctr"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solidFill>
                      <a:srgbClr val="FFE1E1"/>
                    </a:solidFill>
                  </a:tcPr>
                </a:tc>
                <a:tc>
                  <a:txBody>
                    <a:bodyPr/>
                    <a:lstStyle>
                      <a:lvl1pPr defTabSz="912813">
                        <a:spcBef>
                          <a:spcPct val="20000"/>
                        </a:spcBef>
                        <a:defRPr kumimoji="1" sz="5800">
                          <a:solidFill>
                            <a:schemeClr val="tx1"/>
                          </a:solidFill>
                          <a:latin typeface="Arial" pitchFamily="34" charset="0"/>
                          <a:ea typeface="新細明體" pitchFamily="18" charset="-120"/>
                        </a:defRPr>
                      </a:lvl1pPr>
                      <a:lvl2pPr defTabSz="912813">
                        <a:spcBef>
                          <a:spcPct val="20000"/>
                        </a:spcBef>
                        <a:defRPr kumimoji="1" sz="5000">
                          <a:solidFill>
                            <a:schemeClr val="tx1"/>
                          </a:solidFill>
                          <a:latin typeface="Arial" pitchFamily="34" charset="0"/>
                          <a:ea typeface="新細明體" pitchFamily="18" charset="-120"/>
                        </a:defRPr>
                      </a:lvl2pPr>
                      <a:lvl3pPr defTabSz="912813">
                        <a:spcBef>
                          <a:spcPct val="20000"/>
                        </a:spcBef>
                        <a:defRPr kumimoji="1" sz="4400">
                          <a:solidFill>
                            <a:schemeClr val="tx1"/>
                          </a:solidFill>
                          <a:latin typeface="Arial" pitchFamily="34" charset="0"/>
                          <a:ea typeface="新細明體" pitchFamily="18" charset="-120"/>
                        </a:defRPr>
                      </a:lvl3pPr>
                      <a:lvl4pPr defTabSz="912813">
                        <a:spcBef>
                          <a:spcPct val="20000"/>
                        </a:spcBef>
                        <a:defRPr kumimoji="1" sz="3600">
                          <a:solidFill>
                            <a:schemeClr val="tx1"/>
                          </a:solidFill>
                          <a:latin typeface="Arial" pitchFamily="34" charset="0"/>
                          <a:ea typeface="新細明體" pitchFamily="18" charset="-120"/>
                        </a:defRPr>
                      </a:lvl4pPr>
                      <a:lvl5pPr defTabSz="912813">
                        <a:spcBef>
                          <a:spcPct val="20000"/>
                        </a:spcBef>
                        <a:defRPr kumimoji="1" sz="3600">
                          <a:solidFill>
                            <a:schemeClr val="tx1"/>
                          </a:solidFill>
                          <a:latin typeface="Arial" pitchFamily="34" charset="0"/>
                          <a:ea typeface="新細明體" pitchFamily="18" charset="-120"/>
                        </a:defRPr>
                      </a:lvl5pPr>
                      <a:lvl6pPr marL="2282825" indent="3175" defTabSz="912813" eaLnBrk="0" fontAlgn="base" hangingPunct="0">
                        <a:spcBef>
                          <a:spcPct val="20000"/>
                        </a:spcBef>
                        <a:spcAft>
                          <a:spcPct val="0"/>
                        </a:spcAft>
                        <a:defRPr kumimoji="1" sz="3600">
                          <a:solidFill>
                            <a:schemeClr val="tx1"/>
                          </a:solidFill>
                          <a:latin typeface="Arial" pitchFamily="34" charset="0"/>
                          <a:ea typeface="新細明體" pitchFamily="18" charset="-120"/>
                        </a:defRPr>
                      </a:lvl6pPr>
                      <a:lvl7pPr marL="2740025" indent="3175" defTabSz="912813" eaLnBrk="0" fontAlgn="base" hangingPunct="0">
                        <a:spcBef>
                          <a:spcPct val="20000"/>
                        </a:spcBef>
                        <a:spcAft>
                          <a:spcPct val="0"/>
                        </a:spcAft>
                        <a:defRPr kumimoji="1" sz="3600">
                          <a:solidFill>
                            <a:schemeClr val="tx1"/>
                          </a:solidFill>
                          <a:latin typeface="Arial" pitchFamily="34" charset="0"/>
                          <a:ea typeface="新細明體" pitchFamily="18" charset="-120"/>
                        </a:defRPr>
                      </a:lvl7pPr>
                      <a:lvl8pPr marL="3197225" indent="3175" defTabSz="912813" eaLnBrk="0" fontAlgn="base" hangingPunct="0">
                        <a:spcBef>
                          <a:spcPct val="20000"/>
                        </a:spcBef>
                        <a:spcAft>
                          <a:spcPct val="0"/>
                        </a:spcAft>
                        <a:defRPr kumimoji="1" sz="3600">
                          <a:solidFill>
                            <a:schemeClr val="tx1"/>
                          </a:solidFill>
                          <a:latin typeface="Arial" pitchFamily="34" charset="0"/>
                          <a:ea typeface="新細明體" pitchFamily="18" charset="-120"/>
                        </a:defRPr>
                      </a:lvl8pPr>
                      <a:lvl9pPr marL="3654425" indent="3175" defTabSz="912813" eaLnBrk="0" fontAlgn="base" hangingPunct="0">
                        <a:spcBef>
                          <a:spcPct val="20000"/>
                        </a:spcBef>
                        <a:spcAft>
                          <a:spcPct val="0"/>
                        </a:spcAft>
                        <a:defRPr kumimoji="1" sz="3600">
                          <a:solidFill>
                            <a:schemeClr val="tx1"/>
                          </a:solidFill>
                          <a:latin typeface="Arial" pitchFamily="34" charset="0"/>
                          <a:ea typeface="新細明體" pitchFamily="18" charset="-120"/>
                        </a:defRPr>
                      </a:lvl9pPr>
                    </a:lstStyle>
                    <a:p>
                      <a:pPr marL="0" marR="0" lvl="0" indent="0" algn="ctr" defTabSz="912813" rtl="0" eaLnBrk="1" fontAlgn="base" latinLnBrk="0" hangingPunct="1">
                        <a:lnSpc>
                          <a:spcPct val="100000"/>
                        </a:lnSpc>
                        <a:spcBef>
                          <a:spcPct val="0"/>
                        </a:spcBef>
                        <a:spcAft>
                          <a:spcPct val="0"/>
                        </a:spcAft>
                        <a:buClrTx/>
                        <a:buSzTx/>
                        <a:buFontTx/>
                        <a:buNone/>
                        <a:tabLst/>
                      </a:pPr>
                      <a:r>
                        <a:rPr kumimoji="0" lang="en-US" altLang="zh-TW" sz="2400" b="1" i="0" u="none" strike="noStrike" cap="none" normalizeH="0" baseline="0" dirty="0" smtClean="0">
                          <a:ln>
                            <a:noFill/>
                          </a:ln>
                          <a:solidFill>
                            <a:srgbClr val="000000"/>
                          </a:solidFill>
                          <a:effectLst/>
                          <a:latin typeface="微軟正黑體" pitchFamily="34" charset="-120"/>
                          <a:ea typeface="微軟正黑體" pitchFamily="34" charset="-120"/>
                          <a:cs typeface="Times New Roman" pitchFamily="18" charset="0"/>
                        </a:rPr>
                        <a:t>○</a:t>
                      </a:r>
                      <a:endParaRPr kumimoji="0" lang="zh-TW" altLang="zh-TW" sz="2400" b="1" i="0" u="none" strike="noStrike" cap="none" normalizeH="0" baseline="0" dirty="0" smtClean="0">
                        <a:ln>
                          <a:noFill/>
                        </a:ln>
                        <a:solidFill>
                          <a:srgbClr val="000000"/>
                        </a:solidFill>
                        <a:effectLst/>
                        <a:latin typeface="微軟正黑體" pitchFamily="34" charset="-120"/>
                        <a:ea typeface="微軟正黑體" pitchFamily="34" charset="-120"/>
                        <a:cs typeface="Times New Roman" pitchFamily="18" charset="0"/>
                      </a:endParaRPr>
                    </a:p>
                  </a:txBody>
                  <a:tcPr marL="35564" marR="35564" marT="0" marB="0" anchor="ctr"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solidFill>
                      <a:srgbClr val="FFE1E1"/>
                    </a:solidFill>
                  </a:tcPr>
                </a:tc>
                <a:tc>
                  <a:txBody>
                    <a:bodyPr/>
                    <a:lstStyle>
                      <a:lvl1pPr defTabSz="912813">
                        <a:spcBef>
                          <a:spcPct val="20000"/>
                        </a:spcBef>
                        <a:defRPr kumimoji="1" sz="5800">
                          <a:solidFill>
                            <a:schemeClr val="tx1"/>
                          </a:solidFill>
                          <a:latin typeface="Arial" pitchFamily="34" charset="0"/>
                          <a:ea typeface="新細明體" pitchFamily="18" charset="-120"/>
                        </a:defRPr>
                      </a:lvl1pPr>
                      <a:lvl2pPr defTabSz="912813">
                        <a:spcBef>
                          <a:spcPct val="20000"/>
                        </a:spcBef>
                        <a:defRPr kumimoji="1" sz="5000">
                          <a:solidFill>
                            <a:schemeClr val="tx1"/>
                          </a:solidFill>
                          <a:latin typeface="Arial" pitchFamily="34" charset="0"/>
                          <a:ea typeface="新細明體" pitchFamily="18" charset="-120"/>
                        </a:defRPr>
                      </a:lvl2pPr>
                      <a:lvl3pPr defTabSz="912813">
                        <a:spcBef>
                          <a:spcPct val="20000"/>
                        </a:spcBef>
                        <a:defRPr kumimoji="1" sz="4400">
                          <a:solidFill>
                            <a:schemeClr val="tx1"/>
                          </a:solidFill>
                          <a:latin typeface="Arial" pitchFamily="34" charset="0"/>
                          <a:ea typeface="新細明體" pitchFamily="18" charset="-120"/>
                        </a:defRPr>
                      </a:lvl3pPr>
                      <a:lvl4pPr defTabSz="912813">
                        <a:spcBef>
                          <a:spcPct val="20000"/>
                        </a:spcBef>
                        <a:defRPr kumimoji="1" sz="3600">
                          <a:solidFill>
                            <a:schemeClr val="tx1"/>
                          </a:solidFill>
                          <a:latin typeface="Arial" pitchFamily="34" charset="0"/>
                          <a:ea typeface="新細明體" pitchFamily="18" charset="-120"/>
                        </a:defRPr>
                      </a:lvl4pPr>
                      <a:lvl5pPr defTabSz="912813">
                        <a:spcBef>
                          <a:spcPct val="20000"/>
                        </a:spcBef>
                        <a:defRPr kumimoji="1" sz="3600">
                          <a:solidFill>
                            <a:schemeClr val="tx1"/>
                          </a:solidFill>
                          <a:latin typeface="Arial" pitchFamily="34" charset="0"/>
                          <a:ea typeface="新細明體" pitchFamily="18" charset="-120"/>
                        </a:defRPr>
                      </a:lvl5pPr>
                      <a:lvl6pPr marL="2282825" indent="3175" defTabSz="912813" eaLnBrk="0" fontAlgn="base" hangingPunct="0">
                        <a:spcBef>
                          <a:spcPct val="20000"/>
                        </a:spcBef>
                        <a:spcAft>
                          <a:spcPct val="0"/>
                        </a:spcAft>
                        <a:defRPr kumimoji="1" sz="3600">
                          <a:solidFill>
                            <a:schemeClr val="tx1"/>
                          </a:solidFill>
                          <a:latin typeface="Arial" pitchFamily="34" charset="0"/>
                          <a:ea typeface="新細明體" pitchFamily="18" charset="-120"/>
                        </a:defRPr>
                      </a:lvl6pPr>
                      <a:lvl7pPr marL="2740025" indent="3175" defTabSz="912813" eaLnBrk="0" fontAlgn="base" hangingPunct="0">
                        <a:spcBef>
                          <a:spcPct val="20000"/>
                        </a:spcBef>
                        <a:spcAft>
                          <a:spcPct val="0"/>
                        </a:spcAft>
                        <a:defRPr kumimoji="1" sz="3600">
                          <a:solidFill>
                            <a:schemeClr val="tx1"/>
                          </a:solidFill>
                          <a:latin typeface="Arial" pitchFamily="34" charset="0"/>
                          <a:ea typeface="新細明體" pitchFamily="18" charset="-120"/>
                        </a:defRPr>
                      </a:lvl7pPr>
                      <a:lvl8pPr marL="3197225" indent="3175" defTabSz="912813" eaLnBrk="0" fontAlgn="base" hangingPunct="0">
                        <a:spcBef>
                          <a:spcPct val="20000"/>
                        </a:spcBef>
                        <a:spcAft>
                          <a:spcPct val="0"/>
                        </a:spcAft>
                        <a:defRPr kumimoji="1" sz="3600">
                          <a:solidFill>
                            <a:schemeClr val="tx1"/>
                          </a:solidFill>
                          <a:latin typeface="Arial" pitchFamily="34" charset="0"/>
                          <a:ea typeface="新細明體" pitchFamily="18" charset="-120"/>
                        </a:defRPr>
                      </a:lvl8pPr>
                      <a:lvl9pPr marL="3654425" indent="3175" defTabSz="912813" eaLnBrk="0" fontAlgn="base" hangingPunct="0">
                        <a:spcBef>
                          <a:spcPct val="20000"/>
                        </a:spcBef>
                        <a:spcAft>
                          <a:spcPct val="0"/>
                        </a:spcAft>
                        <a:defRPr kumimoji="1" sz="3600">
                          <a:solidFill>
                            <a:schemeClr val="tx1"/>
                          </a:solidFill>
                          <a:latin typeface="Arial" pitchFamily="34" charset="0"/>
                          <a:ea typeface="新細明體" pitchFamily="18" charset="-120"/>
                        </a:defRPr>
                      </a:lvl9pPr>
                    </a:lstStyle>
                    <a:p>
                      <a:pPr marL="0" marR="0" lvl="0" indent="0" algn="ctr" defTabSz="912813" rtl="0" eaLnBrk="1" fontAlgn="base" latinLnBrk="0" hangingPunct="1">
                        <a:lnSpc>
                          <a:spcPct val="100000"/>
                        </a:lnSpc>
                        <a:spcBef>
                          <a:spcPct val="0"/>
                        </a:spcBef>
                        <a:spcAft>
                          <a:spcPct val="0"/>
                        </a:spcAft>
                        <a:buClrTx/>
                        <a:buSzTx/>
                        <a:buFontTx/>
                        <a:buNone/>
                        <a:tabLst/>
                      </a:pPr>
                      <a:r>
                        <a:rPr kumimoji="0" lang="en-US" altLang="zh-TW" sz="2400" b="1" i="0" u="none" strike="noStrike" cap="none" normalizeH="0" baseline="0" dirty="0" smtClean="0">
                          <a:ln>
                            <a:noFill/>
                          </a:ln>
                          <a:solidFill>
                            <a:srgbClr val="000000"/>
                          </a:solidFill>
                          <a:effectLst/>
                          <a:latin typeface="微軟正黑體" pitchFamily="34" charset="-120"/>
                          <a:ea typeface="微軟正黑體" pitchFamily="34" charset="-120"/>
                          <a:cs typeface="Times New Roman" pitchFamily="18" charset="0"/>
                        </a:rPr>
                        <a:t>○</a:t>
                      </a:r>
                      <a:endParaRPr kumimoji="0" lang="zh-TW" altLang="zh-TW" sz="2400" b="1" i="0" u="none" strike="noStrike" cap="none" normalizeH="0" baseline="0" dirty="0" smtClean="0">
                        <a:ln>
                          <a:noFill/>
                        </a:ln>
                        <a:solidFill>
                          <a:srgbClr val="000000"/>
                        </a:solidFill>
                        <a:effectLst/>
                        <a:latin typeface="微軟正黑體" pitchFamily="34" charset="-120"/>
                        <a:ea typeface="微軟正黑體" pitchFamily="34" charset="-120"/>
                        <a:cs typeface="Times New Roman" pitchFamily="18" charset="0"/>
                      </a:endParaRPr>
                    </a:p>
                  </a:txBody>
                  <a:tcPr marL="35564" marR="35564" marT="0" marB="0" anchor="ctr"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E1E1"/>
                    </a:solidFill>
                  </a:tcPr>
                </a:tc>
                <a:tc vMerge="1">
                  <a:txBody>
                    <a:bodyPr/>
                    <a:lstStyle/>
                    <a:p>
                      <a:endParaRPr lang="zh-TW" altLang="en-US"/>
                    </a:p>
                  </a:txBody>
                  <a:tcPr/>
                </a:tc>
                <a:tc>
                  <a:txBody>
                    <a:bodyPr/>
                    <a:lstStyle>
                      <a:lvl1pPr defTabSz="912813">
                        <a:spcBef>
                          <a:spcPct val="20000"/>
                        </a:spcBef>
                        <a:defRPr kumimoji="1" sz="5800">
                          <a:solidFill>
                            <a:schemeClr val="tx1"/>
                          </a:solidFill>
                          <a:latin typeface="Arial" pitchFamily="34" charset="0"/>
                          <a:ea typeface="新細明體" pitchFamily="18" charset="-120"/>
                        </a:defRPr>
                      </a:lvl1pPr>
                      <a:lvl2pPr defTabSz="912813">
                        <a:spcBef>
                          <a:spcPct val="20000"/>
                        </a:spcBef>
                        <a:defRPr kumimoji="1" sz="5000">
                          <a:solidFill>
                            <a:schemeClr val="tx1"/>
                          </a:solidFill>
                          <a:latin typeface="Arial" pitchFamily="34" charset="0"/>
                          <a:ea typeface="新細明體" pitchFamily="18" charset="-120"/>
                        </a:defRPr>
                      </a:lvl2pPr>
                      <a:lvl3pPr defTabSz="912813">
                        <a:spcBef>
                          <a:spcPct val="20000"/>
                        </a:spcBef>
                        <a:defRPr kumimoji="1" sz="4400">
                          <a:solidFill>
                            <a:schemeClr val="tx1"/>
                          </a:solidFill>
                          <a:latin typeface="Arial" pitchFamily="34" charset="0"/>
                          <a:ea typeface="新細明體" pitchFamily="18" charset="-120"/>
                        </a:defRPr>
                      </a:lvl3pPr>
                      <a:lvl4pPr defTabSz="912813">
                        <a:spcBef>
                          <a:spcPct val="20000"/>
                        </a:spcBef>
                        <a:defRPr kumimoji="1" sz="3600">
                          <a:solidFill>
                            <a:schemeClr val="tx1"/>
                          </a:solidFill>
                          <a:latin typeface="Arial" pitchFamily="34" charset="0"/>
                          <a:ea typeface="新細明體" pitchFamily="18" charset="-120"/>
                        </a:defRPr>
                      </a:lvl4pPr>
                      <a:lvl5pPr defTabSz="912813">
                        <a:spcBef>
                          <a:spcPct val="20000"/>
                        </a:spcBef>
                        <a:defRPr kumimoji="1" sz="3600">
                          <a:solidFill>
                            <a:schemeClr val="tx1"/>
                          </a:solidFill>
                          <a:latin typeface="Arial" pitchFamily="34" charset="0"/>
                          <a:ea typeface="新細明體" pitchFamily="18" charset="-120"/>
                        </a:defRPr>
                      </a:lvl5pPr>
                      <a:lvl6pPr marL="2282825" indent="3175" defTabSz="912813" eaLnBrk="0" fontAlgn="base" hangingPunct="0">
                        <a:spcBef>
                          <a:spcPct val="20000"/>
                        </a:spcBef>
                        <a:spcAft>
                          <a:spcPct val="0"/>
                        </a:spcAft>
                        <a:defRPr kumimoji="1" sz="3600">
                          <a:solidFill>
                            <a:schemeClr val="tx1"/>
                          </a:solidFill>
                          <a:latin typeface="Arial" pitchFamily="34" charset="0"/>
                          <a:ea typeface="新細明體" pitchFamily="18" charset="-120"/>
                        </a:defRPr>
                      </a:lvl6pPr>
                      <a:lvl7pPr marL="2740025" indent="3175" defTabSz="912813" eaLnBrk="0" fontAlgn="base" hangingPunct="0">
                        <a:spcBef>
                          <a:spcPct val="20000"/>
                        </a:spcBef>
                        <a:spcAft>
                          <a:spcPct val="0"/>
                        </a:spcAft>
                        <a:defRPr kumimoji="1" sz="3600">
                          <a:solidFill>
                            <a:schemeClr val="tx1"/>
                          </a:solidFill>
                          <a:latin typeface="Arial" pitchFamily="34" charset="0"/>
                          <a:ea typeface="新細明體" pitchFamily="18" charset="-120"/>
                        </a:defRPr>
                      </a:lvl7pPr>
                      <a:lvl8pPr marL="3197225" indent="3175" defTabSz="912813" eaLnBrk="0" fontAlgn="base" hangingPunct="0">
                        <a:spcBef>
                          <a:spcPct val="20000"/>
                        </a:spcBef>
                        <a:spcAft>
                          <a:spcPct val="0"/>
                        </a:spcAft>
                        <a:defRPr kumimoji="1" sz="3600">
                          <a:solidFill>
                            <a:schemeClr val="tx1"/>
                          </a:solidFill>
                          <a:latin typeface="Arial" pitchFamily="34" charset="0"/>
                          <a:ea typeface="新細明體" pitchFamily="18" charset="-120"/>
                        </a:defRPr>
                      </a:lvl8pPr>
                      <a:lvl9pPr marL="3654425" indent="3175" defTabSz="912813" eaLnBrk="0" fontAlgn="base" hangingPunct="0">
                        <a:spcBef>
                          <a:spcPct val="20000"/>
                        </a:spcBef>
                        <a:spcAft>
                          <a:spcPct val="0"/>
                        </a:spcAft>
                        <a:defRPr kumimoji="1" sz="3600">
                          <a:solidFill>
                            <a:schemeClr val="tx1"/>
                          </a:solidFill>
                          <a:latin typeface="Arial" pitchFamily="34" charset="0"/>
                          <a:ea typeface="新細明體" pitchFamily="18" charset="-120"/>
                        </a:defRPr>
                      </a:lvl9pPr>
                    </a:lstStyle>
                    <a:p>
                      <a:pPr marL="0" marR="0" lvl="0" indent="0" algn="ctr" defTabSz="912813" rtl="0" eaLnBrk="1" fontAlgn="base" latinLnBrk="0" hangingPunct="1">
                        <a:lnSpc>
                          <a:spcPct val="100000"/>
                        </a:lnSpc>
                        <a:spcBef>
                          <a:spcPct val="0"/>
                        </a:spcBef>
                        <a:spcAft>
                          <a:spcPct val="0"/>
                        </a:spcAft>
                        <a:buClrTx/>
                        <a:buSzTx/>
                        <a:buFontTx/>
                        <a:buNone/>
                        <a:tabLst/>
                      </a:pPr>
                      <a:r>
                        <a:rPr kumimoji="0" lang="zh-TW" altLang="zh-TW" sz="2400" b="1" i="0" u="none" strike="noStrike" cap="none" normalizeH="0" baseline="0" dirty="0" smtClean="0">
                          <a:ln>
                            <a:noFill/>
                          </a:ln>
                          <a:solidFill>
                            <a:srgbClr val="000000"/>
                          </a:solidFill>
                          <a:effectLst/>
                          <a:latin typeface="Calibri" pitchFamily="34" charset="0"/>
                          <a:ea typeface="新細明體" pitchFamily="18" charset="-120"/>
                        </a:rPr>
                        <a:t>╳</a:t>
                      </a:r>
                      <a:endParaRPr kumimoji="0" lang="zh-TW" altLang="zh-TW" sz="2400" b="1" i="0" u="none" strike="noStrike" cap="none" normalizeH="0" baseline="0" dirty="0" smtClean="0">
                        <a:ln>
                          <a:noFill/>
                        </a:ln>
                        <a:solidFill>
                          <a:srgbClr val="000000"/>
                        </a:solidFill>
                        <a:effectLst/>
                        <a:latin typeface="Calibri" pitchFamily="34" charset="0"/>
                        <a:ea typeface="微軟正黑體" pitchFamily="34" charset="-120"/>
                        <a:cs typeface="Times New Roman" pitchFamily="18" charset="0"/>
                      </a:endParaRPr>
                    </a:p>
                  </a:txBody>
                  <a:tcPr marL="35564" marR="35564" marT="0" marB="0" anchor="ctr"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lnTlToBr>
                      <a:noFill/>
                    </a:lnTlToBr>
                    <a:lnBlToTr>
                      <a:noFill/>
                    </a:lnBlToTr>
                    <a:solidFill>
                      <a:srgbClr val="FFE1E1"/>
                    </a:solidFill>
                  </a:tcPr>
                </a:tc>
                <a:tc>
                  <a:txBody>
                    <a:bodyPr/>
                    <a:lstStyle>
                      <a:lvl1pPr defTabSz="912813">
                        <a:spcBef>
                          <a:spcPct val="20000"/>
                        </a:spcBef>
                        <a:defRPr kumimoji="1" sz="5800">
                          <a:solidFill>
                            <a:schemeClr val="tx1"/>
                          </a:solidFill>
                          <a:latin typeface="Arial" pitchFamily="34" charset="0"/>
                          <a:ea typeface="新細明體" pitchFamily="18" charset="-120"/>
                        </a:defRPr>
                      </a:lvl1pPr>
                      <a:lvl2pPr defTabSz="912813">
                        <a:spcBef>
                          <a:spcPct val="20000"/>
                        </a:spcBef>
                        <a:defRPr kumimoji="1" sz="5000">
                          <a:solidFill>
                            <a:schemeClr val="tx1"/>
                          </a:solidFill>
                          <a:latin typeface="Arial" pitchFamily="34" charset="0"/>
                          <a:ea typeface="新細明體" pitchFamily="18" charset="-120"/>
                        </a:defRPr>
                      </a:lvl2pPr>
                      <a:lvl3pPr defTabSz="912813">
                        <a:spcBef>
                          <a:spcPct val="20000"/>
                        </a:spcBef>
                        <a:defRPr kumimoji="1" sz="4400">
                          <a:solidFill>
                            <a:schemeClr val="tx1"/>
                          </a:solidFill>
                          <a:latin typeface="Arial" pitchFamily="34" charset="0"/>
                          <a:ea typeface="新細明體" pitchFamily="18" charset="-120"/>
                        </a:defRPr>
                      </a:lvl3pPr>
                      <a:lvl4pPr defTabSz="912813">
                        <a:spcBef>
                          <a:spcPct val="20000"/>
                        </a:spcBef>
                        <a:defRPr kumimoji="1" sz="3600">
                          <a:solidFill>
                            <a:schemeClr val="tx1"/>
                          </a:solidFill>
                          <a:latin typeface="Arial" pitchFamily="34" charset="0"/>
                          <a:ea typeface="新細明體" pitchFamily="18" charset="-120"/>
                        </a:defRPr>
                      </a:lvl4pPr>
                      <a:lvl5pPr defTabSz="912813">
                        <a:spcBef>
                          <a:spcPct val="20000"/>
                        </a:spcBef>
                        <a:defRPr kumimoji="1" sz="3600">
                          <a:solidFill>
                            <a:schemeClr val="tx1"/>
                          </a:solidFill>
                          <a:latin typeface="Arial" pitchFamily="34" charset="0"/>
                          <a:ea typeface="新細明體" pitchFamily="18" charset="-120"/>
                        </a:defRPr>
                      </a:lvl5pPr>
                      <a:lvl6pPr marL="2282825" indent="3175" defTabSz="912813" eaLnBrk="0" fontAlgn="base" hangingPunct="0">
                        <a:spcBef>
                          <a:spcPct val="20000"/>
                        </a:spcBef>
                        <a:spcAft>
                          <a:spcPct val="0"/>
                        </a:spcAft>
                        <a:defRPr kumimoji="1" sz="3600">
                          <a:solidFill>
                            <a:schemeClr val="tx1"/>
                          </a:solidFill>
                          <a:latin typeface="Arial" pitchFamily="34" charset="0"/>
                          <a:ea typeface="新細明體" pitchFamily="18" charset="-120"/>
                        </a:defRPr>
                      </a:lvl6pPr>
                      <a:lvl7pPr marL="2740025" indent="3175" defTabSz="912813" eaLnBrk="0" fontAlgn="base" hangingPunct="0">
                        <a:spcBef>
                          <a:spcPct val="20000"/>
                        </a:spcBef>
                        <a:spcAft>
                          <a:spcPct val="0"/>
                        </a:spcAft>
                        <a:defRPr kumimoji="1" sz="3600">
                          <a:solidFill>
                            <a:schemeClr val="tx1"/>
                          </a:solidFill>
                          <a:latin typeface="Arial" pitchFamily="34" charset="0"/>
                          <a:ea typeface="新細明體" pitchFamily="18" charset="-120"/>
                        </a:defRPr>
                      </a:lvl7pPr>
                      <a:lvl8pPr marL="3197225" indent="3175" defTabSz="912813" eaLnBrk="0" fontAlgn="base" hangingPunct="0">
                        <a:spcBef>
                          <a:spcPct val="20000"/>
                        </a:spcBef>
                        <a:spcAft>
                          <a:spcPct val="0"/>
                        </a:spcAft>
                        <a:defRPr kumimoji="1" sz="3600">
                          <a:solidFill>
                            <a:schemeClr val="tx1"/>
                          </a:solidFill>
                          <a:latin typeface="Arial" pitchFamily="34" charset="0"/>
                          <a:ea typeface="新細明體" pitchFamily="18" charset="-120"/>
                        </a:defRPr>
                      </a:lvl8pPr>
                      <a:lvl9pPr marL="3654425" indent="3175" defTabSz="912813" eaLnBrk="0" fontAlgn="base" hangingPunct="0">
                        <a:spcBef>
                          <a:spcPct val="20000"/>
                        </a:spcBef>
                        <a:spcAft>
                          <a:spcPct val="0"/>
                        </a:spcAft>
                        <a:defRPr kumimoji="1" sz="3600">
                          <a:solidFill>
                            <a:schemeClr val="tx1"/>
                          </a:solidFill>
                          <a:latin typeface="Arial" pitchFamily="34" charset="0"/>
                          <a:ea typeface="新細明體" pitchFamily="18" charset="-120"/>
                        </a:defRPr>
                      </a:lvl9pPr>
                    </a:lstStyle>
                    <a:p>
                      <a:pPr marL="0" marR="0" lvl="0" indent="0" algn="ctr" defTabSz="912813" rtl="0" eaLnBrk="1" fontAlgn="base" latinLnBrk="0" hangingPunct="1">
                        <a:lnSpc>
                          <a:spcPct val="100000"/>
                        </a:lnSpc>
                        <a:spcBef>
                          <a:spcPct val="0"/>
                        </a:spcBef>
                        <a:spcAft>
                          <a:spcPct val="0"/>
                        </a:spcAft>
                        <a:buClrTx/>
                        <a:buSzTx/>
                        <a:buFontTx/>
                        <a:buNone/>
                        <a:tabLst/>
                      </a:pPr>
                      <a:r>
                        <a:rPr kumimoji="0" lang="zh-TW" altLang="zh-TW" sz="2400" b="1" i="0" u="none" strike="noStrike" cap="none" normalizeH="0" baseline="0" dirty="0" smtClean="0">
                          <a:ln>
                            <a:noFill/>
                          </a:ln>
                          <a:solidFill>
                            <a:srgbClr val="000000"/>
                          </a:solidFill>
                          <a:effectLst/>
                          <a:latin typeface="Calibri" pitchFamily="34" charset="0"/>
                          <a:ea typeface="新細明體" pitchFamily="18" charset="-120"/>
                        </a:rPr>
                        <a:t>╳</a:t>
                      </a:r>
                      <a:endParaRPr kumimoji="0" lang="zh-TW" altLang="zh-TW" sz="2400" b="1" i="0" u="none" strike="noStrike" cap="none" normalizeH="0" baseline="0" dirty="0" smtClean="0">
                        <a:ln>
                          <a:noFill/>
                        </a:ln>
                        <a:solidFill>
                          <a:srgbClr val="000000"/>
                        </a:solidFill>
                        <a:effectLst/>
                        <a:latin typeface="Calibri" pitchFamily="34" charset="0"/>
                        <a:ea typeface="微軟正黑體" pitchFamily="34" charset="-120"/>
                        <a:cs typeface="Times New Roman" pitchFamily="18" charset="0"/>
                      </a:endParaRPr>
                    </a:p>
                  </a:txBody>
                  <a:tcPr marL="35564" marR="35564" marT="0" marB="0" anchor="ctr"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lnTlToBr>
                      <a:noFill/>
                    </a:lnTlToBr>
                    <a:lnBlToTr>
                      <a:noFill/>
                    </a:lnBlToTr>
                    <a:solidFill>
                      <a:srgbClr val="FFE1E1"/>
                    </a:solidFill>
                  </a:tcPr>
                </a:tc>
                <a:tc vMerge="1">
                  <a:txBody>
                    <a:bodyPr/>
                    <a:lstStyle/>
                    <a:p>
                      <a:endParaRPr lang="zh-TW" altLang="en-US"/>
                    </a:p>
                  </a:txBody>
                  <a:tcPr/>
                </a:tc>
                <a:tc vMerge="1">
                  <a:txBody>
                    <a:bodyPr/>
                    <a:lstStyle/>
                    <a:p>
                      <a:endParaRPr lang="zh-TW" altLang="en-US"/>
                    </a:p>
                  </a:txBody>
                  <a:tcPr/>
                </a:tc>
                <a:tc vMerge="1">
                  <a:txBody>
                    <a:bodyPr/>
                    <a:lstStyle/>
                    <a:p>
                      <a:endParaRPr lang="zh-TW" altLang="en-US"/>
                    </a:p>
                  </a:txBody>
                  <a:tcPr/>
                </a:tc>
              </a:tr>
            </a:tbl>
          </a:graphicData>
        </a:graphic>
      </p:graphicFrame>
      <p:sp>
        <p:nvSpPr>
          <p:cNvPr id="6" name="Rectangle 7"/>
          <p:cNvSpPr txBox="1">
            <a:spLocks noGrp="1" noChangeArrowheads="1"/>
          </p:cNvSpPr>
          <p:nvPr/>
        </p:nvSpPr>
        <p:spPr bwMode="auto">
          <a:xfrm>
            <a:off x="17211209" y="13019088"/>
            <a:ext cx="1006416" cy="609601"/>
          </a:xfrm>
          <a:prstGeom prst="rect">
            <a:avLst/>
          </a:prstGeom>
          <a:noFill/>
          <a:ln>
            <a:noFill/>
          </a:ln>
        </p:spPr>
        <p:txBody>
          <a:bodyPr lIns="182505" tIns="91235" rIns="182505" bIns="91235"/>
          <a:lstStyle>
            <a:lvl1pPr>
              <a:spcBef>
                <a:spcPct val="20000"/>
              </a:spcBef>
              <a:buChar char="•"/>
              <a:defRPr kumimoji="1" sz="6400">
                <a:solidFill>
                  <a:schemeClr val="tx1"/>
                </a:solidFill>
                <a:latin typeface="Arial" pitchFamily="34" charset="0"/>
                <a:ea typeface="新細明體" pitchFamily="18" charset="-120"/>
              </a:defRPr>
            </a:lvl1pPr>
            <a:lvl2pPr marL="742950" indent="-285750">
              <a:spcBef>
                <a:spcPct val="20000"/>
              </a:spcBef>
              <a:buChar char="–"/>
              <a:defRPr kumimoji="1" sz="5600">
                <a:solidFill>
                  <a:schemeClr val="tx1"/>
                </a:solidFill>
                <a:latin typeface="Arial" pitchFamily="34" charset="0"/>
                <a:ea typeface="新細明體" pitchFamily="18" charset="-120"/>
              </a:defRPr>
            </a:lvl2pPr>
            <a:lvl3pPr marL="1143000" indent="-228600">
              <a:spcBef>
                <a:spcPct val="20000"/>
              </a:spcBef>
              <a:buChar char="•"/>
              <a:defRPr kumimoji="1" sz="4800">
                <a:solidFill>
                  <a:schemeClr val="tx1"/>
                </a:solidFill>
                <a:latin typeface="Arial" pitchFamily="34" charset="0"/>
                <a:ea typeface="新細明體" pitchFamily="18" charset="-120"/>
              </a:defRPr>
            </a:lvl3pPr>
            <a:lvl4pPr marL="1600200" indent="-228600">
              <a:spcBef>
                <a:spcPct val="20000"/>
              </a:spcBef>
              <a:buChar char="–"/>
              <a:defRPr kumimoji="1" sz="4000">
                <a:solidFill>
                  <a:schemeClr val="tx1"/>
                </a:solidFill>
                <a:latin typeface="Arial" pitchFamily="34" charset="0"/>
                <a:ea typeface="新細明體" pitchFamily="18" charset="-120"/>
              </a:defRPr>
            </a:lvl4pPr>
            <a:lvl5pPr marL="2057400" indent="-228600">
              <a:spcBef>
                <a:spcPct val="20000"/>
              </a:spcBef>
              <a:buChar char="»"/>
              <a:defRPr kumimoji="1" sz="4000">
                <a:solidFill>
                  <a:schemeClr val="tx1"/>
                </a:solidFill>
                <a:latin typeface="Arial" pitchFamily="34" charset="0"/>
                <a:ea typeface="新細明體" pitchFamily="18" charset="-120"/>
              </a:defRPr>
            </a:lvl5pPr>
            <a:lvl6pPr marL="2514600" indent="-228600" eaLnBrk="0" fontAlgn="base" hangingPunct="0">
              <a:spcBef>
                <a:spcPct val="20000"/>
              </a:spcBef>
              <a:spcAft>
                <a:spcPct val="0"/>
              </a:spcAft>
              <a:buChar char="»"/>
              <a:defRPr kumimoji="1" sz="4000">
                <a:solidFill>
                  <a:schemeClr val="tx1"/>
                </a:solidFill>
                <a:latin typeface="Arial" pitchFamily="34" charset="0"/>
                <a:ea typeface="新細明體" pitchFamily="18" charset="-120"/>
              </a:defRPr>
            </a:lvl6pPr>
            <a:lvl7pPr marL="2971800" indent="-228600" eaLnBrk="0" fontAlgn="base" hangingPunct="0">
              <a:spcBef>
                <a:spcPct val="20000"/>
              </a:spcBef>
              <a:spcAft>
                <a:spcPct val="0"/>
              </a:spcAft>
              <a:buChar char="»"/>
              <a:defRPr kumimoji="1" sz="4000">
                <a:solidFill>
                  <a:schemeClr val="tx1"/>
                </a:solidFill>
                <a:latin typeface="Arial" pitchFamily="34" charset="0"/>
                <a:ea typeface="新細明體" pitchFamily="18" charset="-120"/>
              </a:defRPr>
            </a:lvl7pPr>
            <a:lvl8pPr marL="3429000" indent="-228600" eaLnBrk="0" fontAlgn="base" hangingPunct="0">
              <a:spcBef>
                <a:spcPct val="20000"/>
              </a:spcBef>
              <a:spcAft>
                <a:spcPct val="0"/>
              </a:spcAft>
              <a:buChar char="»"/>
              <a:defRPr kumimoji="1" sz="4000">
                <a:solidFill>
                  <a:schemeClr val="tx1"/>
                </a:solidFill>
                <a:latin typeface="Arial" pitchFamily="34" charset="0"/>
                <a:ea typeface="新細明體" pitchFamily="18" charset="-120"/>
              </a:defRPr>
            </a:lvl8pPr>
            <a:lvl9pPr marL="3886200" indent="-228600" eaLnBrk="0" fontAlgn="base" hangingPunct="0">
              <a:spcBef>
                <a:spcPct val="20000"/>
              </a:spcBef>
              <a:spcAft>
                <a:spcPct val="0"/>
              </a:spcAft>
              <a:buChar char="»"/>
              <a:defRPr kumimoji="1" sz="4000">
                <a:solidFill>
                  <a:schemeClr val="tx1"/>
                </a:solidFill>
                <a:latin typeface="Arial" pitchFamily="34" charset="0"/>
                <a:ea typeface="新細明體" pitchFamily="18" charset="-120"/>
              </a:defRPr>
            </a:lvl9pPr>
          </a:lstStyle>
          <a:p>
            <a:pPr algn="r" eaLnBrk="1" hangingPunct="1">
              <a:spcBef>
                <a:spcPct val="0"/>
              </a:spcBef>
              <a:buFontTx/>
              <a:buNone/>
              <a:defRPr/>
            </a:pPr>
            <a:fld id="{5318BDA3-0777-43CA-91FD-3B84ADC88F44}" type="slidenum">
              <a:rPr lang="en-US" altLang="zh-TW" sz="3200">
                <a:solidFill>
                  <a:srgbClr val="000000"/>
                </a:solidFill>
                <a:effectLst>
                  <a:glow rad="254000">
                    <a:schemeClr val="bg1">
                      <a:alpha val="68000"/>
                    </a:schemeClr>
                  </a:glow>
                </a:effectLst>
                <a:latin typeface="微軟正黑體" panose="020B0604030504040204" pitchFamily="34" charset="-120"/>
                <a:ea typeface="微軟正黑體" panose="020B0604030504040204" pitchFamily="34" charset="-120"/>
              </a:rPr>
              <a:pPr algn="r" eaLnBrk="1" hangingPunct="1">
                <a:spcBef>
                  <a:spcPct val="0"/>
                </a:spcBef>
                <a:buFontTx/>
                <a:buNone/>
                <a:defRPr/>
              </a:pPr>
              <a:t>53</a:t>
            </a:fld>
            <a:endParaRPr lang="en-US" altLang="zh-TW" sz="3200" dirty="0">
              <a:solidFill>
                <a:srgbClr val="000000"/>
              </a:solidFill>
              <a:effectLst>
                <a:glow rad="254000">
                  <a:schemeClr val="bg1">
                    <a:alpha val="68000"/>
                  </a:schemeClr>
                </a:glow>
              </a:effectLst>
              <a:latin typeface="微軟正黑體" panose="020B0604030504040204" pitchFamily="34" charset="-120"/>
              <a:ea typeface="微軟正黑體" panose="020B0604030504040204" pitchFamily="34" charset="-120"/>
            </a:endParaRPr>
          </a:p>
        </p:txBody>
      </p:sp>
      <p:sp>
        <p:nvSpPr>
          <p:cNvPr id="3" name="矩形 2"/>
          <p:cNvSpPr/>
          <p:nvPr/>
        </p:nvSpPr>
        <p:spPr>
          <a:xfrm>
            <a:off x="504627" y="8226946"/>
            <a:ext cx="17209790" cy="5262979"/>
          </a:xfrm>
          <a:prstGeom prst="rect">
            <a:avLst/>
          </a:prstGeom>
        </p:spPr>
        <p:txBody>
          <a:bodyPr wrap="square">
            <a:spAutoFit/>
          </a:bodyPr>
          <a:lstStyle/>
          <a:p>
            <a:pPr marL="360000" indent="-457200"/>
            <a:r>
              <a:rPr lang="en-US" altLang="zh-TW" sz="2400" dirty="0">
                <a:latin typeface="微軟正黑體" panose="020B0604030504040204" pitchFamily="34" charset="-120"/>
                <a:ea typeface="微軟正黑體" panose="020B0604030504040204" pitchFamily="34" charset="-120"/>
              </a:rPr>
              <a:t>(1)</a:t>
            </a:r>
            <a:r>
              <a:rPr lang="zh-TW" altLang="zh-TW" sz="2400" dirty="0">
                <a:latin typeface="微軟正黑體" panose="020B0604030504040204" pitchFamily="34" charset="-120"/>
                <a:ea typeface="微軟正黑體" panose="020B0604030504040204" pitchFamily="34" charset="-120"/>
              </a:rPr>
              <a:t>農作生產設施係依申請農業用地作農業設施容許使用審查辦法</a:t>
            </a:r>
            <a:r>
              <a:rPr lang="en-US" altLang="zh-TW" sz="2400" dirty="0">
                <a:latin typeface="微軟正黑體" panose="020B0604030504040204" pitchFamily="34" charset="-120"/>
                <a:ea typeface="微軟正黑體" panose="020B0604030504040204" pitchFamily="34" charset="-120"/>
              </a:rPr>
              <a:t>(</a:t>
            </a:r>
            <a:r>
              <a:rPr lang="zh-TW" altLang="zh-TW" sz="2400" dirty="0">
                <a:latin typeface="微軟正黑體" panose="020B0604030504040204" pitchFamily="34" charset="-120"/>
                <a:ea typeface="微軟正黑體" panose="020B0604030504040204" pitchFamily="34" charset="-120"/>
              </a:rPr>
              <a:t>以下簡稱農業設施辦法</a:t>
            </a:r>
            <a:r>
              <a:rPr lang="en-US" altLang="zh-TW" sz="2400" dirty="0">
                <a:latin typeface="微軟正黑體" panose="020B0604030504040204" pitchFamily="34" charset="-120"/>
                <a:ea typeface="微軟正黑體" panose="020B0604030504040204" pitchFamily="34" charset="-120"/>
              </a:rPr>
              <a:t>)</a:t>
            </a:r>
            <a:r>
              <a:rPr lang="zh-TW" altLang="zh-TW" sz="2400" dirty="0">
                <a:latin typeface="微軟正黑體" panose="020B0604030504040204" pitchFamily="34" charset="-120"/>
                <a:ea typeface="微軟正黑體" panose="020B0604030504040204" pitchFamily="34" charset="-120"/>
              </a:rPr>
              <a:t>所定「農業生產設施」，內容包括：溫室及植物環控栽培設施；網室；組織培養生產場；育苗作業室；菇類栽培場等。</a:t>
            </a:r>
          </a:p>
          <a:p>
            <a:pPr marL="360000" indent="-457200"/>
            <a:r>
              <a:rPr lang="en-US" altLang="zh-TW" sz="2400" dirty="0">
                <a:latin typeface="微軟正黑體" panose="020B0604030504040204" pitchFamily="34" charset="-120"/>
                <a:ea typeface="微軟正黑體" panose="020B0604030504040204" pitchFamily="34" charset="-120"/>
              </a:rPr>
              <a:t>(2)</a:t>
            </a:r>
            <a:r>
              <a:rPr lang="zh-TW" altLang="zh-TW" sz="2400" dirty="0">
                <a:latin typeface="微軟正黑體" panose="020B0604030504040204" pitchFamily="34" charset="-120"/>
                <a:ea typeface="微軟正黑體" panose="020B0604030504040204" pitchFamily="34" charset="-120"/>
              </a:rPr>
              <a:t>農作管理設施係依農業設施辦法所定「農機具設施」、「農事操作及管理設施」、「農田灌溉排水設施」、「其他農作產銷設施」，內容包括：農機具室；消毒室、燻蒸室或蒸熱處理場；農業資材室；管理室；菇包製包場；菇類培植廢棄包處理場；堆肥舍</a:t>
            </a:r>
            <a:r>
              <a:rPr lang="en-US" altLang="zh-TW" sz="2400" dirty="0">
                <a:latin typeface="微軟正黑體" panose="020B0604030504040204" pitchFamily="34" charset="-120"/>
                <a:ea typeface="微軟正黑體" panose="020B0604030504040204" pitchFamily="34" charset="-120"/>
              </a:rPr>
              <a:t>(</a:t>
            </a:r>
            <a:r>
              <a:rPr lang="zh-TW" altLang="zh-TW" sz="2400" dirty="0">
                <a:latin typeface="微軟正黑體" panose="020B0604030504040204" pitchFamily="34" charset="-120"/>
                <a:ea typeface="微軟正黑體" panose="020B0604030504040204" pitchFamily="34" charset="-120"/>
              </a:rPr>
              <a:t>場</a:t>
            </a:r>
            <a:r>
              <a:rPr lang="en-US" altLang="zh-TW" sz="2400" dirty="0">
                <a:latin typeface="微軟正黑體" panose="020B0604030504040204" pitchFamily="34" charset="-120"/>
                <a:ea typeface="微軟正黑體" panose="020B0604030504040204" pitchFamily="34" charset="-120"/>
              </a:rPr>
              <a:t>)</a:t>
            </a:r>
            <a:r>
              <a:rPr lang="zh-TW" altLang="zh-TW" sz="2400" dirty="0">
                <a:latin typeface="微軟正黑體" panose="020B0604030504040204" pitchFamily="34" charset="-120"/>
                <a:ea typeface="微軟正黑體" panose="020B0604030504040204" pitchFamily="34" charset="-120"/>
              </a:rPr>
              <a:t>；曬場；養蠶室；農田灌溉排水設施；駁崁；圍牆；擋土牆；園區作業道；報經中央農業主管機關認屬農業產銷必要設施等。</a:t>
            </a:r>
          </a:p>
          <a:p>
            <a:pPr marL="360000" indent="-457200"/>
            <a:r>
              <a:rPr lang="en-US" altLang="zh-TW" sz="2400" dirty="0">
                <a:latin typeface="微軟正黑體" panose="020B0604030504040204" pitchFamily="34" charset="-120"/>
                <a:ea typeface="微軟正黑體" panose="020B0604030504040204" pitchFamily="34" charset="-120"/>
              </a:rPr>
              <a:t>(3)</a:t>
            </a:r>
            <a:r>
              <a:rPr lang="zh-TW" altLang="zh-TW" sz="2400" dirty="0">
                <a:latin typeface="微軟正黑體" panose="020B0604030504040204" pitchFamily="34" charset="-120"/>
                <a:ea typeface="微軟正黑體" panose="020B0604030504040204" pitchFamily="34" charset="-120"/>
              </a:rPr>
              <a:t>農作加工設施係依農業設施辦法所定「農產運銷加工設施」，分列「農作加工設施」，內容包括：碾米機房；農糧產品加工設施；稻草、稻殼集貨加工設施。</a:t>
            </a:r>
          </a:p>
          <a:p>
            <a:pPr marL="360000" indent="-457200"/>
            <a:r>
              <a:rPr lang="en-US" altLang="zh-TW" sz="2400" dirty="0">
                <a:latin typeface="微軟正黑體" panose="020B0604030504040204" pitchFamily="34" charset="-120"/>
                <a:ea typeface="微軟正黑體" panose="020B0604030504040204" pitchFamily="34" charset="-120"/>
              </a:rPr>
              <a:t>(4)</a:t>
            </a:r>
            <a:r>
              <a:rPr lang="zh-TW" altLang="zh-TW" sz="2400" dirty="0">
                <a:latin typeface="微軟正黑體" panose="020B0604030504040204" pitchFamily="34" charset="-120"/>
                <a:ea typeface="微軟正黑體" panose="020B0604030504040204" pitchFamily="34" charset="-120"/>
              </a:rPr>
              <a:t>農作集運設施係依農業設施辦法所定「農產運銷加工設施」，分列「農作集運設施」，內容包括：乾燥處理設施；集貨、包裝場所、冷藏</a:t>
            </a:r>
            <a:r>
              <a:rPr lang="en-US" altLang="zh-TW" sz="2400" dirty="0">
                <a:latin typeface="微軟正黑體" panose="020B0604030504040204" pitchFamily="34" charset="-120"/>
                <a:ea typeface="微軟正黑體" panose="020B0604030504040204" pitchFamily="34" charset="-120"/>
              </a:rPr>
              <a:t>(</a:t>
            </a:r>
            <a:r>
              <a:rPr lang="zh-TW" altLang="zh-TW" sz="2400" dirty="0">
                <a:latin typeface="微軟正黑體" panose="020B0604030504040204" pitchFamily="34" charset="-120"/>
                <a:ea typeface="微軟正黑體" panose="020B0604030504040204" pitchFamily="34" charset="-120"/>
              </a:rPr>
              <a:t>凍</a:t>
            </a:r>
            <a:r>
              <a:rPr lang="en-US" altLang="zh-TW" sz="2400" dirty="0">
                <a:latin typeface="微軟正黑體" panose="020B0604030504040204" pitchFamily="34" charset="-120"/>
                <a:ea typeface="微軟正黑體" panose="020B0604030504040204" pitchFamily="34" charset="-120"/>
              </a:rPr>
              <a:t>)</a:t>
            </a:r>
            <a:r>
              <a:rPr lang="zh-TW" altLang="zh-TW" sz="2400" dirty="0">
                <a:latin typeface="微軟正黑體" panose="020B0604030504040204" pitchFamily="34" charset="-120"/>
                <a:ea typeface="微軟正黑體" panose="020B0604030504040204" pitchFamily="34" charset="-120"/>
              </a:rPr>
              <a:t>庫及儲存場所。</a:t>
            </a:r>
          </a:p>
          <a:p>
            <a:pPr marL="360000" indent="-457200"/>
            <a:r>
              <a:rPr lang="en-US" altLang="zh-TW" sz="2400" dirty="0">
                <a:latin typeface="微軟正黑體" panose="020B0604030504040204" pitchFamily="34" charset="-120"/>
                <a:ea typeface="微軟正黑體" panose="020B0604030504040204" pitchFamily="34" charset="-120"/>
              </a:rPr>
              <a:t>(5)</a:t>
            </a:r>
            <a:r>
              <a:rPr lang="zh-TW" altLang="zh-TW" sz="2400" dirty="0">
                <a:latin typeface="微軟正黑體" panose="020B0604030504040204" pitchFamily="34" charset="-120"/>
                <a:ea typeface="微軟正黑體" panose="020B0604030504040204" pitchFamily="34" charset="-120"/>
              </a:rPr>
              <a:t>農產品批發市場係依農業設施辦法所定「農產運銷加工設施」，分列「農產品批發市場」。</a:t>
            </a:r>
          </a:p>
          <a:p>
            <a:pPr marL="360000" indent="-457200"/>
            <a:r>
              <a:rPr lang="en-US" altLang="zh-TW" sz="2400" dirty="0">
                <a:latin typeface="微軟正黑體" panose="020B0604030504040204" pitchFamily="34" charset="-120"/>
                <a:ea typeface="微軟正黑體" panose="020B0604030504040204" pitchFamily="34" charset="-120"/>
              </a:rPr>
              <a:t>(6)</a:t>
            </a:r>
            <a:r>
              <a:rPr lang="zh-TW" altLang="zh-TW" sz="2400" dirty="0">
                <a:latin typeface="微軟正黑體" panose="020B0604030504040204" pitchFamily="34" charset="-120"/>
                <a:ea typeface="微軟正黑體" panose="020B0604030504040204" pitchFamily="34" charset="-120"/>
              </a:rPr>
              <a:t>農產品製儲銷設施係依都市土地變更執行要點辦理農產食品加工場所、碾米廠、集貨場及冷藏庫及糧肥倉庫等</a:t>
            </a:r>
            <a:r>
              <a:rPr lang="en-US" altLang="zh-TW" sz="2400" dirty="0">
                <a:latin typeface="微軟正黑體" panose="020B0604030504040204" pitchFamily="34" charset="-120"/>
                <a:ea typeface="微軟正黑體" panose="020B0604030504040204" pitchFamily="34" charset="-120"/>
              </a:rPr>
              <a:t>4</a:t>
            </a:r>
            <a:r>
              <a:rPr lang="zh-TW" altLang="zh-TW" sz="2400" dirty="0">
                <a:latin typeface="微軟正黑體" panose="020B0604030504040204" pitchFamily="34" charset="-120"/>
                <a:ea typeface="微軟正黑體" panose="020B0604030504040204" pitchFamily="34" charset="-120"/>
              </a:rPr>
              <a:t>類變更編定為特定目的事業用地之設施，內容包括：農產食品加工場</a:t>
            </a:r>
            <a:r>
              <a:rPr lang="en-US" altLang="zh-TW" sz="2400" dirty="0">
                <a:latin typeface="微軟正黑體" panose="020B0604030504040204" pitchFamily="34" charset="-120"/>
                <a:ea typeface="微軟正黑體" panose="020B0604030504040204" pitchFamily="34" charset="-120"/>
              </a:rPr>
              <a:t>(</a:t>
            </a:r>
            <a:r>
              <a:rPr lang="zh-TW" altLang="zh-TW" sz="2400" dirty="0">
                <a:latin typeface="微軟正黑體" panose="020B0604030504040204" pitchFamily="34" charset="-120"/>
                <a:ea typeface="微軟正黑體" panose="020B0604030504040204" pitchFamily="34" charset="-120"/>
              </a:rPr>
              <a:t>廠</a:t>
            </a:r>
            <a:r>
              <a:rPr lang="en-US" altLang="zh-TW" sz="2400" dirty="0">
                <a:latin typeface="微軟正黑體" panose="020B0604030504040204" pitchFamily="34" charset="-120"/>
                <a:ea typeface="微軟正黑體" panose="020B0604030504040204" pitchFamily="34" charset="-120"/>
              </a:rPr>
              <a:t>)</a:t>
            </a:r>
            <a:r>
              <a:rPr lang="zh-TW" altLang="zh-TW" sz="2400" dirty="0">
                <a:latin typeface="微軟正黑體" panose="020B0604030504040204" pitchFamily="34" charset="-120"/>
                <a:ea typeface="微軟正黑體" panose="020B0604030504040204" pitchFamily="34" charset="-120"/>
              </a:rPr>
              <a:t>；碾米廠；農產品倉庫</a:t>
            </a:r>
            <a:r>
              <a:rPr lang="en-US" altLang="zh-TW" sz="2400" dirty="0">
                <a:latin typeface="微軟正黑體" panose="020B0604030504040204" pitchFamily="34" charset="-120"/>
                <a:ea typeface="微軟正黑體" panose="020B0604030504040204" pitchFamily="34" charset="-120"/>
              </a:rPr>
              <a:t>(</a:t>
            </a:r>
            <a:r>
              <a:rPr lang="zh-TW" altLang="zh-TW" sz="2400" dirty="0">
                <a:latin typeface="微軟正黑體" panose="020B0604030504040204" pitchFamily="34" charset="-120"/>
                <a:ea typeface="微軟正黑體" panose="020B0604030504040204" pitchFamily="34" charset="-120"/>
              </a:rPr>
              <a:t>包含糧肥倉庫</a:t>
            </a:r>
            <a:r>
              <a:rPr lang="en-US" altLang="zh-TW" sz="2400" dirty="0">
                <a:latin typeface="微軟正黑體" panose="020B0604030504040204" pitchFamily="34" charset="-120"/>
                <a:ea typeface="微軟正黑體" panose="020B0604030504040204" pitchFamily="34" charset="-120"/>
              </a:rPr>
              <a:t>)</a:t>
            </a:r>
            <a:r>
              <a:rPr lang="zh-TW" altLang="zh-TW" sz="2400" dirty="0">
                <a:latin typeface="微軟正黑體" panose="020B0604030504040204" pitchFamily="34" charset="-120"/>
                <a:ea typeface="微軟正黑體" panose="020B0604030504040204" pitchFamily="34" charset="-120"/>
              </a:rPr>
              <a:t>；其他農產品之集散場</a:t>
            </a:r>
            <a:r>
              <a:rPr lang="en-US" altLang="zh-TW" sz="2400" dirty="0">
                <a:latin typeface="微軟正黑體" panose="020B0604030504040204" pitchFamily="34" charset="-120"/>
                <a:ea typeface="微軟正黑體" panose="020B0604030504040204" pitchFamily="34" charset="-120"/>
              </a:rPr>
              <a:t>(</a:t>
            </a:r>
            <a:r>
              <a:rPr lang="zh-TW" altLang="zh-TW" sz="2400" dirty="0">
                <a:latin typeface="微軟正黑體" panose="020B0604030504040204" pitchFamily="34" charset="-120"/>
                <a:ea typeface="微軟正黑體" panose="020B0604030504040204" pitchFamily="34" charset="-120"/>
              </a:rPr>
              <a:t>站</a:t>
            </a:r>
            <a:r>
              <a:rPr lang="en-US" altLang="zh-TW" sz="2400" dirty="0">
                <a:latin typeface="微軟正黑體" panose="020B0604030504040204" pitchFamily="34" charset="-120"/>
                <a:ea typeface="微軟正黑體" panose="020B0604030504040204" pitchFamily="34" charset="-120"/>
              </a:rPr>
              <a:t>)</a:t>
            </a:r>
            <a:r>
              <a:rPr lang="zh-TW" altLang="zh-TW" sz="2400" dirty="0">
                <a:latin typeface="微軟正黑體" panose="020B0604030504040204" pitchFamily="34" charset="-120"/>
                <a:ea typeface="微軟正黑體" panose="020B0604030504040204" pitchFamily="34" charset="-120"/>
              </a:rPr>
              <a:t>、堆積場</a:t>
            </a:r>
            <a:r>
              <a:rPr lang="en-US" altLang="zh-TW" sz="2400" dirty="0">
                <a:latin typeface="微軟正黑體" panose="020B0604030504040204" pitchFamily="34" charset="-120"/>
                <a:ea typeface="微軟正黑體" panose="020B0604030504040204" pitchFamily="34" charset="-120"/>
              </a:rPr>
              <a:t>(</a:t>
            </a:r>
            <a:r>
              <a:rPr lang="zh-TW" altLang="zh-TW" sz="2400" dirty="0">
                <a:latin typeface="微軟正黑體" panose="020B0604030504040204" pitchFamily="34" charset="-120"/>
                <a:ea typeface="微軟正黑體" panose="020B0604030504040204" pitchFamily="34" charset="-120"/>
              </a:rPr>
              <a:t>站</a:t>
            </a:r>
            <a:r>
              <a:rPr lang="en-US" altLang="zh-TW" sz="2400" dirty="0">
                <a:latin typeface="微軟正黑體" panose="020B0604030504040204" pitchFamily="34" charset="-120"/>
                <a:ea typeface="微軟正黑體" panose="020B0604030504040204" pitchFamily="34" charset="-120"/>
              </a:rPr>
              <a:t>)</a:t>
            </a:r>
            <a:r>
              <a:rPr lang="zh-TW" altLang="zh-TW" sz="2400" dirty="0">
                <a:latin typeface="微軟正黑體" panose="020B0604030504040204" pitchFamily="34" charset="-120"/>
                <a:ea typeface="微軟正黑體" panose="020B0604030504040204" pitchFamily="34" charset="-120"/>
              </a:rPr>
              <a:t>、轉運場</a:t>
            </a:r>
            <a:r>
              <a:rPr lang="en-US" altLang="zh-TW" sz="2400" dirty="0">
                <a:latin typeface="微軟正黑體" panose="020B0604030504040204" pitchFamily="34" charset="-120"/>
                <a:ea typeface="微軟正黑體" panose="020B0604030504040204" pitchFamily="34" charset="-120"/>
              </a:rPr>
              <a:t>(</a:t>
            </a:r>
            <a:r>
              <a:rPr lang="zh-TW" altLang="zh-TW" sz="2400" dirty="0">
                <a:latin typeface="微軟正黑體" panose="020B0604030504040204" pitchFamily="34" charset="-120"/>
                <a:ea typeface="微軟正黑體" panose="020B0604030504040204" pitchFamily="34" charset="-120"/>
              </a:rPr>
              <a:t>站</a:t>
            </a:r>
            <a:r>
              <a:rPr lang="en-US" altLang="zh-TW" sz="2400" dirty="0">
                <a:latin typeface="微軟正黑體" panose="020B0604030504040204" pitchFamily="34" charset="-120"/>
                <a:ea typeface="微軟正黑體" panose="020B0604030504040204" pitchFamily="34" charset="-120"/>
              </a:rPr>
              <a:t>)</a:t>
            </a:r>
            <a:r>
              <a:rPr lang="zh-TW" altLang="zh-TW" sz="2400" dirty="0">
                <a:latin typeface="微軟正黑體" panose="020B0604030504040204" pitchFamily="34" charset="-120"/>
                <a:ea typeface="微軟正黑體" panose="020B0604030504040204" pitchFamily="34" charset="-120"/>
              </a:rPr>
              <a:t>。</a:t>
            </a:r>
            <a:endParaRPr lang="zh-TW" altLang="en-US" sz="2400" dirty="0">
              <a:latin typeface="微軟正黑體" panose="020B0604030504040204" pitchFamily="34" charset="-120"/>
              <a:ea typeface="微軟正黑體" panose="020B0604030504040204" pitchFamily="34" charset="-120"/>
            </a:endParaRPr>
          </a:p>
        </p:txBody>
      </p:sp>
      <p:sp>
        <p:nvSpPr>
          <p:cNvPr id="7" name="矩形 6"/>
          <p:cNvSpPr/>
          <p:nvPr/>
        </p:nvSpPr>
        <p:spPr>
          <a:xfrm>
            <a:off x="647700" y="90042"/>
            <a:ext cx="16995775" cy="1200150"/>
          </a:xfrm>
          <a:prstGeom prst="rect">
            <a:avLst/>
          </a:prstGeom>
        </p:spPr>
        <p:txBody>
          <a:bodyPr>
            <a:spAutoFit/>
          </a:bodyPr>
          <a:lstStyle/>
          <a:p>
            <a:pPr marL="1486049" indent="-1486049" algn="ctr">
              <a:defRPr/>
            </a:pPr>
            <a:r>
              <a:rPr lang="zh-TW" altLang="en-US" sz="7201" b="1" dirty="0">
                <a:solidFill>
                  <a:srgbClr val="002060"/>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國土功能分區分類容許使用</a:t>
            </a:r>
            <a:r>
              <a:rPr lang="zh-TW" altLang="en-US" sz="7201" b="1" dirty="0" smtClean="0">
                <a:solidFill>
                  <a:srgbClr val="002060"/>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情形</a:t>
            </a:r>
            <a:r>
              <a:rPr lang="en-US" altLang="zh-TW" sz="7201" b="1" dirty="0" smtClean="0">
                <a:solidFill>
                  <a:srgbClr val="002060"/>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(3/6)</a:t>
            </a:r>
            <a:endParaRPr lang="zh-TW" altLang="en-US" sz="7201" b="1" dirty="0">
              <a:solidFill>
                <a:srgbClr val="002060"/>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endParaRPr>
          </a:p>
        </p:txBody>
      </p:sp>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表格 4"/>
          <p:cNvGraphicFramePr>
            <a:graphicFrameLocks noGrp="1"/>
          </p:cNvGraphicFramePr>
          <p:nvPr>
            <p:extLst>
              <p:ext uri="{D42A27DB-BD31-4B8C-83A1-F6EECF244321}">
                <p14:modId xmlns:p14="http://schemas.microsoft.com/office/powerpoint/2010/main" val="1107692167"/>
              </p:ext>
            </p:extLst>
          </p:nvPr>
        </p:nvGraphicFramePr>
        <p:xfrm>
          <a:off x="431800" y="1511300"/>
          <a:ext cx="17281525" cy="10357486"/>
        </p:xfrm>
        <a:graphic>
          <a:graphicData uri="http://schemas.openxmlformats.org/drawingml/2006/table">
            <a:tbl>
              <a:tblPr/>
              <a:tblGrid>
                <a:gridCol w="576263"/>
                <a:gridCol w="792162"/>
                <a:gridCol w="2592388"/>
                <a:gridCol w="1008062"/>
                <a:gridCol w="1008063"/>
                <a:gridCol w="1008062"/>
                <a:gridCol w="936625"/>
                <a:gridCol w="1008063"/>
                <a:gridCol w="935037"/>
                <a:gridCol w="936625"/>
                <a:gridCol w="936625"/>
                <a:gridCol w="935038"/>
                <a:gridCol w="936625"/>
                <a:gridCol w="3671887"/>
              </a:tblGrid>
              <a:tr h="576263">
                <a:tc rowSpan="3">
                  <a:txBody>
                    <a:bodyPr/>
                    <a:lstStyle>
                      <a:lvl1pPr defTabSz="912813">
                        <a:spcBef>
                          <a:spcPct val="20000"/>
                        </a:spcBef>
                        <a:defRPr kumimoji="1" sz="5800">
                          <a:solidFill>
                            <a:schemeClr val="tx1"/>
                          </a:solidFill>
                          <a:latin typeface="Arial" pitchFamily="34" charset="0"/>
                          <a:ea typeface="新細明體" pitchFamily="18" charset="-120"/>
                        </a:defRPr>
                      </a:lvl1pPr>
                      <a:lvl2pPr defTabSz="912813">
                        <a:spcBef>
                          <a:spcPct val="20000"/>
                        </a:spcBef>
                        <a:defRPr kumimoji="1" sz="5000">
                          <a:solidFill>
                            <a:schemeClr val="tx1"/>
                          </a:solidFill>
                          <a:latin typeface="Arial" pitchFamily="34" charset="0"/>
                          <a:ea typeface="新細明體" pitchFamily="18" charset="-120"/>
                        </a:defRPr>
                      </a:lvl2pPr>
                      <a:lvl3pPr defTabSz="912813">
                        <a:spcBef>
                          <a:spcPct val="20000"/>
                        </a:spcBef>
                        <a:defRPr kumimoji="1" sz="4400">
                          <a:solidFill>
                            <a:schemeClr val="tx1"/>
                          </a:solidFill>
                          <a:latin typeface="Arial" pitchFamily="34" charset="0"/>
                          <a:ea typeface="新細明體" pitchFamily="18" charset="-120"/>
                        </a:defRPr>
                      </a:lvl3pPr>
                      <a:lvl4pPr defTabSz="912813">
                        <a:spcBef>
                          <a:spcPct val="20000"/>
                        </a:spcBef>
                        <a:defRPr kumimoji="1" sz="3600">
                          <a:solidFill>
                            <a:schemeClr val="tx1"/>
                          </a:solidFill>
                          <a:latin typeface="Arial" pitchFamily="34" charset="0"/>
                          <a:ea typeface="新細明體" pitchFamily="18" charset="-120"/>
                        </a:defRPr>
                      </a:lvl4pPr>
                      <a:lvl5pPr defTabSz="912813">
                        <a:spcBef>
                          <a:spcPct val="20000"/>
                        </a:spcBef>
                        <a:defRPr kumimoji="1" sz="3600">
                          <a:solidFill>
                            <a:schemeClr val="tx1"/>
                          </a:solidFill>
                          <a:latin typeface="Arial" pitchFamily="34" charset="0"/>
                          <a:ea typeface="新細明體" pitchFamily="18" charset="-120"/>
                        </a:defRPr>
                      </a:lvl5pPr>
                      <a:lvl6pPr marL="2282825" indent="3175" defTabSz="912813" eaLnBrk="0" fontAlgn="base" hangingPunct="0">
                        <a:spcBef>
                          <a:spcPct val="20000"/>
                        </a:spcBef>
                        <a:spcAft>
                          <a:spcPct val="0"/>
                        </a:spcAft>
                        <a:defRPr kumimoji="1" sz="3600">
                          <a:solidFill>
                            <a:schemeClr val="tx1"/>
                          </a:solidFill>
                          <a:latin typeface="Arial" pitchFamily="34" charset="0"/>
                          <a:ea typeface="新細明體" pitchFamily="18" charset="-120"/>
                        </a:defRPr>
                      </a:lvl6pPr>
                      <a:lvl7pPr marL="2740025" indent="3175" defTabSz="912813" eaLnBrk="0" fontAlgn="base" hangingPunct="0">
                        <a:spcBef>
                          <a:spcPct val="20000"/>
                        </a:spcBef>
                        <a:spcAft>
                          <a:spcPct val="0"/>
                        </a:spcAft>
                        <a:defRPr kumimoji="1" sz="3600">
                          <a:solidFill>
                            <a:schemeClr val="tx1"/>
                          </a:solidFill>
                          <a:latin typeface="Arial" pitchFamily="34" charset="0"/>
                          <a:ea typeface="新細明體" pitchFamily="18" charset="-120"/>
                        </a:defRPr>
                      </a:lvl7pPr>
                      <a:lvl8pPr marL="3197225" indent="3175" defTabSz="912813" eaLnBrk="0" fontAlgn="base" hangingPunct="0">
                        <a:spcBef>
                          <a:spcPct val="20000"/>
                        </a:spcBef>
                        <a:spcAft>
                          <a:spcPct val="0"/>
                        </a:spcAft>
                        <a:defRPr kumimoji="1" sz="3600">
                          <a:solidFill>
                            <a:schemeClr val="tx1"/>
                          </a:solidFill>
                          <a:latin typeface="Arial" pitchFamily="34" charset="0"/>
                          <a:ea typeface="新細明體" pitchFamily="18" charset="-120"/>
                        </a:defRPr>
                      </a:lvl8pPr>
                      <a:lvl9pPr marL="3654425" indent="3175" defTabSz="912813" eaLnBrk="0" fontAlgn="base" hangingPunct="0">
                        <a:spcBef>
                          <a:spcPct val="20000"/>
                        </a:spcBef>
                        <a:spcAft>
                          <a:spcPct val="0"/>
                        </a:spcAft>
                        <a:defRPr kumimoji="1" sz="3600">
                          <a:solidFill>
                            <a:schemeClr val="tx1"/>
                          </a:solidFill>
                          <a:latin typeface="Arial" pitchFamily="34" charset="0"/>
                          <a:ea typeface="新細明體" pitchFamily="18" charset="-120"/>
                        </a:defRPr>
                      </a:lvl9pPr>
                    </a:lstStyle>
                    <a:p>
                      <a:pPr marL="0" marR="0" lvl="0" indent="0" algn="ctr" defTabSz="912813" rtl="0" eaLnBrk="1" fontAlgn="base" latinLnBrk="0" hangingPunct="1">
                        <a:lnSpc>
                          <a:spcPct val="100000"/>
                        </a:lnSpc>
                        <a:spcBef>
                          <a:spcPct val="0"/>
                        </a:spcBef>
                        <a:spcAft>
                          <a:spcPct val="0"/>
                        </a:spcAft>
                        <a:buClrTx/>
                        <a:buSzTx/>
                        <a:buFontTx/>
                        <a:buNone/>
                        <a:tabLst/>
                      </a:pPr>
                      <a:r>
                        <a:rPr kumimoji="0" lang="zh-TW" altLang="zh-TW" sz="2400" b="1" i="0" u="none" strike="noStrike" cap="none" normalizeH="0" baseline="0" dirty="0" smtClean="0">
                          <a:ln>
                            <a:noFill/>
                          </a:ln>
                          <a:solidFill>
                            <a:srgbClr val="000000"/>
                          </a:solidFill>
                          <a:effectLst/>
                          <a:latin typeface="微軟正黑體" pitchFamily="34" charset="-120"/>
                          <a:ea typeface="微軟正黑體" pitchFamily="34" charset="-120"/>
                        </a:rPr>
                        <a:t>項次</a:t>
                      </a:r>
                      <a:endParaRPr kumimoji="0" lang="zh-TW" altLang="zh-TW" sz="2400" b="1" i="0" u="none" strike="noStrike" cap="none" normalizeH="0" baseline="0" dirty="0" smtClean="0">
                        <a:ln>
                          <a:noFill/>
                        </a:ln>
                        <a:solidFill>
                          <a:srgbClr val="000000"/>
                        </a:solidFill>
                        <a:effectLst/>
                        <a:latin typeface="微軟正黑體" pitchFamily="34" charset="-120"/>
                        <a:ea typeface="微軟正黑體" pitchFamily="34" charset="-120"/>
                        <a:cs typeface="Times New Roman" pitchFamily="18" charset="0"/>
                      </a:endParaRPr>
                    </a:p>
                  </a:txBody>
                  <a:tcPr marL="35564" marR="35564" marT="0" marB="0" anchor="ctr"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solidFill>
                      <a:srgbClr val="F0F8F9"/>
                    </a:solidFill>
                  </a:tcPr>
                </a:tc>
                <a:tc rowSpan="3">
                  <a:txBody>
                    <a:bodyPr/>
                    <a:lstStyle>
                      <a:lvl1pPr defTabSz="912813">
                        <a:spcBef>
                          <a:spcPct val="20000"/>
                        </a:spcBef>
                        <a:defRPr kumimoji="1" sz="5800">
                          <a:solidFill>
                            <a:schemeClr val="tx1"/>
                          </a:solidFill>
                          <a:latin typeface="Arial" pitchFamily="34" charset="0"/>
                          <a:ea typeface="新細明體" pitchFamily="18" charset="-120"/>
                        </a:defRPr>
                      </a:lvl1pPr>
                      <a:lvl2pPr defTabSz="912813">
                        <a:spcBef>
                          <a:spcPct val="20000"/>
                        </a:spcBef>
                        <a:defRPr kumimoji="1" sz="5000">
                          <a:solidFill>
                            <a:schemeClr val="tx1"/>
                          </a:solidFill>
                          <a:latin typeface="Arial" pitchFamily="34" charset="0"/>
                          <a:ea typeface="新細明體" pitchFamily="18" charset="-120"/>
                        </a:defRPr>
                      </a:lvl2pPr>
                      <a:lvl3pPr defTabSz="912813">
                        <a:spcBef>
                          <a:spcPct val="20000"/>
                        </a:spcBef>
                        <a:defRPr kumimoji="1" sz="4400">
                          <a:solidFill>
                            <a:schemeClr val="tx1"/>
                          </a:solidFill>
                          <a:latin typeface="Arial" pitchFamily="34" charset="0"/>
                          <a:ea typeface="新細明體" pitchFamily="18" charset="-120"/>
                        </a:defRPr>
                      </a:lvl3pPr>
                      <a:lvl4pPr defTabSz="912813">
                        <a:spcBef>
                          <a:spcPct val="20000"/>
                        </a:spcBef>
                        <a:defRPr kumimoji="1" sz="3600">
                          <a:solidFill>
                            <a:schemeClr val="tx1"/>
                          </a:solidFill>
                          <a:latin typeface="Arial" pitchFamily="34" charset="0"/>
                          <a:ea typeface="新細明體" pitchFamily="18" charset="-120"/>
                        </a:defRPr>
                      </a:lvl4pPr>
                      <a:lvl5pPr defTabSz="912813">
                        <a:spcBef>
                          <a:spcPct val="20000"/>
                        </a:spcBef>
                        <a:defRPr kumimoji="1" sz="3600">
                          <a:solidFill>
                            <a:schemeClr val="tx1"/>
                          </a:solidFill>
                          <a:latin typeface="Arial" pitchFamily="34" charset="0"/>
                          <a:ea typeface="新細明體" pitchFamily="18" charset="-120"/>
                        </a:defRPr>
                      </a:lvl5pPr>
                      <a:lvl6pPr marL="2282825" indent="3175" defTabSz="912813" eaLnBrk="0" fontAlgn="base" hangingPunct="0">
                        <a:spcBef>
                          <a:spcPct val="20000"/>
                        </a:spcBef>
                        <a:spcAft>
                          <a:spcPct val="0"/>
                        </a:spcAft>
                        <a:defRPr kumimoji="1" sz="3600">
                          <a:solidFill>
                            <a:schemeClr val="tx1"/>
                          </a:solidFill>
                          <a:latin typeface="Arial" pitchFamily="34" charset="0"/>
                          <a:ea typeface="新細明體" pitchFamily="18" charset="-120"/>
                        </a:defRPr>
                      </a:lvl6pPr>
                      <a:lvl7pPr marL="2740025" indent="3175" defTabSz="912813" eaLnBrk="0" fontAlgn="base" hangingPunct="0">
                        <a:spcBef>
                          <a:spcPct val="20000"/>
                        </a:spcBef>
                        <a:spcAft>
                          <a:spcPct val="0"/>
                        </a:spcAft>
                        <a:defRPr kumimoji="1" sz="3600">
                          <a:solidFill>
                            <a:schemeClr val="tx1"/>
                          </a:solidFill>
                          <a:latin typeface="Arial" pitchFamily="34" charset="0"/>
                          <a:ea typeface="新細明體" pitchFamily="18" charset="-120"/>
                        </a:defRPr>
                      </a:lvl7pPr>
                      <a:lvl8pPr marL="3197225" indent="3175" defTabSz="912813" eaLnBrk="0" fontAlgn="base" hangingPunct="0">
                        <a:spcBef>
                          <a:spcPct val="20000"/>
                        </a:spcBef>
                        <a:spcAft>
                          <a:spcPct val="0"/>
                        </a:spcAft>
                        <a:defRPr kumimoji="1" sz="3600">
                          <a:solidFill>
                            <a:schemeClr val="tx1"/>
                          </a:solidFill>
                          <a:latin typeface="Arial" pitchFamily="34" charset="0"/>
                          <a:ea typeface="新細明體" pitchFamily="18" charset="-120"/>
                        </a:defRPr>
                      </a:lvl8pPr>
                      <a:lvl9pPr marL="3654425" indent="3175" defTabSz="912813" eaLnBrk="0" fontAlgn="base" hangingPunct="0">
                        <a:spcBef>
                          <a:spcPct val="20000"/>
                        </a:spcBef>
                        <a:spcAft>
                          <a:spcPct val="0"/>
                        </a:spcAft>
                        <a:defRPr kumimoji="1" sz="3600">
                          <a:solidFill>
                            <a:schemeClr val="tx1"/>
                          </a:solidFill>
                          <a:latin typeface="Arial" pitchFamily="34" charset="0"/>
                          <a:ea typeface="新細明體" pitchFamily="18" charset="-120"/>
                        </a:defRPr>
                      </a:lvl9pPr>
                    </a:lstStyle>
                    <a:p>
                      <a:pPr marL="0" marR="0" lvl="0" indent="0" algn="ctr" defTabSz="912813" rtl="0" eaLnBrk="1" fontAlgn="base" latinLnBrk="0" hangingPunct="1">
                        <a:lnSpc>
                          <a:spcPct val="100000"/>
                        </a:lnSpc>
                        <a:spcBef>
                          <a:spcPct val="0"/>
                        </a:spcBef>
                        <a:spcAft>
                          <a:spcPct val="0"/>
                        </a:spcAft>
                        <a:buClrTx/>
                        <a:buSzTx/>
                        <a:buFontTx/>
                        <a:buNone/>
                        <a:tabLst/>
                      </a:pPr>
                      <a:r>
                        <a:rPr kumimoji="0" lang="zh-TW" altLang="zh-TW" sz="2400" b="1" i="0" u="none" strike="noStrike" cap="none" normalizeH="0" baseline="0" smtClean="0">
                          <a:ln>
                            <a:noFill/>
                          </a:ln>
                          <a:solidFill>
                            <a:srgbClr val="000000"/>
                          </a:solidFill>
                          <a:effectLst/>
                          <a:latin typeface="微軟正黑體" pitchFamily="34" charset="-120"/>
                          <a:ea typeface="微軟正黑體" pitchFamily="34" charset="-120"/>
                        </a:rPr>
                        <a:t>使用項目</a:t>
                      </a:r>
                      <a:endParaRPr kumimoji="0" lang="zh-TW" altLang="zh-TW" sz="2400" b="1" i="0" u="none" strike="noStrike" cap="none" normalizeH="0" baseline="0" smtClean="0">
                        <a:ln>
                          <a:noFill/>
                        </a:ln>
                        <a:solidFill>
                          <a:srgbClr val="000000"/>
                        </a:solidFill>
                        <a:effectLst/>
                        <a:latin typeface="微軟正黑體" pitchFamily="34" charset="-120"/>
                        <a:ea typeface="微軟正黑體" pitchFamily="34" charset="-120"/>
                        <a:cs typeface="Times New Roman" pitchFamily="18" charset="0"/>
                      </a:endParaRPr>
                    </a:p>
                  </a:txBody>
                  <a:tcPr marL="35564" marR="35564" marT="0" marB="0" anchor="ctr"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solidFill>
                      <a:srgbClr val="F0F8F9"/>
                    </a:solidFill>
                  </a:tcPr>
                </a:tc>
                <a:tc rowSpan="3">
                  <a:txBody>
                    <a:bodyPr/>
                    <a:lstStyle>
                      <a:lvl1pPr defTabSz="912813">
                        <a:spcBef>
                          <a:spcPct val="20000"/>
                        </a:spcBef>
                        <a:defRPr kumimoji="1" sz="5800">
                          <a:solidFill>
                            <a:schemeClr val="tx1"/>
                          </a:solidFill>
                          <a:latin typeface="Arial" pitchFamily="34" charset="0"/>
                          <a:ea typeface="新細明體" pitchFamily="18" charset="-120"/>
                        </a:defRPr>
                      </a:lvl1pPr>
                      <a:lvl2pPr defTabSz="912813">
                        <a:spcBef>
                          <a:spcPct val="20000"/>
                        </a:spcBef>
                        <a:defRPr kumimoji="1" sz="5000">
                          <a:solidFill>
                            <a:schemeClr val="tx1"/>
                          </a:solidFill>
                          <a:latin typeface="Arial" pitchFamily="34" charset="0"/>
                          <a:ea typeface="新細明體" pitchFamily="18" charset="-120"/>
                        </a:defRPr>
                      </a:lvl2pPr>
                      <a:lvl3pPr defTabSz="912813">
                        <a:spcBef>
                          <a:spcPct val="20000"/>
                        </a:spcBef>
                        <a:defRPr kumimoji="1" sz="4400">
                          <a:solidFill>
                            <a:schemeClr val="tx1"/>
                          </a:solidFill>
                          <a:latin typeface="Arial" pitchFamily="34" charset="0"/>
                          <a:ea typeface="新細明體" pitchFamily="18" charset="-120"/>
                        </a:defRPr>
                      </a:lvl3pPr>
                      <a:lvl4pPr defTabSz="912813">
                        <a:spcBef>
                          <a:spcPct val="20000"/>
                        </a:spcBef>
                        <a:defRPr kumimoji="1" sz="3600">
                          <a:solidFill>
                            <a:schemeClr val="tx1"/>
                          </a:solidFill>
                          <a:latin typeface="Arial" pitchFamily="34" charset="0"/>
                          <a:ea typeface="新細明體" pitchFamily="18" charset="-120"/>
                        </a:defRPr>
                      </a:lvl4pPr>
                      <a:lvl5pPr defTabSz="912813">
                        <a:spcBef>
                          <a:spcPct val="20000"/>
                        </a:spcBef>
                        <a:defRPr kumimoji="1" sz="3600">
                          <a:solidFill>
                            <a:schemeClr val="tx1"/>
                          </a:solidFill>
                          <a:latin typeface="Arial" pitchFamily="34" charset="0"/>
                          <a:ea typeface="新細明體" pitchFamily="18" charset="-120"/>
                        </a:defRPr>
                      </a:lvl5pPr>
                      <a:lvl6pPr marL="2282825" indent="3175" defTabSz="912813" eaLnBrk="0" fontAlgn="base" hangingPunct="0">
                        <a:spcBef>
                          <a:spcPct val="20000"/>
                        </a:spcBef>
                        <a:spcAft>
                          <a:spcPct val="0"/>
                        </a:spcAft>
                        <a:defRPr kumimoji="1" sz="3600">
                          <a:solidFill>
                            <a:schemeClr val="tx1"/>
                          </a:solidFill>
                          <a:latin typeface="Arial" pitchFamily="34" charset="0"/>
                          <a:ea typeface="新細明體" pitchFamily="18" charset="-120"/>
                        </a:defRPr>
                      </a:lvl6pPr>
                      <a:lvl7pPr marL="2740025" indent="3175" defTabSz="912813" eaLnBrk="0" fontAlgn="base" hangingPunct="0">
                        <a:spcBef>
                          <a:spcPct val="20000"/>
                        </a:spcBef>
                        <a:spcAft>
                          <a:spcPct val="0"/>
                        </a:spcAft>
                        <a:defRPr kumimoji="1" sz="3600">
                          <a:solidFill>
                            <a:schemeClr val="tx1"/>
                          </a:solidFill>
                          <a:latin typeface="Arial" pitchFamily="34" charset="0"/>
                          <a:ea typeface="新細明體" pitchFamily="18" charset="-120"/>
                        </a:defRPr>
                      </a:lvl7pPr>
                      <a:lvl8pPr marL="3197225" indent="3175" defTabSz="912813" eaLnBrk="0" fontAlgn="base" hangingPunct="0">
                        <a:spcBef>
                          <a:spcPct val="20000"/>
                        </a:spcBef>
                        <a:spcAft>
                          <a:spcPct val="0"/>
                        </a:spcAft>
                        <a:defRPr kumimoji="1" sz="3600">
                          <a:solidFill>
                            <a:schemeClr val="tx1"/>
                          </a:solidFill>
                          <a:latin typeface="Arial" pitchFamily="34" charset="0"/>
                          <a:ea typeface="新細明體" pitchFamily="18" charset="-120"/>
                        </a:defRPr>
                      </a:lvl8pPr>
                      <a:lvl9pPr marL="3654425" indent="3175" defTabSz="912813" eaLnBrk="0" fontAlgn="base" hangingPunct="0">
                        <a:spcBef>
                          <a:spcPct val="20000"/>
                        </a:spcBef>
                        <a:spcAft>
                          <a:spcPct val="0"/>
                        </a:spcAft>
                        <a:defRPr kumimoji="1" sz="3600">
                          <a:solidFill>
                            <a:schemeClr val="tx1"/>
                          </a:solidFill>
                          <a:latin typeface="Arial" pitchFamily="34" charset="0"/>
                          <a:ea typeface="新細明體" pitchFamily="18" charset="-120"/>
                        </a:defRPr>
                      </a:lvl9pPr>
                    </a:lstStyle>
                    <a:p>
                      <a:pPr marL="0" marR="0" lvl="0" indent="0" algn="ctr" defTabSz="912813" rtl="0" eaLnBrk="1" fontAlgn="base" latinLnBrk="0" hangingPunct="1">
                        <a:lnSpc>
                          <a:spcPct val="100000"/>
                        </a:lnSpc>
                        <a:spcBef>
                          <a:spcPct val="0"/>
                        </a:spcBef>
                        <a:spcAft>
                          <a:spcPct val="0"/>
                        </a:spcAft>
                        <a:buClrTx/>
                        <a:buSzTx/>
                        <a:buFontTx/>
                        <a:buNone/>
                        <a:tabLst/>
                      </a:pPr>
                      <a:r>
                        <a:rPr kumimoji="0" lang="zh-TW" altLang="zh-TW" sz="2400" b="1" i="0" u="none" strike="noStrike" cap="none" normalizeH="0" baseline="0" smtClean="0">
                          <a:ln>
                            <a:noFill/>
                          </a:ln>
                          <a:solidFill>
                            <a:srgbClr val="000000"/>
                          </a:solidFill>
                          <a:effectLst/>
                          <a:latin typeface="微軟正黑體" pitchFamily="34" charset="-120"/>
                          <a:ea typeface="微軟正黑體" pitchFamily="34" charset="-120"/>
                        </a:rPr>
                        <a:t>細目</a:t>
                      </a:r>
                      <a:endParaRPr kumimoji="0" lang="zh-TW" altLang="zh-TW" sz="2400" b="1" i="0" u="none" strike="noStrike" cap="none" normalizeH="0" baseline="0" smtClean="0">
                        <a:ln>
                          <a:noFill/>
                        </a:ln>
                        <a:solidFill>
                          <a:srgbClr val="000000"/>
                        </a:solidFill>
                        <a:effectLst/>
                        <a:latin typeface="微軟正黑體" pitchFamily="34" charset="-120"/>
                        <a:ea typeface="微軟正黑體" pitchFamily="34" charset="-120"/>
                        <a:cs typeface="Times New Roman" pitchFamily="18" charset="0"/>
                      </a:endParaRPr>
                    </a:p>
                  </a:txBody>
                  <a:tcPr marL="35564" marR="35564" marT="0" marB="0" anchor="ctr"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solidFill>
                      <a:srgbClr val="F0F8F9"/>
                    </a:solidFill>
                  </a:tcPr>
                </a:tc>
                <a:tc gridSpan="6">
                  <a:txBody>
                    <a:bodyPr/>
                    <a:lstStyle>
                      <a:lvl1pPr defTabSz="912813">
                        <a:spcBef>
                          <a:spcPct val="20000"/>
                        </a:spcBef>
                        <a:defRPr kumimoji="1" sz="5800">
                          <a:solidFill>
                            <a:schemeClr val="tx1"/>
                          </a:solidFill>
                          <a:latin typeface="Arial" pitchFamily="34" charset="0"/>
                          <a:ea typeface="新細明體" pitchFamily="18" charset="-120"/>
                        </a:defRPr>
                      </a:lvl1pPr>
                      <a:lvl2pPr defTabSz="912813">
                        <a:spcBef>
                          <a:spcPct val="20000"/>
                        </a:spcBef>
                        <a:defRPr kumimoji="1" sz="5000">
                          <a:solidFill>
                            <a:schemeClr val="tx1"/>
                          </a:solidFill>
                          <a:latin typeface="Arial" pitchFamily="34" charset="0"/>
                          <a:ea typeface="新細明體" pitchFamily="18" charset="-120"/>
                        </a:defRPr>
                      </a:lvl2pPr>
                      <a:lvl3pPr defTabSz="912813">
                        <a:spcBef>
                          <a:spcPct val="20000"/>
                        </a:spcBef>
                        <a:defRPr kumimoji="1" sz="4400">
                          <a:solidFill>
                            <a:schemeClr val="tx1"/>
                          </a:solidFill>
                          <a:latin typeface="Arial" pitchFamily="34" charset="0"/>
                          <a:ea typeface="新細明體" pitchFamily="18" charset="-120"/>
                        </a:defRPr>
                      </a:lvl3pPr>
                      <a:lvl4pPr defTabSz="912813">
                        <a:spcBef>
                          <a:spcPct val="20000"/>
                        </a:spcBef>
                        <a:defRPr kumimoji="1" sz="3600">
                          <a:solidFill>
                            <a:schemeClr val="tx1"/>
                          </a:solidFill>
                          <a:latin typeface="Arial" pitchFamily="34" charset="0"/>
                          <a:ea typeface="新細明體" pitchFamily="18" charset="-120"/>
                        </a:defRPr>
                      </a:lvl4pPr>
                      <a:lvl5pPr defTabSz="912813">
                        <a:spcBef>
                          <a:spcPct val="20000"/>
                        </a:spcBef>
                        <a:defRPr kumimoji="1" sz="3600">
                          <a:solidFill>
                            <a:schemeClr val="tx1"/>
                          </a:solidFill>
                          <a:latin typeface="Arial" pitchFamily="34" charset="0"/>
                          <a:ea typeface="新細明體" pitchFamily="18" charset="-120"/>
                        </a:defRPr>
                      </a:lvl5pPr>
                      <a:lvl6pPr marL="2282825" indent="3175" defTabSz="912813" eaLnBrk="0" fontAlgn="base" hangingPunct="0">
                        <a:spcBef>
                          <a:spcPct val="20000"/>
                        </a:spcBef>
                        <a:spcAft>
                          <a:spcPct val="0"/>
                        </a:spcAft>
                        <a:defRPr kumimoji="1" sz="3600">
                          <a:solidFill>
                            <a:schemeClr val="tx1"/>
                          </a:solidFill>
                          <a:latin typeface="Arial" pitchFamily="34" charset="0"/>
                          <a:ea typeface="新細明體" pitchFamily="18" charset="-120"/>
                        </a:defRPr>
                      </a:lvl6pPr>
                      <a:lvl7pPr marL="2740025" indent="3175" defTabSz="912813" eaLnBrk="0" fontAlgn="base" hangingPunct="0">
                        <a:spcBef>
                          <a:spcPct val="20000"/>
                        </a:spcBef>
                        <a:spcAft>
                          <a:spcPct val="0"/>
                        </a:spcAft>
                        <a:defRPr kumimoji="1" sz="3600">
                          <a:solidFill>
                            <a:schemeClr val="tx1"/>
                          </a:solidFill>
                          <a:latin typeface="Arial" pitchFamily="34" charset="0"/>
                          <a:ea typeface="新細明體" pitchFamily="18" charset="-120"/>
                        </a:defRPr>
                      </a:lvl7pPr>
                      <a:lvl8pPr marL="3197225" indent="3175" defTabSz="912813" eaLnBrk="0" fontAlgn="base" hangingPunct="0">
                        <a:spcBef>
                          <a:spcPct val="20000"/>
                        </a:spcBef>
                        <a:spcAft>
                          <a:spcPct val="0"/>
                        </a:spcAft>
                        <a:defRPr kumimoji="1" sz="3600">
                          <a:solidFill>
                            <a:schemeClr val="tx1"/>
                          </a:solidFill>
                          <a:latin typeface="Arial" pitchFamily="34" charset="0"/>
                          <a:ea typeface="新細明體" pitchFamily="18" charset="-120"/>
                        </a:defRPr>
                      </a:lvl8pPr>
                      <a:lvl9pPr marL="3654425" indent="3175" defTabSz="912813" eaLnBrk="0" fontAlgn="base" hangingPunct="0">
                        <a:spcBef>
                          <a:spcPct val="20000"/>
                        </a:spcBef>
                        <a:spcAft>
                          <a:spcPct val="0"/>
                        </a:spcAft>
                        <a:defRPr kumimoji="1" sz="3600">
                          <a:solidFill>
                            <a:schemeClr val="tx1"/>
                          </a:solidFill>
                          <a:latin typeface="Arial" pitchFamily="34" charset="0"/>
                          <a:ea typeface="新細明體" pitchFamily="18" charset="-120"/>
                        </a:defRPr>
                      </a:lvl9pPr>
                    </a:lstStyle>
                    <a:p>
                      <a:pPr marL="0" marR="0" lvl="0" indent="0" algn="ctr" defTabSz="912813" rtl="0" eaLnBrk="1" fontAlgn="base" latinLnBrk="0" hangingPunct="1">
                        <a:lnSpc>
                          <a:spcPct val="100000"/>
                        </a:lnSpc>
                        <a:spcBef>
                          <a:spcPct val="0"/>
                        </a:spcBef>
                        <a:spcAft>
                          <a:spcPct val="0"/>
                        </a:spcAft>
                        <a:buClrTx/>
                        <a:buSzTx/>
                        <a:buFontTx/>
                        <a:buNone/>
                        <a:tabLst/>
                      </a:pPr>
                      <a:r>
                        <a:rPr kumimoji="0" lang="zh-TW" altLang="zh-TW" sz="2400" b="1" i="0" u="none" strike="noStrike" cap="none" normalizeH="0" baseline="0" smtClean="0">
                          <a:ln>
                            <a:noFill/>
                          </a:ln>
                          <a:solidFill>
                            <a:srgbClr val="000000"/>
                          </a:solidFill>
                          <a:effectLst/>
                          <a:latin typeface="微軟正黑體" pitchFamily="34" charset="-120"/>
                          <a:ea typeface="微軟正黑體" pitchFamily="34" charset="-120"/>
                        </a:rPr>
                        <a:t>農業發展地區</a:t>
                      </a:r>
                      <a:endParaRPr kumimoji="0" lang="zh-TW" altLang="zh-TW" sz="2400" b="1" i="0" u="none" strike="noStrike" cap="none" normalizeH="0" baseline="0" smtClean="0">
                        <a:ln>
                          <a:noFill/>
                        </a:ln>
                        <a:solidFill>
                          <a:srgbClr val="000000"/>
                        </a:solidFill>
                        <a:effectLst/>
                        <a:latin typeface="微軟正黑體" pitchFamily="34" charset="-120"/>
                        <a:ea typeface="微軟正黑體" pitchFamily="34" charset="-120"/>
                        <a:cs typeface="Times New Roman" pitchFamily="18" charset="0"/>
                      </a:endParaRPr>
                    </a:p>
                  </a:txBody>
                  <a:tcPr marL="35564" marR="35564" marT="0" marB="0" anchor="ctr"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solidFill>
                      <a:srgbClr val="F0F8F9"/>
                    </a:solidFill>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gridSpan="4">
                  <a:txBody>
                    <a:bodyPr/>
                    <a:lstStyle>
                      <a:lvl1pPr defTabSz="912813">
                        <a:spcBef>
                          <a:spcPct val="20000"/>
                        </a:spcBef>
                        <a:defRPr kumimoji="1" sz="5800">
                          <a:solidFill>
                            <a:schemeClr val="tx1"/>
                          </a:solidFill>
                          <a:latin typeface="Arial" pitchFamily="34" charset="0"/>
                          <a:ea typeface="新細明體" pitchFamily="18" charset="-120"/>
                        </a:defRPr>
                      </a:lvl1pPr>
                      <a:lvl2pPr defTabSz="912813">
                        <a:spcBef>
                          <a:spcPct val="20000"/>
                        </a:spcBef>
                        <a:defRPr kumimoji="1" sz="5000">
                          <a:solidFill>
                            <a:schemeClr val="tx1"/>
                          </a:solidFill>
                          <a:latin typeface="Arial" pitchFamily="34" charset="0"/>
                          <a:ea typeface="新細明體" pitchFamily="18" charset="-120"/>
                        </a:defRPr>
                      </a:lvl2pPr>
                      <a:lvl3pPr defTabSz="912813">
                        <a:spcBef>
                          <a:spcPct val="20000"/>
                        </a:spcBef>
                        <a:defRPr kumimoji="1" sz="4400">
                          <a:solidFill>
                            <a:schemeClr val="tx1"/>
                          </a:solidFill>
                          <a:latin typeface="Arial" pitchFamily="34" charset="0"/>
                          <a:ea typeface="新細明體" pitchFamily="18" charset="-120"/>
                        </a:defRPr>
                      </a:lvl3pPr>
                      <a:lvl4pPr defTabSz="912813">
                        <a:spcBef>
                          <a:spcPct val="20000"/>
                        </a:spcBef>
                        <a:defRPr kumimoji="1" sz="3600">
                          <a:solidFill>
                            <a:schemeClr val="tx1"/>
                          </a:solidFill>
                          <a:latin typeface="Arial" pitchFamily="34" charset="0"/>
                          <a:ea typeface="新細明體" pitchFamily="18" charset="-120"/>
                        </a:defRPr>
                      </a:lvl4pPr>
                      <a:lvl5pPr defTabSz="912813">
                        <a:spcBef>
                          <a:spcPct val="20000"/>
                        </a:spcBef>
                        <a:defRPr kumimoji="1" sz="3600">
                          <a:solidFill>
                            <a:schemeClr val="tx1"/>
                          </a:solidFill>
                          <a:latin typeface="Arial" pitchFamily="34" charset="0"/>
                          <a:ea typeface="新細明體" pitchFamily="18" charset="-120"/>
                        </a:defRPr>
                      </a:lvl5pPr>
                      <a:lvl6pPr marL="2282825" indent="3175" defTabSz="912813" eaLnBrk="0" fontAlgn="base" hangingPunct="0">
                        <a:spcBef>
                          <a:spcPct val="20000"/>
                        </a:spcBef>
                        <a:spcAft>
                          <a:spcPct val="0"/>
                        </a:spcAft>
                        <a:defRPr kumimoji="1" sz="3600">
                          <a:solidFill>
                            <a:schemeClr val="tx1"/>
                          </a:solidFill>
                          <a:latin typeface="Arial" pitchFamily="34" charset="0"/>
                          <a:ea typeface="新細明體" pitchFamily="18" charset="-120"/>
                        </a:defRPr>
                      </a:lvl6pPr>
                      <a:lvl7pPr marL="2740025" indent="3175" defTabSz="912813" eaLnBrk="0" fontAlgn="base" hangingPunct="0">
                        <a:spcBef>
                          <a:spcPct val="20000"/>
                        </a:spcBef>
                        <a:spcAft>
                          <a:spcPct val="0"/>
                        </a:spcAft>
                        <a:defRPr kumimoji="1" sz="3600">
                          <a:solidFill>
                            <a:schemeClr val="tx1"/>
                          </a:solidFill>
                          <a:latin typeface="Arial" pitchFamily="34" charset="0"/>
                          <a:ea typeface="新細明體" pitchFamily="18" charset="-120"/>
                        </a:defRPr>
                      </a:lvl7pPr>
                      <a:lvl8pPr marL="3197225" indent="3175" defTabSz="912813" eaLnBrk="0" fontAlgn="base" hangingPunct="0">
                        <a:spcBef>
                          <a:spcPct val="20000"/>
                        </a:spcBef>
                        <a:spcAft>
                          <a:spcPct val="0"/>
                        </a:spcAft>
                        <a:defRPr kumimoji="1" sz="3600">
                          <a:solidFill>
                            <a:schemeClr val="tx1"/>
                          </a:solidFill>
                          <a:latin typeface="Arial" pitchFamily="34" charset="0"/>
                          <a:ea typeface="新細明體" pitchFamily="18" charset="-120"/>
                        </a:defRPr>
                      </a:lvl8pPr>
                      <a:lvl9pPr marL="3654425" indent="3175" defTabSz="912813" eaLnBrk="0" fontAlgn="base" hangingPunct="0">
                        <a:spcBef>
                          <a:spcPct val="20000"/>
                        </a:spcBef>
                        <a:spcAft>
                          <a:spcPct val="0"/>
                        </a:spcAft>
                        <a:defRPr kumimoji="1" sz="3600">
                          <a:solidFill>
                            <a:schemeClr val="tx1"/>
                          </a:solidFill>
                          <a:latin typeface="Arial" pitchFamily="34" charset="0"/>
                          <a:ea typeface="新細明體" pitchFamily="18" charset="-120"/>
                        </a:defRPr>
                      </a:lvl9pPr>
                    </a:lstStyle>
                    <a:p>
                      <a:pPr marL="0" marR="0" lvl="0" indent="0" algn="ctr" defTabSz="912813" rtl="0" eaLnBrk="1" fontAlgn="base" latinLnBrk="0" hangingPunct="1">
                        <a:lnSpc>
                          <a:spcPct val="100000"/>
                        </a:lnSpc>
                        <a:spcBef>
                          <a:spcPct val="0"/>
                        </a:spcBef>
                        <a:spcAft>
                          <a:spcPct val="0"/>
                        </a:spcAft>
                        <a:buClrTx/>
                        <a:buSzTx/>
                        <a:buFontTx/>
                        <a:buNone/>
                        <a:tabLst/>
                      </a:pPr>
                      <a:r>
                        <a:rPr kumimoji="0" lang="zh-TW" altLang="zh-TW" sz="2400" b="1" i="0" u="none" strike="noStrike" cap="none" normalizeH="0" baseline="0" smtClean="0">
                          <a:ln>
                            <a:noFill/>
                          </a:ln>
                          <a:solidFill>
                            <a:srgbClr val="000000"/>
                          </a:solidFill>
                          <a:effectLst/>
                          <a:latin typeface="微軟正黑體" pitchFamily="34" charset="-120"/>
                          <a:ea typeface="微軟正黑體" pitchFamily="34" charset="-120"/>
                        </a:rPr>
                        <a:t>國土保育地區</a:t>
                      </a:r>
                      <a:endParaRPr kumimoji="0" lang="zh-TW" altLang="zh-TW" sz="2400" b="1" i="0" u="none" strike="noStrike" cap="none" normalizeH="0" baseline="0" smtClean="0">
                        <a:ln>
                          <a:noFill/>
                        </a:ln>
                        <a:solidFill>
                          <a:srgbClr val="000000"/>
                        </a:solidFill>
                        <a:effectLst/>
                        <a:latin typeface="微軟正黑體" pitchFamily="34" charset="-120"/>
                        <a:ea typeface="微軟正黑體" pitchFamily="34" charset="-120"/>
                        <a:cs typeface="Times New Roman" pitchFamily="18" charset="0"/>
                      </a:endParaRPr>
                    </a:p>
                  </a:txBody>
                  <a:tcPr marL="35564" marR="35564" marT="0" marB="0" anchor="ctr"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solidFill>
                      <a:srgbClr val="F0F8F9"/>
                    </a:solidFill>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rowSpan="3">
                  <a:txBody>
                    <a:bodyPr/>
                    <a:lstStyle>
                      <a:lvl1pPr defTabSz="912813">
                        <a:spcBef>
                          <a:spcPct val="20000"/>
                        </a:spcBef>
                        <a:defRPr kumimoji="1" sz="5800">
                          <a:solidFill>
                            <a:schemeClr val="tx1"/>
                          </a:solidFill>
                          <a:latin typeface="Arial" pitchFamily="34" charset="0"/>
                          <a:ea typeface="新細明體" pitchFamily="18" charset="-120"/>
                        </a:defRPr>
                      </a:lvl1pPr>
                      <a:lvl2pPr defTabSz="912813">
                        <a:spcBef>
                          <a:spcPct val="20000"/>
                        </a:spcBef>
                        <a:defRPr kumimoji="1" sz="5000">
                          <a:solidFill>
                            <a:schemeClr val="tx1"/>
                          </a:solidFill>
                          <a:latin typeface="Arial" pitchFamily="34" charset="0"/>
                          <a:ea typeface="新細明體" pitchFamily="18" charset="-120"/>
                        </a:defRPr>
                      </a:lvl2pPr>
                      <a:lvl3pPr defTabSz="912813">
                        <a:spcBef>
                          <a:spcPct val="20000"/>
                        </a:spcBef>
                        <a:defRPr kumimoji="1" sz="4400">
                          <a:solidFill>
                            <a:schemeClr val="tx1"/>
                          </a:solidFill>
                          <a:latin typeface="Arial" pitchFamily="34" charset="0"/>
                          <a:ea typeface="新細明體" pitchFamily="18" charset="-120"/>
                        </a:defRPr>
                      </a:lvl3pPr>
                      <a:lvl4pPr defTabSz="912813">
                        <a:spcBef>
                          <a:spcPct val="20000"/>
                        </a:spcBef>
                        <a:defRPr kumimoji="1" sz="3600">
                          <a:solidFill>
                            <a:schemeClr val="tx1"/>
                          </a:solidFill>
                          <a:latin typeface="Arial" pitchFamily="34" charset="0"/>
                          <a:ea typeface="新細明體" pitchFamily="18" charset="-120"/>
                        </a:defRPr>
                      </a:lvl4pPr>
                      <a:lvl5pPr defTabSz="912813">
                        <a:spcBef>
                          <a:spcPct val="20000"/>
                        </a:spcBef>
                        <a:defRPr kumimoji="1" sz="3600">
                          <a:solidFill>
                            <a:schemeClr val="tx1"/>
                          </a:solidFill>
                          <a:latin typeface="Arial" pitchFamily="34" charset="0"/>
                          <a:ea typeface="新細明體" pitchFamily="18" charset="-120"/>
                        </a:defRPr>
                      </a:lvl5pPr>
                      <a:lvl6pPr marL="2282825" indent="3175" defTabSz="912813" eaLnBrk="0" fontAlgn="base" hangingPunct="0">
                        <a:spcBef>
                          <a:spcPct val="20000"/>
                        </a:spcBef>
                        <a:spcAft>
                          <a:spcPct val="0"/>
                        </a:spcAft>
                        <a:defRPr kumimoji="1" sz="3600">
                          <a:solidFill>
                            <a:schemeClr val="tx1"/>
                          </a:solidFill>
                          <a:latin typeface="Arial" pitchFamily="34" charset="0"/>
                          <a:ea typeface="新細明體" pitchFamily="18" charset="-120"/>
                        </a:defRPr>
                      </a:lvl6pPr>
                      <a:lvl7pPr marL="2740025" indent="3175" defTabSz="912813" eaLnBrk="0" fontAlgn="base" hangingPunct="0">
                        <a:spcBef>
                          <a:spcPct val="20000"/>
                        </a:spcBef>
                        <a:spcAft>
                          <a:spcPct val="0"/>
                        </a:spcAft>
                        <a:defRPr kumimoji="1" sz="3600">
                          <a:solidFill>
                            <a:schemeClr val="tx1"/>
                          </a:solidFill>
                          <a:latin typeface="Arial" pitchFamily="34" charset="0"/>
                          <a:ea typeface="新細明體" pitchFamily="18" charset="-120"/>
                        </a:defRPr>
                      </a:lvl7pPr>
                      <a:lvl8pPr marL="3197225" indent="3175" defTabSz="912813" eaLnBrk="0" fontAlgn="base" hangingPunct="0">
                        <a:spcBef>
                          <a:spcPct val="20000"/>
                        </a:spcBef>
                        <a:spcAft>
                          <a:spcPct val="0"/>
                        </a:spcAft>
                        <a:defRPr kumimoji="1" sz="3600">
                          <a:solidFill>
                            <a:schemeClr val="tx1"/>
                          </a:solidFill>
                          <a:latin typeface="Arial" pitchFamily="34" charset="0"/>
                          <a:ea typeface="新細明體" pitchFamily="18" charset="-120"/>
                        </a:defRPr>
                      </a:lvl8pPr>
                      <a:lvl9pPr marL="3654425" indent="3175" defTabSz="912813" eaLnBrk="0" fontAlgn="base" hangingPunct="0">
                        <a:spcBef>
                          <a:spcPct val="20000"/>
                        </a:spcBef>
                        <a:spcAft>
                          <a:spcPct val="0"/>
                        </a:spcAft>
                        <a:defRPr kumimoji="1" sz="3600">
                          <a:solidFill>
                            <a:schemeClr val="tx1"/>
                          </a:solidFill>
                          <a:latin typeface="Arial" pitchFamily="34" charset="0"/>
                          <a:ea typeface="新細明體" pitchFamily="18" charset="-120"/>
                        </a:defRPr>
                      </a:lvl9pPr>
                    </a:lstStyle>
                    <a:p>
                      <a:pPr marL="0" marR="0" lvl="0" indent="0" algn="ctr" defTabSz="912813" rtl="0" eaLnBrk="1" fontAlgn="base" latinLnBrk="0" hangingPunct="1">
                        <a:lnSpc>
                          <a:spcPct val="100000"/>
                        </a:lnSpc>
                        <a:spcBef>
                          <a:spcPct val="0"/>
                        </a:spcBef>
                        <a:spcAft>
                          <a:spcPct val="0"/>
                        </a:spcAft>
                        <a:buClrTx/>
                        <a:buSzTx/>
                        <a:buFontTx/>
                        <a:buNone/>
                        <a:tabLst/>
                      </a:pPr>
                      <a:r>
                        <a:rPr kumimoji="0" lang="zh-TW" altLang="zh-TW" sz="2400" b="1" i="0" u="none" strike="noStrike" cap="none" normalizeH="0" baseline="0" smtClean="0">
                          <a:ln>
                            <a:noFill/>
                          </a:ln>
                          <a:solidFill>
                            <a:srgbClr val="000000"/>
                          </a:solidFill>
                          <a:effectLst/>
                          <a:latin typeface="微軟正黑體" pitchFamily="34" charset="-120"/>
                          <a:ea typeface="微軟正黑體" pitchFamily="34" charset="-120"/>
                        </a:rPr>
                        <a:t>備註</a:t>
                      </a:r>
                      <a:r>
                        <a:rPr kumimoji="0" lang="en-US" altLang="zh-TW" sz="2400" b="1" i="0" u="none" strike="noStrike" cap="none" normalizeH="0" baseline="0" smtClean="0">
                          <a:ln>
                            <a:noFill/>
                          </a:ln>
                          <a:solidFill>
                            <a:srgbClr val="000000"/>
                          </a:solidFill>
                          <a:effectLst/>
                          <a:latin typeface="微軟正黑體" pitchFamily="34" charset="-120"/>
                          <a:ea typeface="微軟正黑體" pitchFamily="34" charset="-120"/>
                        </a:rPr>
                        <a:t>(*)</a:t>
                      </a:r>
                      <a:endParaRPr kumimoji="0" lang="zh-TW" altLang="zh-TW" sz="2400" b="1" i="0" u="none" strike="noStrike" cap="none" normalizeH="0" baseline="0" smtClean="0">
                        <a:ln>
                          <a:noFill/>
                        </a:ln>
                        <a:solidFill>
                          <a:srgbClr val="000000"/>
                        </a:solidFill>
                        <a:effectLst/>
                        <a:latin typeface="微軟正黑體" pitchFamily="34" charset="-120"/>
                        <a:ea typeface="微軟正黑體" pitchFamily="34" charset="-120"/>
                        <a:cs typeface="Times New Roman" pitchFamily="18" charset="0"/>
                      </a:endParaRPr>
                    </a:p>
                  </a:txBody>
                  <a:tcPr marL="35564" marR="35564" marT="0" marB="0" anchor="ctr"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solidFill>
                      <a:srgbClr val="F0F8F9"/>
                    </a:solidFill>
                  </a:tcPr>
                </a:tc>
              </a:tr>
              <a:tr h="365125">
                <a:tc vMerge="1">
                  <a:txBody>
                    <a:bodyPr/>
                    <a:lstStyle/>
                    <a:p>
                      <a:endParaRPr lang="zh-TW" altLang="en-US"/>
                    </a:p>
                  </a:txBody>
                  <a:tcPr/>
                </a:tc>
                <a:tc vMerge="1">
                  <a:txBody>
                    <a:bodyPr/>
                    <a:lstStyle/>
                    <a:p>
                      <a:endParaRPr lang="zh-TW" altLang="en-US"/>
                    </a:p>
                  </a:txBody>
                  <a:tcPr/>
                </a:tc>
                <a:tc vMerge="1">
                  <a:txBody>
                    <a:bodyPr/>
                    <a:lstStyle/>
                    <a:p>
                      <a:endParaRPr lang="zh-TW" altLang="en-US"/>
                    </a:p>
                  </a:txBody>
                  <a:tcPr/>
                </a:tc>
                <a:tc rowSpan="2">
                  <a:txBody>
                    <a:bodyPr/>
                    <a:lstStyle>
                      <a:lvl1pPr defTabSz="912813">
                        <a:spcBef>
                          <a:spcPct val="20000"/>
                        </a:spcBef>
                        <a:defRPr kumimoji="1" sz="5800">
                          <a:solidFill>
                            <a:schemeClr val="tx1"/>
                          </a:solidFill>
                          <a:latin typeface="Arial" pitchFamily="34" charset="0"/>
                          <a:ea typeface="新細明體" pitchFamily="18" charset="-120"/>
                        </a:defRPr>
                      </a:lvl1pPr>
                      <a:lvl2pPr defTabSz="912813">
                        <a:spcBef>
                          <a:spcPct val="20000"/>
                        </a:spcBef>
                        <a:defRPr kumimoji="1" sz="5000">
                          <a:solidFill>
                            <a:schemeClr val="tx1"/>
                          </a:solidFill>
                          <a:latin typeface="Arial" pitchFamily="34" charset="0"/>
                          <a:ea typeface="新細明體" pitchFamily="18" charset="-120"/>
                        </a:defRPr>
                      </a:lvl2pPr>
                      <a:lvl3pPr defTabSz="912813">
                        <a:spcBef>
                          <a:spcPct val="20000"/>
                        </a:spcBef>
                        <a:defRPr kumimoji="1" sz="4400">
                          <a:solidFill>
                            <a:schemeClr val="tx1"/>
                          </a:solidFill>
                          <a:latin typeface="Arial" pitchFamily="34" charset="0"/>
                          <a:ea typeface="新細明體" pitchFamily="18" charset="-120"/>
                        </a:defRPr>
                      </a:lvl3pPr>
                      <a:lvl4pPr defTabSz="912813">
                        <a:spcBef>
                          <a:spcPct val="20000"/>
                        </a:spcBef>
                        <a:defRPr kumimoji="1" sz="3600">
                          <a:solidFill>
                            <a:schemeClr val="tx1"/>
                          </a:solidFill>
                          <a:latin typeface="Arial" pitchFamily="34" charset="0"/>
                          <a:ea typeface="新細明體" pitchFamily="18" charset="-120"/>
                        </a:defRPr>
                      </a:lvl4pPr>
                      <a:lvl5pPr defTabSz="912813">
                        <a:spcBef>
                          <a:spcPct val="20000"/>
                        </a:spcBef>
                        <a:defRPr kumimoji="1" sz="3600">
                          <a:solidFill>
                            <a:schemeClr val="tx1"/>
                          </a:solidFill>
                          <a:latin typeface="Arial" pitchFamily="34" charset="0"/>
                          <a:ea typeface="新細明體" pitchFamily="18" charset="-120"/>
                        </a:defRPr>
                      </a:lvl5pPr>
                      <a:lvl6pPr marL="2282825" indent="3175" defTabSz="912813" eaLnBrk="0" fontAlgn="base" hangingPunct="0">
                        <a:spcBef>
                          <a:spcPct val="20000"/>
                        </a:spcBef>
                        <a:spcAft>
                          <a:spcPct val="0"/>
                        </a:spcAft>
                        <a:defRPr kumimoji="1" sz="3600">
                          <a:solidFill>
                            <a:schemeClr val="tx1"/>
                          </a:solidFill>
                          <a:latin typeface="Arial" pitchFamily="34" charset="0"/>
                          <a:ea typeface="新細明體" pitchFamily="18" charset="-120"/>
                        </a:defRPr>
                      </a:lvl6pPr>
                      <a:lvl7pPr marL="2740025" indent="3175" defTabSz="912813" eaLnBrk="0" fontAlgn="base" hangingPunct="0">
                        <a:spcBef>
                          <a:spcPct val="20000"/>
                        </a:spcBef>
                        <a:spcAft>
                          <a:spcPct val="0"/>
                        </a:spcAft>
                        <a:defRPr kumimoji="1" sz="3600">
                          <a:solidFill>
                            <a:schemeClr val="tx1"/>
                          </a:solidFill>
                          <a:latin typeface="Arial" pitchFamily="34" charset="0"/>
                          <a:ea typeface="新細明體" pitchFamily="18" charset="-120"/>
                        </a:defRPr>
                      </a:lvl7pPr>
                      <a:lvl8pPr marL="3197225" indent="3175" defTabSz="912813" eaLnBrk="0" fontAlgn="base" hangingPunct="0">
                        <a:spcBef>
                          <a:spcPct val="20000"/>
                        </a:spcBef>
                        <a:spcAft>
                          <a:spcPct val="0"/>
                        </a:spcAft>
                        <a:defRPr kumimoji="1" sz="3600">
                          <a:solidFill>
                            <a:schemeClr val="tx1"/>
                          </a:solidFill>
                          <a:latin typeface="Arial" pitchFamily="34" charset="0"/>
                          <a:ea typeface="新細明體" pitchFamily="18" charset="-120"/>
                        </a:defRPr>
                      </a:lvl8pPr>
                      <a:lvl9pPr marL="3654425" indent="3175" defTabSz="912813" eaLnBrk="0" fontAlgn="base" hangingPunct="0">
                        <a:spcBef>
                          <a:spcPct val="20000"/>
                        </a:spcBef>
                        <a:spcAft>
                          <a:spcPct val="0"/>
                        </a:spcAft>
                        <a:defRPr kumimoji="1" sz="3600">
                          <a:solidFill>
                            <a:schemeClr val="tx1"/>
                          </a:solidFill>
                          <a:latin typeface="Arial" pitchFamily="34" charset="0"/>
                          <a:ea typeface="新細明體" pitchFamily="18" charset="-120"/>
                        </a:defRPr>
                      </a:lvl9pPr>
                    </a:lstStyle>
                    <a:p>
                      <a:pPr marL="0" marR="0" lvl="0" indent="0" algn="ctr" defTabSz="912813" rtl="0" eaLnBrk="1" fontAlgn="base" latinLnBrk="0" hangingPunct="1">
                        <a:lnSpc>
                          <a:spcPct val="100000"/>
                        </a:lnSpc>
                        <a:spcBef>
                          <a:spcPct val="0"/>
                        </a:spcBef>
                        <a:spcAft>
                          <a:spcPct val="0"/>
                        </a:spcAft>
                        <a:buClrTx/>
                        <a:buSzTx/>
                        <a:buFontTx/>
                        <a:buNone/>
                        <a:tabLst/>
                      </a:pPr>
                      <a:r>
                        <a:rPr kumimoji="0" lang="zh-TW" altLang="zh-TW" sz="2400" b="1" i="0" u="none" strike="noStrike" cap="none" normalizeH="0" baseline="0" smtClean="0">
                          <a:ln>
                            <a:noFill/>
                          </a:ln>
                          <a:solidFill>
                            <a:srgbClr val="000000"/>
                          </a:solidFill>
                          <a:effectLst/>
                          <a:latin typeface="微軟正黑體" pitchFamily="34" charset="-120"/>
                          <a:ea typeface="微軟正黑體" pitchFamily="34" charset="-120"/>
                        </a:rPr>
                        <a:t>農</a:t>
                      </a:r>
                      <a:r>
                        <a:rPr kumimoji="0" lang="en-US" altLang="zh-TW" sz="2400" b="1" i="0" u="none" strike="noStrike" cap="none" normalizeH="0" baseline="0" smtClean="0">
                          <a:ln>
                            <a:noFill/>
                          </a:ln>
                          <a:solidFill>
                            <a:srgbClr val="000000"/>
                          </a:solidFill>
                          <a:effectLst/>
                          <a:latin typeface="微軟正黑體" pitchFamily="34" charset="-120"/>
                          <a:ea typeface="微軟正黑體" pitchFamily="34" charset="-120"/>
                        </a:rPr>
                        <a:t/>
                      </a:r>
                      <a:br>
                        <a:rPr kumimoji="0" lang="en-US" altLang="zh-TW" sz="2400" b="1" i="0" u="none" strike="noStrike" cap="none" normalizeH="0" baseline="0" smtClean="0">
                          <a:ln>
                            <a:noFill/>
                          </a:ln>
                          <a:solidFill>
                            <a:srgbClr val="000000"/>
                          </a:solidFill>
                          <a:effectLst/>
                          <a:latin typeface="微軟正黑體" pitchFamily="34" charset="-120"/>
                          <a:ea typeface="微軟正黑體" pitchFamily="34" charset="-120"/>
                        </a:rPr>
                      </a:br>
                      <a:r>
                        <a:rPr kumimoji="0" lang="en-US" altLang="zh-TW" sz="2400" b="1" i="0" u="none" strike="noStrike" cap="none" normalizeH="0" baseline="0" smtClean="0">
                          <a:ln>
                            <a:noFill/>
                          </a:ln>
                          <a:solidFill>
                            <a:srgbClr val="000000"/>
                          </a:solidFill>
                          <a:effectLst/>
                          <a:latin typeface="微軟正黑體" pitchFamily="34" charset="-120"/>
                          <a:ea typeface="微軟正黑體" pitchFamily="34" charset="-120"/>
                        </a:rPr>
                        <a:t>1</a:t>
                      </a:r>
                      <a:endParaRPr kumimoji="0" lang="zh-TW" altLang="zh-TW" sz="2400" b="1" i="0" u="none" strike="noStrike" cap="none" normalizeH="0" baseline="0" smtClean="0">
                        <a:ln>
                          <a:noFill/>
                        </a:ln>
                        <a:solidFill>
                          <a:srgbClr val="000000"/>
                        </a:solidFill>
                        <a:effectLst/>
                        <a:latin typeface="微軟正黑體" pitchFamily="34" charset="-120"/>
                        <a:ea typeface="微軟正黑體" pitchFamily="34" charset="-120"/>
                        <a:cs typeface="Times New Roman" pitchFamily="18" charset="0"/>
                      </a:endParaRPr>
                    </a:p>
                  </a:txBody>
                  <a:tcPr marL="35564" marR="35564" marT="0" marB="0" anchor="ctr"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solidFill>
                      <a:srgbClr val="F0F8F9"/>
                    </a:solidFill>
                  </a:tcPr>
                </a:tc>
                <a:tc rowSpan="2">
                  <a:txBody>
                    <a:bodyPr/>
                    <a:lstStyle>
                      <a:lvl1pPr defTabSz="912813">
                        <a:spcBef>
                          <a:spcPct val="20000"/>
                        </a:spcBef>
                        <a:defRPr kumimoji="1" sz="5800">
                          <a:solidFill>
                            <a:schemeClr val="tx1"/>
                          </a:solidFill>
                          <a:latin typeface="Arial" pitchFamily="34" charset="0"/>
                          <a:ea typeface="新細明體" pitchFamily="18" charset="-120"/>
                        </a:defRPr>
                      </a:lvl1pPr>
                      <a:lvl2pPr defTabSz="912813">
                        <a:spcBef>
                          <a:spcPct val="20000"/>
                        </a:spcBef>
                        <a:defRPr kumimoji="1" sz="5000">
                          <a:solidFill>
                            <a:schemeClr val="tx1"/>
                          </a:solidFill>
                          <a:latin typeface="Arial" pitchFamily="34" charset="0"/>
                          <a:ea typeface="新細明體" pitchFamily="18" charset="-120"/>
                        </a:defRPr>
                      </a:lvl2pPr>
                      <a:lvl3pPr defTabSz="912813">
                        <a:spcBef>
                          <a:spcPct val="20000"/>
                        </a:spcBef>
                        <a:defRPr kumimoji="1" sz="4400">
                          <a:solidFill>
                            <a:schemeClr val="tx1"/>
                          </a:solidFill>
                          <a:latin typeface="Arial" pitchFamily="34" charset="0"/>
                          <a:ea typeface="新細明體" pitchFamily="18" charset="-120"/>
                        </a:defRPr>
                      </a:lvl3pPr>
                      <a:lvl4pPr defTabSz="912813">
                        <a:spcBef>
                          <a:spcPct val="20000"/>
                        </a:spcBef>
                        <a:defRPr kumimoji="1" sz="3600">
                          <a:solidFill>
                            <a:schemeClr val="tx1"/>
                          </a:solidFill>
                          <a:latin typeface="Arial" pitchFamily="34" charset="0"/>
                          <a:ea typeface="新細明體" pitchFamily="18" charset="-120"/>
                        </a:defRPr>
                      </a:lvl4pPr>
                      <a:lvl5pPr defTabSz="912813">
                        <a:spcBef>
                          <a:spcPct val="20000"/>
                        </a:spcBef>
                        <a:defRPr kumimoji="1" sz="3600">
                          <a:solidFill>
                            <a:schemeClr val="tx1"/>
                          </a:solidFill>
                          <a:latin typeface="Arial" pitchFamily="34" charset="0"/>
                          <a:ea typeface="新細明體" pitchFamily="18" charset="-120"/>
                        </a:defRPr>
                      </a:lvl5pPr>
                      <a:lvl6pPr marL="2282825" indent="3175" defTabSz="912813" eaLnBrk="0" fontAlgn="base" hangingPunct="0">
                        <a:spcBef>
                          <a:spcPct val="20000"/>
                        </a:spcBef>
                        <a:spcAft>
                          <a:spcPct val="0"/>
                        </a:spcAft>
                        <a:defRPr kumimoji="1" sz="3600">
                          <a:solidFill>
                            <a:schemeClr val="tx1"/>
                          </a:solidFill>
                          <a:latin typeface="Arial" pitchFamily="34" charset="0"/>
                          <a:ea typeface="新細明體" pitchFamily="18" charset="-120"/>
                        </a:defRPr>
                      </a:lvl6pPr>
                      <a:lvl7pPr marL="2740025" indent="3175" defTabSz="912813" eaLnBrk="0" fontAlgn="base" hangingPunct="0">
                        <a:spcBef>
                          <a:spcPct val="20000"/>
                        </a:spcBef>
                        <a:spcAft>
                          <a:spcPct val="0"/>
                        </a:spcAft>
                        <a:defRPr kumimoji="1" sz="3600">
                          <a:solidFill>
                            <a:schemeClr val="tx1"/>
                          </a:solidFill>
                          <a:latin typeface="Arial" pitchFamily="34" charset="0"/>
                          <a:ea typeface="新細明體" pitchFamily="18" charset="-120"/>
                        </a:defRPr>
                      </a:lvl7pPr>
                      <a:lvl8pPr marL="3197225" indent="3175" defTabSz="912813" eaLnBrk="0" fontAlgn="base" hangingPunct="0">
                        <a:spcBef>
                          <a:spcPct val="20000"/>
                        </a:spcBef>
                        <a:spcAft>
                          <a:spcPct val="0"/>
                        </a:spcAft>
                        <a:defRPr kumimoji="1" sz="3600">
                          <a:solidFill>
                            <a:schemeClr val="tx1"/>
                          </a:solidFill>
                          <a:latin typeface="Arial" pitchFamily="34" charset="0"/>
                          <a:ea typeface="新細明體" pitchFamily="18" charset="-120"/>
                        </a:defRPr>
                      </a:lvl8pPr>
                      <a:lvl9pPr marL="3654425" indent="3175" defTabSz="912813" eaLnBrk="0" fontAlgn="base" hangingPunct="0">
                        <a:spcBef>
                          <a:spcPct val="20000"/>
                        </a:spcBef>
                        <a:spcAft>
                          <a:spcPct val="0"/>
                        </a:spcAft>
                        <a:defRPr kumimoji="1" sz="3600">
                          <a:solidFill>
                            <a:schemeClr val="tx1"/>
                          </a:solidFill>
                          <a:latin typeface="Arial" pitchFamily="34" charset="0"/>
                          <a:ea typeface="新細明體" pitchFamily="18" charset="-120"/>
                        </a:defRPr>
                      </a:lvl9pPr>
                    </a:lstStyle>
                    <a:p>
                      <a:pPr marL="0" marR="0" lvl="0" indent="0" algn="ctr" defTabSz="912813" rtl="0" eaLnBrk="1" fontAlgn="base" latinLnBrk="0" hangingPunct="1">
                        <a:lnSpc>
                          <a:spcPct val="100000"/>
                        </a:lnSpc>
                        <a:spcBef>
                          <a:spcPct val="0"/>
                        </a:spcBef>
                        <a:spcAft>
                          <a:spcPct val="0"/>
                        </a:spcAft>
                        <a:buClrTx/>
                        <a:buSzTx/>
                        <a:buFontTx/>
                        <a:buNone/>
                        <a:tabLst/>
                      </a:pPr>
                      <a:r>
                        <a:rPr kumimoji="0" lang="zh-TW" altLang="zh-TW" sz="2400" b="1" i="0" u="none" strike="noStrike" cap="none" normalizeH="0" baseline="0" smtClean="0">
                          <a:ln>
                            <a:noFill/>
                          </a:ln>
                          <a:solidFill>
                            <a:srgbClr val="000000"/>
                          </a:solidFill>
                          <a:effectLst/>
                          <a:latin typeface="微軟正黑體" pitchFamily="34" charset="-120"/>
                          <a:ea typeface="微軟正黑體" pitchFamily="34" charset="-120"/>
                        </a:rPr>
                        <a:t>農</a:t>
                      </a:r>
                      <a:r>
                        <a:rPr kumimoji="0" lang="en-US" altLang="zh-TW" sz="2400" b="1" i="0" u="none" strike="noStrike" cap="none" normalizeH="0" baseline="0" smtClean="0">
                          <a:ln>
                            <a:noFill/>
                          </a:ln>
                          <a:solidFill>
                            <a:srgbClr val="000000"/>
                          </a:solidFill>
                          <a:effectLst/>
                          <a:latin typeface="微軟正黑體" pitchFamily="34" charset="-120"/>
                          <a:ea typeface="微軟正黑體" pitchFamily="34" charset="-120"/>
                        </a:rPr>
                        <a:t/>
                      </a:r>
                      <a:br>
                        <a:rPr kumimoji="0" lang="en-US" altLang="zh-TW" sz="2400" b="1" i="0" u="none" strike="noStrike" cap="none" normalizeH="0" baseline="0" smtClean="0">
                          <a:ln>
                            <a:noFill/>
                          </a:ln>
                          <a:solidFill>
                            <a:srgbClr val="000000"/>
                          </a:solidFill>
                          <a:effectLst/>
                          <a:latin typeface="微軟正黑體" pitchFamily="34" charset="-120"/>
                          <a:ea typeface="微軟正黑體" pitchFamily="34" charset="-120"/>
                        </a:rPr>
                      </a:br>
                      <a:r>
                        <a:rPr kumimoji="0" lang="en-US" altLang="zh-TW" sz="2400" b="1" i="0" u="none" strike="noStrike" cap="none" normalizeH="0" baseline="0" smtClean="0">
                          <a:ln>
                            <a:noFill/>
                          </a:ln>
                          <a:solidFill>
                            <a:srgbClr val="000000"/>
                          </a:solidFill>
                          <a:effectLst/>
                          <a:latin typeface="微軟正黑體" pitchFamily="34" charset="-120"/>
                          <a:ea typeface="微軟正黑體" pitchFamily="34" charset="-120"/>
                        </a:rPr>
                        <a:t>2</a:t>
                      </a:r>
                      <a:endParaRPr kumimoji="0" lang="zh-TW" altLang="zh-TW" sz="2400" b="1" i="0" u="none" strike="noStrike" cap="none" normalizeH="0" baseline="0" smtClean="0">
                        <a:ln>
                          <a:noFill/>
                        </a:ln>
                        <a:solidFill>
                          <a:srgbClr val="000000"/>
                        </a:solidFill>
                        <a:effectLst/>
                        <a:latin typeface="微軟正黑體" pitchFamily="34" charset="-120"/>
                        <a:ea typeface="微軟正黑體" pitchFamily="34" charset="-120"/>
                        <a:cs typeface="Times New Roman" pitchFamily="18" charset="0"/>
                      </a:endParaRPr>
                    </a:p>
                  </a:txBody>
                  <a:tcPr marL="35564" marR="35564" marT="0" marB="0" anchor="ctr"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solidFill>
                      <a:srgbClr val="F0F8F9"/>
                    </a:solidFill>
                  </a:tcPr>
                </a:tc>
                <a:tc rowSpan="2">
                  <a:txBody>
                    <a:bodyPr/>
                    <a:lstStyle>
                      <a:lvl1pPr defTabSz="912813">
                        <a:spcBef>
                          <a:spcPct val="20000"/>
                        </a:spcBef>
                        <a:defRPr kumimoji="1" sz="5800">
                          <a:solidFill>
                            <a:schemeClr val="tx1"/>
                          </a:solidFill>
                          <a:latin typeface="Arial" pitchFamily="34" charset="0"/>
                          <a:ea typeface="新細明體" pitchFamily="18" charset="-120"/>
                        </a:defRPr>
                      </a:lvl1pPr>
                      <a:lvl2pPr defTabSz="912813">
                        <a:spcBef>
                          <a:spcPct val="20000"/>
                        </a:spcBef>
                        <a:defRPr kumimoji="1" sz="5000">
                          <a:solidFill>
                            <a:schemeClr val="tx1"/>
                          </a:solidFill>
                          <a:latin typeface="Arial" pitchFamily="34" charset="0"/>
                          <a:ea typeface="新細明體" pitchFamily="18" charset="-120"/>
                        </a:defRPr>
                      </a:lvl2pPr>
                      <a:lvl3pPr defTabSz="912813">
                        <a:spcBef>
                          <a:spcPct val="20000"/>
                        </a:spcBef>
                        <a:defRPr kumimoji="1" sz="4400">
                          <a:solidFill>
                            <a:schemeClr val="tx1"/>
                          </a:solidFill>
                          <a:latin typeface="Arial" pitchFamily="34" charset="0"/>
                          <a:ea typeface="新細明體" pitchFamily="18" charset="-120"/>
                        </a:defRPr>
                      </a:lvl3pPr>
                      <a:lvl4pPr defTabSz="912813">
                        <a:spcBef>
                          <a:spcPct val="20000"/>
                        </a:spcBef>
                        <a:defRPr kumimoji="1" sz="3600">
                          <a:solidFill>
                            <a:schemeClr val="tx1"/>
                          </a:solidFill>
                          <a:latin typeface="Arial" pitchFamily="34" charset="0"/>
                          <a:ea typeface="新細明體" pitchFamily="18" charset="-120"/>
                        </a:defRPr>
                      </a:lvl4pPr>
                      <a:lvl5pPr defTabSz="912813">
                        <a:spcBef>
                          <a:spcPct val="20000"/>
                        </a:spcBef>
                        <a:defRPr kumimoji="1" sz="3600">
                          <a:solidFill>
                            <a:schemeClr val="tx1"/>
                          </a:solidFill>
                          <a:latin typeface="Arial" pitchFamily="34" charset="0"/>
                          <a:ea typeface="新細明體" pitchFamily="18" charset="-120"/>
                        </a:defRPr>
                      </a:lvl5pPr>
                      <a:lvl6pPr marL="2282825" indent="3175" defTabSz="912813" eaLnBrk="0" fontAlgn="base" hangingPunct="0">
                        <a:spcBef>
                          <a:spcPct val="20000"/>
                        </a:spcBef>
                        <a:spcAft>
                          <a:spcPct val="0"/>
                        </a:spcAft>
                        <a:defRPr kumimoji="1" sz="3600">
                          <a:solidFill>
                            <a:schemeClr val="tx1"/>
                          </a:solidFill>
                          <a:latin typeface="Arial" pitchFamily="34" charset="0"/>
                          <a:ea typeface="新細明體" pitchFamily="18" charset="-120"/>
                        </a:defRPr>
                      </a:lvl6pPr>
                      <a:lvl7pPr marL="2740025" indent="3175" defTabSz="912813" eaLnBrk="0" fontAlgn="base" hangingPunct="0">
                        <a:spcBef>
                          <a:spcPct val="20000"/>
                        </a:spcBef>
                        <a:spcAft>
                          <a:spcPct val="0"/>
                        </a:spcAft>
                        <a:defRPr kumimoji="1" sz="3600">
                          <a:solidFill>
                            <a:schemeClr val="tx1"/>
                          </a:solidFill>
                          <a:latin typeface="Arial" pitchFamily="34" charset="0"/>
                          <a:ea typeface="新細明體" pitchFamily="18" charset="-120"/>
                        </a:defRPr>
                      </a:lvl7pPr>
                      <a:lvl8pPr marL="3197225" indent="3175" defTabSz="912813" eaLnBrk="0" fontAlgn="base" hangingPunct="0">
                        <a:spcBef>
                          <a:spcPct val="20000"/>
                        </a:spcBef>
                        <a:spcAft>
                          <a:spcPct val="0"/>
                        </a:spcAft>
                        <a:defRPr kumimoji="1" sz="3600">
                          <a:solidFill>
                            <a:schemeClr val="tx1"/>
                          </a:solidFill>
                          <a:latin typeface="Arial" pitchFamily="34" charset="0"/>
                          <a:ea typeface="新細明體" pitchFamily="18" charset="-120"/>
                        </a:defRPr>
                      </a:lvl8pPr>
                      <a:lvl9pPr marL="3654425" indent="3175" defTabSz="912813" eaLnBrk="0" fontAlgn="base" hangingPunct="0">
                        <a:spcBef>
                          <a:spcPct val="20000"/>
                        </a:spcBef>
                        <a:spcAft>
                          <a:spcPct val="0"/>
                        </a:spcAft>
                        <a:defRPr kumimoji="1" sz="3600">
                          <a:solidFill>
                            <a:schemeClr val="tx1"/>
                          </a:solidFill>
                          <a:latin typeface="Arial" pitchFamily="34" charset="0"/>
                          <a:ea typeface="新細明體" pitchFamily="18" charset="-120"/>
                        </a:defRPr>
                      </a:lvl9pPr>
                    </a:lstStyle>
                    <a:p>
                      <a:pPr marL="0" marR="0" lvl="0" indent="0" algn="ctr" defTabSz="912813" rtl="0" eaLnBrk="1" fontAlgn="base" latinLnBrk="0" hangingPunct="1">
                        <a:lnSpc>
                          <a:spcPct val="100000"/>
                        </a:lnSpc>
                        <a:spcBef>
                          <a:spcPct val="0"/>
                        </a:spcBef>
                        <a:spcAft>
                          <a:spcPct val="0"/>
                        </a:spcAft>
                        <a:buClrTx/>
                        <a:buSzTx/>
                        <a:buFontTx/>
                        <a:buNone/>
                        <a:tabLst/>
                      </a:pPr>
                      <a:r>
                        <a:rPr kumimoji="0" lang="zh-TW" altLang="zh-TW" sz="2400" b="1" i="0" u="none" strike="noStrike" cap="none" normalizeH="0" baseline="0" smtClean="0">
                          <a:ln>
                            <a:noFill/>
                          </a:ln>
                          <a:solidFill>
                            <a:srgbClr val="000000"/>
                          </a:solidFill>
                          <a:effectLst/>
                          <a:latin typeface="微軟正黑體" pitchFamily="34" charset="-120"/>
                          <a:ea typeface="微軟正黑體" pitchFamily="34" charset="-120"/>
                        </a:rPr>
                        <a:t>農</a:t>
                      </a:r>
                      <a:r>
                        <a:rPr kumimoji="0" lang="en-US" altLang="zh-TW" sz="2400" b="1" i="0" u="none" strike="noStrike" cap="none" normalizeH="0" baseline="0" smtClean="0">
                          <a:ln>
                            <a:noFill/>
                          </a:ln>
                          <a:solidFill>
                            <a:srgbClr val="000000"/>
                          </a:solidFill>
                          <a:effectLst/>
                          <a:latin typeface="微軟正黑體" pitchFamily="34" charset="-120"/>
                          <a:ea typeface="微軟正黑體" pitchFamily="34" charset="-120"/>
                        </a:rPr>
                        <a:t/>
                      </a:r>
                      <a:br>
                        <a:rPr kumimoji="0" lang="en-US" altLang="zh-TW" sz="2400" b="1" i="0" u="none" strike="noStrike" cap="none" normalizeH="0" baseline="0" smtClean="0">
                          <a:ln>
                            <a:noFill/>
                          </a:ln>
                          <a:solidFill>
                            <a:srgbClr val="000000"/>
                          </a:solidFill>
                          <a:effectLst/>
                          <a:latin typeface="微軟正黑體" pitchFamily="34" charset="-120"/>
                          <a:ea typeface="微軟正黑體" pitchFamily="34" charset="-120"/>
                        </a:rPr>
                      </a:br>
                      <a:r>
                        <a:rPr kumimoji="0" lang="en-US" altLang="zh-TW" sz="2400" b="1" i="0" u="none" strike="noStrike" cap="none" normalizeH="0" baseline="0" smtClean="0">
                          <a:ln>
                            <a:noFill/>
                          </a:ln>
                          <a:solidFill>
                            <a:srgbClr val="000000"/>
                          </a:solidFill>
                          <a:effectLst/>
                          <a:latin typeface="微軟正黑體" pitchFamily="34" charset="-120"/>
                          <a:ea typeface="微軟正黑體" pitchFamily="34" charset="-120"/>
                        </a:rPr>
                        <a:t>3</a:t>
                      </a:r>
                      <a:endParaRPr kumimoji="0" lang="zh-TW" altLang="zh-TW" sz="2400" b="1" i="0" u="none" strike="noStrike" cap="none" normalizeH="0" baseline="0" smtClean="0">
                        <a:ln>
                          <a:noFill/>
                        </a:ln>
                        <a:solidFill>
                          <a:srgbClr val="000000"/>
                        </a:solidFill>
                        <a:effectLst/>
                        <a:latin typeface="微軟正黑體" pitchFamily="34" charset="-120"/>
                        <a:ea typeface="微軟正黑體" pitchFamily="34" charset="-120"/>
                        <a:cs typeface="Times New Roman" pitchFamily="18" charset="0"/>
                      </a:endParaRPr>
                    </a:p>
                  </a:txBody>
                  <a:tcPr marL="35564" marR="35564" marT="0" marB="0" anchor="ctr"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solidFill>
                      <a:srgbClr val="F0F8F9"/>
                    </a:solidFill>
                  </a:tcPr>
                </a:tc>
                <a:tc gridSpan="2">
                  <a:txBody>
                    <a:bodyPr/>
                    <a:lstStyle>
                      <a:lvl1pPr defTabSz="912813">
                        <a:spcBef>
                          <a:spcPct val="20000"/>
                        </a:spcBef>
                        <a:defRPr kumimoji="1" sz="5800">
                          <a:solidFill>
                            <a:schemeClr val="tx1"/>
                          </a:solidFill>
                          <a:latin typeface="Arial" pitchFamily="34" charset="0"/>
                          <a:ea typeface="新細明體" pitchFamily="18" charset="-120"/>
                        </a:defRPr>
                      </a:lvl1pPr>
                      <a:lvl2pPr defTabSz="912813">
                        <a:spcBef>
                          <a:spcPct val="20000"/>
                        </a:spcBef>
                        <a:defRPr kumimoji="1" sz="5000">
                          <a:solidFill>
                            <a:schemeClr val="tx1"/>
                          </a:solidFill>
                          <a:latin typeface="Arial" pitchFamily="34" charset="0"/>
                          <a:ea typeface="新細明體" pitchFamily="18" charset="-120"/>
                        </a:defRPr>
                      </a:lvl2pPr>
                      <a:lvl3pPr defTabSz="912813">
                        <a:spcBef>
                          <a:spcPct val="20000"/>
                        </a:spcBef>
                        <a:defRPr kumimoji="1" sz="4400">
                          <a:solidFill>
                            <a:schemeClr val="tx1"/>
                          </a:solidFill>
                          <a:latin typeface="Arial" pitchFamily="34" charset="0"/>
                          <a:ea typeface="新細明體" pitchFamily="18" charset="-120"/>
                        </a:defRPr>
                      </a:lvl3pPr>
                      <a:lvl4pPr defTabSz="912813">
                        <a:spcBef>
                          <a:spcPct val="20000"/>
                        </a:spcBef>
                        <a:defRPr kumimoji="1" sz="3600">
                          <a:solidFill>
                            <a:schemeClr val="tx1"/>
                          </a:solidFill>
                          <a:latin typeface="Arial" pitchFamily="34" charset="0"/>
                          <a:ea typeface="新細明體" pitchFamily="18" charset="-120"/>
                        </a:defRPr>
                      </a:lvl4pPr>
                      <a:lvl5pPr defTabSz="912813">
                        <a:spcBef>
                          <a:spcPct val="20000"/>
                        </a:spcBef>
                        <a:defRPr kumimoji="1" sz="3600">
                          <a:solidFill>
                            <a:schemeClr val="tx1"/>
                          </a:solidFill>
                          <a:latin typeface="Arial" pitchFamily="34" charset="0"/>
                          <a:ea typeface="新細明體" pitchFamily="18" charset="-120"/>
                        </a:defRPr>
                      </a:lvl5pPr>
                      <a:lvl6pPr marL="2282825" indent="3175" defTabSz="912813" eaLnBrk="0" fontAlgn="base" hangingPunct="0">
                        <a:spcBef>
                          <a:spcPct val="20000"/>
                        </a:spcBef>
                        <a:spcAft>
                          <a:spcPct val="0"/>
                        </a:spcAft>
                        <a:defRPr kumimoji="1" sz="3600">
                          <a:solidFill>
                            <a:schemeClr val="tx1"/>
                          </a:solidFill>
                          <a:latin typeface="Arial" pitchFamily="34" charset="0"/>
                          <a:ea typeface="新細明體" pitchFamily="18" charset="-120"/>
                        </a:defRPr>
                      </a:lvl6pPr>
                      <a:lvl7pPr marL="2740025" indent="3175" defTabSz="912813" eaLnBrk="0" fontAlgn="base" hangingPunct="0">
                        <a:spcBef>
                          <a:spcPct val="20000"/>
                        </a:spcBef>
                        <a:spcAft>
                          <a:spcPct val="0"/>
                        </a:spcAft>
                        <a:defRPr kumimoji="1" sz="3600">
                          <a:solidFill>
                            <a:schemeClr val="tx1"/>
                          </a:solidFill>
                          <a:latin typeface="Arial" pitchFamily="34" charset="0"/>
                          <a:ea typeface="新細明體" pitchFamily="18" charset="-120"/>
                        </a:defRPr>
                      </a:lvl7pPr>
                      <a:lvl8pPr marL="3197225" indent="3175" defTabSz="912813" eaLnBrk="0" fontAlgn="base" hangingPunct="0">
                        <a:spcBef>
                          <a:spcPct val="20000"/>
                        </a:spcBef>
                        <a:spcAft>
                          <a:spcPct val="0"/>
                        </a:spcAft>
                        <a:defRPr kumimoji="1" sz="3600">
                          <a:solidFill>
                            <a:schemeClr val="tx1"/>
                          </a:solidFill>
                          <a:latin typeface="Arial" pitchFamily="34" charset="0"/>
                          <a:ea typeface="新細明體" pitchFamily="18" charset="-120"/>
                        </a:defRPr>
                      </a:lvl8pPr>
                      <a:lvl9pPr marL="3654425" indent="3175" defTabSz="912813" eaLnBrk="0" fontAlgn="base" hangingPunct="0">
                        <a:spcBef>
                          <a:spcPct val="20000"/>
                        </a:spcBef>
                        <a:spcAft>
                          <a:spcPct val="0"/>
                        </a:spcAft>
                        <a:defRPr kumimoji="1" sz="3600">
                          <a:solidFill>
                            <a:schemeClr val="tx1"/>
                          </a:solidFill>
                          <a:latin typeface="Arial" pitchFamily="34" charset="0"/>
                          <a:ea typeface="新細明體" pitchFamily="18" charset="-120"/>
                        </a:defRPr>
                      </a:lvl9pPr>
                    </a:lstStyle>
                    <a:p>
                      <a:pPr marL="0" marR="0" lvl="0" indent="0" algn="ctr" defTabSz="912813" rtl="0" eaLnBrk="1" fontAlgn="base" latinLnBrk="0" hangingPunct="1">
                        <a:lnSpc>
                          <a:spcPct val="100000"/>
                        </a:lnSpc>
                        <a:spcBef>
                          <a:spcPct val="0"/>
                        </a:spcBef>
                        <a:spcAft>
                          <a:spcPct val="0"/>
                        </a:spcAft>
                        <a:buClrTx/>
                        <a:buSzTx/>
                        <a:buFontTx/>
                        <a:buNone/>
                        <a:tabLst/>
                      </a:pPr>
                      <a:r>
                        <a:rPr kumimoji="0" lang="zh-TW" altLang="zh-TW" sz="2400" b="1" i="0" u="none" strike="noStrike" cap="none" normalizeH="0" baseline="0" smtClean="0">
                          <a:ln>
                            <a:noFill/>
                          </a:ln>
                          <a:solidFill>
                            <a:srgbClr val="000000"/>
                          </a:solidFill>
                          <a:effectLst/>
                          <a:latin typeface="微軟正黑體" pitchFamily="34" charset="-120"/>
                          <a:ea typeface="微軟正黑體" pitchFamily="34" charset="-120"/>
                        </a:rPr>
                        <a:t>農</a:t>
                      </a:r>
                      <a:r>
                        <a:rPr kumimoji="0" lang="en-US" altLang="zh-TW" sz="2400" b="1" i="0" u="none" strike="noStrike" cap="none" normalizeH="0" baseline="0" smtClean="0">
                          <a:ln>
                            <a:noFill/>
                          </a:ln>
                          <a:solidFill>
                            <a:srgbClr val="000000"/>
                          </a:solidFill>
                          <a:effectLst/>
                          <a:latin typeface="微軟正黑體" pitchFamily="34" charset="-120"/>
                          <a:ea typeface="微軟正黑體" pitchFamily="34" charset="-120"/>
                        </a:rPr>
                        <a:t>4</a:t>
                      </a:r>
                      <a:endParaRPr kumimoji="0" lang="zh-TW" altLang="zh-TW" sz="2400" b="1" i="0" u="none" strike="noStrike" cap="none" normalizeH="0" baseline="0" smtClean="0">
                        <a:ln>
                          <a:noFill/>
                        </a:ln>
                        <a:solidFill>
                          <a:srgbClr val="000000"/>
                        </a:solidFill>
                        <a:effectLst/>
                        <a:latin typeface="微軟正黑體" pitchFamily="34" charset="-120"/>
                        <a:ea typeface="微軟正黑體" pitchFamily="34" charset="-120"/>
                        <a:cs typeface="Times New Roman" pitchFamily="18" charset="0"/>
                      </a:endParaRPr>
                    </a:p>
                  </a:txBody>
                  <a:tcPr marL="35564" marR="35564" marT="0" marB="0" anchor="ctr"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solidFill>
                      <a:srgbClr val="F0F8F9"/>
                    </a:solidFill>
                  </a:tcPr>
                </a:tc>
                <a:tc hMerge="1">
                  <a:txBody>
                    <a:bodyPr/>
                    <a:lstStyle/>
                    <a:p>
                      <a:endParaRPr lang="zh-TW" altLang="en-US"/>
                    </a:p>
                  </a:txBody>
                  <a:tcPr/>
                </a:tc>
                <a:tc rowSpan="2">
                  <a:txBody>
                    <a:bodyPr/>
                    <a:lstStyle>
                      <a:lvl1pPr defTabSz="912813">
                        <a:spcBef>
                          <a:spcPct val="20000"/>
                        </a:spcBef>
                        <a:defRPr kumimoji="1" sz="5800">
                          <a:solidFill>
                            <a:schemeClr val="tx1"/>
                          </a:solidFill>
                          <a:latin typeface="Arial" pitchFamily="34" charset="0"/>
                          <a:ea typeface="新細明體" pitchFamily="18" charset="-120"/>
                        </a:defRPr>
                      </a:lvl1pPr>
                      <a:lvl2pPr defTabSz="912813">
                        <a:spcBef>
                          <a:spcPct val="20000"/>
                        </a:spcBef>
                        <a:defRPr kumimoji="1" sz="5000">
                          <a:solidFill>
                            <a:schemeClr val="tx1"/>
                          </a:solidFill>
                          <a:latin typeface="Arial" pitchFamily="34" charset="0"/>
                          <a:ea typeface="新細明體" pitchFamily="18" charset="-120"/>
                        </a:defRPr>
                      </a:lvl2pPr>
                      <a:lvl3pPr defTabSz="912813">
                        <a:spcBef>
                          <a:spcPct val="20000"/>
                        </a:spcBef>
                        <a:defRPr kumimoji="1" sz="4400">
                          <a:solidFill>
                            <a:schemeClr val="tx1"/>
                          </a:solidFill>
                          <a:latin typeface="Arial" pitchFamily="34" charset="0"/>
                          <a:ea typeface="新細明體" pitchFamily="18" charset="-120"/>
                        </a:defRPr>
                      </a:lvl3pPr>
                      <a:lvl4pPr defTabSz="912813">
                        <a:spcBef>
                          <a:spcPct val="20000"/>
                        </a:spcBef>
                        <a:defRPr kumimoji="1" sz="3600">
                          <a:solidFill>
                            <a:schemeClr val="tx1"/>
                          </a:solidFill>
                          <a:latin typeface="Arial" pitchFamily="34" charset="0"/>
                          <a:ea typeface="新細明體" pitchFamily="18" charset="-120"/>
                        </a:defRPr>
                      </a:lvl4pPr>
                      <a:lvl5pPr defTabSz="912813">
                        <a:spcBef>
                          <a:spcPct val="20000"/>
                        </a:spcBef>
                        <a:defRPr kumimoji="1" sz="3600">
                          <a:solidFill>
                            <a:schemeClr val="tx1"/>
                          </a:solidFill>
                          <a:latin typeface="Arial" pitchFamily="34" charset="0"/>
                          <a:ea typeface="新細明體" pitchFamily="18" charset="-120"/>
                        </a:defRPr>
                      </a:lvl5pPr>
                      <a:lvl6pPr marL="2282825" indent="3175" defTabSz="912813" eaLnBrk="0" fontAlgn="base" hangingPunct="0">
                        <a:spcBef>
                          <a:spcPct val="20000"/>
                        </a:spcBef>
                        <a:spcAft>
                          <a:spcPct val="0"/>
                        </a:spcAft>
                        <a:defRPr kumimoji="1" sz="3600">
                          <a:solidFill>
                            <a:schemeClr val="tx1"/>
                          </a:solidFill>
                          <a:latin typeface="Arial" pitchFamily="34" charset="0"/>
                          <a:ea typeface="新細明體" pitchFamily="18" charset="-120"/>
                        </a:defRPr>
                      </a:lvl6pPr>
                      <a:lvl7pPr marL="2740025" indent="3175" defTabSz="912813" eaLnBrk="0" fontAlgn="base" hangingPunct="0">
                        <a:spcBef>
                          <a:spcPct val="20000"/>
                        </a:spcBef>
                        <a:spcAft>
                          <a:spcPct val="0"/>
                        </a:spcAft>
                        <a:defRPr kumimoji="1" sz="3600">
                          <a:solidFill>
                            <a:schemeClr val="tx1"/>
                          </a:solidFill>
                          <a:latin typeface="Arial" pitchFamily="34" charset="0"/>
                          <a:ea typeface="新細明體" pitchFamily="18" charset="-120"/>
                        </a:defRPr>
                      </a:lvl7pPr>
                      <a:lvl8pPr marL="3197225" indent="3175" defTabSz="912813" eaLnBrk="0" fontAlgn="base" hangingPunct="0">
                        <a:spcBef>
                          <a:spcPct val="20000"/>
                        </a:spcBef>
                        <a:spcAft>
                          <a:spcPct val="0"/>
                        </a:spcAft>
                        <a:defRPr kumimoji="1" sz="3600">
                          <a:solidFill>
                            <a:schemeClr val="tx1"/>
                          </a:solidFill>
                          <a:latin typeface="Arial" pitchFamily="34" charset="0"/>
                          <a:ea typeface="新細明體" pitchFamily="18" charset="-120"/>
                        </a:defRPr>
                      </a:lvl8pPr>
                      <a:lvl9pPr marL="3654425" indent="3175" defTabSz="912813" eaLnBrk="0" fontAlgn="base" hangingPunct="0">
                        <a:spcBef>
                          <a:spcPct val="20000"/>
                        </a:spcBef>
                        <a:spcAft>
                          <a:spcPct val="0"/>
                        </a:spcAft>
                        <a:defRPr kumimoji="1" sz="3600">
                          <a:solidFill>
                            <a:schemeClr val="tx1"/>
                          </a:solidFill>
                          <a:latin typeface="Arial" pitchFamily="34" charset="0"/>
                          <a:ea typeface="新細明體" pitchFamily="18" charset="-120"/>
                        </a:defRPr>
                      </a:lvl9pPr>
                    </a:lstStyle>
                    <a:p>
                      <a:pPr marL="0" marR="0" lvl="0" indent="0" algn="ctr" defTabSz="912813" rtl="0" eaLnBrk="1" fontAlgn="base" latinLnBrk="0" hangingPunct="1">
                        <a:lnSpc>
                          <a:spcPct val="100000"/>
                        </a:lnSpc>
                        <a:spcBef>
                          <a:spcPct val="0"/>
                        </a:spcBef>
                        <a:spcAft>
                          <a:spcPct val="0"/>
                        </a:spcAft>
                        <a:buClrTx/>
                        <a:buSzTx/>
                        <a:buFontTx/>
                        <a:buNone/>
                        <a:tabLst/>
                      </a:pPr>
                      <a:r>
                        <a:rPr kumimoji="0" lang="zh-TW" altLang="zh-TW" sz="2400" b="1" i="0" u="none" strike="noStrike" cap="none" normalizeH="0" baseline="0" smtClean="0">
                          <a:ln>
                            <a:noFill/>
                          </a:ln>
                          <a:solidFill>
                            <a:srgbClr val="000000"/>
                          </a:solidFill>
                          <a:effectLst/>
                          <a:latin typeface="微軟正黑體" pitchFamily="34" charset="-120"/>
                          <a:ea typeface="微軟正黑體" pitchFamily="34" charset="-120"/>
                        </a:rPr>
                        <a:t>農</a:t>
                      </a:r>
                      <a:r>
                        <a:rPr kumimoji="0" lang="en-US" altLang="zh-TW" sz="2400" b="1" i="0" u="none" strike="noStrike" cap="none" normalizeH="0" baseline="0" smtClean="0">
                          <a:ln>
                            <a:noFill/>
                          </a:ln>
                          <a:solidFill>
                            <a:srgbClr val="000000"/>
                          </a:solidFill>
                          <a:effectLst/>
                          <a:latin typeface="微軟正黑體" pitchFamily="34" charset="-120"/>
                          <a:ea typeface="微軟正黑體" pitchFamily="34" charset="-120"/>
                        </a:rPr>
                        <a:t/>
                      </a:r>
                      <a:br>
                        <a:rPr kumimoji="0" lang="en-US" altLang="zh-TW" sz="2400" b="1" i="0" u="none" strike="noStrike" cap="none" normalizeH="0" baseline="0" smtClean="0">
                          <a:ln>
                            <a:noFill/>
                          </a:ln>
                          <a:solidFill>
                            <a:srgbClr val="000000"/>
                          </a:solidFill>
                          <a:effectLst/>
                          <a:latin typeface="微軟正黑體" pitchFamily="34" charset="-120"/>
                          <a:ea typeface="微軟正黑體" pitchFamily="34" charset="-120"/>
                        </a:rPr>
                      </a:br>
                      <a:r>
                        <a:rPr kumimoji="0" lang="en-US" altLang="zh-TW" sz="2400" b="1" i="0" u="none" strike="noStrike" cap="none" normalizeH="0" baseline="0" smtClean="0">
                          <a:ln>
                            <a:noFill/>
                          </a:ln>
                          <a:solidFill>
                            <a:srgbClr val="000000"/>
                          </a:solidFill>
                          <a:effectLst/>
                          <a:latin typeface="微軟正黑體" pitchFamily="34" charset="-120"/>
                          <a:ea typeface="微軟正黑體" pitchFamily="34" charset="-120"/>
                        </a:rPr>
                        <a:t>5</a:t>
                      </a:r>
                      <a:endParaRPr kumimoji="0" lang="zh-TW" altLang="zh-TW" sz="2400" b="1" i="0" u="none" strike="noStrike" cap="none" normalizeH="0" baseline="0" smtClean="0">
                        <a:ln>
                          <a:noFill/>
                        </a:ln>
                        <a:solidFill>
                          <a:srgbClr val="000000"/>
                        </a:solidFill>
                        <a:effectLst/>
                        <a:latin typeface="微軟正黑體" pitchFamily="34" charset="-120"/>
                        <a:ea typeface="微軟正黑體" pitchFamily="34" charset="-120"/>
                        <a:cs typeface="Times New Roman" pitchFamily="18" charset="0"/>
                      </a:endParaRPr>
                    </a:p>
                  </a:txBody>
                  <a:tcPr marL="35564" marR="35564" marT="0" marB="0" anchor="ctr"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solidFill>
                      <a:srgbClr val="F0F8F9"/>
                    </a:solidFill>
                  </a:tcPr>
                </a:tc>
                <a:tc rowSpan="2">
                  <a:txBody>
                    <a:bodyPr/>
                    <a:lstStyle>
                      <a:lvl1pPr defTabSz="912813">
                        <a:spcBef>
                          <a:spcPct val="20000"/>
                        </a:spcBef>
                        <a:defRPr kumimoji="1" sz="5800">
                          <a:solidFill>
                            <a:schemeClr val="tx1"/>
                          </a:solidFill>
                          <a:latin typeface="Arial" pitchFamily="34" charset="0"/>
                          <a:ea typeface="新細明體" pitchFamily="18" charset="-120"/>
                        </a:defRPr>
                      </a:lvl1pPr>
                      <a:lvl2pPr defTabSz="912813">
                        <a:spcBef>
                          <a:spcPct val="20000"/>
                        </a:spcBef>
                        <a:defRPr kumimoji="1" sz="5000">
                          <a:solidFill>
                            <a:schemeClr val="tx1"/>
                          </a:solidFill>
                          <a:latin typeface="Arial" pitchFamily="34" charset="0"/>
                          <a:ea typeface="新細明體" pitchFamily="18" charset="-120"/>
                        </a:defRPr>
                      </a:lvl2pPr>
                      <a:lvl3pPr defTabSz="912813">
                        <a:spcBef>
                          <a:spcPct val="20000"/>
                        </a:spcBef>
                        <a:defRPr kumimoji="1" sz="4400">
                          <a:solidFill>
                            <a:schemeClr val="tx1"/>
                          </a:solidFill>
                          <a:latin typeface="Arial" pitchFamily="34" charset="0"/>
                          <a:ea typeface="新細明體" pitchFamily="18" charset="-120"/>
                        </a:defRPr>
                      </a:lvl3pPr>
                      <a:lvl4pPr defTabSz="912813">
                        <a:spcBef>
                          <a:spcPct val="20000"/>
                        </a:spcBef>
                        <a:defRPr kumimoji="1" sz="3600">
                          <a:solidFill>
                            <a:schemeClr val="tx1"/>
                          </a:solidFill>
                          <a:latin typeface="Arial" pitchFamily="34" charset="0"/>
                          <a:ea typeface="新細明體" pitchFamily="18" charset="-120"/>
                        </a:defRPr>
                      </a:lvl4pPr>
                      <a:lvl5pPr defTabSz="912813">
                        <a:spcBef>
                          <a:spcPct val="20000"/>
                        </a:spcBef>
                        <a:defRPr kumimoji="1" sz="3600">
                          <a:solidFill>
                            <a:schemeClr val="tx1"/>
                          </a:solidFill>
                          <a:latin typeface="Arial" pitchFamily="34" charset="0"/>
                          <a:ea typeface="新細明體" pitchFamily="18" charset="-120"/>
                        </a:defRPr>
                      </a:lvl5pPr>
                      <a:lvl6pPr marL="2282825" indent="3175" defTabSz="912813" eaLnBrk="0" fontAlgn="base" hangingPunct="0">
                        <a:spcBef>
                          <a:spcPct val="20000"/>
                        </a:spcBef>
                        <a:spcAft>
                          <a:spcPct val="0"/>
                        </a:spcAft>
                        <a:defRPr kumimoji="1" sz="3600">
                          <a:solidFill>
                            <a:schemeClr val="tx1"/>
                          </a:solidFill>
                          <a:latin typeface="Arial" pitchFamily="34" charset="0"/>
                          <a:ea typeface="新細明體" pitchFamily="18" charset="-120"/>
                        </a:defRPr>
                      </a:lvl6pPr>
                      <a:lvl7pPr marL="2740025" indent="3175" defTabSz="912813" eaLnBrk="0" fontAlgn="base" hangingPunct="0">
                        <a:spcBef>
                          <a:spcPct val="20000"/>
                        </a:spcBef>
                        <a:spcAft>
                          <a:spcPct val="0"/>
                        </a:spcAft>
                        <a:defRPr kumimoji="1" sz="3600">
                          <a:solidFill>
                            <a:schemeClr val="tx1"/>
                          </a:solidFill>
                          <a:latin typeface="Arial" pitchFamily="34" charset="0"/>
                          <a:ea typeface="新細明體" pitchFamily="18" charset="-120"/>
                        </a:defRPr>
                      </a:lvl7pPr>
                      <a:lvl8pPr marL="3197225" indent="3175" defTabSz="912813" eaLnBrk="0" fontAlgn="base" hangingPunct="0">
                        <a:spcBef>
                          <a:spcPct val="20000"/>
                        </a:spcBef>
                        <a:spcAft>
                          <a:spcPct val="0"/>
                        </a:spcAft>
                        <a:defRPr kumimoji="1" sz="3600">
                          <a:solidFill>
                            <a:schemeClr val="tx1"/>
                          </a:solidFill>
                          <a:latin typeface="Arial" pitchFamily="34" charset="0"/>
                          <a:ea typeface="新細明體" pitchFamily="18" charset="-120"/>
                        </a:defRPr>
                      </a:lvl8pPr>
                      <a:lvl9pPr marL="3654425" indent="3175" defTabSz="912813" eaLnBrk="0" fontAlgn="base" hangingPunct="0">
                        <a:spcBef>
                          <a:spcPct val="20000"/>
                        </a:spcBef>
                        <a:spcAft>
                          <a:spcPct val="0"/>
                        </a:spcAft>
                        <a:defRPr kumimoji="1" sz="3600">
                          <a:solidFill>
                            <a:schemeClr val="tx1"/>
                          </a:solidFill>
                          <a:latin typeface="Arial" pitchFamily="34" charset="0"/>
                          <a:ea typeface="新細明體" pitchFamily="18" charset="-120"/>
                        </a:defRPr>
                      </a:lvl9pPr>
                    </a:lstStyle>
                    <a:p>
                      <a:pPr marL="0" marR="0" lvl="0" indent="0" algn="ctr" defTabSz="912813" rtl="0" eaLnBrk="1" fontAlgn="base" latinLnBrk="0" hangingPunct="1">
                        <a:lnSpc>
                          <a:spcPct val="100000"/>
                        </a:lnSpc>
                        <a:spcBef>
                          <a:spcPct val="0"/>
                        </a:spcBef>
                        <a:spcAft>
                          <a:spcPct val="0"/>
                        </a:spcAft>
                        <a:buClrTx/>
                        <a:buSzTx/>
                        <a:buFontTx/>
                        <a:buNone/>
                        <a:tabLst/>
                      </a:pPr>
                      <a:r>
                        <a:rPr kumimoji="0" lang="zh-TW" altLang="zh-TW" sz="2400" b="1" i="0" u="none" strike="noStrike" cap="none" normalizeH="0" baseline="0" smtClean="0">
                          <a:ln>
                            <a:noFill/>
                          </a:ln>
                          <a:solidFill>
                            <a:srgbClr val="000000"/>
                          </a:solidFill>
                          <a:effectLst/>
                          <a:latin typeface="微軟正黑體" pitchFamily="34" charset="-120"/>
                          <a:ea typeface="微軟正黑體" pitchFamily="34" charset="-120"/>
                        </a:rPr>
                        <a:t>國</a:t>
                      </a:r>
                      <a:endParaRPr kumimoji="0" lang="en-US" altLang="zh-TW" sz="2400" b="1" i="0" u="none" strike="noStrike" cap="none" normalizeH="0" baseline="0" smtClean="0">
                        <a:ln>
                          <a:noFill/>
                        </a:ln>
                        <a:solidFill>
                          <a:srgbClr val="000000"/>
                        </a:solidFill>
                        <a:effectLst/>
                        <a:latin typeface="微軟正黑體" pitchFamily="34" charset="-120"/>
                        <a:ea typeface="微軟正黑體" pitchFamily="34" charset="-120"/>
                      </a:endParaRPr>
                    </a:p>
                    <a:p>
                      <a:pPr marL="0" marR="0" lvl="0" indent="0" algn="ctr" defTabSz="912813" rtl="0" eaLnBrk="1" fontAlgn="base" latinLnBrk="0" hangingPunct="1">
                        <a:lnSpc>
                          <a:spcPct val="100000"/>
                        </a:lnSpc>
                        <a:spcBef>
                          <a:spcPct val="0"/>
                        </a:spcBef>
                        <a:spcAft>
                          <a:spcPct val="0"/>
                        </a:spcAft>
                        <a:buClrTx/>
                        <a:buSzTx/>
                        <a:buFontTx/>
                        <a:buNone/>
                        <a:tabLst/>
                      </a:pPr>
                      <a:r>
                        <a:rPr kumimoji="0" lang="en-US" altLang="zh-TW" sz="2400" b="1" i="0" u="none" strike="noStrike" cap="none" normalizeH="0" baseline="0" smtClean="0">
                          <a:ln>
                            <a:noFill/>
                          </a:ln>
                          <a:solidFill>
                            <a:srgbClr val="000000"/>
                          </a:solidFill>
                          <a:effectLst/>
                          <a:latin typeface="微軟正黑體" pitchFamily="34" charset="-120"/>
                          <a:ea typeface="微軟正黑體" pitchFamily="34" charset="-120"/>
                        </a:rPr>
                        <a:t>1</a:t>
                      </a:r>
                      <a:endParaRPr kumimoji="0" lang="zh-TW" altLang="zh-TW" sz="2400" b="1" i="0" u="none" strike="noStrike" cap="none" normalizeH="0" baseline="0" smtClean="0">
                        <a:ln>
                          <a:noFill/>
                        </a:ln>
                        <a:solidFill>
                          <a:srgbClr val="000000"/>
                        </a:solidFill>
                        <a:effectLst/>
                        <a:latin typeface="微軟正黑體" pitchFamily="34" charset="-120"/>
                        <a:ea typeface="微軟正黑體" pitchFamily="34" charset="-120"/>
                        <a:cs typeface="Times New Roman" pitchFamily="18" charset="0"/>
                      </a:endParaRPr>
                    </a:p>
                  </a:txBody>
                  <a:tcPr marL="35564" marR="35564" marT="0" marB="0" anchor="ctr"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solidFill>
                      <a:srgbClr val="F0F8F9"/>
                    </a:solidFill>
                  </a:tcPr>
                </a:tc>
                <a:tc rowSpan="2">
                  <a:txBody>
                    <a:bodyPr/>
                    <a:lstStyle>
                      <a:lvl1pPr defTabSz="912813">
                        <a:spcBef>
                          <a:spcPct val="20000"/>
                        </a:spcBef>
                        <a:defRPr kumimoji="1" sz="5800">
                          <a:solidFill>
                            <a:schemeClr val="tx1"/>
                          </a:solidFill>
                          <a:latin typeface="Arial" pitchFamily="34" charset="0"/>
                          <a:ea typeface="新細明體" pitchFamily="18" charset="-120"/>
                        </a:defRPr>
                      </a:lvl1pPr>
                      <a:lvl2pPr defTabSz="912813">
                        <a:spcBef>
                          <a:spcPct val="20000"/>
                        </a:spcBef>
                        <a:defRPr kumimoji="1" sz="5000">
                          <a:solidFill>
                            <a:schemeClr val="tx1"/>
                          </a:solidFill>
                          <a:latin typeface="Arial" pitchFamily="34" charset="0"/>
                          <a:ea typeface="新細明體" pitchFamily="18" charset="-120"/>
                        </a:defRPr>
                      </a:lvl2pPr>
                      <a:lvl3pPr defTabSz="912813">
                        <a:spcBef>
                          <a:spcPct val="20000"/>
                        </a:spcBef>
                        <a:defRPr kumimoji="1" sz="4400">
                          <a:solidFill>
                            <a:schemeClr val="tx1"/>
                          </a:solidFill>
                          <a:latin typeface="Arial" pitchFamily="34" charset="0"/>
                          <a:ea typeface="新細明體" pitchFamily="18" charset="-120"/>
                        </a:defRPr>
                      </a:lvl3pPr>
                      <a:lvl4pPr defTabSz="912813">
                        <a:spcBef>
                          <a:spcPct val="20000"/>
                        </a:spcBef>
                        <a:defRPr kumimoji="1" sz="3600">
                          <a:solidFill>
                            <a:schemeClr val="tx1"/>
                          </a:solidFill>
                          <a:latin typeface="Arial" pitchFamily="34" charset="0"/>
                          <a:ea typeface="新細明體" pitchFamily="18" charset="-120"/>
                        </a:defRPr>
                      </a:lvl4pPr>
                      <a:lvl5pPr defTabSz="912813">
                        <a:spcBef>
                          <a:spcPct val="20000"/>
                        </a:spcBef>
                        <a:defRPr kumimoji="1" sz="3600">
                          <a:solidFill>
                            <a:schemeClr val="tx1"/>
                          </a:solidFill>
                          <a:latin typeface="Arial" pitchFamily="34" charset="0"/>
                          <a:ea typeface="新細明體" pitchFamily="18" charset="-120"/>
                        </a:defRPr>
                      </a:lvl5pPr>
                      <a:lvl6pPr marL="2282825" indent="3175" defTabSz="912813" eaLnBrk="0" fontAlgn="base" hangingPunct="0">
                        <a:spcBef>
                          <a:spcPct val="20000"/>
                        </a:spcBef>
                        <a:spcAft>
                          <a:spcPct val="0"/>
                        </a:spcAft>
                        <a:defRPr kumimoji="1" sz="3600">
                          <a:solidFill>
                            <a:schemeClr val="tx1"/>
                          </a:solidFill>
                          <a:latin typeface="Arial" pitchFamily="34" charset="0"/>
                          <a:ea typeface="新細明體" pitchFamily="18" charset="-120"/>
                        </a:defRPr>
                      </a:lvl6pPr>
                      <a:lvl7pPr marL="2740025" indent="3175" defTabSz="912813" eaLnBrk="0" fontAlgn="base" hangingPunct="0">
                        <a:spcBef>
                          <a:spcPct val="20000"/>
                        </a:spcBef>
                        <a:spcAft>
                          <a:spcPct val="0"/>
                        </a:spcAft>
                        <a:defRPr kumimoji="1" sz="3600">
                          <a:solidFill>
                            <a:schemeClr val="tx1"/>
                          </a:solidFill>
                          <a:latin typeface="Arial" pitchFamily="34" charset="0"/>
                          <a:ea typeface="新細明體" pitchFamily="18" charset="-120"/>
                        </a:defRPr>
                      </a:lvl7pPr>
                      <a:lvl8pPr marL="3197225" indent="3175" defTabSz="912813" eaLnBrk="0" fontAlgn="base" hangingPunct="0">
                        <a:spcBef>
                          <a:spcPct val="20000"/>
                        </a:spcBef>
                        <a:spcAft>
                          <a:spcPct val="0"/>
                        </a:spcAft>
                        <a:defRPr kumimoji="1" sz="3600">
                          <a:solidFill>
                            <a:schemeClr val="tx1"/>
                          </a:solidFill>
                          <a:latin typeface="Arial" pitchFamily="34" charset="0"/>
                          <a:ea typeface="新細明體" pitchFamily="18" charset="-120"/>
                        </a:defRPr>
                      </a:lvl8pPr>
                      <a:lvl9pPr marL="3654425" indent="3175" defTabSz="912813" eaLnBrk="0" fontAlgn="base" hangingPunct="0">
                        <a:spcBef>
                          <a:spcPct val="20000"/>
                        </a:spcBef>
                        <a:spcAft>
                          <a:spcPct val="0"/>
                        </a:spcAft>
                        <a:defRPr kumimoji="1" sz="3600">
                          <a:solidFill>
                            <a:schemeClr val="tx1"/>
                          </a:solidFill>
                          <a:latin typeface="Arial" pitchFamily="34" charset="0"/>
                          <a:ea typeface="新細明體" pitchFamily="18" charset="-120"/>
                        </a:defRPr>
                      </a:lvl9pPr>
                    </a:lstStyle>
                    <a:p>
                      <a:pPr marL="0" marR="0" lvl="0" indent="0" algn="ctr" defTabSz="912813" rtl="0" eaLnBrk="1" fontAlgn="base" latinLnBrk="0" hangingPunct="1">
                        <a:lnSpc>
                          <a:spcPct val="100000"/>
                        </a:lnSpc>
                        <a:spcBef>
                          <a:spcPct val="0"/>
                        </a:spcBef>
                        <a:spcAft>
                          <a:spcPct val="0"/>
                        </a:spcAft>
                        <a:buClrTx/>
                        <a:buSzTx/>
                        <a:buFontTx/>
                        <a:buNone/>
                        <a:tabLst/>
                      </a:pPr>
                      <a:r>
                        <a:rPr kumimoji="0" lang="zh-TW" altLang="zh-TW" sz="2400" b="1" i="0" u="none" strike="noStrike" cap="none" normalizeH="0" baseline="0" smtClean="0">
                          <a:ln>
                            <a:noFill/>
                          </a:ln>
                          <a:solidFill>
                            <a:srgbClr val="000000"/>
                          </a:solidFill>
                          <a:effectLst/>
                          <a:latin typeface="微軟正黑體" pitchFamily="34" charset="-120"/>
                          <a:ea typeface="微軟正黑體" pitchFamily="34" charset="-120"/>
                        </a:rPr>
                        <a:t>國</a:t>
                      </a:r>
                      <a:endParaRPr kumimoji="0" lang="en-US" altLang="zh-TW" sz="2400" b="1" i="0" u="none" strike="noStrike" cap="none" normalizeH="0" baseline="0" smtClean="0">
                        <a:ln>
                          <a:noFill/>
                        </a:ln>
                        <a:solidFill>
                          <a:srgbClr val="000000"/>
                        </a:solidFill>
                        <a:effectLst/>
                        <a:latin typeface="微軟正黑體" pitchFamily="34" charset="-120"/>
                        <a:ea typeface="微軟正黑體" pitchFamily="34" charset="-120"/>
                      </a:endParaRPr>
                    </a:p>
                    <a:p>
                      <a:pPr marL="0" marR="0" lvl="0" indent="0" algn="ctr" defTabSz="912813" rtl="0" eaLnBrk="1" fontAlgn="base" latinLnBrk="0" hangingPunct="1">
                        <a:lnSpc>
                          <a:spcPct val="100000"/>
                        </a:lnSpc>
                        <a:spcBef>
                          <a:spcPct val="0"/>
                        </a:spcBef>
                        <a:spcAft>
                          <a:spcPct val="0"/>
                        </a:spcAft>
                        <a:buClrTx/>
                        <a:buSzTx/>
                        <a:buFontTx/>
                        <a:buNone/>
                        <a:tabLst/>
                      </a:pPr>
                      <a:r>
                        <a:rPr kumimoji="0" lang="en-US" altLang="zh-TW" sz="2400" b="1" i="0" u="none" strike="noStrike" cap="none" normalizeH="0" baseline="0" smtClean="0">
                          <a:ln>
                            <a:noFill/>
                          </a:ln>
                          <a:solidFill>
                            <a:srgbClr val="000000"/>
                          </a:solidFill>
                          <a:effectLst/>
                          <a:latin typeface="微軟正黑體" pitchFamily="34" charset="-120"/>
                          <a:ea typeface="微軟正黑體" pitchFamily="34" charset="-120"/>
                        </a:rPr>
                        <a:t>2</a:t>
                      </a:r>
                      <a:endParaRPr kumimoji="0" lang="zh-TW" altLang="zh-TW" sz="2400" b="1" i="0" u="none" strike="noStrike" cap="none" normalizeH="0" baseline="0" smtClean="0">
                        <a:ln>
                          <a:noFill/>
                        </a:ln>
                        <a:solidFill>
                          <a:srgbClr val="000000"/>
                        </a:solidFill>
                        <a:effectLst/>
                        <a:latin typeface="微軟正黑體" pitchFamily="34" charset="-120"/>
                        <a:ea typeface="微軟正黑體" pitchFamily="34" charset="-120"/>
                        <a:cs typeface="Times New Roman" pitchFamily="18" charset="0"/>
                      </a:endParaRPr>
                    </a:p>
                  </a:txBody>
                  <a:tcPr marL="35564" marR="35564" marT="0" marB="0" anchor="ctr"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solidFill>
                      <a:srgbClr val="F0F8F9"/>
                    </a:solidFill>
                  </a:tcPr>
                </a:tc>
                <a:tc rowSpan="2">
                  <a:txBody>
                    <a:bodyPr/>
                    <a:lstStyle>
                      <a:lvl1pPr defTabSz="912813">
                        <a:spcBef>
                          <a:spcPct val="20000"/>
                        </a:spcBef>
                        <a:defRPr kumimoji="1" sz="5800">
                          <a:solidFill>
                            <a:schemeClr val="tx1"/>
                          </a:solidFill>
                          <a:latin typeface="Arial" pitchFamily="34" charset="0"/>
                          <a:ea typeface="新細明體" pitchFamily="18" charset="-120"/>
                        </a:defRPr>
                      </a:lvl1pPr>
                      <a:lvl2pPr defTabSz="912813">
                        <a:spcBef>
                          <a:spcPct val="20000"/>
                        </a:spcBef>
                        <a:defRPr kumimoji="1" sz="5000">
                          <a:solidFill>
                            <a:schemeClr val="tx1"/>
                          </a:solidFill>
                          <a:latin typeface="Arial" pitchFamily="34" charset="0"/>
                          <a:ea typeface="新細明體" pitchFamily="18" charset="-120"/>
                        </a:defRPr>
                      </a:lvl2pPr>
                      <a:lvl3pPr defTabSz="912813">
                        <a:spcBef>
                          <a:spcPct val="20000"/>
                        </a:spcBef>
                        <a:defRPr kumimoji="1" sz="4400">
                          <a:solidFill>
                            <a:schemeClr val="tx1"/>
                          </a:solidFill>
                          <a:latin typeface="Arial" pitchFamily="34" charset="0"/>
                          <a:ea typeface="新細明體" pitchFamily="18" charset="-120"/>
                        </a:defRPr>
                      </a:lvl3pPr>
                      <a:lvl4pPr defTabSz="912813">
                        <a:spcBef>
                          <a:spcPct val="20000"/>
                        </a:spcBef>
                        <a:defRPr kumimoji="1" sz="3600">
                          <a:solidFill>
                            <a:schemeClr val="tx1"/>
                          </a:solidFill>
                          <a:latin typeface="Arial" pitchFamily="34" charset="0"/>
                          <a:ea typeface="新細明體" pitchFamily="18" charset="-120"/>
                        </a:defRPr>
                      </a:lvl4pPr>
                      <a:lvl5pPr defTabSz="912813">
                        <a:spcBef>
                          <a:spcPct val="20000"/>
                        </a:spcBef>
                        <a:defRPr kumimoji="1" sz="3600">
                          <a:solidFill>
                            <a:schemeClr val="tx1"/>
                          </a:solidFill>
                          <a:latin typeface="Arial" pitchFamily="34" charset="0"/>
                          <a:ea typeface="新細明體" pitchFamily="18" charset="-120"/>
                        </a:defRPr>
                      </a:lvl5pPr>
                      <a:lvl6pPr marL="2282825" indent="3175" defTabSz="912813" eaLnBrk="0" fontAlgn="base" hangingPunct="0">
                        <a:spcBef>
                          <a:spcPct val="20000"/>
                        </a:spcBef>
                        <a:spcAft>
                          <a:spcPct val="0"/>
                        </a:spcAft>
                        <a:defRPr kumimoji="1" sz="3600">
                          <a:solidFill>
                            <a:schemeClr val="tx1"/>
                          </a:solidFill>
                          <a:latin typeface="Arial" pitchFamily="34" charset="0"/>
                          <a:ea typeface="新細明體" pitchFamily="18" charset="-120"/>
                        </a:defRPr>
                      </a:lvl6pPr>
                      <a:lvl7pPr marL="2740025" indent="3175" defTabSz="912813" eaLnBrk="0" fontAlgn="base" hangingPunct="0">
                        <a:spcBef>
                          <a:spcPct val="20000"/>
                        </a:spcBef>
                        <a:spcAft>
                          <a:spcPct val="0"/>
                        </a:spcAft>
                        <a:defRPr kumimoji="1" sz="3600">
                          <a:solidFill>
                            <a:schemeClr val="tx1"/>
                          </a:solidFill>
                          <a:latin typeface="Arial" pitchFamily="34" charset="0"/>
                          <a:ea typeface="新細明體" pitchFamily="18" charset="-120"/>
                        </a:defRPr>
                      </a:lvl7pPr>
                      <a:lvl8pPr marL="3197225" indent="3175" defTabSz="912813" eaLnBrk="0" fontAlgn="base" hangingPunct="0">
                        <a:spcBef>
                          <a:spcPct val="20000"/>
                        </a:spcBef>
                        <a:spcAft>
                          <a:spcPct val="0"/>
                        </a:spcAft>
                        <a:defRPr kumimoji="1" sz="3600">
                          <a:solidFill>
                            <a:schemeClr val="tx1"/>
                          </a:solidFill>
                          <a:latin typeface="Arial" pitchFamily="34" charset="0"/>
                          <a:ea typeface="新細明體" pitchFamily="18" charset="-120"/>
                        </a:defRPr>
                      </a:lvl8pPr>
                      <a:lvl9pPr marL="3654425" indent="3175" defTabSz="912813" eaLnBrk="0" fontAlgn="base" hangingPunct="0">
                        <a:spcBef>
                          <a:spcPct val="20000"/>
                        </a:spcBef>
                        <a:spcAft>
                          <a:spcPct val="0"/>
                        </a:spcAft>
                        <a:defRPr kumimoji="1" sz="3600">
                          <a:solidFill>
                            <a:schemeClr val="tx1"/>
                          </a:solidFill>
                          <a:latin typeface="Arial" pitchFamily="34" charset="0"/>
                          <a:ea typeface="新細明體" pitchFamily="18" charset="-120"/>
                        </a:defRPr>
                      </a:lvl9pPr>
                    </a:lstStyle>
                    <a:p>
                      <a:pPr marL="0" marR="0" lvl="0" indent="0" algn="ctr" defTabSz="912813" rtl="0" eaLnBrk="1" fontAlgn="base" latinLnBrk="0" hangingPunct="1">
                        <a:lnSpc>
                          <a:spcPct val="100000"/>
                        </a:lnSpc>
                        <a:spcBef>
                          <a:spcPct val="0"/>
                        </a:spcBef>
                        <a:spcAft>
                          <a:spcPct val="0"/>
                        </a:spcAft>
                        <a:buClrTx/>
                        <a:buSzTx/>
                        <a:buFontTx/>
                        <a:buNone/>
                        <a:tabLst/>
                      </a:pPr>
                      <a:r>
                        <a:rPr kumimoji="0" lang="zh-TW" altLang="zh-TW" sz="2400" b="1" i="0" u="none" strike="noStrike" cap="none" normalizeH="0" baseline="0" smtClean="0">
                          <a:ln>
                            <a:noFill/>
                          </a:ln>
                          <a:solidFill>
                            <a:srgbClr val="000000"/>
                          </a:solidFill>
                          <a:effectLst/>
                          <a:latin typeface="微軟正黑體" pitchFamily="34" charset="-120"/>
                          <a:ea typeface="微軟正黑體" pitchFamily="34" charset="-120"/>
                        </a:rPr>
                        <a:t>國</a:t>
                      </a:r>
                      <a:endParaRPr kumimoji="0" lang="en-US" altLang="zh-TW" sz="2400" b="1" i="0" u="none" strike="noStrike" cap="none" normalizeH="0" baseline="0" smtClean="0">
                        <a:ln>
                          <a:noFill/>
                        </a:ln>
                        <a:solidFill>
                          <a:srgbClr val="000000"/>
                        </a:solidFill>
                        <a:effectLst/>
                        <a:latin typeface="微軟正黑體" pitchFamily="34" charset="-120"/>
                        <a:ea typeface="微軟正黑體" pitchFamily="34" charset="-120"/>
                      </a:endParaRPr>
                    </a:p>
                    <a:p>
                      <a:pPr marL="0" marR="0" lvl="0" indent="0" algn="ctr" defTabSz="912813" rtl="0" eaLnBrk="1" fontAlgn="base" latinLnBrk="0" hangingPunct="1">
                        <a:lnSpc>
                          <a:spcPct val="100000"/>
                        </a:lnSpc>
                        <a:spcBef>
                          <a:spcPct val="0"/>
                        </a:spcBef>
                        <a:spcAft>
                          <a:spcPct val="0"/>
                        </a:spcAft>
                        <a:buClrTx/>
                        <a:buSzTx/>
                        <a:buFontTx/>
                        <a:buNone/>
                        <a:tabLst/>
                      </a:pPr>
                      <a:r>
                        <a:rPr kumimoji="0" lang="en-US" altLang="zh-TW" sz="2400" b="1" i="0" u="none" strike="noStrike" cap="none" normalizeH="0" baseline="0" smtClean="0">
                          <a:ln>
                            <a:noFill/>
                          </a:ln>
                          <a:solidFill>
                            <a:srgbClr val="000000"/>
                          </a:solidFill>
                          <a:effectLst/>
                          <a:latin typeface="微軟正黑體" pitchFamily="34" charset="-120"/>
                          <a:ea typeface="微軟正黑體" pitchFamily="34" charset="-120"/>
                        </a:rPr>
                        <a:t>3</a:t>
                      </a:r>
                      <a:endParaRPr kumimoji="0" lang="zh-TW" altLang="zh-TW" sz="2400" b="1" i="0" u="none" strike="noStrike" cap="none" normalizeH="0" baseline="0" smtClean="0">
                        <a:ln>
                          <a:noFill/>
                        </a:ln>
                        <a:solidFill>
                          <a:srgbClr val="000000"/>
                        </a:solidFill>
                        <a:effectLst/>
                        <a:latin typeface="微軟正黑體" pitchFamily="34" charset="-120"/>
                        <a:ea typeface="微軟正黑體" pitchFamily="34" charset="-120"/>
                        <a:cs typeface="Times New Roman" pitchFamily="18" charset="0"/>
                      </a:endParaRPr>
                    </a:p>
                  </a:txBody>
                  <a:tcPr marL="35564" marR="35564" marT="0" marB="0" anchor="ctr"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solidFill>
                      <a:srgbClr val="F0F8F9"/>
                    </a:solidFill>
                  </a:tcPr>
                </a:tc>
                <a:tc rowSpan="2">
                  <a:txBody>
                    <a:bodyPr/>
                    <a:lstStyle>
                      <a:lvl1pPr defTabSz="912813">
                        <a:spcBef>
                          <a:spcPct val="20000"/>
                        </a:spcBef>
                        <a:defRPr kumimoji="1" sz="5800">
                          <a:solidFill>
                            <a:schemeClr val="tx1"/>
                          </a:solidFill>
                          <a:latin typeface="Arial" pitchFamily="34" charset="0"/>
                          <a:ea typeface="新細明體" pitchFamily="18" charset="-120"/>
                        </a:defRPr>
                      </a:lvl1pPr>
                      <a:lvl2pPr defTabSz="912813">
                        <a:spcBef>
                          <a:spcPct val="20000"/>
                        </a:spcBef>
                        <a:defRPr kumimoji="1" sz="5000">
                          <a:solidFill>
                            <a:schemeClr val="tx1"/>
                          </a:solidFill>
                          <a:latin typeface="Arial" pitchFamily="34" charset="0"/>
                          <a:ea typeface="新細明體" pitchFamily="18" charset="-120"/>
                        </a:defRPr>
                      </a:lvl2pPr>
                      <a:lvl3pPr defTabSz="912813">
                        <a:spcBef>
                          <a:spcPct val="20000"/>
                        </a:spcBef>
                        <a:defRPr kumimoji="1" sz="4400">
                          <a:solidFill>
                            <a:schemeClr val="tx1"/>
                          </a:solidFill>
                          <a:latin typeface="Arial" pitchFamily="34" charset="0"/>
                          <a:ea typeface="新細明體" pitchFamily="18" charset="-120"/>
                        </a:defRPr>
                      </a:lvl3pPr>
                      <a:lvl4pPr defTabSz="912813">
                        <a:spcBef>
                          <a:spcPct val="20000"/>
                        </a:spcBef>
                        <a:defRPr kumimoji="1" sz="3600">
                          <a:solidFill>
                            <a:schemeClr val="tx1"/>
                          </a:solidFill>
                          <a:latin typeface="Arial" pitchFamily="34" charset="0"/>
                          <a:ea typeface="新細明體" pitchFamily="18" charset="-120"/>
                        </a:defRPr>
                      </a:lvl4pPr>
                      <a:lvl5pPr defTabSz="912813">
                        <a:spcBef>
                          <a:spcPct val="20000"/>
                        </a:spcBef>
                        <a:defRPr kumimoji="1" sz="3600">
                          <a:solidFill>
                            <a:schemeClr val="tx1"/>
                          </a:solidFill>
                          <a:latin typeface="Arial" pitchFamily="34" charset="0"/>
                          <a:ea typeface="新細明體" pitchFamily="18" charset="-120"/>
                        </a:defRPr>
                      </a:lvl5pPr>
                      <a:lvl6pPr marL="2282825" indent="3175" defTabSz="912813" eaLnBrk="0" fontAlgn="base" hangingPunct="0">
                        <a:spcBef>
                          <a:spcPct val="20000"/>
                        </a:spcBef>
                        <a:spcAft>
                          <a:spcPct val="0"/>
                        </a:spcAft>
                        <a:defRPr kumimoji="1" sz="3600">
                          <a:solidFill>
                            <a:schemeClr val="tx1"/>
                          </a:solidFill>
                          <a:latin typeface="Arial" pitchFamily="34" charset="0"/>
                          <a:ea typeface="新細明體" pitchFamily="18" charset="-120"/>
                        </a:defRPr>
                      </a:lvl6pPr>
                      <a:lvl7pPr marL="2740025" indent="3175" defTabSz="912813" eaLnBrk="0" fontAlgn="base" hangingPunct="0">
                        <a:spcBef>
                          <a:spcPct val="20000"/>
                        </a:spcBef>
                        <a:spcAft>
                          <a:spcPct val="0"/>
                        </a:spcAft>
                        <a:defRPr kumimoji="1" sz="3600">
                          <a:solidFill>
                            <a:schemeClr val="tx1"/>
                          </a:solidFill>
                          <a:latin typeface="Arial" pitchFamily="34" charset="0"/>
                          <a:ea typeface="新細明體" pitchFamily="18" charset="-120"/>
                        </a:defRPr>
                      </a:lvl7pPr>
                      <a:lvl8pPr marL="3197225" indent="3175" defTabSz="912813" eaLnBrk="0" fontAlgn="base" hangingPunct="0">
                        <a:spcBef>
                          <a:spcPct val="20000"/>
                        </a:spcBef>
                        <a:spcAft>
                          <a:spcPct val="0"/>
                        </a:spcAft>
                        <a:defRPr kumimoji="1" sz="3600">
                          <a:solidFill>
                            <a:schemeClr val="tx1"/>
                          </a:solidFill>
                          <a:latin typeface="Arial" pitchFamily="34" charset="0"/>
                          <a:ea typeface="新細明體" pitchFamily="18" charset="-120"/>
                        </a:defRPr>
                      </a:lvl8pPr>
                      <a:lvl9pPr marL="3654425" indent="3175" defTabSz="912813" eaLnBrk="0" fontAlgn="base" hangingPunct="0">
                        <a:spcBef>
                          <a:spcPct val="20000"/>
                        </a:spcBef>
                        <a:spcAft>
                          <a:spcPct val="0"/>
                        </a:spcAft>
                        <a:defRPr kumimoji="1" sz="3600">
                          <a:solidFill>
                            <a:schemeClr val="tx1"/>
                          </a:solidFill>
                          <a:latin typeface="Arial" pitchFamily="34" charset="0"/>
                          <a:ea typeface="新細明體" pitchFamily="18" charset="-120"/>
                        </a:defRPr>
                      </a:lvl9pPr>
                    </a:lstStyle>
                    <a:p>
                      <a:pPr marL="0" marR="0" lvl="0" indent="0" algn="ctr" defTabSz="912813" rtl="0" eaLnBrk="1" fontAlgn="base" latinLnBrk="0" hangingPunct="1">
                        <a:lnSpc>
                          <a:spcPct val="100000"/>
                        </a:lnSpc>
                        <a:spcBef>
                          <a:spcPct val="0"/>
                        </a:spcBef>
                        <a:spcAft>
                          <a:spcPct val="0"/>
                        </a:spcAft>
                        <a:buClrTx/>
                        <a:buSzTx/>
                        <a:buFontTx/>
                        <a:buNone/>
                        <a:tabLst/>
                      </a:pPr>
                      <a:r>
                        <a:rPr kumimoji="0" lang="zh-TW" altLang="zh-TW" sz="2400" b="1" i="0" u="none" strike="noStrike" cap="none" normalizeH="0" baseline="0" smtClean="0">
                          <a:ln>
                            <a:noFill/>
                          </a:ln>
                          <a:solidFill>
                            <a:srgbClr val="000000"/>
                          </a:solidFill>
                          <a:effectLst/>
                          <a:latin typeface="微軟正黑體" pitchFamily="34" charset="-120"/>
                          <a:ea typeface="微軟正黑體" pitchFamily="34" charset="-120"/>
                        </a:rPr>
                        <a:t>國</a:t>
                      </a:r>
                      <a:endParaRPr kumimoji="0" lang="en-US" altLang="zh-TW" sz="2400" b="1" i="0" u="none" strike="noStrike" cap="none" normalizeH="0" baseline="0" smtClean="0">
                        <a:ln>
                          <a:noFill/>
                        </a:ln>
                        <a:solidFill>
                          <a:srgbClr val="000000"/>
                        </a:solidFill>
                        <a:effectLst/>
                        <a:latin typeface="微軟正黑體" pitchFamily="34" charset="-120"/>
                        <a:ea typeface="微軟正黑體" pitchFamily="34" charset="-120"/>
                      </a:endParaRPr>
                    </a:p>
                    <a:p>
                      <a:pPr marL="0" marR="0" lvl="0" indent="0" algn="ctr" defTabSz="912813" rtl="0" eaLnBrk="1" fontAlgn="base" latinLnBrk="0" hangingPunct="1">
                        <a:lnSpc>
                          <a:spcPct val="100000"/>
                        </a:lnSpc>
                        <a:spcBef>
                          <a:spcPct val="0"/>
                        </a:spcBef>
                        <a:spcAft>
                          <a:spcPct val="0"/>
                        </a:spcAft>
                        <a:buClrTx/>
                        <a:buSzTx/>
                        <a:buFontTx/>
                        <a:buNone/>
                        <a:tabLst/>
                      </a:pPr>
                      <a:r>
                        <a:rPr kumimoji="0" lang="en-US" altLang="zh-TW" sz="2400" b="1" i="0" u="none" strike="noStrike" cap="none" normalizeH="0" baseline="0" smtClean="0">
                          <a:ln>
                            <a:noFill/>
                          </a:ln>
                          <a:solidFill>
                            <a:srgbClr val="000000"/>
                          </a:solidFill>
                          <a:effectLst/>
                          <a:latin typeface="微軟正黑體" pitchFamily="34" charset="-120"/>
                          <a:ea typeface="微軟正黑體" pitchFamily="34" charset="-120"/>
                        </a:rPr>
                        <a:t>4</a:t>
                      </a:r>
                      <a:endParaRPr kumimoji="0" lang="zh-TW" altLang="zh-TW" sz="2400" b="1" i="0" u="none" strike="noStrike" cap="none" normalizeH="0" baseline="0" smtClean="0">
                        <a:ln>
                          <a:noFill/>
                        </a:ln>
                        <a:solidFill>
                          <a:srgbClr val="000000"/>
                        </a:solidFill>
                        <a:effectLst/>
                        <a:latin typeface="微軟正黑體" pitchFamily="34" charset="-120"/>
                        <a:ea typeface="微軟正黑體" pitchFamily="34" charset="-120"/>
                        <a:cs typeface="Times New Roman" pitchFamily="18" charset="0"/>
                      </a:endParaRPr>
                    </a:p>
                  </a:txBody>
                  <a:tcPr marL="35564" marR="35564" marT="0" marB="0" anchor="ctr"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solidFill>
                      <a:srgbClr val="F0F8F9"/>
                    </a:solidFill>
                  </a:tcPr>
                </a:tc>
                <a:tc vMerge="1">
                  <a:txBody>
                    <a:bodyPr/>
                    <a:lstStyle/>
                    <a:p>
                      <a:endParaRPr lang="zh-TW" altLang="en-US"/>
                    </a:p>
                  </a:txBody>
                  <a:tcPr/>
                </a:tc>
              </a:tr>
              <a:tr h="365125">
                <a:tc vMerge="1">
                  <a:txBody>
                    <a:bodyPr/>
                    <a:lstStyle/>
                    <a:p>
                      <a:endParaRPr lang="zh-TW" altLang="en-US"/>
                    </a:p>
                  </a:txBody>
                  <a:tcPr/>
                </a:tc>
                <a:tc vMerge="1">
                  <a:txBody>
                    <a:bodyPr/>
                    <a:lstStyle/>
                    <a:p>
                      <a:endParaRPr lang="zh-TW" altLang="en-US"/>
                    </a:p>
                  </a:txBody>
                  <a:tcPr/>
                </a:tc>
                <a:tc vMerge="1">
                  <a:txBody>
                    <a:bodyPr/>
                    <a:lstStyle/>
                    <a:p>
                      <a:endParaRPr lang="zh-TW" altLang="en-US"/>
                    </a:p>
                  </a:txBody>
                  <a:tcPr/>
                </a:tc>
                <a:tc vMerge="1">
                  <a:txBody>
                    <a:bodyPr/>
                    <a:lstStyle/>
                    <a:p>
                      <a:endParaRPr lang="zh-TW" altLang="en-US"/>
                    </a:p>
                  </a:txBody>
                  <a:tcPr/>
                </a:tc>
                <a:tc vMerge="1">
                  <a:txBody>
                    <a:bodyPr/>
                    <a:lstStyle/>
                    <a:p>
                      <a:endParaRPr lang="zh-TW" altLang="en-US"/>
                    </a:p>
                  </a:txBody>
                  <a:tcPr/>
                </a:tc>
                <a:tc vMerge="1">
                  <a:txBody>
                    <a:bodyPr/>
                    <a:lstStyle/>
                    <a:p>
                      <a:endParaRPr lang="zh-TW" altLang="en-US"/>
                    </a:p>
                  </a:txBody>
                  <a:tcPr/>
                </a:tc>
                <a:tc>
                  <a:txBody>
                    <a:bodyPr/>
                    <a:lstStyle>
                      <a:lvl1pPr defTabSz="912813">
                        <a:spcBef>
                          <a:spcPct val="20000"/>
                        </a:spcBef>
                        <a:defRPr kumimoji="1" sz="5800">
                          <a:solidFill>
                            <a:schemeClr val="tx1"/>
                          </a:solidFill>
                          <a:latin typeface="Arial" pitchFamily="34" charset="0"/>
                          <a:ea typeface="新細明體" pitchFamily="18" charset="-120"/>
                        </a:defRPr>
                      </a:lvl1pPr>
                      <a:lvl2pPr defTabSz="912813">
                        <a:spcBef>
                          <a:spcPct val="20000"/>
                        </a:spcBef>
                        <a:defRPr kumimoji="1" sz="5000">
                          <a:solidFill>
                            <a:schemeClr val="tx1"/>
                          </a:solidFill>
                          <a:latin typeface="Arial" pitchFamily="34" charset="0"/>
                          <a:ea typeface="新細明體" pitchFamily="18" charset="-120"/>
                        </a:defRPr>
                      </a:lvl2pPr>
                      <a:lvl3pPr defTabSz="912813">
                        <a:spcBef>
                          <a:spcPct val="20000"/>
                        </a:spcBef>
                        <a:defRPr kumimoji="1" sz="4400">
                          <a:solidFill>
                            <a:schemeClr val="tx1"/>
                          </a:solidFill>
                          <a:latin typeface="Arial" pitchFamily="34" charset="0"/>
                          <a:ea typeface="新細明體" pitchFamily="18" charset="-120"/>
                        </a:defRPr>
                      </a:lvl3pPr>
                      <a:lvl4pPr defTabSz="912813">
                        <a:spcBef>
                          <a:spcPct val="20000"/>
                        </a:spcBef>
                        <a:defRPr kumimoji="1" sz="3600">
                          <a:solidFill>
                            <a:schemeClr val="tx1"/>
                          </a:solidFill>
                          <a:latin typeface="Arial" pitchFamily="34" charset="0"/>
                          <a:ea typeface="新細明體" pitchFamily="18" charset="-120"/>
                        </a:defRPr>
                      </a:lvl4pPr>
                      <a:lvl5pPr defTabSz="912813">
                        <a:spcBef>
                          <a:spcPct val="20000"/>
                        </a:spcBef>
                        <a:defRPr kumimoji="1" sz="3600">
                          <a:solidFill>
                            <a:schemeClr val="tx1"/>
                          </a:solidFill>
                          <a:latin typeface="Arial" pitchFamily="34" charset="0"/>
                          <a:ea typeface="新細明體" pitchFamily="18" charset="-120"/>
                        </a:defRPr>
                      </a:lvl5pPr>
                      <a:lvl6pPr marL="2282825" indent="3175" defTabSz="912813" eaLnBrk="0" fontAlgn="base" hangingPunct="0">
                        <a:spcBef>
                          <a:spcPct val="20000"/>
                        </a:spcBef>
                        <a:spcAft>
                          <a:spcPct val="0"/>
                        </a:spcAft>
                        <a:defRPr kumimoji="1" sz="3600">
                          <a:solidFill>
                            <a:schemeClr val="tx1"/>
                          </a:solidFill>
                          <a:latin typeface="Arial" pitchFamily="34" charset="0"/>
                          <a:ea typeface="新細明體" pitchFamily="18" charset="-120"/>
                        </a:defRPr>
                      </a:lvl6pPr>
                      <a:lvl7pPr marL="2740025" indent="3175" defTabSz="912813" eaLnBrk="0" fontAlgn="base" hangingPunct="0">
                        <a:spcBef>
                          <a:spcPct val="20000"/>
                        </a:spcBef>
                        <a:spcAft>
                          <a:spcPct val="0"/>
                        </a:spcAft>
                        <a:defRPr kumimoji="1" sz="3600">
                          <a:solidFill>
                            <a:schemeClr val="tx1"/>
                          </a:solidFill>
                          <a:latin typeface="Arial" pitchFamily="34" charset="0"/>
                          <a:ea typeface="新細明體" pitchFamily="18" charset="-120"/>
                        </a:defRPr>
                      </a:lvl7pPr>
                      <a:lvl8pPr marL="3197225" indent="3175" defTabSz="912813" eaLnBrk="0" fontAlgn="base" hangingPunct="0">
                        <a:spcBef>
                          <a:spcPct val="20000"/>
                        </a:spcBef>
                        <a:spcAft>
                          <a:spcPct val="0"/>
                        </a:spcAft>
                        <a:defRPr kumimoji="1" sz="3600">
                          <a:solidFill>
                            <a:schemeClr val="tx1"/>
                          </a:solidFill>
                          <a:latin typeface="Arial" pitchFamily="34" charset="0"/>
                          <a:ea typeface="新細明體" pitchFamily="18" charset="-120"/>
                        </a:defRPr>
                      </a:lvl8pPr>
                      <a:lvl9pPr marL="3654425" indent="3175" defTabSz="912813" eaLnBrk="0" fontAlgn="base" hangingPunct="0">
                        <a:spcBef>
                          <a:spcPct val="20000"/>
                        </a:spcBef>
                        <a:spcAft>
                          <a:spcPct val="0"/>
                        </a:spcAft>
                        <a:defRPr kumimoji="1" sz="3600">
                          <a:solidFill>
                            <a:schemeClr val="tx1"/>
                          </a:solidFill>
                          <a:latin typeface="Arial" pitchFamily="34" charset="0"/>
                          <a:ea typeface="新細明體" pitchFamily="18" charset="-120"/>
                        </a:defRPr>
                      </a:lvl9pPr>
                    </a:lstStyle>
                    <a:p>
                      <a:pPr marL="0" marR="0" lvl="0" indent="0" algn="ctr" defTabSz="912813" rtl="0" eaLnBrk="1" fontAlgn="base" latinLnBrk="0" hangingPunct="1">
                        <a:lnSpc>
                          <a:spcPct val="100000"/>
                        </a:lnSpc>
                        <a:spcBef>
                          <a:spcPct val="0"/>
                        </a:spcBef>
                        <a:spcAft>
                          <a:spcPct val="0"/>
                        </a:spcAft>
                        <a:buClrTx/>
                        <a:buSzTx/>
                        <a:buFontTx/>
                        <a:buNone/>
                        <a:tabLst/>
                      </a:pPr>
                      <a:r>
                        <a:rPr kumimoji="0" lang="zh-TW" altLang="zh-TW" sz="2400" b="1" i="0" u="none" strike="noStrike" cap="none" normalizeH="0" baseline="0" smtClean="0">
                          <a:ln>
                            <a:noFill/>
                          </a:ln>
                          <a:solidFill>
                            <a:srgbClr val="000000"/>
                          </a:solidFill>
                          <a:effectLst/>
                          <a:latin typeface="微軟正黑體" pitchFamily="34" charset="-120"/>
                          <a:ea typeface="微軟正黑體" pitchFamily="34" charset="-120"/>
                        </a:rPr>
                        <a:t>非原</a:t>
                      </a:r>
                      <a:endParaRPr kumimoji="0" lang="zh-TW" altLang="zh-TW" sz="2400" b="1" i="0" u="none" strike="noStrike" cap="none" normalizeH="0" baseline="0" smtClean="0">
                        <a:ln>
                          <a:noFill/>
                        </a:ln>
                        <a:solidFill>
                          <a:srgbClr val="000000"/>
                        </a:solidFill>
                        <a:effectLst/>
                        <a:latin typeface="微軟正黑體" pitchFamily="34" charset="-120"/>
                        <a:ea typeface="微軟正黑體" pitchFamily="34" charset="-120"/>
                        <a:cs typeface="Times New Roman" pitchFamily="18" charset="0"/>
                      </a:endParaRPr>
                    </a:p>
                  </a:txBody>
                  <a:tcPr marL="35564" marR="35564" marT="0" marB="0" anchor="ctr"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solidFill>
                      <a:srgbClr val="F0F8F9"/>
                    </a:solidFill>
                  </a:tcPr>
                </a:tc>
                <a:tc>
                  <a:txBody>
                    <a:bodyPr/>
                    <a:lstStyle>
                      <a:lvl1pPr defTabSz="912813">
                        <a:spcBef>
                          <a:spcPct val="20000"/>
                        </a:spcBef>
                        <a:defRPr kumimoji="1" sz="5800">
                          <a:solidFill>
                            <a:schemeClr val="tx1"/>
                          </a:solidFill>
                          <a:latin typeface="Arial" pitchFamily="34" charset="0"/>
                          <a:ea typeface="新細明體" pitchFamily="18" charset="-120"/>
                        </a:defRPr>
                      </a:lvl1pPr>
                      <a:lvl2pPr defTabSz="912813">
                        <a:spcBef>
                          <a:spcPct val="20000"/>
                        </a:spcBef>
                        <a:defRPr kumimoji="1" sz="5000">
                          <a:solidFill>
                            <a:schemeClr val="tx1"/>
                          </a:solidFill>
                          <a:latin typeface="Arial" pitchFamily="34" charset="0"/>
                          <a:ea typeface="新細明體" pitchFamily="18" charset="-120"/>
                        </a:defRPr>
                      </a:lvl2pPr>
                      <a:lvl3pPr defTabSz="912813">
                        <a:spcBef>
                          <a:spcPct val="20000"/>
                        </a:spcBef>
                        <a:defRPr kumimoji="1" sz="4400">
                          <a:solidFill>
                            <a:schemeClr val="tx1"/>
                          </a:solidFill>
                          <a:latin typeface="Arial" pitchFamily="34" charset="0"/>
                          <a:ea typeface="新細明體" pitchFamily="18" charset="-120"/>
                        </a:defRPr>
                      </a:lvl3pPr>
                      <a:lvl4pPr defTabSz="912813">
                        <a:spcBef>
                          <a:spcPct val="20000"/>
                        </a:spcBef>
                        <a:defRPr kumimoji="1" sz="3600">
                          <a:solidFill>
                            <a:schemeClr val="tx1"/>
                          </a:solidFill>
                          <a:latin typeface="Arial" pitchFamily="34" charset="0"/>
                          <a:ea typeface="新細明體" pitchFamily="18" charset="-120"/>
                        </a:defRPr>
                      </a:lvl4pPr>
                      <a:lvl5pPr defTabSz="912813">
                        <a:spcBef>
                          <a:spcPct val="20000"/>
                        </a:spcBef>
                        <a:defRPr kumimoji="1" sz="3600">
                          <a:solidFill>
                            <a:schemeClr val="tx1"/>
                          </a:solidFill>
                          <a:latin typeface="Arial" pitchFamily="34" charset="0"/>
                          <a:ea typeface="新細明體" pitchFamily="18" charset="-120"/>
                        </a:defRPr>
                      </a:lvl5pPr>
                      <a:lvl6pPr marL="2282825" indent="3175" defTabSz="912813" eaLnBrk="0" fontAlgn="base" hangingPunct="0">
                        <a:spcBef>
                          <a:spcPct val="20000"/>
                        </a:spcBef>
                        <a:spcAft>
                          <a:spcPct val="0"/>
                        </a:spcAft>
                        <a:defRPr kumimoji="1" sz="3600">
                          <a:solidFill>
                            <a:schemeClr val="tx1"/>
                          </a:solidFill>
                          <a:latin typeface="Arial" pitchFamily="34" charset="0"/>
                          <a:ea typeface="新細明體" pitchFamily="18" charset="-120"/>
                        </a:defRPr>
                      </a:lvl6pPr>
                      <a:lvl7pPr marL="2740025" indent="3175" defTabSz="912813" eaLnBrk="0" fontAlgn="base" hangingPunct="0">
                        <a:spcBef>
                          <a:spcPct val="20000"/>
                        </a:spcBef>
                        <a:spcAft>
                          <a:spcPct val="0"/>
                        </a:spcAft>
                        <a:defRPr kumimoji="1" sz="3600">
                          <a:solidFill>
                            <a:schemeClr val="tx1"/>
                          </a:solidFill>
                          <a:latin typeface="Arial" pitchFamily="34" charset="0"/>
                          <a:ea typeface="新細明體" pitchFamily="18" charset="-120"/>
                        </a:defRPr>
                      </a:lvl7pPr>
                      <a:lvl8pPr marL="3197225" indent="3175" defTabSz="912813" eaLnBrk="0" fontAlgn="base" hangingPunct="0">
                        <a:spcBef>
                          <a:spcPct val="20000"/>
                        </a:spcBef>
                        <a:spcAft>
                          <a:spcPct val="0"/>
                        </a:spcAft>
                        <a:defRPr kumimoji="1" sz="3600">
                          <a:solidFill>
                            <a:schemeClr val="tx1"/>
                          </a:solidFill>
                          <a:latin typeface="Arial" pitchFamily="34" charset="0"/>
                          <a:ea typeface="新細明體" pitchFamily="18" charset="-120"/>
                        </a:defRPr>
                      </a:lvl8pPr>
                      <a:lvl9pPr marL="3654425" indent="3175" defTabSz="912813" eaLnBrk="0" fontAlgn="base" hangingPunct="0">
                        <a:spcBef>
                          <a:spcPct val="20000"/>
                        </a:spcBef>
                        <a:spcAft>
                          <a:spcPct val="0"/>
                        </a:spcAft>
                        <a:defRPr kumimoji="1" sz="3600">
                          <a:solidFill>
                            <a:schemeClr val="tx1"/>
                          </a:solidFill>
                          <a:latin typeface="Arial" pitchFamily="34" charset="0"/>
                          <a:ea typeface="新細明體" pitchFamily="18" charset="-120"/>
                        </a:defRPr>
                      </a:lvl9pPr>
                    </a:lstStyle>
                    <a:p>
                      <a:pPr marL="0" marR="0" lvl="0" indent="0" algn="ctr" defTabSz="912813" rtl="0" eaLnBrk="1" fontAlgn="base" latinLnBrk="0" hangingPunct="1">
                        <a:lnSpc>
                          <a:spcPct val="100000"/>
                        </a:lnSpc>
                        <a:spcBef>
                          <a:spcPct val="0"/>
                        </a:spcBef>
                        <a:spcAft>
                          <a:spcPct val="0"/>
                        </a:spcAft>
                        <a:buClrTx/>
                        <a:buSzTx/>
                        <a:buFontTx/>
                        <a:buNone/>
                        <a:tabLst/>
                      </a:pPr>
                      <a:r>
                        <a:rPr kumimoji="0" lang="zh-TW" altLang="zh-TW" sz="2400" b="1" i="0" u="none" strike="noStrike" cap="none" normalizeH="0" baseline="0" smtClean="0">
                          <a:ln>
                            <a:noFill/>
                          </a:ln>
                          <a:solidFill>
                            <a:srgbClr val="000000"/>
                          </a:solidFill>
                          <a:effectLst/>
                          <a:latin typeface="微軟正黑體" pitchFamily="34" charset="-120"/>
                          <a:ea typeface="微軟正黑體" pitchFamily="34" charset="-120"/>
                        </a:rPr>
                        <a:t>原</a:t>
                      </a:r>
                      <a:endParaRPr kumimoji="0" lang="zh-TW" altLang="zh-TW" sz="2400" b="1" i="0" u="none" strike="noStrike" cap="none" normalizeH="0" baseline="0" smtClean="0">
                        <a:ln>
                          <a:noFill/>
                        </a:ln>
                        <a:solidFill>
                          <a:srgbClr val="000000"/>
                        </a:solidFill>
                        <a:effectLst/>
                        <a:latin typeface="微軟正黑體" pitchFamily="34" charset="-120"/>
                        <a:ea typeface="微軟正黑體" pitchFamily="34" charset="-120"/>
                        <a:cs typeface="Times New Roman" pitchFamily="18" charset="0"/>
                      </a:endParaRPr>
                    </a:p>
                  </a:txBody>
                  <a:tcPr marL="35564" marR="35564" marT="0" marB="0" anchor="ctr"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solidFill>
                      <a:srgbClr val="F0F8F9"/>
                    </a:solidFill>
                  </a:tcPr>
                </a:tc>
                <a:tc vMerge="1">
                  <a:txBody>
                    <a:bodyPr/>
                    <a:lstStyle/>
                    <a:p>
                      <a:endParaRPr lang="zh-TW" altLang="en-US"/>
                    </a:p>
                  </a:txBody>
                  <a:tcPr/>
                </a:tc>
                <a:tc vMerge="1">
                  <a:txBody>
                    <a:bodyPr/>
                    <a:lstStyle/>
                    <a:p>
                      <a:endParaRPr lang="zh-TW" altLang="en-US"/>
                    </a:p>
                  </a:txBody>
                  <a:tcPr/>
                </a:tc>
                <a:tc vMerge="1">
                  <a:txBody>
                    <a:bodyPr/>
                    <a:lstStyle/>
                    <a:p>
                      <a:endParaRPr lang="zh-TW" altLang="en-US"/>
                    </a:p>
                  </a:txBody>
                  <a:tcPr/>
                </a:tc>
                <a:tc vMerge="1">
                  <a:txBody>
                    <a:bodyPr/>
                    <a:lstStyle/>
                    <a:p>
                      <a:endParaRPr lang="zh-TW" altLang="en-US"/>
                    </a:p>
                  </a:txBody>
                  <a:tcPr/>
                </a:tc>
                <a:tc vMerge="1">
                  <a:txBody>
                    <a:bodyPr/>
                    <a:lstStyle/>
                    <a:p>
                      <a:endParaRPr lang="zh-TW" altLang="en-US"/>
                    </a:p>
                  </a:txBody>
                  <a:tcPr/>
                </a:tc>
                <a:tc vMerge="1">
                  <a:txBody>
                    <a:bodyPr/>
                    <a:lstStyle/>
                    <a:p>
                      <a:endParaRPr lang="zh-TW" altLang="en-US"/>
                    </a:p>
                  </a:txBody>
                  <a:tcPr/>
                </a:tc>
              </a:tr>
              <a:tr h="431800">
                <a:tc rowSpan="6">
                  <a:txBody>
                    <a:bodyPr/>
                    <a:lstStyle>
                      <a:lvl1pPr defTabSz="912813">
                        <a:spcBef>
                          <a:spcPct val="20000"/>
                        </a:spcBef>
                        <a:defRPr kumimoji="1" sz="5800">
                          <a:solidFill>
                            <a:schemeClr val="tx1"/>
                          </a:solidFill>
                          <a:latin typeface="Arial" pitchFamily="34" charset="0"/>
                          <a:ea typeface="新細明體" pitchFamily="18" charset="-120"/>
                        </a:defRPr>
                      </a:lvl1pPr>
                      <a:lvl2pPr defTabSz="912813">
                        <a:spcBef>
                          <a:spcPct val="20000"/>
                        </a:spcBef>
                        <a:defRPr kumimoji="1" sz="5000">
                          <a:solidFill>
                            <a:schemeClr val="tx1"/>
                          </a:solidFill>
                          <a:latin typeface="Arial" pitchFamily="34" charset="0"/>
                          <a:ea typeface="新細明體" pitchFamily="18" charset="-120"/>
                        </a:defRPr>
                      </a:lvl2pPr>
                      <a:lvl3pPr defTabSz="912813">
                        <a:spcBef>
                          <a:spcPct val="20000"/>
                        </a:spcBef>
                        <a:defRPr kumimoji="1" sz="4400">
                          <a:solidFill>
                            <a:schemeClr val="tx1"/>
                          </a:solidFill>
                          <a:latin typeface="Arial" pitchFamily="34" charset="0"/>
                          <a:ea typeface="新細明體" pitchFamily="18" charset="-120"/>
                        </a:defRPr>
                      </a:lvl3pPr>
                      <a:lvl4pPr defTabSz="912813">
                        <a:spcBef>
                          <a:spcPct val="20000"/>
                        </a:spcBef>
                        <a:defRPr kumimoji="1" sz="3600">
                          <a:solidFill>
                            <a:schemeClr val="tx1"/>
                          </a:solidFill>
                          <a:latin typeface="Arial" pitchFamily="34" charset="0"/>
                          <a:ea typeface="新細明體" pitchFamily="18" charset="-120"/>
                        </a:defRPr>
                      </a:lvl4pPr>
                      <a:lvl5pPr defTabSz="912813">
                        <a:spcBef>
                          <a:spcPct val="20000"/>
                        </a:spcBef>
                        <a:defRPr kumimoji="1" sz="3600">
                          <a:solidFill>
                            <a:schemeClr val="tx1"/>
                          </a:solidFill>
                          <a:latin typeface="Arial" pitchFamily="34" charset="0"/>
                          <a:ea typeface="新細明體" pitchFamily="18" charset="-120"/>
                        </a:defRPr>
                      </a:lvl5pPr>
                      <a:lvl6pPr marL="2282825" indent="3175" defTabSz="912813" eaLnBrk="0" fontAlgn="base" hangingPunct="0">
                        <a:spcBef>
                          <a:spcPct val="20000"/>
                        </a:spcBef>
                        <a:spcAft>
                          <a:spcPct val="0"/>
                        </a:spcAft>
                        <a:defRPr kumimoji="1" sz="3600">
                          <a:solidFill>
                            <a:schemeClr val="tx1"/>
                          </a:solidFill>
                          <a:latin typeface="Arial" pitchFamily="34" charset="0"/>
                          <a:ea typeface="新細明體" pitchFamily="18" charset="-120"/>
                        </a:defRPr>
                      </a:lvl6pPr>
                      <a:lvl7pPr marL="2740025" indent="3175" defTabSz="912813" eaLnBrk="0" fontAlgn="base" hangingPunct="0">
                        <a:spcBef>
                          <a:spcPct val="20000"/>
                        </a:spcBef>
                        <a:spcAft>
                          <a:spcPct val="0"/>
                        </a:spcAft>
                        <a:defRPr kumimoji="1" sz="3600">
                          <a:solidFill>
                            <a:schemeClr val="tx1"/>
                          </a:solidFill>
                          <a:latin typeface="Arial" pitchFamily="34" charset="0"/>
                          <a:ea typeface="新細明體" pitchFamily="18" charset="-120"/>
                        </a:defRPr>
                      </a:lvl7pPr>
                      <a:lvl8pPr marL="3197225" indent="3175" defTabSz="912813" eaLnBrk="0" fontAlgn="base" hangingPunct="0">
                        <a:spcBef>
                          <a:spcPct val="20000"/>
                        </a:spcBef>
                        <a:spcAft>
                          <a:spcPct val="0"/>
                        </a:spcAft>
                        <a:defRPr kumimoji="1" sz="3600">
                          <a:solidFill>
                            <a:schemeClr val="tx1"/>
                          </a:solidFill>
                          <a:latin typeface="Arial" pitchFamily="34" charset="0"/>
                          <a:ea typeface="新細明體" pitchFamily="18" charset="-120"/>
                        </a:defRPr>
                      </a:lvl8pPr>
                      <a:lvl9pPr marL="3654425" indent="3175" defTabSz="912813" eaLnBrk="0" fontAlgn="base" hangingPunct="0">
                        <a:spcBef>
                          <a:spcPct val="20000"/>
                        </a:spcBef>
                        <a:spcAft>
                          <a:spcPct val="0"/>
                        </a:spcAft>
                        <a:defRPr kumimoji="1" sz="3600">
                          <a:solidFill>
                            <a:schemeClr val="tx1"/>
                          </a:solidFill>
                          <a:latin typeface="Arial" pitchFamily="34" charset="0"/>
                          <a:ea typeface="新細明體" pitchFamily="18" charset="-120"/>
                        </a:defRPr>
                      </a:lvl9pPr>
                    </a:lstStyle>
                    <a:p>
                      <a:pPr marL="0" marR="0" lvl="0" indent="0" algn="ctr" defTabSz="912813" rtl="0" eaLnBrk="1" fontAlgn="base" latinLnBrk="0" hangingPunct="1">
                        <a:lnSpc>
                          <a:spcPct val="100000"/>
                        </a:lnSpc>
                        <a:spcBef>
                          <a:spcPct val="0"/>
                        </a:spcBef>
                        <a:spcAft>
                          <a:spcPct val="0"/>
                        </a:spcAft>
                        <a:buClrTx/>
                        <a:buSzTx/>
                        <a:buFontTx/>
                        <a:buNone/>
                        <a:tabLst/>
                      </a:pPr>
                      <a:r>
                        <a:rPr kumimoji="0" lang="en-US" altLang="zh-TW" sz="2400" b="1" i="0" u="none" strike="noStrike" cap="none" normalizeH="0" baseline="0" dirty="0" smtClean="0">
                          <a:ln>
                            <a:noFill/>
                          </a:ln>
                          <a:solidFill>
                            <a:srgbClr val="000000"/>
                          </a:solidFill>
                          <a:effectLst/>
                          <a:latin typeface="Times New Roman" pitchFamily="18" charset="0"/>
                          <a:ea typeface="微軟正黑體" pitchFamily="34" charset="-120"/>
                          <a:cs typeface="Times New Roman" pitchFamily="18" charset="0"/>
                        </a:rPr>
                        <a:t>12</a:t>
                      </a:r>
                      <a:endParaRPr kumimoji="0" lang="zh-TW" altLang="zh-TW" sz="2400" b="1" i="0" u="none" strike="noStrike" cap="none" normalizeH="0" baseline="0" dirty="0" smtClean="0">
                        <a:ln>
                          <a:noFill/>
                        </a:ln>
                        <a:solidFill>
                          <a:srgbClr val="000000"/>
                        </a:solidFill>
                        <a:effectLst/>
                        <a:latin typeface="Calibri" pitchFamily="34" charset="0"/>
                        <a:ea typeface="微軟正黑體" pitchFamily="34" charset="-120"/>
                        <a:cs typeface="Times New Roman" pitchFamily="18" charset="0"/>
                      </a:endParaRPr>
                    </a:p>
                  </a:txBody>
                  <a:tcPr marL="35564" marR="35564" marT="0" marB="0" anchor="ctr"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E1E1"/>
                    </a:solidFill>
                  </a:tcPr>
                </a:tc>
                <a:tc rowSpan="6">
                  <a:txBody>
                    <a:bodyPr/>
                    <a:lstStyle>
                      <a:lvl1pPr marL="26988" defTabSz="912813">
                        <a:spcBef>
                          <a:spcPct val="20000"/>
                        </a:spcBef>
                        <a:defRPr kumimoji="1" sz="5800">
                          <a:solidFill>
                            <a:schemeClr val="tx1"/>
                          </a:solidFill>
                          <a:latin typeface="Arial" pitchFamily="34" charset="0"/>
                          <a:ea typeface="新細明體" pitchFamily="18" charset="-120"/>
                        </a:defRPr>
                      </a:lvl1pPr>
                      <a:lvl2pPr defTabSz="912813">
                        <a:spcBef>
                          <a:spcPct val="20000"/>
                        </a:spcBef>
                        <a:defRPr kumimoji="1" sz="5000">
                          <a:solidFill>
                            <a:schemeClr val="tx1"/>
                          </a:solidFill>
                          <a:latin typeface="Arial" pitchFamily="34" charset="0"/>
                          <a:ea typeface="新細明體" pitchFamily="18" charset="-120"/>
                        </a:defRPr>
                      </a:lvl2pPr>
                      <a:lvl3pPr defTabSz="912813">
                        <a:spcBef>
                          <a:spcPct val="20000"/>
                        </a:spcBef>
                        <a:defRPr kumimoji="1" sz="4400">
                          <a:solidFill>
                            <a:schemeClr val="tx1"/>
                          </a:solidFill>
                          <a:latin typeface="Arial" pitchFamily="34" charset="0"/>
                          <a:ea typeface="新細明體" pitchFamily="18" charset="-120"/>
                        </a:defRPr>
                      </a:lvl3pPr>
                      <a:lvl4pPr defTabSz="912813">
                        <a:spcBef>
                          <a:spcPct val="20000"/>
                        </a:spcBef>
                        <a:defRPr kumimoji="1" sz="3600">
                          <a:solidFill>
                            <a:schemeClr val="tx1"/>
                          </a:solidFill>
                          <a:latin typeface="Arial" pitchFamily="34" charset="0"/>
                          <a:ea typeface="新細明體" pitchFamily="18" charset="-120"/>
                        </a:defRPr>
                      </a:lvl4pPr>
                      <a:lvl5pPr defTabSz="912813">
                        <a:spcBef>
                          <a:spcPct val="20000"/>
                        </a:spcBef>
                        <a:defRPr kumimoji="1" sz="3600">
                          <a:solidFill>
                            <a:schemeClr val="tx1"/>
                          </a:solidFill>
                          <a:latin typeface="Arial" pitchFamily="34" charset="0"/>
                          <a:ea typeface="新細明體" pitchFamily="18" charset="-120"/>
                        </a:defRPr>
                      </a:lvl5pPr>
                      <a:lvl6pPr marL="2282825" indent="3175" defTabSz="912813" eaLnBrk="0" fontAlgn="base" hangingPunct="0">
                        <a:spcBef>
                          <a:spcPct val="20000"/>
                        </a:spcBef>
                        <a:spcAft>
                          <a:spcPct val="0"/>
                        </a:spcAft>
                        <a:defRPr kumimoji="1" sz="3600">
                          <a:solidFill>
                            <a:schemeClr val="tx1"/>
                          </a:solidFill>
                          <a:latin typeface="Arial" pitchFamily="34" charset="0"/>
                          <a:ea typeface="新細明體" pitchFamily="18" charset="-120"/>
                        </a:defRPr>
                      </a:lvl6pPr>
                      <a:lvl7pPr marL="2740025" indent="3175" defTabSz="912813" eaLnBrk="0" fontAlgn="base" hangingPunct="0">
                        <a:spcBef>
                          <a:spcPct val="20000"/>
                        </a:spcBef>
                        <a:spcAft>
                          <a:spcPct val="0"/>
                        </a:spcAft>
                        <a:defRPr kumimoji="1" sz="3600">
                          <a:solidFill>
                            <a:schemeClr val="tx1"/>
                          </a:solidFill>
                          <a:latin typeface="Arial" pitchFamily="34" charset="0"/>
                          <a:ea typeface="新細明體" pitchFamily="18" charset="-120"/>
                        </a:defRPr>
                      </a:lvl7pPr>
                      <a:lvl8pPr marL="3197225" indent="3175" defTabSz="912813" eaLnBrk="0" fontAlgn="base" hangingPunct="0">
                        <a:spcBef>
                          <a:spcPct val="20000"/>
                        </a:spcBef>
                        <a:spcAft>
                          <a:spcPct val="0"/>
                        </a:spcAft>
                        <a:defRPr kumimoji="1" sz="3600">
                          <a:solidFill>
                            <a:schemeClr val="tx1"/>
                          </a:solidFill>
                          <a:latin typeface="Arial" pitchFamily="34" charset="0"/>
                          <a:ea typeface="新細明體" pitchFamily="18" charset="-120"/>
                        </a:defRPr>
                      </a:lvl8pPr>
                      <a:lvl9pPr marL="3654425" indent="3175" defTabSz="912813" eaLnBrk="0" fontAlgn="base" hangingPunct="0">
                        <a:spcBef>
                          <a:spcPct val="20000"/>
                        </a:spcBef>
                        <a:spcAft>
                          <a:spcPct val="0"/>
                        </a:spcAft>
                        <a:defRPr kumimoji="1" sz="3600">
                          <a:solidFill>
                            <a:schemeClr val="tx1"/>
                          </a:solidFill>
                          <a:latin typeface="Arial" pitchFamily="34" charset="0"/>
                          <a:ea typeface="新細明體" pitchFamily="18" charset="-120"/>
                        </a:defRPr>
                      </a:lvl9pPr>
                    </a:lstStyle>
                    <a:p>
                      <a:pPr marL="26988" marR="0" lvl="0" indent="0" algn="ctr" defTabSz="912813" rtl="0" eaLnBrk="1" fontAlgn="base" latinLnBrk="0" hangingPunct="1">
                        <a:lnSpc>
                          <a:spcPct val="100000"/>
                        </a:lnSpc>
                        <a:spcBef>
                          <a:spcPct val="0"/>
                        </a:spcBef>
                        <a:spcAft>
                          <a:spcPct val="0"/>
                        </a:spcAft>
                        <a:buClrTx/>
                        <a:buSzTx/>
                        <a:buFontTx/>
                        <a:buNone/>
                        <a:tabLst/>
                      </a:pPr>
                      <a:r>
                        <a:rPr kumimoji="0" lang="zh-TW" altLang="zh-TW" sz="2400" b="1" i="0" u="none" strike="noStrike" cap="none" normalizeH="0" baseline="0" dirty="0" smtClean="0">
                          <a:ln>
                            <a:noFill/>
                          </a:ln>
                          <a:solidFill>
                            <a:srgbClr val="000000"/>
                          </a:solidFill>
                          <a:effectLst/>
                          <a:latin typeface="Times New Roman" pitchFamily="18" charset="0"/>
                          <a:ea typeface="微軟正黑體" pitchFamily="34" charset="-120"/>
                          <a:cs typeface="Times New Roman" pitchFamily="18" charset="0"/>
                        </a:rPr>
                        <a:t>畜牧設施</a:t>
                      </a:r>
                      <a:endParaRPr kumimoji="0" lang="zh-TW" altLang="zh-TW" sz="2400" b="1" i="0" u="none" strike="noStrike" cap="none" normalizeH="0" baseline="0" dirty="0" smtClean="0">
                        <a:ln>
                          <a:noFill/>
                        </a:ln>
                        <a:solidFill>
                          <a:srgbClr val="000000"/>
                        </a:solidFill>
                        <a:effectLst/>
                        <a:latin typeface="Calibri" pitchFamily="34" charset="0"/>
                        <a:ea typeface="微軟正黑體" pitchFamily="34" charset="-120"/>
                        <a:cs typeface="Times New Roman" pitchFamily="18" charset="0"/>
                      </a:endParaRPr>
                    </a:p>
                  </a:txBody>
                  <a:tcPr marL="35564" marR="35564" marT="0" marB="0" anchor="ctr"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E1E1"/>
                    </a:solidFill>
                  </a:tcPr>
                </a:tc>
                <a:tc>
                  <a:txBody>
                    <a:bodyPr/>
                    <a:lstStyle>
                      <a:lvl1pPr defTabSz="912813">
                        <a:spcBef>
                          <a:spcPct val="20000"/>
                        </a:spcBef>
                        <a:defRPr kumimoji="1" sz="5800">
                          <a:solidFill>
                            <a:schemeClr val="tx1"/>
                          </a:solidFill>
                          <a:latin typeface="Arial" pitchFamily="34" charset="0"/>
                          <a:ea typeface="新細明體" pitchFamily="18" charset="-120"/>
                        </a:defRPr>
                      </a:lvl1pPr>
                      <a:lvl2pPr defTabSz="912813">
                        <a:spcBef>
                          <a:spcPct val="20000"/>
                        </a:spcBef>
                        <a:defRPr kumimoji="1" sz="5000">
                          <a:solidFill>
                            <a:schemeClr val="tx1"/>
                          </a:solidFill>
                          <a:latin typeface="Arial" pitchFamily="34" charset="0"/>
                          <a:ea typeface="新細明體" pitchFamily="18" charset="-120"/>
                        </a:defRPr>
                      </a:lvl2pPr>
                      <a:lvl3pPr defTabSz="912813">
                        <a:spcBef>
                          <a:spcPct val="20000"/>
                        </a:spcBef>
                        <a:defRPr kumimoji="1" sz="4400">
                          <a:solidFill>
                            <a:schemeClr val="tx1"/>
                          </a:solidFill>
                          <a:latin typeface="Arial" pitchFamily="34" charset="0"/>
                          <a:ea typeface="新細明體" pitchFamily="18" charset="-120"/>
                        </a:defRPr>
                      </a:lvl3pPr>
                      <a:lvl4pPr defTabSz="912813">
                        <a:spcBef>
                          <a:spcPct val="20000"/>
                        </a:spcBef>
                        <a:defRPr kumimoji="1" sz="3600">
                          <a:solidFill>
                            <a:schemeClr val="tx1"/>
                          </a:solidFill>
                          <a:latin typeface="Arial" pitchFamily="34" charset="0"/>
                          <a:ea typeface="新細明體" pitchFamily="18" charset="-120"/>
                        </a:defRPr>
                      </a:lvl4pPr>
                      <a:lvl5pPr defTabSz="912813">
                        <a:spcBef>
                          <a:spcPct val="20000"/>
                        </a:spcBef>
                        <a:defRPr kumimoji="1" sz="3600">
                          <a:solidFill>
                            <a:schemeClr val="tx1"/>
                          </a:solidFill>
                          <a:latin typeface="Arial" pitchFamily="34" charset="0"/>
                          <a:ea typeface="新細明體" pitchFamily="18" charset="-120"/>
                        </a:defRPr>
                      </a:lvl5pPr>
                      <a:lvl6pPr marL="2282825" indent="3175" defTabSz="912813" eaLnBrk="0" fontAlgn="base" hangingPunct="0">
                        <a:spcBef>
                          <a:spcPct val="20000"/>
                        </a:spcBef>
                        <a:spcAft>
                          <a:spcPct val="0"/>
                        </a:spcAft>
                        <a:defRPr kumimoji="1" sz="3600">
                          <a:solidFill>
                            <a:schemeClr val="tx1"/>
                          </a:solidFill>
                          <a:latin typeface="Arial" pitchFamily="34" charset="0"/>
                          <a:ea typeface="新細明體" pitchFamily="18" charset="-120"/>
                        </a:defRPr>
                      </a:lvl6pPr>
                      <a:lvl7pPr marL="2740025" indent="3175" defTabSz="912813" eaLnBrk="0" fontAlgn="base" hangingPunct="0">
                        <a:spcBef>
                          <a:spcPct val="20000"/>
                        </a:spcBef>
                        <a:spcAft>
                          <a:spcPct val="0"/>
                        </a:spcAft>
                        <a:defRPr kumimoji="1" sz="3600">
                          <a:solidFill>
                            <a:schemeClr val="tx1"/>
                          </a:solidFill>
                          <a:latin typeface="Arial" pitchFamily="34" charset="0"/>
                          <a:ea typeface="新細明體" pitchFamily="18" charset="-120"/>
                        </a:defRPr>
                      </a:lvl7pPr>
                      <a:lvl8pPr marL="3197225" indent="3175" defTabSz="912813" eaLnBrk="0" fontAlgn="base" hangingPunct="0">
                        <a:spcBef>
                          <a:spcPct val="20000"/>
                        </a:spcBef>
                        <a:spcAft>
                          <a:spcPct val="0"/>
                        </a:spcAft>
                        <a:defRPr kumimoji="1" sz="3600">
                          <a:solidFill>
                            <a:schemeClr val="tx1"/>
                          </a:solidFill>
                          <a:latin typeface="Arial" pitchFamily="34" charset="0"/>
                          <a:ea typeface="新細明體" pitchFamily="18" charset="-120"/>
                        </a:defRPr>
                      </a:lvl8pPr>
                      <a:lvl9pPr marL="3654425" indent="3175" defTabSz="912813" eaLnBrk="0" fontAlgn="base" hangingPunct="0">
                        <a:spcBef>
                          <a:spcPct val="20000"/>
                        </a:spcBef>
                        <a:spcAft>
                          <a:spcPct val="0"/>
                        </a:spcAft>
                        <a:defRPr kumimoji="1" sz="3600">
                          <a:solidFill>
                            <a:schemeClr val="tx1"/>
                          </a:solidFill>
                          <a:latin typeface="Arial" pitchFamily="34" charset="0"/>
                          <a:ea typeface="新細明體" pitchFamily="18" charset="-120"/>
                        </a:defRPr>
                      </a:lvl9pPr>
                    </a:lstStyle>
                    <a:p>
                      <a:pPr marL="0" marR="0" lvl="0" indent="0" algn="l" defTabSz="912813" rtl="0" eaLnBrk="1" fontAlgn="base" latinLnBrk="0" hangingPunct="1">
                        <a:lnSpc>
                          <a:spcPct val="100000"/>
                        </a:lnSpc>
                        <a:spcBef>
                          <a:spcPct val="0"/>
                        </a:spcBef>
                        <a:spcAft>
                          <a:spcPct val="0"/>
                        </a:spcAft>
                        <a:buClrTx/>
                        <a:buSzTx/>
                        <a:buFontTx/>
                        <a:buNone/>
                        <a:tabLst/>
                      </a:pPr>
                      <a:r>
                        <a:rPr kumimoji="0" lang="zh-TW" altLang="zh-TW" sz="2400" b="1" i="0" u="none" strike="noStrike" cap="none" normalizeH="0" baseline="0" smtClean="0">
                          <a:ln>
                            <a:noFill/>
                          </a:ln>
                          <a:solidFill>
                            <a:srgbClr val="000000"/>
                          </a:solidFill>
                          <a:effectLst/>
                          <a:latin typeface="Times New Roman" pitchFamily="18" charset="0"/>
                          <a:ea typeface="微軟正黑體" pitchFamily="34" charset="-120"/>
                          <a:cs typeface="Times New Roman" pitchFamily="18" charset="0"/>
                        </a:rPr>
                        <a:t>養畜設施</a:t>
                      </a:r>
                      <a:endParaRPr kumimoji="0" lang="zh-TW" altLang="zh-TW" sz="2400" b="1" i="0" u="none" strike="noStrike" cap="none" normalizeH="0" baseline="0" smtClean="0">
                        <a:ln>
                          <a:noFill/>
                        </a:ln>
                        <a:solidFill>
                          <a:srgbClr val="000000"/>
                        </a:solidFill>
                        <a:effectLst/>
                        <a:latin typeface="Calibri" pitchFamily="34" charset="0"/>
                        <a:ea typeface="微軟正黑體" pitchFamily="34" charset="-120"/>
                        <a:cs typeface="Times New Roman" pitchFamily="18" charset="0"/>
                      </a:endParaRPr>
                    </a:p>
                  </a:txBody>
                  <a:tcPr marL="35564" marR="35564" marT="0" marB="0" anchor="ctr"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solidFill>
                      <a:srgbClr val="FFE1E1"/>
                    </a:solidFill>
                  </a:tcPr>
                </a:tc>
                <a:tc>
                  <a:txBody>
                    <a:bodyPr/>
                    <a:lstStyle>
                      <a:lvl1pPr defTabSz="912813">
                        <a:spcBef>
                          <a:spcPct val="20000"/>
                        </a:spcBef>
                        <a:defRPr kumimoji="1" sz="5800">
                          <a:solidFill>
                            <a:schemeClr val="tx1"/>
                          </a:solidFill>
                          <a:latin typeface="Arial" pitchFamily="34" charset="0"/>
                          <a:ea typeface="新細明體" pitchFamily="18" charset="-120"/>
                        </a:defRPr>
                      </a:lvl1pPr>
                      <a:lvl2pPr defTabSz="912813">
                        <a:spcBef>
                          <a:spcPct val="20000"/>
                        </a:spcBef>
                        <a:defRPr kumimoji="1" sz="5000">
                          <a:solidFill>
                            <a:schemeClr val="tx1"/>
                          </a:solidFill>
                          <a:latin typeface="Arial" pitchFamily="34" charset="0"/>
                          <a:ea typeface="新細明體" pitchFamily="18" charset="-120"/>
                        </a:defRPr>
                      </a:lvl2pPr>
                      <a:lvl3pPr defTabSz="912813">
                        <a:spcBef>
                          <a:spcPct val="20000"/>
                        </a:spcBef>
                        <a:defRPr kumimoji="1" sz="4400">
                          <a:solidFill>
                            <a:schemeClr val="tx1"/>
                          </a:solidFill>
                          <a:latin typeface="Arial" pitchFamily="34" charset="0"/>
                          <a:ea typeface="新細明體" pitchFamily="18" charset="-120"/>
                        </a:defRPr>
                      </a:lvl3pPr>
                      <a:lvl4pPr defTabSz="912813">
                        <a:spcBef>
                          <a:spcPct val="20000"/>
                        </a:spcBef>
                        <a:defRPr kumimoji="1" sz="3600">
                          <a:solidFill>
                            <a:schemeClr val="tx1"/>
                          </a:solidFill>
                          <a:latin typeface="Arial" pitchFamily="34" charset="0"/>
                          <a:ea typeface="新細明體" pitchFamily="18" charset="-120"/>
                        </a:defRPr>
                      </a:lvl4pPr>
                      <a:lvl5pPr defTabSz="912813">
                        <a:spcBef>
                          <a:spcPct val="20000"/>
                        </a:spcBef>
                        <a:defRPr kumimoji="1" sz="3600">
                          <a:solidFill>
                            <a:schemeClr val="tx1"/>
                          </a:solidFill>
                          <a:latin typeface="Arial" pitchFamily="34" charset="0"/>
                          <a:ea typeface="新細明體" pitchFamily="18" charset="-120"/>
                        </a:defRPr>
                      </a:lvl5pPr>
                      <a:lvl6pPr marL="2282825" indent="3175" defTabSz="912813" eaLnBrk="0" fontAlgn="base" hangingPunct="0">
                        <a:spcBef>
                          <a:spcPct val="20000"/>
                        </a:spcBef>
                        <a:spcAft>
                          <a:spcPct val="0"/>
                        </a:spcAft>
                        <a:defRPr kumimoji="1" sz="3600">
                          <a:solidFill>
                            <a:schemeClr val="tx1"/>
                          </a:solidFill>
                          <a:latin typeface="Arial" pitchFamily="34" charset="0"/>
                          <a:ea typeface="新細明體" pitchFamily="18" charset="-120"/>
                        </a:defRPr>
                      </a:lvl6pPr>
                      <a:lvl7pPr marL="2740025" indent="3175" defTabSz="912813" eaLnBrk="0" fontAlgn="base" hangingPunct="0">
                        <a:spcBef>
                          <a:spcPct val="20000"/>
                        </a:spcBef>
                        <a:spcAft>
                          <a:spcPct val="0"/>
                        </a:spcAft>
                        <a:defRPr kumimoji="1" sz="3600">
                          <a:solidFill>
                            <a:schemeClr val="tx1"/>
                          </a:solidFill>
                          <a:latin typeface="Arial" pitchFamily="34" charset="0"/>
                          <a:ea typeface="新細明體" pitchFamily="18" charset="-120"/>
                        </a:defRPr>
                      </a:lvl7pPr>
                      <a:lvl8pPr marL="3197225" indent="3175" defTabSz="912813" eaLnBrk="0" fontAlgn="base" hangingPunct="0">
                        <a:spcBef>
                          <a:spcPct val="20000"/>
                        </a:spcBef>
                        <a:spcAft>
                          <a:spcPct val="0"/>
                        </a:spcAft>
                        <a:defRPr kumimoji="1" sz="3600">
                          <a:solidFill>
                            <a:schemeClr val="tx1"/>
                          </a:solidFill>
                          <a:latin typeface="Arial" pitchFamily="34" charset="0"/>
                          <a:ea typeface="新細明體" pitchFamily="18" charset="-120"/>
                        </a:defRPr>
                      </a:lvl8pPr>
                      <a:lvl9pPr marL="3654425" indent="3175" defTabSz="912813" eaLnBrk="0" fontAlgn="base" hangingPunct="0">
                        <a:spcBef>
                          <a:spcPct val="20000"/>
                        </a:spcBef>
                        <a:spcAft>
                          <a:spcPct val="0"/>
                        </a:spcAft>
                        <a:defRPr kumimoji="1" sz="3600">
                          <a:solidFill>
                            <a:schemeClr val="tx1"/>
                          </a:solidFill>
                          <a:latin typeface="Arial" pitchFamily="34" charset="0"/>
                          <a:ea typeface="新細明體" pitchFamily="18" charset="-120"/>
                        </a:defRPr>
                      </a:lvl9pPr>
                    </a:lstStyle>
                    <a:p>
                      <a:pPr marL="0" marR="0" lvl="0" indent="0" algn="ctr" defTabSz="912813" rtl="0" eaLnBrk="1" fontAlgn="base" latinLnBrk="0" hangingPunct="1">
                        <a:lnSpc>
                          <a:spcPct val="100000"/>
                        </a:lnSpc>
                        <a:spcBef>
                          <a:spcPct val="0"/>
                        </a:spcBef>
                        <a:spcAft>
                          <a:spcPct val="0"/>
                        </a:spcAft>
                        <a:buClrTx/>
                        <a:buSzTx/>
                        <a:buFontTx/>
                        <a:buNone/>
                        <a:tabLst/>
                      </a:pPr>
                      <a:r>
                        <a:rPr kumimoji="0" lang="en-US" altLang="zh-TW" sz="2400" b="1" i="0" u="none" strike="noStrike" cap="none" normalizeH="0" baseline="0" smtClean="0">
                          <a:ln>
                            <a:noFill/>
                          </a:ln>
                          <a:solidFill>
                            <a:srgbClr val="000000"/>
                          </a:solidFill>
                          <a:effectLst/>
                          <a:latin typeface="微軟正黑體" pitchFamily="34" charset="-120"/>
                          <a:ea typeface="微軟正黑體" pitchFamily="34" charset="-120"/>
                          <a:cs typeface="Times New Roman" pitchFamily="18" charset="0"/>
                        </a:rPr>
                        <a:t>●</a:t>
                      </a:r>
                      <a:endParaRPr kumimoji="0" lang="zh-TW" altLang="zh-TW" sz="2400" b="1" i="0" u="none" strike="noStrike" cap="none" normalizeH="0" baseline="0" smtClean="0">
                        <a:ln>
                          <a:noFill/>
                        </a:ln>
                        <a:solidFill>
                          <a:srgbClr val="000000"/>
                        </a:solidFill>
                        <a:effectLst/>
                        <a:latin typeface="微軟正黑體" pitchFamily="34" charset="-120"/>
                        <a:ea typeface="微軟正黑體" pitchFamily="34" charset="-120"/>
                        <a:cs typeface="Times New Roman" pitchFamily="18" charset="0"/>
                      </a:endParaRPr>
                    </a:p>
                  </a:txBody>
                  <a:tcPr marL="35564" marR="35564" marT="0" marB="0" anchor="ctr"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solidFill>
                      <a:srgbClr val="FFE1E1"/>
                    </a:solidFill>
                  </a:tcPr>
                </a:tc>
                <a:tc>
                  <a:txBody>
                    <a:bodyPr/>
                    <a:lstStyle>
                      <a:lvl1pPr defTabSz="912813">
                        <a:spcBef>
                          <a:spcPct val="20000"/>
                        </a:spcBef>
                        <a:defRPr kumimoji="1" sz="5800">
                          <a:solidFill>
                            <a:schemeClr val="tx1"/>
                          </a:solidFill>
                          <a:latin typeface="Arial" pitchFamily="34" charset="0"/>
                          <a:ea typeface="新細明體" pitchFamily="18" charset="-120"/>
                        </a:defRPr>
                      </a:lvl1pPr>
                      <a:lvl2pPr defTabSz="912813">
                        <a:spcBef>
                          <a:spcPct val="20000"/>
                        </a:spcBef>
                        <a:defRPr kumimoji="1" sz="5000">
                          <a:solidFill>
                            <a:schemeClr val="tx1"/>
                          </a:solidFill>
                          <a:latin typeface="Arial" pitchFamily="34" charset="0"/>
                          <a:ea typeface="新細明體" pitchFamily="18" charset="-120"/>
                        </a:defRPr>
                      </a:lvl2pPr>
                      <a:lvl3pPr defTabSz="912813">
                        <a:spcBef>
                          <a:spcPct val="20000"/>
                        </a:spcBef>
                        <a:defRPr kumimoji="1" sz="4400">
                          <a:solidFill>
                            <a:schemeClr val="tx1"/>
                          </a:solidFill>
                          <a:latin typeface="Arial" pitchFamily="34" charset="0"/>
                          <a:ea typeface="新細明體" pitchFamily="18" charset="-120"/>
                        </a:defRPr>
                      </a:lvl3pPr>
                      <a:lvl4pPr defTabSz="912813">
                        <a:spcBef>
                          <a:spcPct val="20000"/>
                        </a:spcBef>
                        <a:defRPr kumimoji="1" sz="3600">
                          <a:solidFill>
                            <a:schemeClr val="tx1"/>
                          </a:solidFill>
                          <a:latin typeface="Arial" pitchFamily="34" charset="0"/>
                          <a:ea typeface="新細明體" pitchFamily="18" charset="-120"/>
                        </a:defRPr>
                      </a:lvl4pPr>
                      <a:lvl5pPr defTabSz="912813">
                        <a:spcBef>
                          <a:spcPct val="20000"/>
                        </a:spcBef>
                        <a:defRPr kumimoji="1" sz="3600">
                          <a:solidFill>
                            <a:schemeClr val="tx1"/>
                          </a:solidFill>
                          <a:latin typeface="Arial" pitchFamily="34" charset="0"/>
                          <a:ea typeface="新細明體" pitchFamily="18" charset="-120"/>
                        </a:defRPr>
                      </a:lvl5pPr>
                      <a:lvl6pPr marL="2282825" indent="3175" defTabSz="912813" eaLnBrk="0" fontAlgn="base" hangingPunct="0">
                        <a:spcBef>
                          <a:spcPct val="20000"/>
                        </a:spcBef>
                        <a:spcAft>
                          <a:spcPct val="0"/>
                        </a:spcAft>
                        <a:defRPr kumimoji="1" sz="3600">
                          <a:solidFill>
                            <a:schemeClr val="tx1"/>
                          </a:solidFill>
                          <a:latin typeface="Arial" pitchFamily="34" charset="0"/>
                          <a:ea typeface="新細明體" pitchFamily="18" charset="-120"/>
                        </a:defRPr>
                      </a:lvl6pPr>
                      <a:lvl7pPr marL="2740025" indent="3175" defTabSz="912813" eaLnBrk="0" fontAlgn="base" hangingPunct="0">
                        <a:spcBef>
                          <a:spcPct val="20000"/>
                        </a:spcBef>
                        <a:spcAft>
                          <a:spcPct val="0"/>
                        </a:spcAft>
                        <a:defRPr kumimoji="1" sz="3600">
                          <a:solidFill>
                            <a:schemeClr val="tx1"/>
                          </a:solidFill>
                          <a:latin typeface="Arial" pitchFamily="34" charset="0"/>
                          <a:ea typeface="新細明體" pitchFamily="18" charset="-120"/>
                        </a:defRPr>
                      </a:lvl7pPr>
                      <a:lvl8pPr marL="3197225" indent="3175" defTabSz="912813" eaLnBrk="0" fontAlgn="base" hangingPunct="0">
                        <a:spcBef>
                          <a:spcPct val="20000"/>
                        </a:spcBef>
                        <a:spcAft>
                          <a:spcPct val="0"/>
                        </a:spcAft>
                        <a:defRPr kumimoji="1" sz="3600">
                          <a:solidFill>
                            <a:schemeClr val="tx1"/>
                          </a:solidFill>
                          <a:latin typeface="Arial" pitchFamily="34" charset="0"/>
                          <a:ea typeface="新細明體" pitchFamily="18" charset="-120"/>
                        </a:defRPr>
                      </a:lvl8pPr>
                      <a:lvl9pPr marL="3654425" indent="3175" defTabSz="912813" eaLnBrk="0" fontAlgn="base" hangingPunct="0">
                        <a:spcBef>
                          <a:spcPct val="20000"/>
                        </a:spcBef>
                        <a:spcAft>
                          <a:spcPct val="0"/>
                        </a:spcAft>
                        <a:defRPr kumimoji="1" sz="3600">
                          <a:solidFill>
                            <a:schemeClr val="tx1"/>
                          </a:solidFill>
                          <a:latin typeface="Arial" pitchFamily="34" charset="0"/>
                          <a:ea typeface="新細明體" pitchFamily="18" charset="-120"/>
                        </a:defRPr>
                      </a:lvl9pPr>
                    </a:lstStyle>
                    <a:p>
                      <a:pPr marL="0" marR="0" lvl="0" indent="0" algn="ctr" defTabSz="912813" rtl="0" eaLnBrk="1" fontAlgn="base" latinLnBrk="0" hangingPunct="1">
                        <a:lnSpc>
                          <a:spcPct val="100000"/>
                        </a:lnSpc>
                        <a:spcBef>
                          <a:spcPct val="0"/>
                        </a:spcBef>
                        <a:spcAft>
                          <a:spcPct val="0"/>
                        </a:spcAft>
                        <a:buClrTx/>
                        <a:buSzTx/>
                        <a:buFontTx/>
                        <a:buNone/>
                        <a:tabLst/>
                      </a:pPr>
                      <a:r>
                        <a:rPr kumimoji="0" lang="en-US" altLang="zh-TW" sz="2400" b="1" i="0" u="none" strike="noStrike" cap="none" normalizeH="0" baseline="0" smtClean="0">
                          <a:ln>
                            <a:noFill/>
                          </a:ln>
                          <a:solidFill>
                            <a:srgbClr val="000000"/>
                          </a:solidFill>
                          <a:effectLst/>
                          <a:latin typeface="微軟正黑體" pitchFamily="34" charset="-120"/>
                          <a:ea typeface="微軟正黑體" pitchFamily="34" charset="-120"/>
                          <a:cs typeface="Times New Roman" pitchFamily="18" charset="0"/>
                        </a:rPr>
                        <a:t>●</a:t>
                      </a:r>
                      <a:endParaRPr kumimoji="0" lang="zh-TW" altLang="zh-TW" sz="2400" b="1" i="0" u="none" strike="noStrike" cap="none" normalizeH="0" baseline="0" smtClean="0">
                        <a:ln>
                          <a:noFill/>
                        </a:ln>
                        <a:solidFill>
                          <a:srgbClr val="000000"/>
                        </a:solidFill>
                        <a:effectLst/>
                        <a:latin typeface="微軟正黑體" pitchFamily="34" charset="-120"/>
                        <a:ea typeface="微軟正黑體" pitchFamily="34" charset="-120"/>
                        <a:cs typeface="Times New Roman" pitchFamily="18" charset="0"/>
                      </a:endParaRPr>
                    </a:p>
                  </a:txBody>
                  <a:tcPr marL="35564" marR="35564" marT="0" marB="0" anchor="ctr"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solidFill>
                      <a:srgbClr val="FFE1E1"/>
                    </a:solidFill>
                  </a:tcPr>
                </a:tc>
                <a:tc>
                  <a:txBody>
                    <a:bodyPr/>
                    <a:lstStyle>
                      <a:lvl1pPr defTabSz="912813">
                        <a:spcBef>
                          <a:spcPct val="20000"/>
                        </a:spcBef>
                        <a:defRPr kumimoji="1" sz="5800">
                          <a:solidFill>
                            <a:schemeClr val="tx1"/>
                          </a:solidFill>
                          <a:latin typeface="Arial" pitchFamily="34" charset="0"/>
                          <a:ea typeface="新細明體" pitchFamily="18" charset="-120"/>
                        </a:defRPr>
                      </a:lvl1pPr>
                      <a:lvl2pPr defTabSz="912813">
                        <a:spcBef>
                          <a:spcPct val="20000"/>
                        </a:spcBef>
                        <a:defRPr kumimoji="1" sz="5000">
                          <a:solidFill>
                            <a:schemeClr val="tx1"/>
                          </a:solidFill>
                          <a:latin typeface="Arial" pitchFamily="34" charset="0"/>
                          <a:ea typeface="新細明體" pitchFamily="18" charset="-120"/>
                        </a:defRPr>
                      </a:lvl2pPr>
                      <a:lvl3pPr defTabSz="912813">
                        <a:spcBef>
                          <a:spcPct val="20000"/>
                        </a:spcBef>
                        <a:defRPr kumimoji="1" sz="4400">
                          <a:solidFill>
                            <a:schemeClr val="tx1"/>
                          </a:solidFill>
                          <a:latin typeface="Arial" pitchFamily="34" charset="0"/>
                          <a:ea typeface="新細明體" pitchFamily="18" charset="-120"/>
                        </a:defRPr>
                      </a:lvl3pPr>
                      <a:lvl4pPr defTabSz="912813">
                        <a:spcBef>
                          <a:spcPct val="20000"/>
                        </a:spcBef>
                        <a:defRPr kumimoji="1" sz="3600">
                          <a:solidFill>
                            <a:schemeClr val="tx1"/>
                          </a:solidFill>
                          <a:latin typeface="Arial" pitchFamily="34" charset="0"/>
                          <a:ea typeface="新細明體" pitchFamily="18" charset="-120"/>
                        </a:defRPr>
                      </a:lvl4pPr>
                      <a:lvl5pPr defTabSz="912813">
                        <a:spcBef>
                          <a:spcPct val="20000"/>
                        </a:spcBef>
                        <a:defRPr kumimoji="1" sz="3600">
                          <a:solidFill>
                            <a:schemeClr val="tx1"/>
                          </a:solidFill>
                          <a:latin typeface="Arial" pitchFamily="34" charset="0"/>
                          <a:ea typeface="新細明體" pitchFamily="18" charset="-120"/>
                        </a:defRPr>
                      </a:lvl5pPr>
                      <a:lvl6pPr marL="2282825" indent="3175" defTabSz="912813" eaLnBrk="0" fontAlgn="base" hangingPunct="0">
                        <a:spcBef>
                          <a:spcPct val="20000"/>
                        </a:spcBef>
                        <a:spcAft>
                          <a:spcPct val="0"/>
                        </a:spcAft>
                        <a:defRPr kumimoji="1" sz="3600">
                          <a:solidFill>
                            <a:schemeClr val="tx1"/>
                          </a:solidFill>
                          <a:latin typeface="Arial" pitchFamily="34" charset="0"/>
                          <a:ea typeface="新細明體" pitchFamily="18" charset="-120"/>
                        </a:defRPr>
                      </a:lvl6pPr>
                      <a:lvl7pPr marL="2740025" indent="3175" defTabSz="912813" eaLnBrk="0" fontAlgn="base" hangingPunct="0">
                        <a:spcBef>
                          <a:spcPct val="20000"/>
                        </a:spcBef>
                        <a:spcAft>
                          <a:spcPct val="0"/>
                        </a:spcAft>
                        <a:defRPr kumimoji="1" sz="3600">
                          <a:solidFill>
                            <a:schemeClr val="tx1"/>
                          </a:solidFill>
                          <a:latin typeface="Arial" pitchFamily="34" charset="0"/>
                          <a:ea typeface="新細明體" pitchFamily="18" charset="-120"/>
                        </a:defRPr>
                      </a:lvl7pPr>
                      <a:lvl8pPr marL="3197225" indent="3175" defTabSz="912813" eaLnBrk="0" fontAlgn="base" hangingPunct="0">
                        <a:spcBef>
                          <a:spcPct val="20000"/>
                        </a:spcBef>
                        <a:spcAft>
                          <a:spcPct val="0"/>
                        </a:spcAft>
                        <a:defRPr kumimoji="1" sz="3600">
                          <a:solidFill>
                            <a:schemeClr val="tx1"/>
                          </a:solidFill>
                          <a:latin typeface="Arial" pitchFamily="34" charset="0"/>
                          <a:ea typeface="新細明體" pitchFamily="18" charset="-120"/>
                        </a:defRPr>
                      </a:lvl8pPr>
                      <a:lvl9pPr marL="3654425" indent="3175" defTabSz="912813" eaLnBrk="0" fontAlgn="base" hangingPunct="0">
                        <a:spcBef>
                          <a:spcPct val="20000"/>
                        </a:spcBef>
                        <a:spcAft>
                          <a:spcPct val="0"/>
                        </a:spcAft>
                        <a:defRPr kumimoji="1" sz="3600">
                          <a:solidFill>
                            <a:schemeClr val="tx1"/>
                          </a:solidFill>
                          <a:latin typeface="Arial" pitchFamily="34" charset="0"/>
                          <a:ea typeface="新細明體" pitchFamily="18" charset="-120"/>
                        </a:defRPr>
                      </a:lvl9pPr>
                    </a:lstStyle>
                    <a:p>
                      <a:pPr marL="0" marR="0" lvl="0" indent="0" algn="ctr" defTabSz="912813" rtl="0" eaLnBrk="1" fontAlgn="base" latinLnBrk="0" hangingPunct="1">
                        <a:lnSpc>
                          <a:spcPct val="100000"/>
                        </a:lnSpc>
                        <a:spcBef>
                          <a:spcPct val="0"/>
                        </a:spcBef>
                        <a:spcAft>
                          <a:spcPct val="0"/>
                        </a:spcAft>
                        <a:buClrTx/>
                        <a:buSzTx/>
                        <a:buFontTx/>
                        <a:buNone/>
                        <a:tabLst/>
                      </a:pPr>
                      <a:r>
                        <a:rPr kumimoji="0" lang="en-US" altLang="zh-TW" sz="2400" b="1" i="0" u="none" strike="noStrike" cap="none" normalizeH="0" baseline="0" smtClean="0">
                          <a:ln>
                            <a:noFill/>
                          </a:ln>
                          <a:solidFill>
                            <a:srgbClr val="000000"/>
                          </a:solidFill>
                          <a:effectLst/>
                          <a:latin typeface="微軟正黑體" pitchFamily="34" charset="-120"/>
                          <a:ea typeface="微軟正黑體" pitchFamily="34" charset="-120"/>
                          <a:cs typeface="Times New Roman" pitchFamily="18" charset="0"/>
                        </a:rPr>
                        <a:t>●*/○</a:t>
                      </a:r>
                      <a:endParaRPr kumimoji="0" lang="zh-TW" altLang="zh-TW" sz="2400" b="1" i="0" u="none" strike="noStrike" cap="none" normalizeH="0" baseline="0" smtClean="0">
                        <a:ln>
                          <a:noFill/>
                        </a:ln>
                        <a:solidFill>
                          <a:srgbClr val="000000"/>
                        </a:solidFill>
                        <a:effectLst/>
                        <a:latin typeface="微軟正黑體" pitchFamily="34" charset="-120"/>
                        <a:ea typeface="微軟正黑體" pitchFamily="34" charset="-120"/>
                        <a:cs typeface="Times New Roman" pitchFamily="18" charset="0"/>
                      </a:endParaRPr>
                    </a:p>
                  </a:txBody>
                  <a:tcPr marL="35564" marR="35564" marT="0" marB="0" anchor="ctr"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solidFill>
                      <a:srgbClr val="FFE1E1"/>
                    </a:solidFill>
                  </a:tcPr>
                </a:tc>
                <a:tc>
                  <a:txBody>
                    <a:bodyPr/>
                    <a:lstStyle>
                      <a:lvl1pPr defTabSz="912813">
                        <a:spcBef>
                          <a:spcPct val="20000"/>
                        </a:spcBef>
                        <a:defRPr kumimoji="1" sz="5800">
                          <a:solidFill>
                            <a:schemeClr val="tx1"/>
                          </a:solidFill>
                          <a:latin typeface="Arial" pitchFamily="34" charset="0"/>
                          <a:ea typeface="新細明體" pitchFamily="18" charset="-120"/>
                        </a:defRPr>
                      </a:lvl1pPr>
                      <a:lvl2pPr defTabSz="912813">
                        <a:spcBef>
                          <a:spcPct val="20000"/>
                        </a:spcBef>
                        <a:defRPr kumimoji="1" sz="5000">
                          <a:solidFill>
                            <a:schemeClr val="tx1"/>
                          </a:solidFill>
                          <a:latin typeface="Arial" pitchFamily="34" charset="0"/>
                          <a:ea typeface="新細明體" pitchFamily="18" charset="-120"/>
                        </a:defRPr>
                      </a:lvl2pPr>
                      <a:lvl3pPr defTabSz="912813">
                        <a:spcBef>
                          <a:spcPct val="20000"/>
                        </a:spcBef>
                        <a:defRPr kumimoji="1" sz="4400">
                          <a:solidFill>
                            <a:schemeClr val="tx1"/>
                          </a:solidFill>
                          <a:latin typeface="Arial" pitchFamily="34" charset="0"/>
                          <a:ea typeface="新細明體" pitchFamily="18" charset="-120"/>
                        </a:defRPr>
                      </a:lvl3pPr>
                      <a:lvl4pPr defTabSz="912813">
                        <a:spcBef>
                          <a:spcPct val="20000"/>
                        </a:spcBef>
                        <a:defRPr kumimoji="1" sz="3600">
                          <a:solidFill>
                            <a:schemeClr val="tx1"/>
                          </a:solidFill>
                          <a:latin typeface="Arial" pitchFamily="34" charset="0"/>
                          <a:ea typeface="新細明體" pitchFamily="18" charset="-120"/>
                        </a:defRPr>
                      </a:lvl4pPr>
                      <a:lvl5pPr defTabSz="912813">
                        <a:spcBef>
                          <a:spcPct val="20000"/>
                        </a:spcBef>
                        <a:defRPr kumimoji="1" sz="3600">
                          <a:solidFill>
                            <a:schemeClr val="tx1"/>
                          </a:solidFill>
                          <a:latin typeface="Arial" pitchFamily="34" charset="0"/>
                          <a:ea typeface="新細明體" pitchFamily="18" charset="-120"/>
                        </a:defRPr>
                      </a:lvl5pPr>
                      <a:lvl6pPr marL="2282825" indent="3175" defTabSz="912813" eaLnBrk="0" fontAlgn="base" hangingPunct="0">
                        <a:spcBef>
                          <a:spcPct val="20000"/>
                        </a:spcBef>
                        <a:spcAft>
                          <a:spcPct val="0"/>
                        </a:spcAft>
                        <a:defRPr kumimoji="1" sz="3600">
                          <a:solidFill>
                            <a:schemeClr val="tx1"/>
                          </a:solidFill>
                          <a:latin typeface="Arial" pitchFamily="34" charset="0"/>
                          <a:ea typeface="新細明體" pitchFamily="18" charset="-120"/>
                        </a:defRPr>
                      </a:lvl6pPr>
                      <a:lvl7pPr marL="2740025" indent="3175" defTabSz="912813" eaLnBrk="0" fontAlgn="base" hangingPunct="0">
                        <a:spcBef>
                          <a:spcPct val="20000"/>
                        </a:spcBef>
                        <a:spcAft>
                          <a:spcPct val="0"/>
                        </a:spcAft>
                        <a:defRPr kumimoji="1" sz="3600">
                          <a:solidFill>
                            <a:schemeClr val="tx1"/>
                          </a:solidFill>
                          <a:latin typeface="Arial" pitchFamily="34" charset="0"/>
                          <a:ea typeface="新細明體" pitchFamily="18" charset="-120"/>
                        </a:defRPr>
                      </a:lvl7pPr>
                      <a:lvl8pPr marL="3197225" indent="3175" defTabSz="912813" eaLnBrk="0" fontAlgn="base" hangingPunct="0">
                        <a:spcBef>
                          <a:spcPct val="20000"/>
                        </a:spcBef>
                        <a:spcAft>
                          <a:spcPct val="0"/>
                        </a:spcAft>
                        <a:defRPr kumimoji="1" sz="3600">
                          <a:solidFill>
                            <a:schemeClr val="tx1"/>
                          </a:solidFill>
                          <a:latin typeface="Arial" pitchFamily="34" charset="0"/>
                          <a:ea typeface="新細明體" pitchFamily="18" charset="-120"/>
                        </a:defRPr>
                      </a:lvl8pPr>
                      <a:lvl9pPr marL="3654425" indent="3175" defTabSz="912813" eaLnBrk="0" fontAlgn="base" hangingPunct="0">
                        <a:spcBef>
                          <a:spcPct val="20000"/>
                        </a:spcBef>
                        <a:spcAft>
                          <a:spcPct val="0"/>
                        </a:spcAft>
                        <a:defRPr kumimoji="1" sz="3600">
                          <a:solidFill>
                            <a:schemeClr val="tx1"/>
                          </a:solidFill>
                          <a:latin typeface="Arial" pitchFamily="34" charset="0"/>
                          <a:ea typeface="新細明體" pitchFamily="18" charset="-120"/>
                        </a:defRPr>
                      </a:lvl9pPr>
                    </a:lstStyle>
                    <a:p>
                      <a:pPr marL="0" marR="0" lvl="0" indent="0" algn="ctr" defTabSz="912813" rtl="0" eaLnBrk="1" fontAlgn="base" latinLnBrk="0" hangingPunct="1">
                        <a:lnSpc>
                          <a:spcPct val="100000"/>
                        </a:lnSpc>
                        <a:spcBef>
                          <a:spcPct val="0"/>
                        </a:spcBef>
                        <a:spcAft>
                          <a:spcPct val="0"/>
                        </a:spcAft>
                        <a:buClrTx/>
                        <a:buSzTx/>
                        <a:buFontTx/>
                        <a:buNone/>
                        <a:tabLst/>
                      </a:pPr>
                      <a:r>
                        <a:rPr kumimoji="0" lang="en-US" altLang="zh-TW" sz="2400" b="1" i="0" u="none" strike="noStrike" cap="none" normalizeH="0" baseline="0" smtClean="0">
                          <a:ln>
                            <a:noFill/>
                          </a:ln>
                          <a:solidFill>
                            <a:srgbClr val="000000"/>
                          </a:solidFill>
                          <a:effectLst/>
                          <a:latin typeface="微軟正黑體" pitchFamily="34" charset="-120"/>
                          <a:ea typeface="微軟正黑體" pitchFamily="34" charset="-120"/>
                          <a:cs typeface="Times New Roman" pitchFamily="18" charset="0"/>
                        </a:rPr>
                        <a:t>●</a:t>
                      </a:r>
                      <a:endParaRPr kumimoji="0" lang="zh-TW" altLang="zh-TW" sz="2400" b="1" i="0" u="none" strike="noStrike" cap="none" normalizeH="0" baseline="0" smtClean="0">
                        <a:ln>
                          <a:noFill/>
                        </a:ln>
                        <a:solidFill>
                          <a:srgbClr val="000000"/>
                        </a:solidFill>
                        <a:effectLst/>
                        <a:latin typeface="微軟正黑體" pitchFamily="34" charset="-120"/>
                        <a:ea typeface="微軟正黑體" pitchFamily="34" charset="-120"/>
                        <a:cs typeface="Times New Roman" pitchFamily="18" charset="0"/>
                      </a:endParaRPr>
                    </a:p>
                  </a:txBody>
                  <a:tcPr marL="35564" marR="35564" marT="0" marB="0" anchor="ctr"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solidFill>
                      <a:srgbClr val="FFE1E1"/>
                    </a:solidFill>
                  </a:tcPr>
                </a:tc>
                <a:tc>
                  <a:txBody>
                    <a:bodyPr/>
                    <a:lstStyle>
                      <a:lvl1pPr defTabSz="912813">
                        <a:spcBef>
                          <a:spcPct val="20000"/>
                        </a:spcBef>
                        <a:defRPr kumimoji="1" sz="5800">
                          <a:solidFill>
                            <a:schemeClr val="tx1"/>
                          </a:solidFill>
                          <a:latin typeface="Arial" pitchFamily="34" charset="0"/>
                          <a:ea typeface="新細明體" pitchFamily="18" charset="-120"/>
                        </a:defRPr>
                      </a:lvl1pPr>
                      <a:lvl2pPr defTabSz="912813">
                        <a:spcBef>
                          <a:spcPct val="20000"/>
                        </a:spcBef>
                        <a:defRPr kumimoji="1" sz="5000">
                          <a:solidFill>
                            <a:schemeClr val="tx1"/>
                          </a:solidFill>
                          <a:latin typeface="Arial" pitchFamily="34" charset="0"/>
                          <a:ea typeface="新細明體" pitchFamily="18" charset="-120"/>
                        </a:defRPr>
                      </a:lvl2pPr>
                      <a:lvl3pPr defTabSz="912813">
                        <a:spcBef>
                          <a:spcPct val="20000"/>
                        </a:spcBef>
                        <a:defRPr kumimoji="1" sz="4400">
                          <a:solidFill>
                            <a:schemeClr val="tx1"/>
                          </a:solidFill>
                          <a:latin typeface="Arial" pitchFamily="34" charset="0"/>
                          <a:ea typeface="新細明體" pitchFamily="18" charset="-120"/>
                        </a:defRPr>
                      </a:lvl3pPr>
                      <a:lvl4pPr defTabSz="912813">
                        <a:spcBef>
                          <a:spcPct val="20000"/>
                        </a:spcBef>
                        <a:defRPr kumimoji="1" sz="3600">
                          <a:solidFill>
                            <a:schemeClr val="tx1"/>
                          </a:solidFill>
                          <a:latin typeface="Arial" pitchFamily="34" charset="0"/>
                          <a:ea typeface="新細明體" pitchFamily="18" charset="-120"/>
                        </a:defRPr>
                      </a:lvl4pPr>
                      <a:lvl5pPr defTabSz="912813">
                        <a:spcBef>
                          <a:spcPct val="20000"/>
                        </a:spcBef>
                        <a:defRPr kumimoji="1" sz="3600">
                          <a:solidFill>
                            <a:schemeClr val="tx1"/>
                          </a:solidFill>
                          <a:latin typeface="Arial" pitchFamily="34" charset="0"/>
                          <a:ea typeface="新細明體" pitchFamily="18" charset="-120"/>
                        </a:defRPr>
                      </a:lvl5pPr>
                      <a:lvl6pPr marL="2282825" indent="3175" defTabSz="912813" eaLnBrk="0" fontAlgn="base" hangingPunct="0">
                        <a:spcBef>
                          <a:spcPct val="20000"/>
                        </a:spcBef>
                        <a:spcAft>
                          <a:spcPct val="0"/>
                        </a:spcAft>
                        <a:defRPr kumimoji="1" sz="3600">
                          <a:solidFill>
                            <a:schemeClr val="tx1"/>
                          </a:solidFill>
                          <a:latin typeface="Arial" pitchFamily="34" charset="0"/>
                          <a:ea typeface="新細明體" pitchFamily="18" charset="-120"/>
                        </a:defRPr>
                      </a:lvl6pPr>
                      <a:lvl7pPr marL="2740025" indent="3175" defTabSz="912813" eaLnBrk="0" fontAlgn="base" hangingPunct="0">
                        <a:spcBef>
                          <a:spcPct val="20000"/>
                        </a:spcBef>
                        <a:spcAft>
                          <a:spcPct val="0"/>
                        </a:spcAft>
                        <a:defRPr kumimoji="1" sz="3600">
                          <a:solidFill>
                            <a:schemeClr val="tx1"/>
                          </a:solidFill>
                          <a:latin typeface="Arial" pitchFamily="34" charset="0"/>
                          <a:ea typeface="新細明體" pitchFamily="18" charset="-120"/>
                        </a:defRPr>
                      </a:lvl7pPr>
                      <a:lvl8pPr marL="3197225" indent="3175" defTabSz="912813" eaLnBrk="0" fontAlgn="base" hangingPunct="0">
                        <a:spcBef>
                          <a:spcPct val="20000"/>
                        </a:spcBef>
                        <a:spcAft>
                          <a:spcPct val="0"/>
                        </a:spcAft>
                        <a:defRPr kumimoji="1" sz="3600">
                          <a:solidFill>
                            <a:schemeClr val="tx1"/>
                          </a:solidFill>
                          <a:latin typeface="Arial" pitchFamily="34" charset="0"/>
                          <a:ea typeface="新細明體" pitchFamily="18" charset="-120"/>
                        </a:defRPr>
                      </a:lvl8pPr>
                      <a:lvl9pPr marL="3654425" indent="3175" defTabSz="912813" eaLnBrk="0" fontAlgn="base" hangingPunct="0">
                        <a:spcBef>
                          <a:spcPct val="20000"/>
                        </a:spcBef>
                        <a:spcAft>
                          <a:spcPct val="0"/>
                        </a:spcAft>
                        <a:defRPr kumimoji="1" sz="3600">
                          <a:solidFill>
                            <a:schemeClr val="tx1"/>
                          </a:solidFill>
                          <a:latin typeface="Arial" pitchFamily="34" charset="0"/>
                          <a:ea typeface="新細明體" pitchFamily="18" charset="-120"/>
                        </a:defRPr>
                      </a:lvl9pPr>
                    </a:lstStyle>
                    <a:p>
                      <a:pPr marL="0" marR="0" lvl="0" indent="0" algn="ctr" defTabSz="912813" rtl="0" eaLnBrk="1" fontAlgn="base" latinLnBrk="0" hangingPunct="1">
                        <a:lnSpc>
                          <a:spcPct val="100000"/>
                        </a:lnSpc>
                        <a:spcBef>
                          <a:spcPct val="0"/>
                        </a:spcBef>
                        <a:spcAft>
                          <a:spcPct val="0"/>
                        </a:spcAft>
                        <a:buClrTx/>
                        <a:buSzTx/>
                        <a:buFontTx/>
                        <a:buNone/>
                        <a:tabLst/>
                      </a:pPr>
                      <a:r>
                        <a:rPr kumimoji="0" lang="en-US" altLang="zh-TW" sz="2400" b="1" i="0" u="none" strike="noStrike" cap="none" normalizeH="0" baseline="0" smtClean="0">
                          <a:ln>
                            <a:noFill/>
                          </a:ln>
                          <a:solidFill>
                            <a:srgbClr val="FF0000"/>
                          </a:solidFill>
                          <a:effectLst/>
                          <a:latin typeface="微軟正黑體" pitchFamily="34" charset="-120"/>
                          <a:ea typeface="微軟正黑體" pitchFamily="34" charset="-120"/>
                          <a:cs typeface="Times New Roman" pitchFamily="18" charset="0"/>
                        </a:rPr>
                        <a:t>●*/○</a:t>
                      </a:r>
                      <a:endParaRPr kumimoji="0" lang="zh-TW" altLang="zh-TW" sz="2400" b="1" i="0" u="none" strike="noStrike" cap="none" normalizeH="0" baseline="0" smtClean="0">
                        <a:ln>
                          <a:noFill/>
                        </a:ln>
                        <a:solidFill>
                          <a:srgbClr val="000000"/>
                        </a:solidFill>
                        <a:effectLst/>
                        <a:latin typeface="微軟正黑體" pitchFamily="34" charset="-120"/>
                        <a:ea typeface="微軟正黑體" pitchFamily="34" charset="-120"/>
                        <a:cs typeface="Times New Roman" pitchFamily="18" charset="0"/>
                      </a:endParaRPr>
                    </a:p>
                  </a:txBody>
                  <a:tcPr marL="35564" marR="35564" marT="0" marB="0" anchor="ctr"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solidFill>
                      <a:srgbClr val="FFE1E1"/>
                    </a:solidFill>
                  </a:tcPr>
                </a:tc>
                <a:tc rowSpan="12">
                  <a:txBody>
                    <a:bodyPr/>
                    <a:lstStyle>
                      <a:lvl1pPr defTabSz="912813">
                        <a:spcBef>
                          <a:spcPct val="20000"/>
                        </a:spcBef>
                        <a:defRPr kumimoji="1" sz="5800">
                          <a:solidFill>
                            <a:schemeClr val="tx1"/>
                          </a:solidFill>
                          <a:latin typeface="Arial" pitchFamily="34" charset="0"/>
                          <a:ea typeface="新細明體" pitchFamily="18" charset="-120"/>
                        </a:defRPr>
                      </a:lvl1pPr>
                      <a:lvl2pPr defTabSz="912813">
                        <a:spcBef>
                          <a:spcPct val="20000"/>
                        </a:spcBef>
                        <a:defRPr kumimoji="1" sz="5000">
                          <a:solidFill>
                            <a:schemeClr val="tx1"/>
                          </a:solidFill>
                          <a:latin typeface="Arial" pitchFamily="34" charset="0"/>
                          <a:ea typeface="新細明體" pitchFamily="18" charset="-120"/>
                        </a:defRPr>
                      </a:lvl2pPr>
                      <a:lvl3pPr defTabSz="912813">
                        <a:spcBef>
                          <a:spcPct val="20000"/>
                        </a:spcBef>
                        <a:defRPr kumimoji="1" sz="4400">
                          <a:solidFill>
                            <a:schemeClr val="tx1"/>
                          </a:solidFill>
                          <a:latin typeface="Arial" pitchFamily="34" charset="0"/>
                          <a:ea typeface="新細明體" pitchFamily="18" charset="-120"/>
                        </a:defRPr>
                      </a:lvl3pPr>
                      <a:lvl4pPr defTabSz="912813">
                        <a:spcBef>
                          <a:spcPct val="20000"/>
                        </a:spcBef>
                        <a:defRPr kumimoji="1" sz="3600">
                          <a:solidFill>
                            <a:schemeClr val="tx1"/>
                          </a:solidFill>
                          <a:latin typeface="Arial" pitchFamily="34" charset="0"/>
                          <a:ea typeface="新細明體" pitchFamily="18" charset="-120"/>
                        </a:defRPr>
                      </a:lvl4pPr>
                      <a:lvl5pPr defTabSz="912813">
                        <a:spcBef>
                          <a:spcPct val="20000"/>
                        </a:spcBef>
                        <a:defRPr kumimoji="1" sz="3600">
                          <a:solidFill>
                            <a:schemeClr val="tx1"/>
                          </a:solidFill>
                          <a:latin typeface="Arial" pitchFamily="34" charset="0"/>
                          <a:ea typeface="新細明體" pitchFamily="18" charset="-120"/>
                        </a:defRPr>
                      </a:lvl5pPr>
                      <a:lvl6pPr marL="2282825" indent="3175" defTabSz="912813" eaLnBrk="0" fontAlgn="base" hangingPunct="0">
                        <a:spcBef>
                          <a:spcPct val="20000"/>
                        </a:spcBef>
                        <a:spcAft>
                          <a:spcPct val="0"/>
                        </a:spcAft>
                        <a:defRPr kumimoji="1" sz="3600">
                          <a:solidFill>
                            <a:schemeClr val="tx1"/>
                          </a:solidFill>
                          <a:latin typeface="Arial" pitchFamily="34" charset="0"/>
                          <a:ea typeface="新細明體" pitchFamily="18" charset="-120"/>
                        </a:defRPr>
                      </a:lvl6pPr>
                      <a:lvl7pPr marL="2740025" indent="3175" defTabSz="912813" eaLnBrk="0" fontAlgn="base" hangingPunct="0">
                        <a:spcBef>
                          <a:spcPct val="20000"/>
                        </a:spcBef>
                        <a:spcAft>
                          <a:spcPct val="0"/>
                        </a:spcAft>
                        <a:defRPr kumimoji="1" sz="3600">
                          <a:solidFill>
                            <a:schemeClr val="tx1"/>
                          </a:solidFill>
                          <a:latin typeface="Arial" pitchFamily="34" charset="0"/>
                          <a:ea typeface="新細明體" pitchFamily="18" charset="-120"/>
                        </a:defRPr>
                      </a:lvl7pPr>
                      <a:lvl8pPr marL="3197225" indent="3175" defTabSz="912813" eaLnBrk="0" fontAlgn="base" hangingPunct="0">
                        <a:spcBef>
                          <a:spcPct val="20000"/>
                        </a:spcBef>
                        <a:spcAft>
                          <a:spcPct val="0"/>
                        </a:spcAft>
                        <a:defRPr kumimoji="1" sz="3600">
                          <a:solidFill>
                            <a:schemeClr val="tx1"/>
                          </a:solidFill>
                          <a:latin typeface="Arial" pitchFamily="34" charset="0"/>
                          <a:ea typeface="新細明體" pitchFamily="18" charset="-120"/>
                        </a:defRPr>
                      </a:lvl8pPr>
                      <a:lvl9pPr marL="3654425" indent="3175" defTabSz="912813" eaLnBrk="0" fontAlgn="base" hangingPunct="0">
                        <a:spcBef>
                          <a:spcPct val="20000"/>
                        </a:spcBef>
                        <a:spcAft>
                          <a:spcPct val="0"/>
                        </a:spcAft>
                        <a:defRPr kumimoji="1" sz="3600">
                          <a:solidFill>
                            <a:schemeClr val="tx1"/>
                          </a:solidFill>
                          <a:latin typeface="Arial" pitchFamily="34" charset="0"/>
                          <a:ea typeface="新細明體" pitchFamily="18" charset="-120"/>
                        </a:defRPr>
                      </a:lvl9pPr>
                    </a:lstStyle>
                    <a:p>
                      <a:pPr marL="0" marR="0" lvl="0" indent="0" algn="ctr" defTabSz="912813" rtl="0" eaLnBrk="1" fontAlgn="base" latinLnBrk="0" hangingPunct="1">
                        <a:lnSpc>
                          <a:spcPct val="100000"/>
                        </a:lnSpc>
                        <a:spcBef>
                          <a:spcPct val="0"/>
                        </a:spcBef>
                        <a:spcAft>
                          <a:spcPct val="0"/>
                        </a:spcAft>
                        <a:buClrTx/>
                        <a:buSzTx/>
                        <a:buFontTx/>
                        <a:buNone/>
                        <a:tabLst/>
                      </a:pPr>
                      <a:endParaRPr kumimoji="0" lang="en-US" altLang="zh-TW" sz="2400" b="1" i="0" u="none" strike="noStrike" cap="none" normalizeH="0" baseline="0" smtClean="0">
                        <a:ln>
                          <a:noFill/>
                        </a:ln>
                        <a:solidFill>
                          <a:srgbClr val="000000"/>
                        </a:solidFill>
                        <a:effectLst/>
                        <a:latin typeface="微軟正黑體" pitchFamily="34" charset="-120"/>
                        <a:ea typeface="微軟正黑體" pitchFamily="34" charset="-120"/>
                      </a:endParaRPr>
                    </a:p>
                    <a:p>
                      <a:pPr marL="0" marR="0" lvl="0" indent="0" algn="ctr" defTabSz="912813" rtl="0" eaLnBrk="1" fontAlgn="base" latinLnBrk="0" hangingPunct="1">
                        <a:lnSpc>
                          <a:spcPct val="100000"/>
                        </a:lnSpc>
                        <a:spcBef>
                          <a:spcPct val="0"/>
                        </a:spcBef>
                        <a:spcAft>
                          <a:spcPct val="0"/>
                        </a:spcAft>
                        <a:buClrTx/>
                        <a:buSzTx/>
                        <a:buFontTx/>
                        <a:buNone/>
                        <a:tabLst/>
                      </a:pPr>
                      <a:r>
                        <a:rPr kumimoji="0" lang="zh-TW" altLang="zh-TW" sz="2400" b="1" i="0" u="none" strike="noStrike" cap="none" normalizeH="0" baseline="0" smtClean="0">
                          <a:ln>
                            <a:noFill/>
                          </a:ln>
                          <a:solidFill>
                            <a:srgbClr val="000000"/>
                          </a:solidFill>
                          <a:effectLst/>
                          <a:latin typeface="微軟正黑體" pitchFamily="34" charset="-120"/>
                          <a:ea typeface="微軟正黑體" pitchFamily="34" charset="-120"/>
                        </a:rPr>
                        <a:t>都</a:t>
                      </a:r>
                    </a:p>
                    <a:p>
                      <a:pPr marL="0" marR="0" lvl="0" indent="0" algn="ctr" defTabSz="912813" rtl="0" eaLnBrk="1" fontAlgn="base" latinLnBrk="0" hangingPunct="1">
                        <a:lnSpc>
                          <a:spcPct val="100000"/>
                        </a:lnSpc>
                        <a:spcBef>
                          <a:spcPct val="0"/>
                        </a:spcBef>
                        <a:spcAft>
                          <a:spcPct val="0"/>
                        </a:spcAft>
                        <a:buClrTx/>
                        <a:buSzTx/>
                        <a:buFontTx/>
                        <a:buNone/>
                        <a:tabLst/>
                      </a:pPr>
                      <a:r>
                        <a:rPr kumimoji="0" lang="zh-TW" altLang="zh-TW" sz="2400" b="1" i="0" u="none" strike="noStrike" cap="none" normalizeH="0" baseline="0" smtClean="0">
                          <a:ln>
                            <a:noFill/>
                          </a:ln>
                          <a:solidFill>
                            <a:srgbClr val="000000"/>
                          </a:solidFill>
                          <a:effectLst/>
                          <a:latin typeface="微軟正黑體" pitchFamily="34" charset="-120"/>
                          <a:ea typeface="微軟正黑體" pitchFamily="34" charset="-120"/>
                        </a:rPr>
                        <a:t>市</a:t>
                      </a:r>
                    </a:p>
                    <a:p>
                      <a:pPr marL="0" marR="0" lvl="0" indent="0" algn="ctr" defTabSz="912813" rtl="0" eaLnBrk="1" fontAlgn="base" latinLnBrk="0" hangingPunct="1">
                        <a:lnSpc>
                          <a:spcPct val="100000"/>
                        </a:lnSpc>
                        <a:spcBef>
                          <a:spcPct val="0"/>
                        </a:spcBef>
                        <a:spcAft>
                          <a:spcPct val="0"/>
                        </a:spcAft>
                        <a:buClrTx/>
                        <a:buSzTx/>
                        <a:buFontTx/>
                        <a:buNone/>
                        <a:tabLst/>
                      </a:pPr>
                      <a:r>
                        <a:rPr kumimoji="0" lang="zh-TW" altLang="zh-TW" sz="2400" b="1" i="0" u="none" strike="noStrike" cap="none" normalizeH="0" baseline="0" smtClean="0">
                          <a:ln>
                            <a:noFill/>
                          </a:ln>
                          <a:solidFill>
                            <a:srgbClr val="000000"/>
                          </a:solidFill>
                          <a:effectLst/>
                          <a:latin typeface="微軟正黑體" pitchFamily="34" charset="-120"/>
                          <a:ea typeface="微軟正黑體" pitchFamily="34" charset="-120"/>
                        </a:rPr>
                        <a:t>計</a:t>
                      </a:r>
                    </a:p>
                    <a:p>
                      <a:pPr marL="0" marR="0" lvl="0" indent="0" algn="ctr" defTabSz="912813" rtl="0" eaLnBrk="1" fontAlgn="base" latinLnBrk="0" hangingPunct="1">
                        <a:lnSpc>
                          <a:spcPct val="100000"/>
                        </a:lnSpc>
                        <a:spcBef>
                          <a:spcPct val="0"/>
                        </a:spcBef>
                        <a:spcAft>
                          <a:spcPct val="0"/>
                        </a:spcAft>
                        <a:buClrTx/>
                        <a:buSzTx/>
                        <a:buFontTx/>
                        <a:buNone/>
                        <a:tabLst/>
                      </a:pPr>
                      <a:r>
                        <a:rPr kumimoji="0" lang="zh-TW" altLang="zh-TW" sz="2400" b="1" i="0" u="none" strike="noStrike" cap="none" normalizeH="0" baseline="0" smtClean="0">
                          <a:ln>
                            <a:noFill/>
                          </a:ln>
                          <a:solidFill>
                            <a:srgbClr val="000000"/>
                          </a:solidFill>
                          <a:effectLst/>
                          <a:latin typeface="微軟正黑體" pitchFamily="34" charset="-120"/>
                          <a:ea typeface="微軟正黑體" pitchFamily="34" charset="-120"/>
                        </a:rPr>
                        <a:t>畫</a:t>
                      </a:r>
                    </a:p>
                    <a:p>
                      <a:pPr marL="0" marR="0" lvl="0" indent="0" algn="ctr" defTabSz="912813" rtl="0" eaLnBrk="1" fontAlgn="base" latinLnBrk="0" hangingPunct="1">
                        <a:lnSpc>
                          <a:spcPct val="100000"/>
                        </a:lnSpc>
                        <a:spcBef>
                          <a:spcPct val="0"/>
                        </a:spcBef>
                        <a:spcAft>
                          <a:spcPct val="0"/>
                        </a:spcAft>
                        <a:buClrTx/>
                        <a:buSzTx/>
                        <a:buFontTx/>
                        <a:buNone/>
                        <a:tabLst/>
                      </a:pPr>
                      <a:r>
                        <a:rPr kumimoji="0" lang="zh-TW" altLang="zh-TW" sz="2400" b="1" i="0" u="none" strike="noStrike" cap="none" normalizeH="0" baseline="0" smtClean="0">
                          <a:ln>
                            <a:noFill/>
                          </a:ln>
                          <a:solidFill>
                            <a:srgbClr val="000000"/>
                          </a:solidFill>
                          <a:effectLst/>
                          <a:latin typeface="微軟正黑體" pitchFamily="34" charset="-120"/>
                          <a:ea typeface="微軟正黑體" pitchFamily="34" charset="-120"/>
                        </a:rPr>
                        <a:t>法</a:t>
                      </a:r>
                    </a:p>
                    <a:p>
                      <a:pPr marL="0" marR="0" lvl="0" indent="0" algn="ctr" defTabSz="912813" rtl="0" eaLnBrk="1" fontAlgn="base" latinLnBrk="0" hangingPunct="1">
                        <a:lnSpc>
                          <a:spcPct val="100000"/>
                        </a:lnSpc>
                        <a:spcBef>
                          <a:spcPct val="0"/>
                        </a:spcBef>
                        <a:spcAft>
                          <a:spcPct val="0"/>
                        </a:spcAft>
                        <a:buClrTx/>
                        <a:buSzTx/>
                        <a:buFontTx/>
                        <a:buNone/>
                        <a:tabLst/>
                      </a:pPr>
                      <a:r>
                        <a:rPr kumimoji="0" lang="zh-TW" altLang="zh-TW" sz="2400" b="1" i="0" u="none" strike="noStrike" cap="none" normalizeH="0" baseline="0" smtClean="0">
                          <a:ln>
                            <a:noFill/>
                          </a:ln>
                          <a:solidFill>
                            <a:srgbClr val="000000"/>
                          </a:solidFill>
                          <a:effectLst/>
                          <a:latin typeface="微軟正黑體" pitchFamily="34" charset="-120"/>
                          <a:ea typeface="微軟正黑體" pitchFamily="34" charset="-120"/>
                        </a:rPr>
                        <a:t>管</a:t>
                      </a:r>
                    </a:p>
                    <a:p>
                      <a:pPr marL="0" marR="0" lvl="0" indent="0" algn="ctr" defTabSz="912813" rtl="0" eaLnBrk="1" fontAlgn="base" latinLnBrk="0" hangingPunct="1">
                        <a:lnSpc>
                          <a:spcPct val="100000"/>
                        </a:lnSpc>
                        <a:spcBef>
                          <a:spcPct val="0"/>
                        </a:spcBef>
                        <a:spcAft>
                          <a:spcPct val="0"/>
                        </a:spcAft>
                        <a:buClrTx/>
                        <a:buSzTx/>
                        <a:buFontTx/>
                        <a:buNone/>
                        <a:tabLst/>
                      </a:pPr>
                      <a:r>
                        <a:rPr kumimoji="0" lang="zh-TW" altLang="zh-TW" sz="2400" b="1" i="0" u="none" strike="noStrike" cap="none" normalizeH="0" baseline="0" smtClean="0">
                          <a:ln>
                            <a:noFill/>
                          </a:ln>
                          <a:solidFill>
                            <a:srgbClr val="000000"/>
                          </a:solidFill>
                          <a:effectLst/>
                          <a:latin typeface="微軟正黑體" pitchFamily="34" charset="-120"/>
                          <a:ea typeface="微軟正黑體" pitchFamily="34" charset="-120"/>
                        </a:rPr>
                        <a:t>制</a:t>
                      </a:r>
                      <a:endParaRPr kumimoji="0" lang="zh-TW" altLang="zh-TW" sz="2400" b="1" i="0" u="none" strike="noStrike" cap="none" normalizeH="0" baseline="0" smtClean="0">
                        <a:ln>
                          <a:noFill/>
                        </a:ln>
                        <a:solidFill>
                          <a:srgbClr val="000000"/>
                        </a:solidFill>
                        <a:effectLst/>
                        <a:latin typeface="微軟正黑體" pitchFamily="34" charset="-120"/>
                        <a:ea typeface="微軟正黑體" pitchFamily="34" charset="-120"/>
                        <a:cs typeface="Times New Roman" pitchFamily="18" charset="0"/>
                      </a:endParaRPr>
                    </a:p>
                    <a:p>
                      <a:pPr marL="0" marR="0" lvl="0" indent="0" algn="ctr" defTabSz="912813" rtl="0" eaLnBrk="1" fontAlgn="base" latinLnBrk="0" hangingPunct="1">
                        <a:lnSpc>
                          <a:spcPct val="100000"/>
                        </a:lnSpc>
                        <a:spcBef>
                          <a:spcPct val="0"/>
                        </a:spcBef>
                        <a:spcAft>
                          <a:spcPct val="0"/>
                        </a:spcAft>
                        <a:buClrTx/>
                        <a:buSzTx/>
                        <a:buFontTx/>
                        <a:buNone/>
                        <a:tabLst/>
                      </a:pPr>
                      <a:r>
                        <a:rPr kumimoji="0" lang="en-US" altLang="zh-TW" sz="2400" b="1" i="0" u="none" strike="noStrike" cap="none" normalizeH="0" baseline="0" smtClean="0">
                          <a:ln>
                            <a:noFill/>
                          </a:ln>
                          <a:solidFill>
                            <a:srgbClr val="000000"/>
                          </a:solidFill>
                          <a:effectLst/>
                          <a:latin typeface="Arial" pitchFamily="34" charset="0"/>
                          <a:ea typeface="新細明體" pitchFamily="18" charset="-120"/>
                        </a:rPr>
                        <a:t> </a:t>
                      </a:r>
                      <a:endParaRPr kumimoji="0" lang="zh-TW" altLang="zh-TW" sz="2400" b="1" i="0" u="none" strike="noStrike" cap="none" normalizeH="0" baseline="0" smtClean="0">
                        <a:ln>
                          <a:noFill/>
                        </a:ln>
                        <a:solidFill>
                          <a:srgbClr val="000000"/>
                        </a:solidFill>
                        <a:effectLst/>
                        <a:latin typeface="Arial" pitchFamily="34" charset="0"/>
                        <a:ea typeface="微軟正黑體" pitchFamily="34" charset="-120"/>
                      </a:endParaRPr>
                    </a:p>
                    <a:p>
                      <a:pPr marL="0" marR="0" lvl="0" indent="0" algn="ctr" defTabSz="912813" rtl="0" eaLnBrk="1" fontAlgn="base" latinLnBrk="0" hangingPunct="1">
                        <a:lnSpc>
                          <a:spcPct val="100000"/>
                        </a:lnSpc>
                        <a:spcBef>
                          <a:spcPct val="0"/>
                        </a:spcBef>
                        <a:spcAft>
                          <a:spcPct val="0"/>
                        </a:spcAft>
                        <a:buClrTx/>
                        <a:buSzTx/>
                        <a:buFontTx/>
                        <a:buNone/>
                        <a:tabLst/>
                      </a:pPr>
                      <a:endParaRPr kumimoji="0" lang="zh-TW" altLang="zh-TW" sz="2400" b="1" i="0" u="none" strike="noStrike" cap="none" normalizeH="0" baseline="0" smtClean="0">
                        <a:ln>
                          <a:noFill/>
                        </a:ln>
                        <a:solidFill>
                          <a:srgbClr val="000000"/>
                        </a:solidFill>
                        <a:effectLst/>
                        <a:latin typeface="Calibri" pitchFamily="34" charset="0"/>
                        <a:ea typeface="微軟正黑體" pitchFamily="34" charset="-120"/>
                      </a:endParaRPr>
                    </a:p>
                  </a:txBody>
                  <a:tcPr marL="35564" marR="35564" marT="0" marB="0"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solidFill>
                      <a:srgbClr val="D9D9D9"/>
                    </a:solidFill>
                  </a:tcPr>
                </a:tc>
                <a:tc>
                  <a:txBody>
                    <a:bodyPr/>
                    <a:lstStyle>
                      <a:lvl1pPr defTabSz="912813">
                        <a:spcBef>
                          <a:spcPct val="20000"/>
                        </a:spcBef>
                        <a:defRPr kumimoji="1" sz="5800">
                          <a:solidFill>
                            <a:schemeClr val="tx1"/>
                          </a:solidFill>
                          <a:latin typeface="Arial" pitchFamily="34" charset="0"/>
                          <a:ea typeface="新細明體" pitchFamily="18" charset="-120"/>
                        </a:defRPr>
                      </a:lvl1pPr>
                      <a:lvl2pPr defTabSz="912813">
                        <a:spcBef>
                          <a:spcPct val="20000"/>
                        </a:spcBef>
                        <a:defRPr kumimoji="1" sz="5000">
                          <a:solidFill>
                            <a:schemeClr val="tx1"/>
                          </a:solidFill>
                          <a:latin typeface="Arial" pitchFamily="34" charset="0"/>
                          <a:ea typeface="新細明體" pitchFamily="18" charset="-120"/>
                        </a:defRPr>
                      </a:lvl2pPr>
                      <a:lvl3pPr defTabSz="912813">
                        <a:spcBef>
                          <a:spcPct val="20000"/>
                        </a:spcBef>
                        <a:defRPr kumimoji="1" sz="4400">
                          <a:solidFill>
                            <a:schemeClr val="tx1"/>
                          </a:solidFill>
                          <a:latin typeface="Arial" pitchFamily="34" charset="0"/>
                          <a:ea typeface="新細明體" pitchFamily="18" charset="-120"/>
                        </a:defRPr>
                      </a:lvl3pPr>
                      <a:lvl4pPr defTabSz="912813">
                        <a:spcBef>
                          <a:spcPct val="20000"/>
                        </a:spcBef>
                        <a:defRPr kumimoji="1" sz="3600">
                          <a:solidFill>
                            <a:schemeClr val="tx1"/>
                          </a:solidFill>
                          <a:latin typeface="Arial" pitchFamily="34" charset="0"/>
                          <a:ea typeface="新細明體" pitchFamily="18" charset="-120"/>
                        </a:defRPr>
                      </a:lvl4pPr>
                      <a:lvl5pPr defTabSz="912813">
                        <a:spcBef>
                          <a:spcPct val="20000"/>
                        </a:spcBef>
                        <a:defRPr kumimoji="1" sz="3600">
                          <a:solidFill>
                            <a:schemeClr val="tx1"/>
                          </a:solidFill>
                          <a:latin typeface="Arial" pitchFamily="34" charset="0"/>
                          <a:ea typeface="新細明體" pitchFamily="18" charset="-120"/>
                        </a:defRPr>
                      </a:lvl5pPr>
                      <a:lvl6pPr marL="2282825" indent="3175" defTabSz="912813" eaLnBrk="0" fontAlgn="base" hangingPunct="0">
                        <a:spcBef>
                          <a:spcPct val="20000"/>
                        </a:spcBef>
                        <a:spcAft>
                          <a:spcPct val="0"/>
                        </a:spcAft>
                        <a:defRPr kumimoji="1" sz="3600">
                          <a:solidFill>
                            <a:schemeClr val="tx1"/>
                          </a:solidFill>
                          <a:latin typeface="Arial" pitchFamily="34" charset="0"/>
                          <a:ea typeface="新細明體" pitchFamily="18" charset="-120"/>
                        </a:defRPr>
                      </a:lvl6pPr>
                      <a:lvl7pPr marL="2740025" indent="3175" defTabSz="912813" eaLnBrk="0" fontAlgn="base" hangingPunct="0">
                        <a:spcBef>
                          <a:spcPct val="20000"/>
                        </a:spcBef>
                        <a:spcAft>
                          <a:spcPct val="0"/>
                        </a:spcAft>
                        <a:defRPr kumimoji="1" sz="3600">
                          <a:solidFill>
                            <a:schemeClr val="tx1"/>
                          </a:solidFill>
                          <a:latin typeface="Arial" pitchFamily="34" charset="0"/>
                          <a:ea typeface="新細明體" pitchFamily="18" charset="-120"/>
                        </a:defRPr>
                      </a:lvl7pPr>
                      <a:lvl8pPr marL="3197225" indent="3175" defTabSz="912813" eaLnBrk="0" fontAlgn="base" hangingPunct="0">
                        <a:spcBef>
                          <a:spcPct val="20000"/>
                        </a:spcBef>
                        <a:spcAft>
                          <a:spcPct val="0"/>
                        </a:spcAft>
                        <a:defRPr kumimoji="1" sz="3600">
                          <a:solidFill>
                            <a:schemeClr val="tx1"/>
                          </a:solidFill>
                          <a:latin typeface="Arial" pitchFamily="34" charset="0"/>
                          <a:ea typeface="新細明體" pitchFamily="18" charset="-120"/>
                        </a:defRPr>
                      </a:lvl8pPr>
                      <a:lvl9pPr marL="3654425" indent="3175" defTabSz="912813" eaLnBrk="0" fontAlgn="base" hangingPunct="0">
                        <a:spcBef>
                          <a:spcPct val="20000"/>
                        </a:spcBef>
                        <a:spcAft>
                          <a:spcPct val="0"/>
                        </a:spcAft>
                        <a:defRPr kumimoji="1" sz="3600">
                          <a:solidFill>
                            <a:schemeClr val="tx1"/>
                          </a:solidFill>
                          <a:latin typeface="Arial" pitchFamily="34" charset="0"/>
                          <a:ea typeface="新細明體" pitchFamily="18" charset="-120"/>
                        </a:defRPr>
                      </a:lvl9pPr>
                    </a:lstStyle>
                    <a:p>
                      <a:pPr marL="0" marR="0" lvl="0" indent="0" algn="ctr" defTabSz="912813" rtl="0" eaLnBrk="1" fontAlgn="base" latinLnBrk="0" hangingPunct="1">
                        <a:lnSpc>
                          <a:spcPct val="100000"/>
                        </a:lnSpc>
                        <a:spcBef>
                          <a:spcPct val="0"/>
                        </a:spcBef>
                        <a:spcAft>
                          <a:spcPct val="0"/>
                        </a:spcAft>
                        <a:buClrTx/>
                        <a:buSzTx/>
                        <a:buFontTx/>
                        <a:buNone/>
                        <a:tabLst/>
                      </a:pPr>
                      <a:r>
                        <a:rPr kumimoji="0" lang="en-US" altLang="zh-TW" sz="2400" b="1" i="0" u="none" strike="noStrike" cap="none" normalizeH="0" baseline="0" dirty="0" smtClean="0">
                          <a:ln>
                            <a:noFill/>
                          </a:ln>
                          <a:solidFill>
                            <a:srgbClr val="000000"/>
                          </a:solidFill>
                          <a:effectLst/>
                          <a:latin typeface="Times New Roman" pitchFamily="18" charset="0"/>
                          <a:ea typeface="微軟正黑體" pitchFamily="34" charset="-120"/>
                          <a:cs typeface="Times New Roman" pitchFamily="18" charset="0"/>
                        </a:rPr>
                        <a:t>●*</a:t>
                      </a:r>
                      <a:endParaRPr kumimoji="0" lang="zh-TW" altLang="zh-TW" sz="2400" b="1" i="0" u="none" strike="noStrike" cap="none" normalizeH="0" baseline="0" dirty="0" smtClean="0">
                        <a:ln>
                          <a:noFill/>
                        </a:ln>
                        <a:solidFill>
                          <a:srgbClr val="000000"/>
                        </a:solidFill>
                        <a:effectLst/>
                        <a:latin typeface="Calibri" pitchFamily="34" charset="0"/>
                        <a:ea typeface="微軟正黑體" pitchFamily="34" charset="-120"/>
                        <a:cs typeface="Times New Roman" pitchFamily="18" charset="0"/>
                      </a:endParaRPr>
                    </a:p>
                  </a:txBody>
                  <a:tcPr marL="35564" marR="35564" marT="0" marB="0" anchor="ctr"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solidFill>
                      <a:srgbClr val="FFE1E1"/>
                    </a:solidFill>
                  </a:tcPr>
                </a:tc>
                <a:tc>
                  <a:txBody>
                    <a:bodyPr/>
                    <a:lstStyle>
                      <a:lvl1pPr defTabSz="912813">
                        <a:spcBef>
                          <a:spcPct val="20000"/>
                        </a:spcBef>
                        <a:defRPr kumimoji="1" sz="5800">
                          <a:solidFill>
                            <a:schemeClr val="tx1"/>
                          </a:solidFill>
                          <a:latin typeface="Arial" pitchFamily="34" charset="0"/>
                          <a:ea typeface="新細明體" pitchFamily="18" charset="-120"/>
                        </a:defRPr>
                      </a:lvl1pPr>
                      <a:lvl2pPr defTabSz="912813">
                        <a:spcBef>
                          <a:spcPct val="20000"/>
                        </a:spcBef>
                        <a:defRPr kumimoji="1" sz="5000">
                          <a:solidFill>
                            <a:schemeClr val="tx1"/>
                          </a:solidFill>
                          <a:latin typeface="Arial" pitchFamily="34" charset="0"/>
                          <a:ea typeface="新細明體" pitchFamily="18" charset="-120"/>
                        </a:defRPr>
                      </a:lvl2pPr>
                      <a:lvl3pPr defTabSz="912813">
                        <a:spcBef>
                          <a:spcPct val="20000"/>
                        </a:spcBef>
                        <a:defRPr kumimoji="1" sz="4400">
                          <a:solidFill>
                            <a:schemeClr val="tx1"/>
                          </a:solidFill>
                          <a:latin typeface="Arial" pitchFamily="34" charset="0"/>
                          <a:ea typeface="新細明體" pitchFamily="18" charset="-120"/>
                        </a:defRPr>
                      </a:lvl3pPr>
                      <a:lvl4pPr defTabSz="912813">
                        <a:spcBef>
                          <a:spcPct val="20000"/>
                        </a:spcBef>
                        <a:defRPr kumimoji="1" sz="3600">
                          <a:solidFill>
                            <a:schemeClr val="tx1"/>
                          </a:solidFill>
                          <a:latin typeface="Arial" pitchFamily="34" charset="0"/>
                          <a:ea typeface="新細明體" pitchFamily="18" charset="-120"/>
                        </a:defRPr>
                      </a:lvl4pPr>
                      <a:lvl5pPr defTabSz="912813">
                        <a:spcBef>
                          <a:spcPct val="20000"/>
                        </a:spcBef>
                        <a:defRPr kumimoji="1" sz="3600">
                          <a:solidFill>
                            <a:schemeClr val="tx1"/>
                          </a:solidFill>
                          <a:latin typeface="Arial" pitchFamily="34" charset="0"/>
                          <a:ea typeface="新細明體" pitchFamily="18" charset="-120"/>
                        </a:defRPr>
                      </a:lvl5pPr>
                      <a:lvl6pPr marL="2282825" indent="3175" defTabSz="912813" eaLnBrk="0" fontAlgn="base" hangingPunct="0">
                        <a:spcBef>
                          <a:spcPct val="20000"/>
                        </a:spcBef>
                        <a:spcAft>
                          <a:spcPct val="0"/>
                        </a:spcAft>
                        <a:defRPr kumimoji="1" sz="3600">
                          <a:solidFill>
                            <a:schemeClr val="tx1"/>
                          </a:solidFill>
                          <a:latin typeface="Arial" pitchFamily="34" charset="0"/>
                          <a:ea typeface="新細明體" pitchFamily="18" charset="-120"/>
                        </a:defRPr>
                      </a:lvl6pPr>
                      <a:lvl7pPr marL="2740025" indent="3175" defTabSz="912813" eaLnBrk="0" fontAlgn="base" hangingPunct="0">
                        <a:spcBef>
                          <a:spcPct val="20000"/>
                        </a:spcBef>
                        <a:spcAft>
                          <a:spcPct val="0"/>
                        </a:spcAft>
                        <a:defRPr kumimoji="1" sz="3600">
                          <a:solidFill>
                            <a:schemeClr val="tx1"/>
                          </a:solidFill>
                          <a:latin typeface="Arial" pitchFamily="34" charset="0"/>
                          <a:ea typeface="新細明體" pitchFamily="18" charset="-120"/>
                        </a:defRPr>
                      </a:lvl7pPr>
                      <a:lvl8pPr marL="3197225" indent="3175" defTabSz="912813" eaLnBrk="0" fontAlgn="base" hangingPunct="0">
                        <a:spcBef>
                          <a:spcPct val="20000"/>
                        </a:spcBef>
                        <a:spcAft>
                          <a:spcPct val="0"/>
                        </a:spcAft>
                        <a:defRPr kumimoji="1" sz="3600">
                          <a:solidFill>
                            <a:schemeClr val="tx1"/>
                          </a:solidFill>
                          <a:latin typeface="Arial" pitchFamily="34" charset="0"/>
                          <a:ea typeface="新細明體" pitchFamily="18" charset="-120"/>
                        </a:defRPr>
                      </a:lvl8pPr>
                      <a:lvl9pPr marL="3654425" indent="3175" defTabSz="912813" eaLnBrk="0" fontAlgn="base" hangingPunct="0">
                        <a:spcBef>
                          <a:spcPct val="20000"/>
                        </a:spcBef>
                        <a:spcAft>
                          <a:spcPct val="0"/>
                        </a:spcAft>
                        <a:defRPr kumimoji="1" sz="3600">
                          <a:solidFill>
                            <a:schemeClr val="tx1"/>
                          </a:solidFill>
                          <a:latin typeface="Arial" pitchFamily="34" charset="0"/>
                          <a:ea typeface="新細明體" pitchFamily="18" charset="-120"/>
                        </a:defRPr>
                      </a:lvl9pPr>
                    </a:lstStyle>
                    <a:p>
                      <a:pPr marL="0" marR="0" lvl="0" indent="0" algn="ctr" defTabSz="912813" rtl="0" eaLnBrk="1" fontAlgn="base" latinLnBrk="0" hangingPunct="1">
                        <a:lnSpc>
                          <a:spcPct val="100000"/>
                        </a:lnSpc>
                        <a:spcBef>
                          <a:spcPct val="0"/>
                        </a:spcBef>
                        <a:spcAft>
                          <a:spcPct val="0"/>
                        </a:spcAft>
                        <a:buClrTx/>
                        <a:buSzTx/>
                        <a:buFontTx/>
                        <a:buNone/>
                        <a:tabLst/>
                      </a:pPr>
                      <a:r>
                        <a:rPr kumimoji="0" lang="en-US" altLang="zh-TW" sz="2400" b="1" i="0" u="none" strike="noStrike" cap="none" normalizeH="0" baseline="0" smtClean="0">
                          <a:ln>
                            <a:noFill/>
                          </a:ln>
                          <a:solidFill>
                            <a:srgbClr val="000000"/>
                          </a:solidFill>
                          <a:effectLst/>
                          <a:latin typeface="Times New Roman" pitchFamily="18" charset="0"/>
                          <a:ea typeface="微軟正黑體" pitchFamily="34" charset="-120"/>
                          <a:cs typeface="Times New Roman" pitchFamily="18" charset="0"/>
                        </a:rPr>
                        <a:t>●*</a:t>
                      </a:r>
                      <a:endParaRPr kumimoji="0" lang="zh-TW" altLang="zh-TW" sz="2400" b="1" i="0" u="none" strike="noStrike" cap="none" normalizeH="0" baseline="0" smtClean="0">
                        <a:ln>
                          <a:noFill/>
                        </a:ln>
                        <a:solidFill>
                          <a:srgbClr val="000000"/>
                        </a:solidFill>
                        <a:effectLst/>
                        <a:latin typeface="Calibri" pitchFamily="34" charset="0"/>
                        <a:ea typeface="微軟正黑體" pitchFamily="34" charset="-120"/>
                        <a:cs typeface="Times New Roman" pitchFamily="18" charset="0"/>
                      </a:endParaRPr>
                    </a:p>
                  </a:txBody>
                  <a:tcPr marL="35564" marR="35564" marT="0" marB="0" anchor="ctr"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solidFill>
                      <a:srgbClr val="FFE1E1"/>
                    </a:solidFill>
                  </a:tcPr>
                </a:tc>
                <a:tc rowSpan="12">
                  <a:txBody>
                    <a:bodyPr/>
                    <a:lstStyle>
                      <a:lvl1pPr>
                        <a:spcBef>
                          <a:spcPct val="20000"/>
                        </a:spcBef>
                        <a:defRPr kumimoji="1" sz="5800">
                          <a:solidFill>
                            <a:schemeClr val="tx1"/>
                          </a:solidFill>
                          <a:latin typeface="Arial" pitchFamily="34" charset="0"/>
                          <a:ea typeface="新細明體" pitchFamily="18" charset="-120"/>
                        </a:defRPr>
                      </a:lvl1pPr>
                      <a:lvl2pPr>
                        <a:spcBef>
                          <a:spcPct val="20000"/>
                        </a:spcBef>
                        <a:defRPr kumimoji="1" sz="5000">
                          <a:solidFill>
                            <a:schemeClr val="tx1"/>
                          </a:solidFill>
                          <a:latin typeface="Arial" pitchFamily="34" charset="0"/>
                          <a:ea typeface="新細明體" pitchFamily="18" charset="-120"/>
                        </a:defRPr>
                      </a:lvl2pPr>
                      <a:lvl3pPr>
                        <a:spcBef>
                          <a:spcPct val="20000"/>
                        </a:spcBef>
                        <a:defRPr kumimoji="1" sz="4400">
                          <a:solidFill>
                            <a:schemeClr val="tx1"/>
                          </a:solidFill>
                          <a:latin typeface="Arial" pitchFamily="34" charset="0"/>
                          <a:ea typeface="新細明體" pitchFamily="18" charset="-120"/>
                        </a:defRPr>
                      </a:lvl3pPr>
                      <a:lvl4pPr>
                        <a:spcBef>
                          <a:spcPct val="20000"/>
                        </a:spcBef>
                        <a:defRPr kumimoji="1" sz="3600">
                          <a:solidFill>
                            <a:schemeClr val="tx1"/>
                          </a:solidFill>
                          <a:latin typeface="Arial" pitchFamily="34" charset="0"/>
                          <a:ea typeface="新細明體" pitchFamily="18" charset="-120"/>
                        </a:defRPr>
                      </a:lvl4pPr>
                      <a:lvl5pPr>
                        <a:spcBef>
                          <a:spcPct val="20000"/>
                        </a:spcBef>
                        <a:defRPr kumimoji="1" sz="3600">
                          <a:solidFill>
                            <a:schemeClr val="tx1"/>
                          </a:solidFill>
                          <a:latin typeface="Arial" pitchFamily="34" charset="0"/>
                          <a:ea typeface="新細明體" pitchFamily="18" charset="-120"/>
                        </a:defRPr>
                      </a:lvl5pPr>
                      <a:lvl6pPr marL="2282825" indent="3175" eaLnBrk="0" fontAlgn="base" hangingPunct="0">
                        <a:spcBef>
                          <a:spcPct val="20000"/>
                        </a:spcBef>
                        <a:spcAft>
                          <a:spcPct val="0"/>
                        </a:spcAft>
                        <a:defRPr kumimoji="1" sz="3600">
                          <a:solidFill>
                            <a:schemeClr val="tx1"/>
                          </a:solidFill>
                          <a:latin typeface="Arial" pitchFamily="34" charset="0"/>
                          <a:ea typeface="新細明體" pitchFamily="18" charset="-120"/>
                        </a:defRPr>
                      </a:lvl6pPr>
                      <a:lvl7pPr marL="2740025" indent="3175" eaLnBrk="0" fontAlgn="base" hangingPunct="0">
                        <a:spcBef>
                          <a:spcPct val="20000"/>
                        </a:spcBef>
                        <a:spcAft>
                          <a:spcPct val="0"/>
                        </a:spcAft>
                        <a:defRPr kumimoji="1" sz="3600">
                          <a:solidFill>
                            <a:schemeClr val="tx1"/>
                          </a:solidFill>
                          <a:latin typeface="Arial" pitchFamily="34" charset="0"/>
                          <a:ea typeface="新細明體" pitchFamily="18" charset="-120"/>
                        </a:defRPr>
                      </a:lvl7pPr>
                      <a:lvl8pPr marL="3197225" indent="3175" eaLnBrk="0" fontAlgn="base" hangingPunct="0">
                        <a:spcBef>
                          <a:spcPct val="20000"/>
                        </a:spcBef>
                        <a:spcAft>
                          <a:spcPct val="0"/>
                        </a:spcAft>
                        <a:defRPr kumimoji="1" sz="3600">
                          <a:solidFill>
                            <a:schemeClr val="tx1"/>
                          </a:solidFill>
                          <a:latin typeface="Arial" pitchFamily="34" charset="0"/>
                          <a:ea typeface="新細明體" pitchFamily="18" charset="-120"/>
                        </a:defRPr>
                      </a:lvl8pPr>
                      <a:lvl9pPr marL="3654425" indent="3175" eaLnBrk="0" fontAlgn="base" hangingPunct="0">
                        <a:spcBef>
                          <a:spcPct val="20000"/>
                        </a:spcBef>
                        <a:spcAft>
                          <a:spcPct val="0"/>
                        </a:spcAft>
                        <a:defRPr kumimoji="1" sz="3600">
                          <a:solidFill>
                            <a:schemeClr val="tx1"/>
                          </a:solidFill>
                          <a:latin typeface="Arial" pitchFamily="34" charset="0"/>
                          <a:ea typeface="新細明體" pitchFamily="18" charset="-120"/>
                        </a:defRPr>
                      </a:lvl9p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altLang="zh-TW" sz="2400" b="1" i="0" u="none" strike="noStrike" cap="none" normalizeH="0" baseline="0" smtClean="0">
                        <a:ln>
                          <a:noFill/>
                        </a:ln>
                        <a:solidFill>
                          <a:srgbClr val="000000"/>
                        </a:solidFill>
                        <a:effectLst/>
                        <a:latin typeface="微軟正黑體" pitchFamily="34" charset="-120"/>
                        <a:ea typeface="微軟正黑體" pitchFamily="34" charset="-120"/>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zh-TW" altLang="zh-TW" sz="2400" b="1" i="0" u="none" strike="noStrike" cap="none" normalizeH="0" baseline="0" smtClean="0">
                          <a:ln>
                            <a:noFill/>
                          </a:ln>
                          <a:solidFill>
                            <a:srgbClr val="000000"/>
                          </a:solidFill>
                          <a:effectLst/>
                          <a:latin typeface="微軟正黑體" pitchFamily="34" charset="-120"/>
                          <a:ea typeface="微軟正黑體" pitchFamily="34" charset="-120"/>
                        </a:rPr>
                        <a:t>國家公園法管制</a:t>
                      </a:r>
                      <a:endParaRPr kumimoji="0" lang="zh-TW" altLang="zh-TW" sz="2400" b="1" i="0" u="none" strike="noStrike" cap="none" normalizeH="0" baseline="0" smtClean="0">
                        <a:ln>
                          <a:noFill/>
                        </a:ln>
                        <a:solidFill>
                          <a:srgbClr val="000000"/>
                        </a:solidFill>
                        <a:effectLst/>
                        <a:latin typeface="微軟正黑體" pitchFamily="34" charset="-120"/>
                        <a:ea typeface="微軟正黑體" pitchFamily="34" charset="-120"/>
                        <a:cs typeface="Times New Roman" pitchFamily="18" charset="0"/>
                      </a:endParaRPr>
                    </a:p>
                    <a:p>
                      <a:pPr marL="0" marR="0" lvl="0" indent="0" algn="ctr" defTabSz="914400" rtl="0" eaLnBrk="1" fontAlgn="base" latinLnBrk="0" hangingPunct="1">
                        <a:lnSpc>
                          <a:spcPct val="100000"/>
                        </a:lnSpc>
                        <a:spcBef>
                          <a:spcPct val="0"/>
                        </a:spcBef>
                        <a:spcAft>
                          <a:spcPct val="0"/>
                        </a:spcAft>
                        <a:buClrTx/>
                        <a:buSzTx/>
                        <a:buFontTx/>
                        <a:buNone/>
                        <a:tabLst/>
                      </a:pPr>
                      <a:endParaRPr kumimoji="0" lang="zh-TW" altLang="zh-TW" sz="2400" b="1" i="0" u="none" strike="noStrike" cap="none" normalizeH="0" baseline="0" smtClean="0">
                        <a:ln>
                          <a:noFill/>
                        </a:ln>
                        <a:solidFill>
                          <a:srgbClr val="000000"/>
                        </a:solidFill>
                        <a:effectLst/>
                        <a:latin typeface="微軟正黑體" pitchFamily="34" charset="-120"/>
                        <a:ea typeface="微軟正黑體" pitchFamily="34" charset="-120"/>
                        <a:cs typeface="Times New Roman" pitchFamily="18" charset="0"/>
                      </a:endParaRPr>
                    </a:p>
                  </a:txBody>
                  <a:tcPr marL="35564" marR="35564" marT="0" marB="0"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solidFill>
                      <a:srgbClr val="D9D9D9"/>
                    </a:solidFill>
                  </a:tcPr>
                </a:tc>
                <a:tc rowSpan="12">
                  <a:txBody>
                    <a:bodyPr/>
                    <a:lstStyle>
                      <a:lvl1pPr defTabSz="912813">
                        <a:spcBef>
                          <a:spcPct val="20000"/>
                        </a:spcBef>
                        <a:defRPr kumimoji="1" sz="5800">
                          <a:solidFill>
                            <a:schemeClr val="tx1"/>
                          </a:solidFill>
                          <a:latin typeface="Arial" pitchFamily="34" charset="0"/>
                          <a:ea typeface="新細明體" pitchFamily="18" charset="-120"/>
                        </a:defRPr>
                      </a:lvl1pPr>
                      <a:lvl2pPr defTabSz="912813">
                        <a:spcBef>
                          <a:spcPct val="20000"/>
                        </a:spcBef>
                        <a:defRPr kumimoji="1" sz="5000">
                          <a:solidFill>
                            <a:schemeClr val="tx1"/>
                          </a:solidFill>
                          <a:latin typeface="Arial" pitchFamily="34" charset="0"/>
                          <a:ea typeface="新細明體" pitchFamily="18" charset="-120"/>
                        </a:defRPr>
                      </a:lvl2pPr>
                      <a:lvl3pPr defTabSz="912813">
                        <a:spcBef>
                          <a:spcPct val="20000"/>
                        </a:spcBef>
                        <a:defRPr kumimoji="1" sz="4400">
                          <a:solidFill>
                            <a:schemeClr val="tx1"/>
                          </a:solidFill>
                          <a:latin typeface="Arial" pitchFamily="34" charset="0"/>
                          <a:ea typeface="新細明體" pitchFamily="18" charset="-120"/>
                        </a:defRPr>
                      </a:lvl3pPr>
                      <a:lvl4pPr defTabSz="912813">
                        <a:spcBef>
                          <a:spcPct val="20000"/>
                        </a:spcBef>
                        <a:defRPr kumimoji="1" sz="3600">
                          <a:solidFill>
                            <a:schemeClr val="tx1"/>
                          </a:solidFill>
                          <a:latin typeface="Arial" pitchFamily="34" charset="0"/>
                          <a:ea typeface="新細明體" pitchFamily="18" charset="-120"/>
                        </a:defRPr>
                      </a:lvl4pPr>
                      <a:lvl5pPr defTabSz="912813">
                        <a:spcBef>
                          <a:spcPct val="20000"/>
                        </a:spcBef>
                        <a:defRPr kumimoji="1" sz="3600">
                          <a:solidFill>
                            <a:schemeClr val="tx1"/>
                          </a:solidFill>
                          <a:latin typeface="Arial" pitchFamily="34" charset="0"/>
                          <a:ea typeface="新細明體" pitchFamily="18" charset="-120"/>
                        </a:defRPr>
                      </a:lvl5pPr>
                      <a:lvl6pPr marL="2282825" indent="3175" defTabSz="912813" eaLnBrk="0" fontAlgn="base" hangingPunct="0">
                        <a:spcBef>
                          <a:spcPct val="20000"/>
                        </a:spcBef>
                        <a:spcAft>
                          <a:spcPct val="0"/>
                        </a:spcAft>
                        <a:defRPr kumimoji="1" sz="3600">
                          <a:solidFill>
                            <a:schemeClr val="tx1"/>
                          </a:solidFill>
                          <a:latin typeface="Arial" pitchFamily="34" charset="0"/>
                          <a:ea typeface="新細明體" pitchFamily="18" charset="-120"/>
                        </a:defRPr>
                      </a:lvl6pPr>
                      <a:lvl7pPr marL="2740025" indent="3175" defTabSz="912813" eaLnBrk="0" fontAlgn="base" hangingPunct="0">
                        <a:spcBef>
                          <a:spcPct val="20000"/>
                        </a:spcBef>
                        <a:spcAft>
                          <a:spcPct val="0"/>
                        </a:spcAft>
                        <a:defRPr kumimoji="1" sz="3600">
                          <a:solidFill>
                            <a:schemeClr val="tx1"/>
                          </a:solidFill>
                          <a:latin typeface="Arial" pitchFamily="34" charset="0"/>
                          <a:ea typeface="新細明體" pitchFamily="18" charset="-120"/>
                        </a:defRPr>
                      </a:lvl7pPr>
                      <a:lvl8pPr marL="3197225" indent="3175" defTabSz="912813" eaLnBrk="0" fontAlgn="base" hangingPunct="0">
                        <a:spcBef>
                          <a:spcPct val="20000"/>
                        </a:spcBef>
                        <a:spcAft>
                          <a:spcPct val="0"/>
                        </a:spcAft>
                        <a:defRPr kumimoji="1" sz="3600">
                          <a:solidFill>
                            <a:schemeClr val="tx1"/>
                          </a:solidFill>
                          <a:latin typeface="Arial" pitchFamily="34" charset="0"/>
                          <a:ea typeface="新細明體" pitchFamily="18" charset="-120"/>
                        </a:defRPr>
                      </a:lvl8pPr>
                      <a:lvl9pPr marL="3654425" indent="3175" defTabSz="912813" eaLnBrk="0" fontAlgn="base" hangingPunct="0">
                        <a:spcBef>
                          <a:spcPct val="20000"/>
                        </a:spcBef>
                        <a:spcAft>
                          <a:spcPct val="0"/>
                        </a:spcAft>
                        <a:defRPr kumimoji="1" sz="3600">
                          <a:solidFill>
                            <a:schemeClr val="tx1"/>
                          </a:solidFill>
                          <a:latin typeface="Arial" pitchFamily="34" charset="0"/>
                          <a:ea typeface="新細明體" pitchFamily="18" charset="-120"/>
                        </a:defRPr>
                      </a:lvl9pPr>
                    </a:lstStyle>
                    <a:p>
                      <a:pPr marL="0" marR="0" lvl="0" indent="0" algn="ctr" defTabSz="912813" rtl="0" eaLnBrk="1" fontAlgn="base" latinLnBrk="0" hangingPunct="1">
                        <a:lnSpc>
                          <a:spcPct val="100000"/>
                        </a:lnSpc>
                        <a:spcBef>
                          <a:spcPct val="0"/>
                        </a:spcBef>
                        <a:spcAft>
                          <a:spcPct val="0"/>
                        </a:spcAft>
                        <a:buClrTx/>
                        <a:buSzTx/>
                        <a:buFontTx/>
                        <a:buNone/>
                        <a:tabLst/>
                      </a:pPr>
                      <a:endParaRPr kumimoji="0" lang="en-US" altLang="zh-TW" sz="2400" b="1" i="0" u="none" strike="noStrike" cap="none" normalizeH="0" baseline="0" smtClean="0">
                        <a:ln>
                          <a:noFill/>
                        </a:ln>
                        <a:solidFill>
                          <a:srgbClr val="000000"/>
                        </a:solidFill>
                        <a:effectLst/>
                        <a:latin typeface="微軟正黑體" pitchFamily="34" charset="-120"/>
                        <a:ea typeface="微軟正黑體" pitchFamily="34" charset="-120"/>
                      </a:endParaRPr>
                    </a:p>
                    <a:p>
                      <a:pPr marL="0" marR="0" lvl="0" indent="0" algn="ctr" defTabSz="912813" rtl="0" eaLnBrk="1" fontAlgn="base" latinLnBrk="0" hangingPunct="1">
                        <a:lnSpc>
                          <a:spcPct val="100000"/>
                        </a:lnSpc>
                        <a:spcBef>
                          <a:spcPct val="0"/>
                        </a:spcBef>
                        <a:spcAft>
                          <a:spcPct val="0"/>
                        </a:spcAft>
                        <a:buClrTx/>
                        <a:buSzTx/>
                        <a:buFontTx/>
                        <a:buNone/>
                        <a:tabLst/>
                      </a:pPr>
                      <a:r>
                        <a:rPr kumimoji="0" lang="zh-TW" altLang="zh-TW" sz="2400" b="1" i="0" u="none" strike="noStrike" cap="none" normalizeH="0" baseline="0" smtClean="0">
                          <a:ln>
                            <a:noFill/>
                          </a:ln>
                          <a:solidFill>
                            <a:srgbClr val="000000"/>
                          </a:solidFill>
                          <a:effectLst/>
                          <a:latin typeface="微軟正黑體" pitchFamily="34" charset="-120"/>
                          <a:ea typeface="微軟正黑體" pitchFamily="34" charset="-120"/>
                        </a:rPr>
                        <a:t>都</a:t>
                      </a:r>
                    </a:p>
                    <a:p>
                      <a:pPr marL="0" marR="0" lvl="0" indent="0" algn="ctr" defTabSz="912813" rtl="0" eaLnBrk="1" fontAlgn="base" latinLnBrk="0" hangingPunct="1">
                        <a:lnSpc>
                          <a:spcPct val="100000"/>
                        </a:lnSpc>
                        <a:spcBef>
                          <a:spcPct val="0"/>
                        </a:spcBef>
                        <a:spcAft>
                          <a:spcPct val="0"/>
                        </a:spcAft>
                        <a:buClrTx/>
                        <a:buSzTx/>
                        <a:buFontTx/>
                        <a:buNone/>
                        <a:tabLst/>
                      </a:pPr>
                      <a:r>
                        <a:rPr kumimoji="0" lang="zh-TW" altLang="zh-TW" sz="2400" b="1" i="0" u="none" strike="noStrike" cap="none" normalizeH="0" baseline="0" smtClean="0">
                          <a:ln>
                            <a:noFill/>
                          </a:ln>
                          <a:solidFill>
                            <a:srgbClr val="000000"/>
                          </a:solidFill>
                          <a:effectLst/>
                          <a:latin typeface="微軟正黑體" pitchFamily="34" charset="-120"/>
                          <a:ea typeface="微軟正黑體" pitchFamily="34" charset="-120"/>
                        </a:rPr>
                        <a:t>市</a:t>
                      </a:r>
                    </a:p>
                    <a:p>
                      <a:pPr marL="0" marR="0" lvl="0" indent="0" algn="ctr" defTabSz="912813" rtl="0" eaLnBrk="1" fontAlgn="base" latinLnBrk="0" hangingPunct="1">
                        <a:lnSpc>
                          <a:spcPct val="100000"/>
                        </a:lnSpc>
                        <a:spcBef>
                          <a:spcPct val="0"/>
                        </a:spcBef>
                        <a:spcAft>
                          <a:spcPct val="0"/>
                        </a:spcAft>
                        <a:buClrTx/>
                        <a:buSzTx/>
                        <a:buFontTx/>
                        <a:buNone/>
                        <a:tabLst/>
                      </a:pPr>
                      <a:r>
                        <a:rPr kumimoji="0" lang="zh-TW" altLang="zh-TW" sz="2400" b="1" i="0" u="none" strike="noStrike" cap="none" normalizeH="0" baseline="0" smtClean="0">
                          <a:ln>
                            <a:noFill/>
                          </a:ln>
                          <a:solidFill>
                            <a:srgbClr val="000000"/>
                          </a:solidFill>
                          <a:effectLst/>
                          <a:latin typeface="微軟正黑體" pitchFamily="34" charset="-120"/>
                          <a:ea typeface="微軟正黑體" pitchFamily="34" charset="-120"/>
                        </a:rPr>
                        <a:t>計</a:t>
                      </a:r>
                    </a:p>
                    <a:p>
                      <a:pPr marL="0" marR="0" lvl="0" indent="0" algn="ctr" defTabSz="912813" rtl="0" eaLnBrk="1" fontAlgn="base" latinLnBrk="0" hangingPunct="1">
                        <a:lnSpc>
                          <a:spcPct val="100000"/>
                        </a:lnSpc>
                        <a:spcBef>
                          <a:spcPct val="0"/>
                        </a:spcBef>
                        <a:spcAft>
                          <a:spcPct val="0"/>
                        </a:spcAft>
                        <a:buClrTx/>
                        <a:buSzTx/>
                        <a:buFontTx/>
                        <a:buNone/>
                        <a:tabLst/>
                      </a:pPr>
                      <a:r>
                        <a:rPr kumimoji="0" lang="zh-TW" altLang="zh-TW" sz="2400" b="1" i="0" u="none" strike="noStrike" cap="none" normalizeH="0" baseline="0" smtClean="0">
                          <a:ln>
                            <a:noFill/>
                          </a:ln>
                          <a:solidFill>
                            <a:srgbClr val="000000"/>
                          </a:solidFill>
                          <a:effectLst/>
                          <a:latin typeface="微軟正黑體" pitchFamily="34" charset="-120"/>
                          <a:ea typeface="微軟正黑體" pitchFamily="34" charset="-120"/>
                        </a:rPr>
                        <a:t>畫</a:t>
                      </a:r>
                    </a:p>
                    <a:p>
                      <a:pPr marL="0" marR="0" lvl="0" indent="0" algn="ctr" defTabSz="912813" rtl="0" eaLnBrk="1" fontAlgn="base" latinLnBrk="0" hangingPunct="1">
                        <a:lnSpc>
                          <a:spcPct val="100000"/>
                        </a:lnSpc>
                        <a:spcBef>
                          <a:spcPct val="0"/>
                        </a:spcBef>
                        <a:spcAft>
                          <a:spcPct val="0"/>
                        </a:spcAft>
                        <a:buClrTx/>
                        <a:buSzTx/>
                        <a:buFontTx/>
                        <a:buNone/>
                        <a:tabLst/>
                      </a:pPr>
                      <a:r>
                        <a:rPr kumimoji="0" lang="zh-TW" altLang="zh-TW" sz="2400" b="1" i="0" u="none" strike="noStrike" cap="none" normalizeH="0" baseline="0" smtClean="0">
                          <a:ln>
                            <a:noFill/>
                          </a:ln>
                          <a:solidFill>
                            <a:srgbClr val="000000"/>
                          </a:solidFill>
                          <a:effectLst/>
                          <a:latin typeface="微軟正黑體" pitchFamily="34" charset="-120"/>
                          <a:ea typeface="微軟正黑體" pitchFamily="34" charset="-120"/>
                        </a:rPr>
                        <a:t>法</a:t>
                      </a:r>
                    </a:p>
                    <a:p>
                      <a:pPr marL="0" marR="0" lvl="0" indent="0" algn="ctr" defTabSz="912813" rtl="0" eaLnBrk="1" fontAlgn="base" latinLnBrk="0" hangingPunct="1">
                        <a:lnSpc>
                          <a:spcPct val="100000"/>
                        </a:lnSpc>
                        <a:spcBef>
                          <a:spcPct val="0"/>
                        </a:spcBef>
                        <a:spcAft>
                          <a:spcPct val="0"/>
                        </a:spcAft>
                        <a:buClrTx/>
                        <a:buSzTx/>
                        <a:buFontTx/>
                        <a:buNone/>
                        <a:tabLst/>
                      </a:pPr>
                      <a:r>
                        <a:rPr kumimoji="0" lang="zh-TW" altLang="zh-TW" sz="2400" b="1" i="0" u="none" strike="noStrike" cap="none" normalizeH="0" baseline="0" smtClean="0">
                          <a:ln>
                            <a:noFill/>
                          </a:ln>
                          <a:solidFill>
                            <a:srgbClr val="000000"/>
                          </a:solidFill>
                          <a:effectLst/>
                          <a:latin typeface="微軟正黑體" pitchFamily="34" charset="-120"/>
                          <a:ea typeface="微軟正黑體" pitchFamily="34" charset="-120"/>
                        </a:rPr>
                        <a:t>管</a:t>
                      </a:r>
                    </a:p>
                    <a:p>
                      <a:pPr marL="0" marR="0" lvl="0" indent="0" algn="ctr" defTabSz="912813" rtl="0" eaLnBrk="1" fontAlgn="base" latinLnBrk="0" hangingPunct="1">
                        <a:lnSpc>
                          <a:spcPct val="100000"/>
                        </a:lnSpc>
                        <a:spcBef>
                          <a:spcPct val="0"/>
                        </a:spcBef>
                        <a:spcAft>
                          <a:spcPct val="0"/>
                        </a:spcAft>
                        <a:buClrTx/>
                        <a:buSzTx/>
                        <a:buFontTx/>
                        <a:buNone/>
                        <a:tabLst/>
                      </a:pPr>
                      <a:r>
                        <a:rPr kumimoji="0" lang="zh-TW" altLang="zh-TW" sz="2400" b="1" i="0" u="none" strike="noStrike" cap="none" normalizeH="0" baseline="0" smtClean="0">
                          <a:ln>
                            <a:noFill/>
                          </a:ln>
                          <a:solidFill>
                            <a:srgbClr val="000000"/>
                          </a:solidFill>
                          <a:effectLst/>
                          <a:latin typeface="微軟正黑體" pitchFamily="34" charset="-120"/>
                          <a:ea typeface="微軟正黑體" pitchFamily="34" charset="-120"/>
                        </a:rPr>
                        <a:t>制</a:t>
                      </a:r>
                      <a:endParaRPr kumimoji="0" lang="zh-TW" altLang="zh-TW" sz="2400" b="1" i="0" u="none" strike="noStrike" cap="none" normalizeH="0" baseline="0" smtClean="0">
                        <a:ln>
                          <a:noFill/>
                        </a:ln>
                        <a:solidFill>
                          <a:srgbClr val="000000"/>
                        </a:solidFill>
                        <a:effectLst/>
                        <a:latin typeface="微軟正黑體" pitchFamily="34" charset="-120"/>
                        <a:ea typeface="微軟正黑體" pitchFamily="34" charset="-120"/>
                        <a:cs typeface="Times New Roman" pitchFamily="18" charset="0"/>
                      </a:endParaRPr>
                    </a:p>
                    <a:p>
                      <a:pPr marL="0" marR="0" lvl="0" indent="0" algn="ctr" defTabSz="912813" rtl="0" eaLnBrk="1" fontAlgn="base" latinLnBrk="0" hangingPunct="1">
                        <a:lnSpc>
                          <a:spcPct val="100000"/>
                        </a:lnSpc>
                        <a:spcBef>
                          <a:spcPct val="0"/>
                        </a:spcBef>
                        <a:spcAft>
                          <a:spcPct val="0"/>
                        </a:spcAft>
                        <a:buClrTx/>
                        <a:buSzTx/>
                        <a:buFontTx/>
                        <a:buNone/>
                        <a:tabLst/>
                      </a:pPr>
                      <a:endParaRPr kumimoji="0" lang="zh-TW" altLang="zh-TW" sz="2400" b="1" i="0" u="none" strike="noStrike" cap="none" normalizeH="0" baseline="0" smtClean="0">
                        <a:ln>
                          <a:noFill/>
                        </a:ln>
                        <a:solidFill>
                          <a:srgbClr val="000000"/>
                        </a:solidFill>
                        <a:effectLst/>
                        <a:latin typeface="微軟正黑體" pitchFamily="34" charset="-120"/>
                        <a:ea typeface="微軟正黑體" pitchFamily="34" charset="-120"/>
                        <a:cs typeface="Times New Roman" pitchFamily="18" charset="0"/>
                      </a:endParaRPr>
                    </a:p>
                  </a:txBody>
                  <a:tcPr marL="35564" marR="35564" marT="0" marB="0"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solidFill>
                      <a:srgbClr val="D9D9D9"/>
                    </a:solidFill>
                  </a:tcPr>
                </a:tc>
                <a:tc rowSpan="6">
                  <a:txBody>
                    <a:bodyPr/>
                    <a:lstStyle>
                      <a:lvl1pPr>
                        <a:spcBef>
                          <a:spcPct val="20000"/>
                        </a:spcBef>
                        <a:defRPr kumimoji="1" sz="5800">
                          <a:solidFill>
                            <a:schemeClr val="tx1"/>
                          </a:solidFill>
                          <a:latin typeface="Arial" pitchFamily="34" charset="0"/>
                          <a:ea typeface="新細明體" pitchFamily="18" charset="-120"/>
                        </a:defRPr>
                      </a:lvl1pPr>
                      <a:lvl2pPr>
                        <a:spcBef>
                          <a:spcPct val="20000"/>
                        </a:spcBef>
                        <a:defRPr kumimoji="1" sz="5000">
                          <a:solidFill>
                            <a:schemeClr val="tx1"/>
                          </a:solidFill>
                          <a:latin typeface="Arial" pitchFamily="34" charset="0"/>
                          <a:ea typeface="新細明體" pitchFamily="18" charset="-120"/>
                        </a:defRPr>
                      </a:lvl2pPr>
                      <a:lvl3pPr>
                        <a:spcBef>
                          <a:spcPct val="20000"/>
                        </a:spcBef>
                        <a:defRPr kumimoji="1" sz="4400">
                          <a:solidFill>
                            <a:schemeClr val="tx1"/>
                          </a:solidFill>
                          <a:latin typeface="Arial" pitchFamily="34" charset="0"/>
                          <a:ea typeface="新細明體" pitchFamily="18" charset="-120"/>
                        </a:defRPr>
                      </a:lvl3pPr>
                      <a:lvl4pPr>
                        <a:spcBef>
                          <a:spcPct val="20000"/>
                        </a:spcBef>
                        <a:defRPr kumimoji="1" sz="3600">
                          <a:solidFill>
                            <a:schemeClr val="tx1"/>
                          </a:solidFill>
                          <a:latin typeface="Arial" pitchFamily="34" charset="0"/>
                          <a:ea typeface="新細明體" pitchFamily="18" charset="-120"/>
                        </a:defRPr>
                      </a:lvl4pPr>
                      <a:lvl5pPr>
                        <a:spcBef>
                          <a:spcPct val="20000"/>
                        </a:spcBef>
                        <a:defRPr kumimoji="1" sz="3600">
                          <a:solidFill>
                            <a:schemeClr val="tx1"/>
                          </a:solidFill>
                          <a:latin typeface="Arial" pitchFamily="34" charset="0"/>
                          <a:ea typeface="新細明體" pitchFamily="18" charset="-120"/>
                        </a:defRPr>
                      </a:lvl5pPr>
                      <a:lvl6pPr marL="2282825" indent="3175" eaLnBrk="0" fontAlgn="base" hangingPunct="0">
                        <a:spcBef>
                          <a:spcPct val="20000"/>
                        </a:spcBef>
                        <a:spcAft>
                          <a:spcPct val="0"/>
                        </a:spcAft>
                        <a:defRPr kumimoji="1" sz="3600">
                          <a:solidFill>
                            <a:schemeClr val="tx1"/>
                          </a:solidFill>
                          <a:latin typeface="Arial" pitchFamily="34" charset="0"/>
                          <a:ea typeface="新細明體" pitchFamily="18" charset="-120"/>
                        </a:defRPr>
                      </a:lvl6pPr>
                      <a:lvl7pPr marL="2740025" indent="3175" eaLnBrk="0" fontAlgn="base" hangingPunct="0">
                        <a:spcBef>
                          <a:spcPct val="20000"/>
                        </a:spcBef>
                        <a:spcAft>
                          <a:spcPct val="0"/>
                        </a:spcAft>
                        <a:defRPr kumimoji="1" sz="3600">
                          <a:solidFill>
                            <a:schemeClr val="tx1"/>
                          </a:solidFill>
                          <a:latin typeface="Arial" pitchFamily="34" charset="0"/>
                          <a:ea typeface="新細明體" pitchFamily="18" charset="-120"/>
                        </a:defRPr>
                      </a:lvl7pPr>
                      <a:lvl8pPr marL="3197225" indent="3175" eaLnBrk="0" fontAlgn="base" hangingPunct="0">
                        <a:spcBef>
                          <a:spcPct val="20000"/>
                        </a:spcBef>
                        <a:spcAft>
                          <a:spcPct val="0"/>
                        </a:spcAft>
                        <a:defRPr kumimoji="1" sz="3600">
                          <a:solidFill>
                            <a:schemeClr val="tx1"/>
                          </a:solidFill>
                          <a:latin typeface="Arial" pitchFamily="34" charset="0"/>
                          <a:ea typeface="新細明體" pitchFamily="18" charset="-120"/>
                        </a:defRPr>
                      </a:lvl8pPr>
                      <a:lvl9pPr marL="3654425" indent="3175" eaLnBrk="0" fontAlgn="base" hangingPunct="0">
                        <a:spcBef>
                          <a:spcPct val="20000"/>
                        </a:spcBef>
                        <a:spcAft>
                          <a:spcPct val="0"/>
                        </a:spcAft>
                        <a:defRPr kumimoji="1" sz="3600">
                          <a:solidFill>
                            <a:schemeClr val="tx1"/>
                          </a:solidFill>
                          <a:latin typeface="Arial" pitchFamily="34" charset="0"/>
                          <a:ea typeface="新細明體" pitchFamily="18" charset="-120"/>
                        </a:defRPr>
                      </a:lvl9p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zh-TW" altLang="zh-TW" sz="2400" b="1" i="0" u="none" strike="noStrike" cap="none" normalizeH="0" baseline="0" dirty="0" smtClean="0">
                          <a:ln>
                            <a:noFill/>
                          </a:ln>
                          <a:solidFill>
                            <a:srgbClr val="000000"/>
                          </a:solidFill>
                          <a:effectLst/>
                          <a:latin typeface="微軟正黑體" pitchFamily="34" charset="-120"/>
                          <a:ea typeface="微軟正黑體" pitchFamily="34" charset="-120"/>
                          <a:cs typeface="Times New Roman" pitchFamily="18" charset="0"/>
                        </a:rPr>
                        <a:t>限於原依區域計畫法編定之甲種建築用地、乙種建築用地、丙種建築用地、農牧用地、養殖用地。</a:t>
                      </a:r>
                    </a:p>
                  </a:txBody>
                  <a:tcPr marL="35564" marR="35564" marT="0" marB="0" anchor="ctr"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E1E1"/>
                    </a:solidFill>
                  </a:tcPr>
                </a:tc>
              </a:tr>
              <a:tr h="431800">
                <a:tc vMerge="1">
                  <a:txBody>
                    <a:bodyPr/>
                    <a:lstStyle/>
                    <a:p>
                      <a:endParaRPr lang="zh-TW" altLang="en-US"/>
                    </a:p>
                  </a:txBody>
                  <a:tcPr/>
                </a:tc>
                <a:tc vMerge="1">
                  <a:txBody>
                    <a:bodyPr/>
                    <a:lstStyle/>
                    <a:p>
                      <a:endParaRPr lang="zh-TW" altLang="en-US"/>
                    </a:p>
                  </a:txBody>
                  <a:tcPr/>
                </a:tc>
                <a:tc>
                  <a:txBody>
                    <a:bodyPr/>
                    <a:lstStyle>
                      <a:lvl1pPr defTabSz="912813">
                        <a:spcBef>
                          <a:spcPct val="20000"/>
                        </a:spcBef>
                        <a:defRPr kumimoji="1" sz="5800">
                          <a:solidFill>
                            <a:schemeClr val="tx1"/>
                          </a:solidFill>
                          <a:latin typeface="Arial" pitchFamily="34" charset="0"/>
                          <a:ea typeface="新細明體" pitchFamily="18" charset="-120"/>
                        </a:defRPr>
                      </a:lvl1pPr>
                      <a:lvl2pPr defTabSz="912813">
                        <a:spcBef>
                          <a:spcPct val="20000"/>
                        </a:spcBef>
                        <a:defRPr kumimoji="1" sz="5000">
                          <a:solidFill>
                            <a:schemeClr val="tx1"/>
                          </a:solidFill>
                          <a:latin typeface="Arial" pitchFamily="34" charset="0"/>
                          <a:ea typeface="新細明體" pitchFamily="18" charset="-120"/>
                        </a:defRPr>
                      </a:lvl2pPr>
                      <a:lvl3pPr defTabSz="912813">
                        <a:spcBef>
                          <a:spcPct val="20000"/>
                        </a:spcBef>
                        <a:defRPr kumimoji="1" sz="4400">
                          <a:solidFill>
                            <a:schemeClr val="tx1"/>
                          </a:solidFill>
                          <a:latin typeface="Arial" pitchFamily="34" charset="0"/>
                          <a:ea typeface="新細明體" pitchFamily="18" charset="-120"/>
                        </a:defRPr>
                      </a:lvl3pPr>
                      <a:lvl4pPr defTabSz="912813">
                        <a:spcBef>
                          <a:spcPct val="20000"/>
                        </a:spcBef>
                        <a:defRPr kumimoji="1" sz="3600">
                          <a:solidFill>
                            <a:schemeClr val="tx1"/>
                          </a:solidFill>
                          <a:latin typeface="Arial" pitchFamily="34" charset="0"/>
                          <a:ea typeface="新細明體" pitchFamily="18" charset="-120"/>
                        </a:defRPr>
                      </a:lvl4pPr>
                      <a:lvl5pPr defTabSz="912813">
                        <a:spcBef>
                          <a:spcPct val="20000"/>
                        </a:spcBef>
                        <a:defRPr kumimoji="1" sz="3600">
                          <a:solidFill>
                            <a:schemeClr val="tx1"/>
                          </a:solidFill>
                          <a:latin typeface="Arial" pitchFamily="34" charset="0"/>
                          <a:ea typeface="新細明體" pitchFamily="18" charset="-120"/>
                        </a:defRPr>
                      </a:lvl5pPr>
                      <a:lvl6pPr marL="2282825" indent="3175" defTabSz="912813" eaLnBrk="0" fontAlgn="base" hangingPunct="0">
                        <a:spcBef>
                          <a:spcPct val="20000"/>
                        </a:spcBef>
                        <a:spcAft>
                          <a:spcPct val="0"/>
                        </a:spcAft>
                        <a:defRPr kumimoji="1" sz="3600">
                          <a:solidFill>
                            <a:schemeClr val="tx1"/>
                          </a:solidFill>
                          <a:latin typeface="Arial" pitchFamily="34" charset="0"/>
                          <a:ea typeface="新細明體" pitchFamily="18" charset="-120"/>
                        </a:defRPr>
                      </a:lvl6pPr>
                      <a:lvl7pPr marL="2740025" indent="3175" defTabSz="912813" eaLnBrk="0" fontAlgn="base" hangingPunct="0">
                        <a:spcBef>
                          <a:spcPct val="20000"/>
                        </a:spcBef>
                        <a:spcAft>
                          <a:spcPct val="0"/>
                        </a:spcAft>
                        <a:defRPr kumimoji="1" sz="3600">
                          <a:solidFill>
                            <a:schemeClr val="tx1"/>
                          </a:solidFill>
                          <a:latin typeface="Arial" pitchFamily="34" charset="0"/>
                          <a:ea typeface="新細明體" pitchFamily="18" charset="-120"/>
                        </a:defRPr>
                      </a:lvl7pPr>
                      <a:lvl8pPr marL="3197225" indent="3175" defTabSz="912813" eaLnBrk="0" fontAlgn="base" hangingPunct="0">
                        <a:spcBef>
                          <a:spcPct val="20000"/>
                        </a:spcBef>
                        <a:spcAft>
                          <a:spcPct val="0"/>
                        </a:spcAft>
                        <a:defRPr kumimoji="1" sz="3600">
                          <a:solidFill>
                            <a:schemeClr val="tx1"/>
                          </a:solidFill>
                          <a:latin typeface="Arial" pitchFamily="34" charset="0"/>
                          <a:ea typeface="新細明體" pitchFamily="18" charset="-120"/>
                        </a:defRPr>
                      </a:lvl8pPr>
                      <a:lvl9pPr marL="3654425" indent="3175" defTabSz="912813" eaLnBrk="0" fontAlgn="base" hangingPunct="0">
                        <a:spcBef>
                          <a:spcPct val="20000"/>
                        </a:spcBef>
                        <a:spcAft>
                          <a:spcPct val="0"/>
                        </a:spcAft>
                        <a:defRPr kumimoji="1" sz="3600">
                          <a:solidFill>
                            <a:schemeClr val="tx1"/>
                          </a:solidFill>
                          <a:latin typeface="Arial" pitchFamily="34" charset="0"/>
                          <a:ea typeface="新細明體" pitchFamily="18" charset="-120"/>
                        </a:defRPr>
                      </a:lvl9pPr>
                    </a:lstStyle>
                    <a:p>
                      <a:pPr marL="0" marR="0" lvl="0" indent="0" algn="l" defTabSz="912813" rtl="0" eaLnBrk="1" fontAlgn="base" latinLnBrk="0" hangingPunct="1">
                        <a:lnSpc>
                          <a:spcPct val="100000"/>
                        </a:lnSpc>
                        <a:spcBef>
                          <a:spcPct val="0"/>
                        </a:spcBef>
                        <a:spcAft>
                          <a:spcPct val="0"/>
                        </a:spcAft>
                        <a:buClrTx/>
                        <a:buSzTx/>
                        <a:buFontTx/>
                        <a:buNone/>
                        <a:tabLst/>
                      </a:pPr>
                      <a:r>
                        <a:rPr kumimoji="0" lang="zh-TW" altLang="zh-TW" sz="2400" b="1" i="0" u="none" strike="noStrike" cap="none" normalizeH="0" baseline="0" dirty="0" smtClean="0">
                          <a:ln>
                            <a:noFill/>
                          </a:ln>
                          <a:solidFill>
                            <a:srgbClr val="000000"/>
                          </a:solidFill>
                          <a:effectLst/>
                          <a:latin typeface="Times New Roman" pitchFamily="18" charset="0"/>
                          <a:ea typeface="微軟正黑體" pitchFamily="34" charset="-120"/>
                          <a:cs typeface="Times New Roman" pitchFamily="18" charset="0"/>
                        </a:rPr>
                        <a:t>養禽設施</a:t>
                      </a:r>
                      <a:endParaRPr kumimoji="0" lang="zh-TW" altLang="zh-TW" sz="2400" b="1" i="0" u="none" strike="noStrike" cap="none" normalizeH="0" baseline="0" dirty="0" smtClean="0">
                        <a:ln>
                          <a:noFill/>
                        </a:ln>
                        <a:solidFill>
                          <a:srgbClr val="000000"/>
                        </a:solidFill>
                        <a:effectLst/>
                        <a:latin typeface="Calibri" pitchFamily="34" charset="0"/>
                        <a:ea typeface="微軟正黑體" pitchFamily="34" charset="-120"/>
                        <a:cs typeface="Times New Roman" pitchFamily="18" charset="0"/>
                      </a:endParaRPr>
                    </a:p>
                  </a:txBody>
                  <a:tcPr marL="35564" marR="35564" marT="0" marB="0" anchor="ctr"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solidFill>
                      <a:srgbClr val="FFE1E1"/>
                    </a:solidFill>
                  </a:tcPr>
                </a:tc>
                <a:tc>
                  <a:txBody>
                    <a:bodyPr/>
                    <a:lstStyle>
                      <a:lvl1pPr defTabSz="912813">
                        <a:spcBef>
                          <a:spcPct val="20000"/>
                        </a:spcBef>
                        <a:defRPr kumimoji="1" sz="5800">
                          <a:solidFill>
                            <a:schemeClr val="tx1"/>
                          </a:solidFill>
                          <a:latin typeface="Arial" pitchFamily="34" charset="0"/>
                          <a:ea typeface="新細明體" pitchFamily="18" charset="-120"/>
                        </a:defRPr>
                      </a:lvl1pPr>
                      <a:lvl2pPr defTabSz="912813">
                        <a:spcBef>
                          <a:spcPct val="20000"/>
                        </a:spcBef>
                        <a:defRPr kumimoji="1" sz="5000">
                          <a:solidFill>
                            <a:schemeClr val="tx1"/>
                          </a:solidFill>
                          <a:latin typeface="Arial" pitchFamily="34" charset="0"/>
                          <a:ea typeface="新細明體" pitchFamily="18" charset="-120"/>
                        </a:defRPr>
                      </a:lvl2pPr>
                      <a:lvl3pPr defTabSz="912813">
                        <a:spcBef>
                          <a:spcPct val="20000"/>
                        </a:spcBef>
                        <a:defRPr kumimoji="1" sz="4400">
                          <a:solidFill>
                            <a:schemeClr val="tx1"/>
                          </a:solidFill>
                          <a:latin typeface="Arial" pitchFamily="34" charset="0"/>
                          <a:ea typeface="新細明體" pitchFamily="18" charset="-120"/>
                        </a:defRPr>
                      </a:lvl3pPr>
                      <a:lvl4pPr defTabSz="912813">
                        <a:spcBef>
                          <a:spcPct val="20000"/>
                        </a:spcBef>
                        <a:defRPr kumimoji="1" sz="3600">
                          <a:solidFill>
                            <a:schemeClr val="tx1"/>
                          </a:solidFill>
                          <a:latin typeface="Arial" pitchFamily="34" charset="0"/>
                          <a:ea typeface="新細明體" pitchFamily="18" charset="-120"/>
                        </a:defRPr>
                      </a:lvl4pPr>
                      <a:lvl5pPr defTabSz="912813">
                        <a:spcBef>
                          <a:spcPct val="20000"/>
                        </a:spcBef>
                        <a:defRPr kumimoji="1" sz="3600">
                          <a:solidFill>
                            <a:schemeClr val="tx1"/>
                          </a:solidFill>
                          <a:latin typeface="Arial" pitchFamily="34" charset="0"/>
                          <a:ea typeface="新細明體" pitchFamily="18" charset="-120"/>
                        </a:defRPr>
                      </a:lvl5pPr>
                      <a:lvl6pPr marL="2282825" indent="3175" defTabSz="912813" eaLnBrk="0" fontAlgn="base" hangingPunct="0">
                        <a:spcBef>
                          <a:spcPct val="20000"/>
                        </a:spcBef>
                        <a:spcAft>
                          <a:spcPct val="0"/>
                        </a:spcAft>
                        <a:defRPr kumimoji="1" sz="3600">
                          <a:solidFill>
                            <a:schemeClr val="tx1"/>
                          </a:solidFill>
                          <a:latin typeface="Arial" pitchFamily="34" charset="0"/>
                          <a:ea typeface="新細明體" pitchFamily="18" charset="-120"/>
                        </a:defRPr>
                      </a:lvl6pPr>
                      <a:lvl7pPr marL="2740025" indent="3175" defTabSz="912813" eaLnBrk="0" fontAlgn="base" hangingPunct="0">
                        <a:spcBef>
                          <a:spcPct val="20000"/>
                        </a:spcBef>
                        <a:spcAft>
                          <a:spcPct val="0"/>
                        </a:spcAft>
                        <a:defRPr kumimoji="1" sz="3600">
                          <a:solidFill>
                            <a:schemeClr val="tx1"/>
                          </a:solidFill>
                          <a:latin typeface="Arial" pitchFamily="34" charset="0"/>
                          <a:ea typeface="新細明體" pitchFamily="18" charset="-120"/>
                        </a:defRPr>
                      </a:lvl7pPr>
                      <a:lvl8pPr marL="3197225" indent="3175" defTabSz="912813" eaLnBrk="0" fontAlgn="base" hangingPunct="0">
                        <a:spcBef>
                          <a:spcPct val="20000"/>
                        </a:spcBef>
                        <a:spcAft>
                          <a:spcPct val="0"/>
                        </a:spcAft>
                        <a:defRPr kumimoji="1" sz="3600">
                          <a:solidFill>
                            <a:schemeClr val="tx1"/>
                          </a:solidFill>
                          <a:latin typeface="Arial" pitchFamily="34" charset="0"/>
                          <a:ea typeface="新細明體" pitchFamily="18" charset="-120"/>
                        </a:defRPr>
                      </a:lvl8pPr>
                      <a:lvl9pPr marL="3654425" indent="3175" defTabSz="912813" eaLnBrk="0" fontAlgn="base" hangingPunct="0">
                        <a:spcBef>
                          <a:spcPct val="20000"/>
                        </a:spcBef>
                        <a:spcAft>
                          <a:spcPct val="0"/>
                        </a:spcAft>
                        <a:defRPr kumimoji="1" sz="3600">
                          <a:solidFill>
                            <a:schemeClr val="tx1"/>
                          </a:solidFill>
                          <a:latin typeface="Arial" pitchFamily="34" charset="0"/>
                          <a:ea typeface="新細明體" pitchFamily="18" charset="-120"/>
                        </a:defRPr>
                      </a:lvl9pPr>
                    </a:lstStyle>
                    <a:p>
                      <a:pPr marL="0" marR="0" lvl="0" indent="0" algn="ctr" defTabSz="912813" rtl="0" eaLnBrk="1" fontAlgn="base" latinLnBrk="0" hangingPunct="1">
                        <a:lnSpc>
                          <a:spcPct val="100000"/>
                        </a:lnSpc>
                        <a:spcBef>
                          <a:spcPct val="0"/>
                        </a:spcBef>
                        <a:spcAft>
                          <a:spcPct val="0"/>
                        </a:spcAft>
                        <a:buClrTx/>
                        <a:buSzTx/>
                        <a:buFontTx/>
                        <a:buNone/>
                        <a:tabLst/>
                      </a:pPr>
                      <a:r>
                        <a:rPr kumimoji="0" lang="en-US" altLang="zh-TW" sz="2400" b="1" i="0" u="none" strike="noStrike" cap="none" normalizeH="0" baseline="0" dirty="0" smtClean="0">
                          <a:ln>
                            <a:noFill/>
                          </a:ln>
                          <a:solidFill>
                            <a:srgbClr val="000000"/>
                          </a:solidFill>
                          <a:effectLst/>
                          <a:latin typeface="微軟正黑體" pitchFamily="34" charset="-120"/>
                          <a:ea typeface="微軟正黑體" pitchFamily="34" charset="-120"/>
                          <a:cs typeface="Times New Roman" pitchFamily="18" charset="0"/>
                        </a:rPr>
                        <a:t>●</a:t>
                      </a:r>
                      <a:endParaRPr kumimoji="0" lang="zh-TW" altLang="zh-TW" sz="2400" b="1" i="0" u="none" strike="noStrike" cap="none" normalizeH="0" baseline="0" dirty="0" smtClean="0">
                        <a:ln>
                          <a:noFill/>
                        </a:ln>
                        <a:solidFill>
                          <a:srgbClr val="000000"/>
                        </a:solidFill>
                        <a:effectLst/>
                        <a:latin typeface="微軟正黑體" pitchFamily="34" charset="-120"/>
                        <a:ea typeface="微軟正黑體" pitchFamily="34" charset="-120"/>
                        <a:cs typeface="Times New Roman" pitchFamily="18" charset="0"/>
                      </a:endParaRPr>
                    </a:p>
                  </a:txBody>
                  <a:tcPr marL="35564" marR="35564" marT="0" marB="0" anchor="ctr"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solidFill>
                      <a:srgbClr val="FFE1E1"/>
                    </a:solidFill>
                  </a:tcPr>
                </a:tc>
                <a:tc>
                  <a:txBody>
                    <a:bodyPr/>
                    <a:lstStyle>
                      <a:lvl1pPr defTabSz="912813">
                        <a:spcBef>
                          <a:spcPct val="20000"/>
                        </a:spcBef>
                        <a:defRPr kumimoji="1" sz="5800">
                          <a:solidFill>
                            <a:schemeClr val="tx1"/>
                          </a:solidFill>
                          <a:latin typeface="Arial" pitchFamily="34" charset="0"/>
                          <a:ea typeface="新細明體" pitchFamily="18" charset="-120"/>
                        </a:defRPr>
                      </a:lvl1pPr>
                      <a:lvl2pPr defTabSz="912813">
                        <a:spcBef>
                          <a:spcPct val="20000"/>
                        </a:spcBef>
                        <a:defRPr kumimoji="1" sz="5000">
                          <a:solidFill>
                            <a:schemeClr val="tx1"/>
                          </a:solidFill>
                          <a:latin typeface="Arial" pitchFamily="34" charset="0"/>
                          <a:ea typeface="新細明體" pitchFamily="18" charset="-120"/>
                        </a:defRPr>
                      </a:lvl2pPr>
                      <a:lvl3pPr defTabSz="912813">
                        <a:spcBef>
                          <a:spcPct val="20000"/>
                        </a:spcBef>
                        <a:defRPr kumimoji="1" sz="4400">
                          <a:solidFill>
                            <a:schemeClr val="tx1"/>
                          </a:solidFill>
                          <a:latin typeface="Arial" pitchFamily="34" charset="0"/>
                          <a:ea typeface="新細明體" pitchFamily="18" charset="-120"/>
                        </a:defRPr>
                      </a:lvl3pPr>
                      <a:lvl4pPr defTabSz="912813">
                        <a:spcBef>
                          <a:spcPct val="20000"/>
                        </a:spcBef>
                        <a:defRPr kumimoji="1" sz="3600">
                          <a:solidFill>
                            <a:schemeClr val="tx1"/>
                          </a:solidFill>
                          <a:latin typeface="Arial" pitchFamily="34" charset="0"/>
                          <a:ea typeface="新細明體" pitchFamily="18" charset="-120"/>
                        </a:defRPr>
                      </a:lvl4pPr>
                      <a:lvl5pPr defTabSz="912813">
                        <a:spcBef>
                          <a:spcPct val="20000"/>
                        </a:spcBef>
                        <a:defRPr kumimoji="1" sz="3600">
                          <a:solidFill>
                            <a:schemeClr val="tx1"/>
                          </a:solidFill>
                          <a:latin typeface="Arial" pitchFamily="34" charset="0"/>
                          <a:ea typeface="新細明體" pitchFamily="18" charset="-120"/>
                        </a:defRPr>
                      </a:lvl5pPr>
                      <a:lvl6pPr marL="2282825" indent="3175" defTabSz="912813" eaLnBrk="0" fontAlgn="base" hangingPunct="0">
                        <a:spcBef>
                          <a:spcPct val="20000"/>
                        </a:spcBef>
                        <a:spcAft>
                          <a:spcPct val="0"/>
                        </a:spcAft>
                        <a:defRPr kumimoji="1" sz="3600">
                          <a:solidFill>
                            <a:schemeClr val="tx1"/>
                          </a:solidFill>
                          <a:latin typeface="Arial" pitchFamily="34" charset="0"/>
                          <a:ea typeface="新細明體" pitchFamily="18" charset="-120"/>
                        </a:defRPr>
                      </a:lvl6pPr>
                      <a:lvl7pPr marL="2740025" indent="3175" defTabSz="912813" eaLnBrk="0" fontAlgn="base" hangingPunct="0">
                        <a:spcBef>
                          <a:spcPct val="20000"/>
                        </a:spcBef>
                        <a:spcAft>
                          <a:spcPct val="0"/>
                        </a:spcAft>
                        <a:defRPr kumimoji="1" sz="3600">
                          <a:solidFill>
                            <a:schemeClr val="tx1"/>
                          </a:solidFill>
                          <a:latin typeface="Arial" pitchFamily="34" charset="0"/>
                          <a:ea typeface="新細明體" pitchFamily="18" charset="-120"/>
                        </a:defRPr>
                      </a:lvl7pPr>
                      <a:lvl8pPr marL="3197225" indent="3175" defTabSz="912813" eaLnBrk="0" fontAlgn="base" hangingPunct="0">
                        <a:spcBef>
                          <a:spcPct val="20000"/>
                        </a:spcBef>
                        <a:spcAft>
                          <a:spcPct val="0"/>
                        </a:spcAft>
                        <a:defRPr kumimoji="1" sz="3600">
                          <a:solidFill>
                            <a:schemeClr val="tx1"/>
                          </a:solidFill>
                          <a:latin typeface="Arial" pitchFamily="34" charset="0"/>
                          <a:ea typeface="新細明體" pitchFamily="18" charset="-120"/>
                        </a:defRPr>
                      </a:lvl8pPr>
                      <a:lvl9pPr marL="3654425" indent="3175" defTabSz="912813" eaLnBrk="0" fontAlgn="base" hangingPunct="0">
                        <a:spcBef>
                          <a:spcPct val="20000"/>
                        </a:spcBef>
                        <a:spcAft>
                          <a:spcPct val="0"/>
                        </a:spcAft>
                        <a:defRPr kumimoji="1" sz="3600">
                          <a:solidFill>
                            <a:schemeClr val="tx1"/>
                          </a:solidFill>
                          <a:latin typeface="Arial" pitchFamily="34" charset="0"/>
                          <a:ea typeface="新細明體" pitchFamily="18" charset="-120"/>
                        </a:defRPr>
                      </a:lvl9pPr>
                    </a:lstStyle>
                    <a:p>
                      <a:pPr marL="0" marR="0" lvl="0" indent="0" algn="ctr" defTabSz="912813" rtl="0" eaLnBrk="1" fontAlgn="base" latinLnBrk="0" hangingPunct="1">
                        <a:lnSpc>
                          <a:spcPct val="100000"/>
                        </a:lnSpc>
                        <a:spcBef>
                          <a:spcPct val="0"/>
                        </a:spcBef>
                        <a:spcAft>
                          <a:spcPct val="0"/>
                        </a:spcAft>
                        <a:buClrTx/>
                        <a:buSzTx/>
                        <a:buFontTx/>
                        <a:buNone/>
                        <a:tabLst/>
                      </a:pPr>
                      <a:r>
                        <a:rPr kumimoji="0" lang="en-US" altLang="zh-TW" sz="2400" b="1" i="0" u="none" strike="noStrike" cap="none" normalizeH="0" baseline="0" smtClean="0">
                          <a:ln>
                            <a:noFill/>
                          </a:ln>
                          <a:solidFill>
                            <a:srgbClr val="000000"/>
                          </a:solidFill>
                          <a:effectLst/>
                          <a:latin typeface="微軟正黑體" pitchFamily="34" charset="-120"/>
                          <a:ea typeface="微軟正黑體" pitchFamily="34" charset="-120"/>
                          <a:cs typeface="Times New Roman" pitchFamily="18" charset="0"/>
                        </a:rPr>
                        <a:t>●</a:t>
                      </a:r>
                      <a:endParaRPr kumimoji="0" lang="zh-TW" altLang="zh-TW" sz="2400" b="1" i="0" u="none" strike="noStrike" cap="none" normalizeH="0" baseline="0" smtClean="0">
                        <a:ln>
                          <a:noFill/>
                        </a:ln>
                        <a:solidFill>
                          <a:srgbClr val="000000"/>
                        </a:solidFill>
                        <a:effectLst/>
                        <a:latin typeface="微軟正黑體" pitchFamily="34" charset="-120"/>
                        <a:ea typeface="微軟正黑體" pitchFamily="34" charset="-120"/>
                        <a:cs typeface="Times New Roman" pitchFamily="18" charset="0"/>
                      </a:endParaRPr>
                    </a:p>
                  </a:txBody>
                  <a:tcPr marL="35564" marR="35564" marT="0" marB="0" anchor="ctr"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solidFill>
                      <a:srgbClr val="FFE1E1"/>
                    </a:solidFill>
                  </a:tcPr>
                </a:tc>
                <a:tc>
                  <a:txBody>
                    <a:bodyPr/>
                    <a:lstStyle>
                      <a:lvl1pPr defTabSz="912813">
                        <a:spcBef>
                          <a:spcPct val="20000"/>
                        </a:spcBef>
                        <a:defRPr kumimoji="1" sz="5800">
                          <a:solidFill>
                            <a:schemeClr val="tx1"/>
                          </a:solidFill>
                          <a:latin typeface="Arial" pitchFamily="34" charset="0"/>
                          <a:ea typeface="新細明體" pitchFamily="18" charset="-120"/>
                        </a:defRPr>
                      </a:lvl1pPr>
                      <a:lvl2pPr defTabSz="912813">
                        <a:spcBef>
                          <a:spcPct val="20000"/>
                        </a:spcBef>
                        <a:defRPr kumimoji="1" sz="5000">
                          <a:solidFill>
                            <a:schemeClr val="tx1"/>
                          </a:solidFill>
                          <a:latin typeface="Arial" pitchFamily="34" charset="0"/>
                          <a:ea typeface="新細明體" pitchFamily="18" charset="-120"/>
                        </a:defRPr>
                      </a:lvl2pPr>
                      <a:lvl3pPr defTabSz="912813">
                        <a:spcBef>
                          <a:spcPct val="20000"/>
                        </a:spcBef>
                        <a:defRPr kumimoji="1" sz="4400">
                          <a:solidFill>
                            <a:schemeClr val="tx1"/>
                          </a:solidFill>
                          <a:latin typeface="Arial" pitchFamily="34" charset="0"/>
                          <a:ea typeface="新細明體" pitchFamily="18" charset="-120"/>
                        </a:defRPr>
                      </a:lvl3pPr>
                      <a:lvl4pPr defTabSz="912813">
                        <a:spcBef>
                          <a:spcPct val="20000"/>
                        </a:spcBef>
                        <a:defRPr kumimoji="1" sz="3600">
                          <a:solidFill>
                            <a:schemeClr val="tx1"/>
                          </a:solidFill>
                          <a:latin typeface="Arial" pitchFamily="34" charset="0"/>
                          <a:ea typeface="新細明體" pitchFamily="18" charset="-120"/>
                        </a:defRPr>
                      </a:lvl4pPr>
                      <a:lvl5pPr defTabSz="912813">
                        <a:spcBef>
                          <a:spcPct val="20000"/>
                        </a:spcBef>
                        <a:defRPr kumimoji="1" sz="3600">
                          <a:solidFill>
                            <a:schemeClr val="tx1"/>
                          </a:solidFill>
                          <a:latin typeface="Arial" pitchFamily="34" charset="0"/>
                          <a:ea typeface="新細明體" pitchFamily="18" charset="-120"/>
                        </a:defRPr>
                      </a:lvl5pPr>
                      <a:lvl6pPr marL="2282825" indent="3175" defTabSz="912813" eaLnBrk="0" fontAlgn="base" hangingPunct="0">
                        <a:spcBef>
                          <a:spcPct val="20000"/>
                        </a:spcBef>
                        <a:spcAft>
                          <a:spcPct val="0"/>
                        </a:spcAft>
                        <a:defRPr kumimoji="1" sz="3600">
                          <a:solidFill>
                            <a:schemeClr val="tx1"/>
                          </a:solidFill>
                          <a:latin typeface="Arial" pitchFamily="34" charset="0"/>
                          <a:ea typeface="新細明體" pitchFamily="18" charset="-120"/>
                        </a:defRPr>
                      </a:lvl6pPr>
                      <a:lvl7pPr marL="2740025" indent="3175" defTabSz="912813" eaLnBrk="0" fontAlgn="base" hangingPunct="0">
                        <a:spcBef>
                          <a:spcPct val="20000"/>
                        </a:spcBef>
                        <a:spcAft>
                          <a:spcPct val="0"/>
                        </a:spcAft>
                        <a:defRPr kumimoji="1" sz="3600">
                          <a:solidFill>
                            <a:schemeClr val="tx1"/>
                          </a:solidFill>
                          <a:latin typeface="Arial" pitchFamily="34" charset="0"/>
                          <a:ea typeface="新細明體" pitchFamily="18" charset="-120"/>
                        </a:defRPr>
                      </a:lvl7pPr>
                      <a:lvl8pPr marL="3197225" indent="3175" defTabSz="912813" eaLnBrk="0" fontAlgn="base" hangingPunct="0">
                        <a:spcBef>
                          <a:spcPct val="20000"/>
                        </a:spcBef>
                        <a:spcAft>
                          <a:spcPct val="0"/>
                        </a:spcAft>
                        <a:defRPr kumimoji="1" sz="3600">
                          <a:solidFill>
                            <a:schemeClr val="tx1"/>
                          </a:solidFill>
                          <a:latin typeface="Arial" pitchFamily="34" charset="0"/>
                          <a:ea typeface="新細明體" pitchFamily="18" charset="-120"/>
                        </a:defRPr>
                      </a:lvl8pPr>
                      <a:lvl9pPr marL="3654425" indent="3175" defTabSz="912813" eaLnBrk="0" fontAlgn="base" hangingPunct="0">
                        <a:spcBef>
                          <a:spcPct val="20000"/>
                        </a:spcBef>
                        <a:spcAft>
                          <a:spcPct val="0"/>
                        </a:spcAft>
                        <a:defRPr kumimoji="1" sz="3600">
                          <a:solidFill>
                            <a:schemeClr val="tx1"/>
                          </a:solidFill>
                          <a:latin typeface="Arial" pitchFamily="34" charset="0"/>
                          <a:ea typeface="新細明體" pitchFamily="18" charset="-120"/>
                        </a:defRPr>
                      </a:lvl9pPr>
                    </a:lstStyle>
                    <a:p>
                      <a:pPr marL="0" marR="0" lvl="0" indent="0" algn="ctr" defTabSz="912813" rtl="0" eaLnBrk="1" fontAlgn="base" latinLnBrk="0" hangingPunct="1">
                        <a:lnSpc>
                          <a:spcPct val="100000"/>
                        </a:lnSpc>
                        <a:spcBef>
                          <a:spcPct val="0"/>
                        </a:spcBef>
                        <a:spcAft>
                          <a:spcPct val="0"/>
                        </a:spcAft>
                        <a:buClrTx/>
                        <a:buSzTx/>
                        <a:buFontTx/>
                        <a:buNone/>
                        <a:tabLst/>
                      </a:pPr>
                      <a:r>
                        <a:rPr kumimoji="0" lang="en-US" altLang="zh-TW" sz="2400" b="1" i="0" u="none" strike="noStrike" cap="none" normalizeH="0" baseline="0" smtClean="0">
                          <a:ln>
                            <a:noFill/>
                          </a:ln>
                          <a:solidFill>
                            <a:srgbClr val="000000"/>
                          </a:solidFill>
                          <a:effectLst/>
                          <a:latin typeface="微軟正黑體" pitchFamily="34" charset="-120"/>
                          <a:ea typeface="微軟正黑體" pitchFamily="34" charset="-120"/>
                          <a:cs typeface="Times New Roman" pitchFamily="18" charset="0"/>
                        </a:rPr>
                        <a:t>●*/○</a:t>
                      </a:r>
                      <a:endParaRPr kumimoji="0" lang="zh-TW" altLang="zh-TW" sz="2400" b="1" i="0" u="none" strike="noStrike" cap="none" normalizeH="0" baseline="0" smtClean="0">
                        <a:ln>
                          <a:noFill/>
                        </a:ln>
                        <a:solidFill>
                          <a:srgbClr val="000000"/>
                        </a:solidFill>
                        <a:effectLst/>
                        <a:latin typeface="微軟正黑體" pitchFamily="34" charset="-120"/>
                        <a:ea typeface="微軟正黑體" pitchFamily="34" charset="-120"/>
                        <a:cs typeface="Times New Roman" pitchFamily="18" charset="0"/>
                      </a:endParaRPr>
                    </a:p>
                  </a:txBody>
                  <a:tcPr marL="35564" marR="35564" marT="0" marB="0" anchor="ctr"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solidFill>
                      <a:srgbClr val="FFE1E1"/>
                    </a:solidFill>
                  </a:tcPr>
                </a:tc>
                <a:tc>
                  <a:txBody>
                    <a:bodyPr/>
                    <a:lstStyle>
                      <a:lvl1pPr defTabSz="912813">
                        <a:spcBef>
                          <a:spcPct val="20000"/>
                        </a:spcBef>
                        <a:defRPr kumimoji="1" sz="5800">
                          <a:solidFill>
                            <a:schemeClr val="tx1"/>
                          </a:solidFill>
                          <a:latin typeface="Arial" pitchFamily="34" charset="0"/>
                          <a:ea typeface="新細明體" pitchFamily="18" charset="-120"/>
                        </a:defRPr>
                      </a:lvl1pPr>
                      <a:lvl2pPr defTabSz="912813">
                        <a:spcBef>
                          <a:spcPct val="20000"/>
                        </a:spcBef>
                        <a:defRPr kumimoji="1" sz="5000">
                          <a:solidFill>
                            <a:schemeClr val="tx1"/>
                          </a:solidFill>
                          <a:latin typeface="Arial" pitchFamily="34" charset="0"/>
                          <a:ea typeface="新細明體" pitchFamily="18" charset="-120"/>
                        </a:defRPr>
                      </a:lvl2pPr>
                      <a:lvl3pPr defTabSz="912813">
                        <a:spcBef>
                          <a:spcPct val="20000"/>
                        </a:spcBef>
                        <a:defRPr kumimoji="1" sz="4400">
                          <a:solidFill>
                            <a:schemeClr val="tx1"/>
                          </a:solidFill>
                          <a:latin typeface="Arial" pitchFamily="34" charset="0"/>
                          <a:ea typeface="新細明體" pitchFamily="18" charset="-120"/>
                        </a:defRPr>
                      </a:lvl3pPr>
                      <a:lvl4pPr defTabSz="912813">
                        <a:spcBef>
                          <a:spcPct val="20000"/>
                        </a:spcBef>
                        <a:defRPr kumimoji="1" sz="3600">
                          <a:solidFill>
                            <a:schemeClr val="tx1"/>
                          </a:solidFill>
                          <a:latin typeface="Arial" pitchFamily="34" charset="0"/>
                          <a:ea typeface="新細明體" pitchFamily="18" charset="-120"/>
                        </a:defRPr>
                      </a:lvl4pPr>
                      <a:lvl5pPr defTabSz="912813">
                        <a:spcBef>
                          <a:spcPct val="20000"/>
                        </a:spcBef>
                        <a:defRPr kumimoji="1" sz="3600">
                          <a:solidFill>
                            <a:schemeClr val="tx1"/>
                          </a:solidFill>
                          <a:latin typeface="Arial" pitchFamily="34" charset="0"/>
                          <a:ea typeface="新細明體" pitchFamily="18" charset="-120"/>
                        </a:defRPr>
                      </a:lvl5pPr>
                      <a:lvl6pPr marL="2282825" indent="3175" defTabSz="912813" eaLnBrk="0" fontAlgn="base" hangingPunct="0">
                        <a:spcBef>
                          <a:spcPct val="20000"/>
                        </a:spcBef>
                        <a:spcAft>
                          <a:spcPct val="0"/>
                        </a:spcAft>
                        <a:defRPr kumimoji="1" sz="3600">
                          <a:solidFill>
                            <a:schemeClr val="tx1"/>
                          </a:solidFill>
                          <a:latin typeface="Arial" pitchFamily="34" charset="0"/>
                          <a:ea typeface="新細明體" pitchFamily="18" charset="-120"/>
                        </a:defRPr>
                      </a:lvl6pPr>
                      <a:lvl7pPr marL="2740025" indent="3175" defTabSz="912813" eaLnBrk="0" fontAlgn="base" hangingPunct="0">
                        <a:spcBef>
                          <a:spcPct val="20000"/>
                        </a:spcBef>
                        <a:spcAft>
                          <a:spcPct val="0"/>
                        </a:spcAft>
                        <a:defRPr kumimoji="1" sz="3600">
                          <a:solidFill>
                            <a:schemeClr val="tx1"/>
                          </a:solidFill>
                          <a:latin typeface="Arial" pitchFamily="34" charset="0"/>
                          <a:ea typeface="新細明體" pitchFamily="18" charset="-120"/>
                        </a:defRPr>
                      </a:lvl7pPr>
                      <a:lvl8pPr marL="3197225" indent="3175" defTabSz="912813" eaLnBrk="0" fontAlgn="base" hangingPunct="0">
                        <a:spcBef>
                          <a:spcPct val="20000"/>
                        </a:spcBef>
                        <a:spcAft>
                          <a:spcPct val="0"/>
                        </a:spcAft>
                        <a:defRPr kumimoji="1" sz="3600">
                          <a:solidFill>
                            <a:schemeClr val="tx1"/>
                          </a:solidFill>
                          <a:latin typeface="Arial" pitchFamily="34" charset="0"/>
                          <a:ea typeface="新細明體" pitchFamily="18" charset="-120"/>
                        </a:defRPr>
                      </a:lvl8pPr>
                      <a:lvl9pPr marL="3654425" indent="3175" defTabSz="912813" eaLnBrk="0" fontAlgn="base" hangingPunct="0">
                        <a:spcBef>
                          <a:spcPct val="20000"/>
                        </a:spcBef>
                        <a:spcAft>
                          <a:spcPct val="0"/>
                        </a:spcAft>
                        <a:defRPr kumimoji="1" sz="3600">
                          <a:solidFill>
                            <a:schemeClr val="tx1"/>
                          </a:solidFill>
                          <a:latin typeface="Arial" pitchFamily="34" charset="0"/>
                          <a:ea typeface="新細明體" pitchFamily="18" charset="-120"/>
                        </a:defRPr>
                      </a:lvl9pPr>
                    </a:lstStyle>
                    <a:p>
                      <a:pPr marL="0" marR="0" lvl="0" indent="0" algn="ctr" defTabSz="912813" rtl="0" eaLnBrk="1" fontAlgn="base" latinLnBrk="0" hangingPunct="1">
                        <a:lnSpc>
                          <a:spcPct val="100000"/>
                        </a:lnSpc>
                        <a:spcBef>
                          <a:spcPct val="0"/>
                        </a:spcBef>
                        <a:spcAft>
                          <a:spcPct val="0"/>
                        </a:spcAft>
                        <a:buClrTx/>
                        <a:buSzTx/>
                        <a:buFontTx/>
                        <a:buNone/>
                        <a:tabLst/>
                      </a:pPr>
                      <a:r>
                        <a:rPr kumimoji="0" lang="en-US" altLang="zh-TW" sz="2400" b="1" i="0" u="none" strike="noStrike" cap="none" normalizeH="0" baseline="0" smtClean="0">
                          <a:ln>
                            <a:noFill/>
                          </a:ln>
                          <a:solidFill>
                            <a:srgbClr val="000000"/>
                          </a:solidFill>
                          <a:effectLst/>
                          <a:latin typeface="微軟正黑體" pitchFamily="34" charset="-120"/>
                          <a:ea typeface="微軟正黑體" pitchFamily="34" charset="-120"/>
                          <a:cs typeface="Times New Roman" pitchFamily="18" charset="0"/>
                        </a:rPr>
                        <a:t>●</a:t>
                      </a:r>
                      <a:endParaRPr kumimoji="0" lang="zh-TW" altLang="zh-TW" sz="2400" b="1" i="0" u="none" strike="noStrike" cap="none" normalizeH="0" baseline="0" smtClean="0">
                        <a:ln>
                          <a:noFill/>
                        </a:ln>
                        <a:solidFill>
                          <a:srgbClr val="000000"/>
                        </a:solidFill>
                        <a:effectLst/>
                        <a:latin typeface="微軟正黑體" pitchFamily="34" charset="-120"/>
                        <a:ea typeface="微軟正黑體" pitchFamily="34" charset="-120"/>
                        <a:cs typeface="Times New Roman" pitchFamily="18" charset="0"/>
                      </a:endParaRPr>
                    </a:p>
                  </a:txBody>
                  <a:tcPr marL="35564" marR="35564" marT="0" marB="0" anchor="ctr"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solidFill>
                      <a:srgbClr val="FFE1E1"/>
                    </a:solidFill>
                  </a:tcPr>
                </a:tc>
                <a:tc>
                  <a:txBody>
                    <a:bodyPr/>
                    <a:lstStyle>
                      <a:lvl1pPr defTabSz="912813">
                        <a:spcBef>
                          <a:spcPct val="20000"/>
                        </a:spcBef>
                        <a:defRPr kumimoji="1" sz="5800">
                          <a:solidFill>
                            <a:schemeClr val="tx1"/>
                          </a:solidFill>
                          <a:latin typeface="Arial" pitchFamily="34" charset="0"/>
                          <a:ea typeface="新細明體" pitchFamily="18" charset="-120"/>
                        </a:defRPr>
                      </a:lvl1pPr>
                      <a:lvl2pPr defTabSz="912813">
                        <a:spcBef>
                          <a:spcPct val="20000"/>
                        </a:spcBef>
                        <a:defRPr kumimoji="1" sz="5000">
                          <a:solidFill>
                            <a:schemeClr val="tx1"/>
                          </a:solidFill>
                          <a:latin typeface="Arial" pitchFamily="34" charset="0"/>
                          <a:ea typeface="新細明體" pitchFamily="18" charset="-120"/>
                        </a:defRPr>
                      </a:lvl2pPr>
                      <a:lvl3pPr defTabSz="912813">
                        <a:spcBef>
                          <a:spcPct val="20000"/>
                        </a:spcBef>
                        <a:defRPr kumimoji="1" sz="4400">
                          <a:solidFill>
                            <a:schemeClr val="tx1"/>
                          </a:solidFill>
                          <a:latin typeface="Arial" pitchFamily="34" charset="0"/>
                          <a:ea typeface="新細明體" pitchFamily="18" charset="-120"/>
                        </a:defRPr>
                      </a:lvl3pPr>
                      <a:lvl4pPr defTabSz="912813">
                        <a:spcBef>
                          <a:spcPct val="20000"/>
                        </a:spcBef>
                        <a:defRPr kumimoji="1" sz="3600">
                          <a:solidFill>
                            <a:schemeClr val="tx1"/>
                          </a:solidFill>
                          <a:latin typeface="Arial" pitchFamily="34" charset="0"/>
                          <a:ea typeface="新細明體" pitchFamily="18" charset="-120"/>
                        </a:defRPr>
                      </a:lvl4pPr>
                      <a:lvl5pPr defTabSz="912813">
                        <a:spcBef>
                          <a:spcPct val="20000"/>
                        </a:spcBef>
                        <a:defRPr kumimoji="1" sz="3600">
                          <a:solidFill>
                            <a:schemeClr val="tx1"/>
                          </a:solidFill>
                          <a:latin typeface="Arial" pitchFamily="34" charset="0"/>
                          <a:ea typeface="新細明體" pitchFamily="18" charset="-120"/>
                        </a:defRPr>
                      </a:lvl5pPr>
                      <a:lvl6pPr marL="2282825" indent="3175" defTabSz="912813" eaLnBrk="0" fontAlgn="base" hangingPunct="0">
                        <a:spcBef>
                          <a:spcPct val="20000"/>
                        </a:spcBef>
                        <a:spcAft>
                          <a:spcPct val="0"/>
                        </a:spcAft>
                        <a:defRPr kumimoji="1" sz="3600">
                          <a:solidFill>
                            <a:schemeClr val="tx1"/>
                          </a:solidFill>
                          <a:latin typeface="Arial" pitchFamily="34" charset="0"/>
                          <a:ea typeface="新細明體" pitchFamily="18" charset="-120"/>
                        </a:defRPr>
                      </a:lvl6pPr>
                      <a:lvl7pPr marL="2740025" indent="3175" defTabSz="912813" eaLnBrk="0" fontAlgn="base" hangingPunct="0">
                        <a:spcBef>
                          <a:spcPct val="20000"/>
                        </a:spcBef>
                        <a:spcAft>
                          <a:spcPct val="0"/>
                        </a:spcAft>
                        <a:defRPr kumimoji="1" sz="3600">
                          <a:solidFill>
                            <a:schemeClr val="tx1"/>
                          </a:solidFill>
                          <a:latin typeface="Arial" pitchFamily="34" charset="0"/>
                          <a:ea typeface="新細明體" pitchFamily="18" charset="-120"/>
                        </a:defRPr>
                      </a:lvl7pPr>
                      <a:lvl8pPr marL="3197225" indent="3175" defTabSz="912813" eaLnBrk="0" fontAlgn="base" hangingPunct="0">
                        <a:spcBef>
                          <a:spcPct val="20000"/>
                        </a:spcBef>
                        <a:spcAft>
                          <a:spcPct val="0"/>
                        </a:spcAft>
                        <a:defRPr kumimoji="1" sz="3600">
                          <a:solidFill>
                            <a:schemeClr val="tx1"/>
                          </a:solidFill>
                          <a:latin typeface="Arial" pitchFamily="34" charset="0"/>
                          <a:ea typeface="新細明體" pitchFamily="18" charset="-120"/>
                        </a:defRPr>
                      </a:lvl8pPr>
                      <a:lvl9pPr marL="3654425" indent="3175" defTabSz="912813" eaLnBrk="0" fontAlgn="base" hangingPunct="0">
                        <a:spcBef>
                          <a:spcPct val="20000"/>
                        </a:spcBef>
                        <a:spcAft>
                          <a:spcPct val="0"/>
                        </a:spcAft>
                        <a:defRPr kumimoji="1" sz="3600">
                          <a:solidFill>
                            <a:schemeClr val="tx1"/>
                          </a:solidFill>
                          <a:latin typeface="Arial" pitchFamily="34" charset="0"/>
                          <a:ea typeface="新細明體" pitchFamily="18" charset="-120"/>
                        </a:defRPr>
                      </a:lvl9pPr>
                    </a:lstStyle>
                    <a:p>
                      <a:pPr marL="0" marR="0" lvl="0" indent="0" algn="ctr" defTabSz="912813" rtl="0" eaLnBrk="1" fontAlgn="base" latinLnBrk="0" hangingPunct="1">
                        <a:lnSpc>
                          <a:spcPct val="100000"/>
                        </a:lnSpc>
                        <a:spcBef>
                          <a:spcPct val="0"/>
                        </a:spcBef>
                        <a:spcAft>
                          <a:spcPct val="0"/>
                        </a:spcAft>
                        <a:buClrTx/>
                        <a:buSzTx/>
                        <a:buFontTx/>
                        <a:buNone/>
                        <a:tabLst/>
                      </a:pPr>
                      <a:r>
                        <a:rPr kumimoji="0" lang="en-US" altLang="zh-TW" sz="2400" b="1" i="0" u="none" strike="noStrike" cap="none" normalizeH="0" baseline="0" smtClean="0">
                          <a:ln>
                            <a:noFill/>
                          </a:ln>
                          <a:solidFill>
                            <a:srgbClr val="FF0000"/>
                          </a:solidFill>
                          <a:effectLst/>
                          <a:latin typeface="微軟正黑體" pitchFamily="34" charset="-120"/>
                          <a:ea typeface="微軟正黑體" pitchFamily="34" charset="-120"/>
                          <a:cs typeface="Times New Roman" pitchFamily="18" charset="0"/>
                        </a:rPr>
                        <a:t>●*/○</a:t>
                      </a:r>
                      <a:endParaRPr kumimoji="0" lang="zh-TW" altLang="zh-TW" sz="2400" b="1" i="0" u="none" strike="noStrike" cap="none" normalizeH="0" baseline="0" smtClean="0">
                        <a:ln>
                          <a:noFill/>
                        </a:ln>
                        <a:solidFill>
                          <a:srgbClr val="000000"/>
                        </a:solidFill>
                        <a:effectLst/>
                        <a:latin typeface="微軟正黑體" pitchFamily="34" charset="-120"/>
                        <a:ea typeface="微軟正黑體" pitchFamily="34" charset="-120"/>
                        <a:cs typeface="Times New Roman" pitchFamily="18" charset="0"/>
                      </a:endParaRPr>
                    </a:p>
                  </a:txBody>
                  <a:tcPr marL="35564" marR="35564" marT="0" marB="0" anchor="ctr"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solidFill>
                      <a:srgbClr val="FFE1E1"/>
                    </a:solidFill>
                  </a:tcPr>
                </a:tc>
                <a:tc vMerge="1">
                  <a:txBody>
                    <a:bodyPr/>
                    <a:lstStyle/>
                    <a:p>
                      <a:endParaRPr lang="zh-TW" altLang="en-US"/>
                    </a:p>
                  </a:txBody>
                  <a:tcPr/>
                </a:tc>
                <a:tc>
                  <a:txBody>
                    <a:bodyPr/>
                    <a:lstStyle>
                      <a:lvl1pPr defTabSz="912813">
                        <a:spcBef>
                          <a:spcPct val="20000"/>
                        </a:spcBef>
                        <a:defRPr kumimoji="1" sz="5800">
                          <a:solidFill>
                            <a:schemeClr val="tx1"/>
                          </a:solidFill>
                          <a:latin typeface="Arial" pitchFamily="34" charset="0"/>
                          <a:ea typeface="新細明體" pitchFamily="18" charset="-120"/>
                        </a:defRPr>
                      </a:lvl1pPr>
                      <a:lvl2pPr defTabSz="912813">
                        <a:spcBef>
                          <a:spcPct val="20000"/>
                        </a:spcBef>
                        <a:defRPr kumimoji="1" sz="5000">
                          <a:solidFill>
                            <a:schemeClr val="tx1"/>
                          </a:solidFill>
                          <a:latin typeface="Arial" pitchFamily="34" charset="0"/>
                          <a:ea typeface="新細明體" pitchFamily="18" charset="-120"/>
                        </a:defRPr>
                      </a:lvl2pPr>
                      <a:lvl3pPr defTabSz="912813">
                        <a:spcBef>
                          <a:spcPct val="20000"/>
                        </a:spcBef>
                        <a:defRPr kumimoji="1" sz="4400">
                          <a:solidFill>
                            <a:schemeClr val="tx1"/>
                          </a:solidFill>
                          <a:latin typeface="Arial" pitchFamily="34" charset="0"/>
                          <a:ea typeface="新細明體" pitchFamily="18" charset="-120"/>
                        </a:defRPr>
                      </a:lvl3pPr>
                      <a:lvl4pPr defTabSz="912813">
                        <a:spcBef>
                          <a:spcPct val="20000"/>
                        </a:spcBef>
                        <a:defRPr kumimoji="1" sz="3600">
                          <a:solidFill>
                            <a:schemeClr val="tx1"/>
                          </a:solidFill>
                          <a:latin typeface="Arial" pitchFamily="34" charset="0"/>
                          <a:ea typeface="新細明體" pitchFamily="18" charset="-120"/>
                        </a:defRPr>
                      </a:lvl4pPr>
                      <a:lvl5pPr defTabSz="912813">
                        <a:spcBef>
                          <a:spcPct val="20000"/>
                        </a:spcBef>
                        <a:defRPr kumimoji="1" sz="3600">
                          <a:solidFill>
                            <a:schemeClr val="tx1"/>
                          </a:solidFill>
                          <a:latin typeface="Arial" pitchFamily="34" charset="0"/>
                          <a:ea typeface="新細明體" pitchFamily="18" charset="-120"/>
                        </a:defRPr>
                      </a:lvl5pPr>
                      <a:lvl6pPr marL="2282825" indent="3175" defTabSz="912813" eaLnBrk="0" fontAlgn="base" hangingPunct="0">
                        <a:spcBef>
                          <a:spcPct val="20000"/>
                        </a:spcBef>
                        <a:spcAft>
                          <a:spcPct val="0"/>
                        </a:spcAft>
                        <a:defRPr kumimoji="1" sz="3600">
                          <a:solidFill>
                            <a:schemeClr val="tx1"/>
                          </a:solidFill>
                          <a:latin typeface="Arial" pitchFamily="34" charset="0"/>
                          <a:ea typeface="新細明體" pitchFamily="18" charset="-120"/>
                        </a:defRPr>
                      </a:lvl6pPr>
                      <a:lvl7pPr marL="2740025" indent="3175" defTabSz="912813" eaLnBrk="0" fontAlgn="base" hangingPunct="0">
                        <a:spcBef>
                          <a:spcPct val="20000"/>
                        </a:spcBef>
                        <a:spcAft>
                          <a:spcPct val="0"/>
                        </a:spcAft>
                        <a:defRPr kumimoji="1" sz="3600">
                          <a:solidFill>
                            <a:schemeClr val="tx1"/>
                          </a:solidFill>
                          <a:latin typeface="Arial" pitchFamily="34" charset="0"/>
                          <a:ea typeface="新細明體" pitchFamily="18" charset="-120"/>
                        </a:defRPr>
                      </a:lvl7pPr>
                      <a:lvl8pPr marL="3197225" indent="3175" defTabSz="912813" eaLnBrk="0" fontAlgn="base" hangingPunct="0">
                        <a:spcBef>
                          <a:spcPct val="20000"/>
                        </a:spcBef>
                        <a:spcAft>
                          <a:spcPct val="0"/>
                        </a:spcAft>
                        <a:defRPr kumimoji="1" sz="3600">
                          <a:solidFill>
                            <a:schemeClr val="tx1"/>
                          </a:solidFill>
                          <a:latin typeface="Arial" pitchFamily="34" charset="0"/>
                          <a:ea typeface="新細明體" pitchFamily="18" charset="-120"/>
                        </a:defRPr>
                      </a:lvl8pPr>
                      <a:lvl9pPr marL="3654425" indent="3175" defTabSz="912813" eaLnBrk="0" fontAlgn="base" hangingPunct="0">
                        <a:spcBef>
                          <a:spcPct val="20000"/>
                        </a:spcBef>
                        <a:spcAft>
                          <a:spcPct val="0"/>
                        </a:spcAft>
                        <a:defRPr kumimoji="1" sz="3600">
                          <a:solidFill>
                            <a:schemeClr val="tx1"/>
                          </a:solidFill>
                          <a:latin typeface="Arial" pitchFamily="34" charset="0"/>
                          <a:ea typeface="新細明體" pitchFamily="18" charset="-120"/>
                        </a:defRPr>
                      </a:lvl9pPr>
                    </a:lstStyle>
                    <a:p>
                      <a:pPr marL="0" marR="0" lvl="0" indent="0" algn="ctr" defTabSz="912813" rtl="0" eaLnBrk="1" fontAlgn="base" latinLnBrk="0" hangingPunct="1">
                        <a:lnSpc>
                          <a:spcPct val="100000"/>
                        </a:lnSpc>
                        <a:spcBef>
                          <a:spcPct val="0"/>
                        </a:spcBef>
                        <a:spcAft>
                          <a:spcPct val="0"/>
                        </a:spcAft>
                        <a:buClrTx/>
                        <a:buSzTx/>
                        <a:buFontTx/>
                        <a:buNone/>
                        <a:tabLst/>
                      </a:pPr>
                      <a:r>
                        <a:rPr kumimoji="0" lang="en-US" altLang="zh-TW" sz="2400" b="1" i="0" u="none" strike="noStrike" cap="none" normalizeH="0" baseline="0" dirty="0" smtClean="0">
                          <a:ln>
                            <a:noFill/>
                          </a:ln>
                          <a:solidFill>
                            <a:srgbClr val="000000"/>
                          </a:solidFill>
                          <a:effectLst/>
                          <a:latin typeface="Times New Roman" pitchFamily="18" charset="0"/>
                          <a:ea typeface="微軟正黑體" pitchFamily="34" charset="-120"/>
                          <a:cs typeface="Times New Roman" pitchFamily="18" charset="0"/>
                        </a:rPr>
                        <a:t>●*</a:t>
                      </a:r>
                      <a:endParaRPr kumimoji="0" lang="zh-TW" altLang="zh-TW" sz="2400" b="1" i="0" u="none" strike="noStrike" cap="none" normalizeH="0" baseline="0" dirty="0" smtClean="0">
                        <a:ln>
                          <a:noFill/>
                        </a:ln>
                        <a:solidFill>
                          <a:srgbClr val="000000"/>
                        </a:solidFill>
                        <a:effectLst/>
                        <a:latin typeface="Calibri" pitchFamily="34" charset="0"/>
                        <a:ea typeface="微軟正黑體" pitchFamily="34" charset="-120"/>
                        <a:cs typeface="Times New Roman" pitchFamily="18" charset="0"/>
                      </a:endParaRPr>
                    </a:p>
                  </a:txBody>
                  <a:tcPr marL="35564" marR="35564" marT="0" marB="0" anchor="ctr"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solidFill>
                      <a:srgbClr val="FFE1E1"/>
                    </a:solidFill>
                  </a:tcPr>
                </a:tc>
                <a:tc>
                  <a:txBody>
                    <a:bodyPr/>
                    <a:lstStyle>
                      <a:lvl1pPr defTabSz="912813">
                        <a:spcBef>
                          <a:spcPct val="20000"/>
                        </a:spcBef>
                        <a:defRPr kumimoji="1" sz="5800">
                          <a:solidFill>
                            <a:schemeClr val="tx1"/>
                          </a:solidFill>
                          <a:latin typeface="Arial" pitchFamily="34" charset="0"/>
                          <a:ea typeface="新細明體" pitchFamily="18" charset="-120"/>
                        </a:defRPr>
                      </a:lvl1pPr>
                      <a:lvl2pPr defTabSz="912813">
                        <a:spcBef>
                          <a:spcPct val="20000"/>
                        </a:spcBef>
                        <a:defRPr kumimoji="1" sz="5000">
                          <a:solidFill>
                            <a:schemeClr val="tx1"/>
                          </a:solidFill>
                          <a:latin typeface="Arial" pitchFamily="34" charset="0"/>
                          <a:ea typeface="新細明體" pitchFamily="18" charset="-120"/>
                        </a:defRPr>
                      </a:lvl2pPr>
                      <a:lvl3pPr defTabSz="912813">
                        <a:spcBef>
                          <a:spcPct val="20000"/>
                        </a:spcBef>
                        <a:defRPr kumimoji="1" sz="4400">
                          <a:solidFill>
                            <a:schemeClr val="tx1"/>
                          </a:solidFill>
                          <a:latin typeface="Arial" pitchFamily="34" charset="0"/>
                          <a:ea typeface="新細明體" pitchFamily="18" charset="-120"/>
                        </a:defRPr>
                      </a:lvl3pPr>
                      <a:lvl4pPr defTabSz="912813">
                        <a:spcBef>
                          <a:spcPct val="20000"/>
                        </a:spcBef>
                        <a:defRPr kumimoji="1" sz="3600">
                          <a:solidFill>
                            <a:schemeClr val="tx1"/>
                          </a:solidFill>
                          <a:latin typeface="Arial" pitchFamily="34" charset="0"/>
                          <a:ea typeface="新細明體" pitchFamily="18" charset="-120"/>
                        </a:defRPr>
                      </a:lvl4pPr>
                      <a:lvl5pPr defTabSz="912813">
                        <a:spcBef>
                          <a:spcPct val="20000"/>
                        </a:spcBef>
                        <a:defRPr kumimoji="1" sz="3600">
                          <a:solidFill>
                            <a:schemeClr val="tx1"/>
                          </a:solidFill>
                          <a:latin typeface="Arial" pitchFamily="34" charset="0"/>
                          <a:ea typeface="新細明體" pitchFamily="18" charset="-120"/>
                        </a:defRPr>
                      </a:lvl5pPr>
                      <a:lvl6pPr marL="2282825" indent="3175" defTabSz="912813" eaLnBrk="0" fontAlgn="base" hangingPunct="0">
                        <a:spcBef>
                          <a:spcPct val="20000"/>
                        </a:spcBef>
                        <a:spcAft>
                          <a:spcPct val="0"/>
                        </a:spcAft>
                        <a:defRPr kumimoji="1" sz="3600">
                          <a:solidFill>
                            <a:schemeClr val="tx1"/>
                          </a:solidFill>
                          <a:latin typeface="Arial" pitchFamily="34" charset="0"/>
                          <a:ea typeface="新細明體" pitchFamily="18" charset="-120"/>
                        </a:defRPr>
                      </a:lvl6pPr>
                      <a:lvl7pPr marL="2740025" indent="3175" defTabSz="912813" eaLnBrk="0" fontAlgn="base" hangingPunct="0">
                        <a:spcBef>
                          <a:spcPct val="20000"/>
                        </a:spcBef>
                        <a:spcAft>
                          <a:spcPct val="0"/>
                        </a:spcAft>
                        <a:defRPr kumimoji="1" sz="3600">
                          <a:solidFill>
                            <a:schemeClr val="tx1"/>
                          </a:solidFill>
                          <a:latin typeface="Arial" pitchFamily="34" charset="0"/>
                          <a:ea typeface="新細明體" pitchFamily="18" charset="-120"/>
                        </a:defRPr>
                      </a:lvl7pPr>
                      <a:lvl8pPr marL="3197225" indent="3175" defTabSz="912813" eaLnBrk="0" fontAlgn="base" hangingPunct="0">
                        <a:spcBef>
                          <a:spcPct val="20000"/>
                        </a:spcBef>
                        <a:spcAft>
                          <a:spcPct val="0"/>
                        </a:spcAft>
                        <a:defRPr kumimoji="1" sz="3600">
                          <a:solidFill>
                            <a:schemeClr val="tx1"/>
                          </a:solidFill>
                          <a:latin typeface="Arial" pitchFamily="34" charset="0"/>
                          <a:ea typeface="新細明體" pitchFamily="18" charset="-120"/>
                        </a:defRPr>
                      </a:lvl8pPr>
                      <a:lvl9pPr marL="3654425" indent="3175" defTabSz="912813" eaLnBrk="0" fontAlgn="base" hangingPunct="0">
                        <a:spcBef>
                          <a:spcPct val="20000"/>
                        </a:spcBef>
                        <a:spcAft>
                          <a:spcPct val="0"/>
                        </a:spcAft>
                        <a:defRPr kumimoji="1" sz="3600">
                          <a:solidFill>
                            <a:schemeClr val="tx1"/>
                          </a:solidFill>
                          <a:latin typeface="Arial" pitchFamily="34" charset="0"/>
                          <a:ea typeface="新細明體" pitchFamily="18" charset="-120"/>
                        </a:defRPr>
                      </a:lvl9pPr>
                    </a:lstStyle>
                    <a:p>
                      <a:pPr marL="0" marR="0" lvl="0" indent="0" algn="ctr" defTabSz="912813" rtl="0" eaLnBrk="1" fontAlgn="base" latinLnBrk="0" hangingPunct="1">
                        <a:lnSpc>
                          <a:spcPct val="100000"/>
                        </a:lnSpc>
                        <a:spcBef>
                          <a:spcPct val="0"/>
                        </a:spcBef>
                        <a:spcAft>
                          <a:spcPct val="0"/>
                        </a:spcAft>
                        <a:buClrTx/>
                        <a:buSzTx/>
                        <a:buFontTx/>
                        <a:buNone/>
                        <a:tabLst/>
                      </a:pPr>
                      <a:r>
                        <a:rPr kumimoji="0" lang="en-US" altLang="zh-TW" sz="2400" b="1" i="0" u="none" strike="noStrike" cap="none" normalizeH="0" baseline="0" smtClean="0">
                          <a:ln>
                            <a:noFill/>
                          </a:ln>
                          <a:solidFill>
                            <a:srgbClr val="000000"/>
                          </a:solidFill>
                          <a:effectLst/>
                          <a:latin typeface="Times New Roman" pitchFamily="18" charset="0"/>
                          <a:ea typeface="微軟正黑體" pitchFamily="34" charset="-120"/>
                          <a:cs typeface="Times New Roman" pitchFamily="18" charset="0"/>
                        </a:rPr>
                        <a:t>●*</a:t>
                      </a:r>
                      <a:endParaRPr kumimoji="0" lang="zh-TW" altLang="zh-TW" sz="2400" b="1" i="0" u="none" strike="noStrike" cap="none" normalizeH="0" baseline="0" smtClean="0">
                        <a:ln>
                          <a:noFill/>
                        </a:ln>
                        <a:solidFill>
                          <a:srgbClr val="000000"/>
                        </a:solidFill>
                        <a:effectLst/>
                        <a:latin typeface="Calibri" pitchFamily="34" charset="0"/>
                        <a:ea typeface="微軟正黑體" pitchFamily="34" charset="-120"/>
                        <a:cs typeface="Times New Roman" pitchFamily="18" charset="0"/>
                      </a:endParaRPr>
                    </a:p>
                  </a:txBody>
                  <a:tcPr marL="35564" marR="35564" marT="0" marB="0" anchor="ctr"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solidFill>
                      <a:srgbClr val="FFE1E1"/>
                    </a:solidFill>
                  </a:tcPr>
                </a:tc>
                <a:tc vMerge="1">
                  <a:txBody>
                    <a:bodyPr/>
                    <a:lstStyle/>
                    <a:p>
                      <a:endParaRPr lang="zh-TW" altLang="en-US"/>
                    </a:p>
                  </a:txBody>
                  <a:tcPr/>
                </a:tc>
                <a:tc vMerge="1">
                  <a:txBody>
                    <a:bodyPr/>
                    <a:lstStyle/>
                    <a:p>
                      <a:endParaRPr lang="zh-TW" altLang="en-US"/>
                    </a:p>
                  </a:txBody>
                  <a:tcPr/>
                </a:tc>
                <a:tc vMerge="1">
                  <a:txBody>
                    <a:bodyPr/>
                    <a:lstStyle/>
                    <a:p>
                      <a:endParaRPr lang="zh-TW" altLang="en-US"/>
                    </a:p>
                  </a:txBody>
                  <a:tcPr/>
                </a:tc>
              </a:tr>
              <a:tr h="431800">
                <a:tc vMerge="1">
                  <a:txBody>
                    <a:bodyPr/>
                    <a:lstStyle/>
                    <a:p>
                      <a:endParaRPr lang="zh-TW" altLang="en-US"/>
                    </a:p>
                  </a:txBody>
                  <a:tcPr/>
                </a:tc>
                <a:tc vMerge="1">
                  <a:txBody>
                    <a:bodyPr/>
                    <a:lstStyle/>
                    <a:p>
                      <a:endParaRPr lang="zh-TW" altLang="en-US"/>
                    </a:p>
                  </a:txBody>
                  <a:tcPr/>
                </a:tc>
                <a:tc>
                  <a:txBody>
                    <a:bodyPr/>
                    <a:lstStyle>
                      <a:lvl1pPr defTabSz="912813">
                        <a:spcBef>
                          <a:spcPct val="20000"/>
                        </a:spcBef>
                        <a:defRPr kumimoji="1" sz="5800">
                          <a:solidFill>
                            <a:schemeClr val="tx1"/>
                          </a:solidFill>
                          <a:latin typeface="Arial" pitchFamily="34" charset="0"/>
                          <a:ea typeface="新細明體" pitchFamily="18" charset="-120"/>
                        </a:defRPr>
                      </a:lvl1pPr>
                      <a:lvl2pPr defTabSz="912813">
                        <a:spcBef>
                          <a:spcPct val="20000"/>
                        </a:spcBef>
                        <a:defRPr kumimoji="1" sz="5000">
                          <a:solidFill>
                            <a:schemeClr val="tx1"/>
                          </a:solidFill>
                          <a:latin typeface="Arial" pitchFamily="34" charset="0"/>
                          <a:ea typeface="新細明體" pitchFamily="18" charset="-120"/>
                        </a:defRPr>
                      </a:lvl2pPr>
                      <a:lvl3pPr defTabSz="912813">
                        <a:spcBef>
                          <a:spcPct val="20000"/>
                        </a:spcBef>
                        <a:defRPr kumimoji="1" sz="4400">
                          <a:solidFill>
                            <a:schemeClr val="tx1"/>
                          </a:solidFill>
                          <a:latin typeface="Arial" pitchFamily="34" charset="0"/>
                          <a:ea typeface="新細明體" pitchFamily="18" charset="-120"/>
                        </a:defRPr>
                      </a:lvl3pPr>
                      <a:lvl4pPr defTabSz="912813">
                        <a:spcBef>
                          <a:spcPct val="20000"/>
                        </a:spcBef>
                        <a:defRPr kumimoji="1" sz="3600">
                          <a:solidFill>
                            <a:schemeClr val="tx1"/>
                          </a:solidFill>
                          <a:latin typeface="Arial" pitchFamily="34" charset="0"/>
                          <a:ea typeface="新細明體" pitchFamily="18" charset="-120"/>
                        </a:defRPr>
                      </a:lvl4pPr>
                      <a:lvl5pPr defTabSz="912813">
                        <a:spcBef>
                          <a:spcPct val="20000"/>
                        </a:spcBef>
                        <a:defRPr kumimoji="1" sz="3600">
                          <a:solidFill>
                            <a:schemeClr val="tx1"/>
                          </a:solidFill>
                          <a:latin typeface="Arial" pitchFamily="34" charset="0"/>
                          <a:ea typeface="新細明體" pitchFamily="18" charset="-120"/>
                        </a:defRPr>
                      </a:lvl5pPr>
                      <a:lvl6pPr marL="2282825" indent="3175" defTabSz="912813" eaLnBrk="0" fontAlgn="base" hangingPunct="0">
                        <a:spcBef>
                          <a:spcPct val="20000"/>
                        </a:spcBef>
                        <a:spcAft>
                          <a:spcPct val="0"/>
                        </a:spcAft>
                        <a:defRPr kumimoji="1" sz="3600">
                          <a:solidFill>
                            <a:schemeClr val="tx1"/>
                          </a:solidFill>
                          <a:latin typeface="Arial" pitchFamily="34" charset="0"/>
                          <a:ea typeface="新細明體" pitchFamily="18" charset="-120"/>
                        </a:defRPr>
                      </a:lvl6pPr>
                      <a:lvl7pPr marL="2740025" indent="3175" defTabSz="912813" eaLnBrk="0" fontAlgn="base" hangingPunct="0">
                        <a:spcBef>
                          <a:spcPct val="20000"/>
                        </a:spcBef>
                        <a:spcAft>
                          <a:spcPct val="0"/>
                        </a:spcAft>
                        <a:defRPr kumimoji="1" sz="3600">
                          <a:solidFill>
                            <a:schemeClr val="tx1"/>
                          </a:solidFill>
                          <a:latin typeface="Arial" pitchFamily="34" charset="0"/>
                          <a:ea typeface="新細明體" pitchFamily="18" charset="-120"/>
                        </a:defRPr>
                      </a:lvl7pPr>
                      <a:lvl8pPr marL="3197225" indent="3175" defTabSz="912813" eaLnBrk="0" fontAlgn="base" hangingPunct="0">
                        <a:spcBef>
                          <a:spcPct val="20000"/>
                        </a:spcBef>
                        <a:spcAft>
                          <a:spcPct val="0"/>
                        </a:spcAft>
                        <a:defRPr kumimoji="1" sz="3600">
                          <a:solidFill>
                            <a:schemeClr val="tx1"/>
                          </a:solidFill>
                          <a:latin typeface="Arial" pitchFamily="34" charset="0"/>
                          <a:ea typeface="新細明體" pitchFamily="18" charset="-120"/>
                        </a:defRPr>
                      </a:lvl8pPr>
                      <a:lvl9pPr marL="3654425" indent="3175" defTabSz="912813" eaLnBrk="0" fontAlgn="base" hangingPunct="0">
                        <a:spcBef>
                          <a:spcPct val="20000"/>
                        </a:spcBef>
                        <a:spcAft>
                          <a:spcPct val="0"/>
                        </a:spcAft>
                        <a:defRPr kumimoji="1" sz="3600">
                          <a:solidFill>
                            <a:schemeClr val="tx1"/>
                          </a:solidFill>
                          <a:latin typeface="Arial" pitchFamily="34" charset="0"/>
                          <a:ea typeface="新細明體" pitchFamily="18" charset="-120"/>
                        </a:defRPr>
                      </a:lvl9pPr>
                    </a:lstStyle>
                    <a:p>
                      <a:pPr marL="0" marR="0" lvl="0" indent="0" algn="l" defTabSz="912813" rtl="0" eaLnBrk="1" fontAlgn="base" latinLnBrk="0" hangingPunct="1">
                        <a:lnSpc>
                          <a:spcPct val="100000"/>
                        </a:lnSpc>
                        <a:spcBef>
                          <a:spcPct val="0"/>
                        </a:spcBef>
                        <a:spcAft>
                          <a:spcPct val="0"/>
                        </a:spcAft>
                        <a:buClrTx/>
                        <a:buSzTx/>
                        <a:buFontTx/>
                        <a:buNone/>
                        <a:tabLst/>
                      </a:pPr>
                      <a:r>
                        <a:rPr kumimoji="0" lang="zh-TW" altLang="zh-TW" sz="2400" b="1" i="0" u="none" strike="noStrike" cap="none" normalizeH="0" baseline="0" dirty="0" smtClean="0">
                          <a:ln>
                            <a:noFill/>
                          </a:ln>
                          <a:solidFill>
                            <a:srgbClr val="000000"/>
                          </a:solidFill>
                          <a:effectLst/>
                          <a:latin typeface="Times New Roman" pitchFamily="18" charset="0"/>
                          <a:ea typeface="微軟正黑體" pitchFamily="34" charset="-120"/>
                          <a:cs typeface="Times New Roman" pitchFamily="18" charset="0"/>
                        </a:rPr>
                        <a:t>孵化場</a:t>
                      </a:r>
                      <a:r>
                        <a:rPr kumimoji="0" lang="en-US" altLang="zh-TW" sz="2400" b="1" i="0" u="none" strike="noStrike" cap="none" normalizeH="0" baseline="0" dirty="0" smtClean="0">
                          <a:ln>
                            <a:noFill/>
                          </a:ln>
                          <a:solidFill>
                            <a:srgbClr val="000000"/>
                          </a:solidFill>
                          <a:effectLst/>
                          <a:latin typeface="Times New Roman" pitchFamily="18" charset="0"/>
                          <a:ea typeface="微軟正黑體" pitchFamily="34" charset="-120"/>
                          <a:cs typeface="Times New Roman" pitchFamily="18" charset="0"/>
                        </a:rPr>
                        <a:t>(</a:t>
                      </a:r>
                      <a:r>
                        <a:rPr kumimoji="0" lang="zh-TW" altLang="zh-TW" sz="2400" b="1" i="0" u="none" strike="noStrike" cap="none" normalizeH="0" baseline="0" dirty="0" smtClean="0">
                          <a:ln>
                            <a:noFill/>
                          </a:ln>
                          <a:solidFill>
                            <a:srgbClr val="000000"/>
                          </a:solidFill>
                          <a:effectLst/>
                          <a:latin typeface="Times New Roman" pitchFamily="18" charset="0"/>
                          <a:ea typeface="微軟正黑體" pitchFamily="34" charset="-120"/>
                          <a:cs typeface="Times New Roman" pitchFamily="18" charset="0"/>
                        </a:rPr>
                        <a:t>室</a:t>
                      </a:r>
                      <a:r>
                        <a:rPr kumimoji="0" lang="en-US" altLang="zh-TW" sz="2400" b="1" i="0" u="none" strike="noStrike" cap="none" normalizeH="0" baseline="0" dirty="0" smtClean="0">
                          <a:ln>
                            <a:noFill/>
                          </a:ln>
                          <a:solidFill>
                            <a:srgbClr val="000000"/>
                          </a:solidFill>
                          <a:effectLst/>
                          <a:latin typeface="Times New Roman" pitchFamily="18" charset="0"/>
                          <a:ea typeface="微軟正黑體" pitchFamily="34" charset="-120"/>
                          <a:cs typeface="Times New Roman" pitchFamily="18" charset="0"/>
                        </a:rPr>
                        <a:t>)</a:t>
                      </a:r>
                      <a:r>
                        <a:rPr kumimoji="0" lang="zh-TW" altLang="zh-TW" sz="2400" b="1" i="0" u="none" strike="noStrike" cap="none" normalizeH="0" baseline="0" dirty="0" smtClean="0">
                          <a:ln>
                            <a:noFill/>
                          </a:ln>
                          <a:solidFill>
                            <a:srgbClr val="000000"/>
                          </a:solidFill>
                          <a:effectLst/>
                          <a:latin typeface="Times New Roman" pitchFamily="18" charset="0"/>
                          <a:ea typeface="微軟正黑體" pitchFamily="34" charset="-120"/>
                          <a:cs typeface="Times New Roman" pitchFamily="18" charset="0"/>
                        </a:rPr>
                        <a:t>設施</a:t>
                      </a:r>
                      <a:endParaRPr kumimoji="0" lang="zh-TW" altLang="zh-TW" sz="2400" b="1" i="0" u="none" strike="noStrike" cap="none" normalizeH="0" baseline="0" dirty="0" smtClean="0">
                        <a:ln>
                          <a:noFill/>
                        </a:ln>
                        <a:solidFill>
                          <a:srgbClr val="000000"/>
                        </a:solidFill>
                        <a:effectLst/>
                        <a:latin typeface="Calibri" pitchFamily="34" charset="0"/>
                        <a:ea typeface="微軟正黑體" pitchFamily="34" charset="-120"/>
                        <a:cs typeface="Times New Roman" pitchFamily="18" charset="0"/>
                      </a:endParaRPr>
                    </a:p>
                  </a:txBody>
                  <a:tcPr marL="35564" marR="35564" marT="0" marB="0" anchor="ctr"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solidFill>
                      <a:srgbClr val="FFE1E1"/>
                    </a:solidFill>
                  </a:tcPr>
                </a:tc>
                <a:tc>
                  <a:txBody>
                    <a:bodyPr/>
                    <a:lstStyle>
                      <a:lvl1pPr defTabSz="912813">
                        <a:spcBef>
                          <a:spcPct val="20000"/>
                        </a:spcBef>
                        <a:defRPr kumimoji="1" sz="5800">
                          <a:solidFill>
                            <a:schemeClr val="tx1"/>
                          </a:solidFill>
                          <a:latin typeface="Arial" pitchFamily="34" charset="0"/>
                          <a:ea typeface="新細明體" pitchFamily="18" charset="-120"/>
                        </a:defRPr>
                      </a:lvl1pPr>
                      <a:lvl2pPr defTabSz="912813">
                        <a:spcBef>
                          <a:spcPct val="20000"/>
                        </a:spcBef>
                        <a:defRPr kumimoji="1" sz="5000">
                          <a:solidFill>
                            <a:schemeClr val="tx1"/>
                          </a:solidFill>
                          <a:latin typeface="Arial" pitchFamily="34" charset="0"/>
                          <a:ea typeface="新細明體" pitchFamily="18" charset="-120"/>
                        </a:defRPr>
                      </a:lvl2pPr>
                      <a:lvl3pPr defTabSz="912813">
                        <a:spcBef>
                          <a:spcPct val="20000"/>
                        </a:spcBef>
                        <a:defRPr kumimoji="1" sz="4400">
                          <a:solidFill>
                            <a:schemeClr val="tx1"/>
                          </a:solidFill>
                          <a:latin typeface="Arial" pitchFamily="34" charset="0"/>
                          <a:ea typeface="新細明體" pitchFamily="18" charset="-120"/>
                        </a:defRPr>
                      </a:lvl3pPr>
                      <a:lvl4pPr defTabSz="912813">
                        <a:spcBef>
                          <a:spcPct val="20000"/>
                        </a:spcBef>
                        <a:defRPr kumimoji="1" sz="3600">
                          <a:solidFill>
                            <a:schemeClr val="tx1"/>
                          </a:solidFill>
                          <a:latin typeface="Arial" pitchFamily="34" charset="0"/>
                          <a:ea typeface="新細明體" pitchFamily="18" charset="-120"/>
                        </a:defRPr>
                      </a:lvl4pPr>
                      <a:lvl5pPr defTabSz="912813">
                        <a:spcBef>
                          <a:spcPct val="20000"/>
                        </a:spcBef>
                        <a:defRPr kumimoji="1" sz="3600">
                          <a:solidFill>
                            <a:schemeClr val="tx1"/>
                          </a:solidFill>
                          <a:latin typeface="Arial" pitchFamily="34" charset="0"/>
                          <a:ea typeface="新細明體" pitchFamily="18" charset="-120"/>
                        </a:defRPr>
                      </a:lvl5pPr>
                      <a:lvl6pPr marL="2282825" indent="3175" defTabSz="912813" eaLnBrk="0" fontAlgn="base" hangingPunct="0">
                        <a:spcBef>
                          <a:spcPct val="20000"/>
                        </a:spcBef>
                        <a:spcAft>
                          <a:spcPct val="0"/>
                        </a:spcAft>
                        <a:defRPr kumimoji="1" sz="3600">
                          <a:solidFill>
                            <a:schemeClr val="tx1"/>
                          </a:solidFill>
                          <a:latin typeface="Arial" pitchFamily="34" charset="0"/>
                          <a:ea typeface="新細明體" pitchFamily="18" charset="-120"/>
                        </a:defRPr>
                      </a:lvl6pPr>
                      <a:lvl7pPr marL="2740025" indent="3175" defTabSz="912813" eaLnBrk="0" fontAlgn="base" hangingPunct="0">
                        <a:spcBef>
                          <a:spcPct val="20000"/>
                        </a:spcBef>
                        <a:spcAft>
                          <a:spcPct val="0"/>
                        </a:spcAft>
                        <a:defRPr kumimoji="1" sz="3600">
                          <a:solidFill>
                            <a:schemeClr val="tx1"/>
                          </a:solidFill>
                          <a:latin typeface="Arial" pitchFamily="34" charset="0"/>
                          <a:ea typeface="新細明體" pitchFamily="18" charset="-120"/>
                        </a:defRPr>
                      </a:lvl7pPr>
                      <a:lvl8pPr marL="3197225" indent="3175" defTabSz="912813" eaLnBrk="0" fontAlgn="base" hangingPunct="0">
                        <a:spcBef>
                          <a:spcPct val="20000"/>
                        </a:spcBef>
                        <a:spcAft>
                          <a:spcPct val="0"/>
                        </a:spcAft>
                        <a:defRPr kumimoji="1" sz="3600">
                          <a:solidFill>
                            <a:schemeClr val="tx1"/>
                          </a:solidFill>
                          <a:latin typeface="Arial" pitchFamily="34" charset="0"/>
                          <a:ea typeface="新細明體" pitchFamily="18" charset="-120"/>
                        </a:defRPr>
                      </a:lvl8pPr>
                      <a:lvl9pPr marL="3654425" indent="3175" defTabSz="912813" eaLnBrk="0" fontAlgn="base" hangingPunct="0">
                        <a:spcBef>
                          <a:spcPct val="20000"/>
                        </a:spcBef>
                        <a:spcAft>
                          <a:spcPct val="0"/>
                        </a:spcAft>
                        <a:defRPr kumimoji="1" sz="3600">
                          <a:solidFill>
                            <a:schemeClr val="tx1"/>
                          </a:solidFill>
                          <a:latin typeface="Arial" pitchFamily="34" charset="0"/>
                          <a:ea typeface="新細明體" pitchFamily="18" charset="-120"/>
                        </a:defRPr>
                      </a:lvl9pPr>
                    </a:lstStyle>
                    <a:p>
                      <a:pPr marL="0" marR="0" lvl="0" indent="0" algn="ctr" defTabSz="912813" rtl="0" eaLnBrk="1" fontAlgn="base" latinLnBrk="0" hangingPunct="1">
                        <a:lnSpc>
                          <a:spcPct val="100000"/>
                        </a:lnSpc>
                        <a:spcBef>
                          <a:spcPct val="0"/>
                        </a:spcBef>
                        <a:spcAft>
                          <a:spcPct val="0"/>
                        </a:spcAft>
                        <a:buClrTx/>
                        <a:buSzTx/>
                        <a:buFontTx/>
                        <a:buNone/>
                        <a:tabLst/>
                      </a:pPr>
                      <a:r>
                        <a:rPr kumimoji="0" lang="en-US" altLang="zh-TW" sz="2400" b="1" i="0" u="none" strike="noStrike" cap="none" normalizeH="0" baseline="0" smtClean="0">
                          <a:ln>
                            <a:noFill/>
                          </a:ln>
                          <a:solidFill>
                            <a:srgbClr val="000000"/>
                          </a:solidFill>
                          <a:effectLst/>
                          <a:latin typeface="微軟正黑體" pitchFamily="34" charset="-120"/>
                          <a:ea typeface="微軟正黑體" pitchFamily="34" charset="-120"/>
                          <a:cs typeface="Times New Roman" pitchFamily="18" charset="0"/>
                        </a:rPr>
                        <a:t>●</a:t>
                      </a:r>
                      <a:endParaRPr kumimoji="0" lang="zh-TW" altLang="zh-TW" sz="2400" b="1" i="0" u="none" strike="noStrike" cap="none" normalizeH="0" baseline="0" smtClean="0">
                        <a:ln>
                          <a:noFill/>
                        </a:ln>
                        <a:solidFill>
                          <a:srgbClr val="000000"/>
                        </a:solidFill>
                        <a:effectLst/>
                        <a:latin typeface="微軟正黑體" pitchFamily="34" charset="-120"/>
                        <a:ea typeface="微軟正黑體" pitchFamily="34" charset="-120"/>
                        <a:cs typeface="Times New Roman" pitchFamily="18" charset="0"/>
                      </a:endParaRPr>
                    </a:p>
                  </a:txBody>
                  <a:tcPr marL="35564" marR="35564" marT="0" marB="0" anchor="ctr"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solidFill>
                      <a:srgbClr val="FFE1E1"/>
                    </a:solidFill>
                  </a:tcPr>
                </a:tc>
                <a:tc>
                  <a:txBody>
                    <a:bodyPr/>
                    <a:lstStyle>
                      <a:lvl1pPr defTabSz="912813">
                        <a:spcBef>
                          <a:spcPct val="20000"/>
                        </a:spcBef>
                        <a:defRPr kumimoji="1" sz="5800">
                          <a:solidFill>
                            <a:schemeClr val="tx1"/>
                          </a:solidFill>
                          <a:latin typeface="Arial" pitchFamily="34" charset="0"/>
                          <a:ea typeface="新細明體" pitchFamily="18" charset="-120"/>
                        </a:defRPr>
                      </a:lvl1pPr>
                      <a:lvl2pPr defTabSz="912813">
                        <a:spcBef>
                          <a:spcPct val="20000"/>
                        </a:spcBef>
                        <a:defRPr kumimoji="1" sz="5000">
                          <a:solidFill>
                            <a:schemeClr val="tx1"/>
                          </a:solidFill>
                          <a:latin typeface="Arial" pitchFamily="34" charset="0"/>
                          <a:ea typeface="新細明體" pitchFamily="18" charset="-120"/>
                        </a:defRPr>
                      </a:lvl2pPr>
                      <a:lvl3pPr defTabSz="912813">
                        <a:spcBef>
                          <a:spcPct val="20000"/>
                        </a:spcBef>
                        <a:defRPr kumimoji="1" sz="4400">
                          <a:solidFill>
                            <a:schemeClr val="tx1"/>
                          </a:solidFill>
                          <a:latin typeface="Arial" pitchFamily="34" charset="0"/>
                          <a:ea typeface="新細明體" pitchFamily="18" charset="-120"/>
                        </a:defRPr>
                      </a:lvl3pPr>
                      <a:lvl4pPr defTabSz="912813">
                        <a:spcBef>
                          <a:spcPct val="20000"/>
                        </a:spcBef>
                        <a:defRPr kumimoji="1" sz="3600">
                          <a:solidFill>
                            <a:schemeClr val="tx1"/>
                          </a:solidFill>
                          <a:latin typeface="Arial" pitchFamily="34" charset="0"/>
                          <a:ea typeface="新細明體" pitchFamily="18" charset="-120"/>
                        </a:defRPr>
                      </a:lvl4pPr>
                      <a:lvl5pPr defTabSz="912813">
                        <a:spcBef>
                          <a:spcPct val="20000"/>
                        </a:spcBef>
                        <a:defRPr kumimoji="1" sz="3600">
                          <a:solidFill>
                            <a:schemeClr val="tx1"/>
                          </a:solidFill>
                          <a:latin typeface="Arial" pitchFamily="34" charset="0"/>
                          <a:ea typeface="新細明體" pitchFamily="18" charset="-120"/>
                        </a:defRPr>
                      </a:lvl5pPr>
                      <a:lvl6pPr marL="2282825" indent="3175" defTabSz="912813" eaLnBrk="0" fontAlgn="base" hangingPunct="0">
                        <a:spcBef>
                          <a:spcPct val="20000"/>
                        </a:spcBef>
                        <a:spcAft>
                          <a:spcPct val="0"/>
                        </a:spcAft>
                        <a:defRPr kumimoji="1" sz="3600">
                          <a:solidFill>
                            <a:schemeClr val="tx1"/>
                          </a:solidFill>
                          <a:latin typeface="Arial" pitchFamily="34" charset="0"/>
                          <a:ea typeface="新細明體" pitchFamily="18" charset="-120"/>
                        </a:defRPr>
                      </a:lvl6pPr>
                      <a:lvl7pPr marL="2740025" indent="3175" defTabSz="912813" eaLnBrk="0" fontAlgn="base" hangingPunct="0">
                        <a:spcBef>
                          <a:spcPct val="20000"/>
                        </a:spcBef>
                        <a:spcAft>
                          <a:spcPct val="0"/>
                        </a:spcAft>
                        <a:defRPr kumimoji="1" sz="3600">
                          <a:solidFill>
                            <a:schemeClr val="tx1"/>
                          </a:solidFill>
                          <a:latin typeface="Arial" pitchFamily="34" charset="0"/>
                          <a:ea typeface="新細明體" pitchFamily="18" charset="-120"/>
                        </a:defRPr>
                      </a:lvl7pPr>
                      <a:lvl8pPr marL="3197225" indent="3175" defTabSz="912813" eaLnBrk="0" fontAlgn="base" hangingPunct="0">
                        <a:spcBef>
                          <a:spcPct val="20000"/>
                        </a:spcBef>
                        <a:spcAft>
                          <a:spcPct val="0"/>
                        </a:spcAft>
                        <a:defRPr kumimoji="1" sz="3600">
                          <a:solidFill>
                            <a:schemeClr val="tx1"/>
                          </a:solidFill>
                          <a:latin typeface="Arial" pitchFamily="34" charset="0"/>
                          <a:ea typeface="新細明體" pitchFamily="18" charset="-120"/>
                        </a:defRPr>
                      </a:lvl8pPr>
                      <a:lvl9pPr marL="3654425" indent="3175" defTabSz="912813" eaLnBrk="0" fontAlgn="base" hangingPunct="0">
                        <a:spcBef>
                          <a:spcPct val="20000"/>
                        </a:spcBef>
                        <a:spcAft>
                          <a:spcPct val="0"/>
                        </a:spcAft>
                        <a:defRPr kumimoji="1" sz="3600">
                          <a:solidFill>
                            <a:schemeClr val="tx1"/>
                          </a:solidFill>
                          <a:latin typeface="Arial" pitchFamily="34" charset="0"/>
                          <a:ea typeface="新細明體" pitchFamily="18" charset="-120"/>
                        </a:defRPr>
                      </a:lvl9pPr>
                    </a:lstStyle>
                    <a:p>
                      <a:pPr marL="0" marR="0" lvl="0" indent="0" algn="ctr" defTabSz="912813" rtl="0" eaLnBrk="1" fontAlgn="base" latinLnBrk="0" hangingPunct="1">
                        <a:lnSpc>
                          <a:spcPct val="100000"/>
                        </a:lnSpc>
                        <a:spcBef>
                          <a:spcPct val="0"/>
                        </a:spcBef>
                        <a:spcAft>
                          <a:spcPct val="0"/>
                        </a:spcAft>
                        <a:buClrTx/>
                        <a:buSzTx/>
                        <a:buFontTx/>
                        <a:buNone/>
                        <a:tabLst/>
                      </a:pPr>
                      <a:r>
                        <a:rPr kumimoji="0" lang="en-US" altLang="zh-TW" sz="2400" b="1" i="0" u="none" strike="noStrike" cap="none" normalizeH="0" baseline="0" smtClean="0">
                          <a:ln>
                            <a:noFill/>
                          </a:ln>
                          <a:solidFill>
                            <a:srgbClr val="000000"/>
                          </a:solidFill>
                          <a:effectLst/>
                          <a:latin typeface="微軟正黑體" pitchFamily="34" charset="-120"/>
                          <a:ea typeface="微軟正黑體" pitchFamily="34" charset="-120"/>
                          <a:cs typeface="Times New Roman" pitchFamily="18" charset="0"/>
                        </a:rPr>
                        <a:t>●</a:t>
                      </a:r>
                      <a:endParaRPr kumimoji="0" lang="zh-TW" altLang="zh-TW" sz="2400" b="1" i="0" u="none" strike="noStrike" cap="none" normalizeH="0" baseline="0" smtClean="0">
                        <a:ln>
                          <a:noFill/>
                        </a:ln>
                        <a:solidFill>
                          <a:srgbClr val="000000"/>
                        </a:solidFill>
                        <a:effectLst/>
                        <a:latin typeface="微軟正黑體" pitchFamily="34" charset="-120"/>
                        <a:ea typeface="微軟正黑體" pitchFamily="34" charset="-120"/>
                        <a:cs typeface="Times New Roman" pitchFamily="18" charset="0"/>
                      </a:endParaRPr>
                    </a:p>
                  </a:txBody>
                  <a:tcPr marL="35564" marR="35564" marT="0" marB="0" anchor="ctr"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solidFill>
                      <a:srgbClr val="FFE1E1"/>
                    </a:solidFill>
                  </a:tcPr>
                </a:tc>
                <a:tc>
                  <a:txBody>
                    <a:bodyPr/>
                    <a:lstStyle>
                      <a:lvl1pPr defTabSz="912813">
                        <a:spcBef>
                          <a:spcPct val="20000"/>
                        </a:spcBef>
                        <a:defRPr kumimoji="1" sz="5800">
                          <a:solidFill>
                            <a:schemeClr val="tx1"/>
                          </a:solidFill>
                          <a:latin typeface="Arial" pitchFamily="34" charset="0"/>
                          <a:ea typeface="新細明體" pitchFamily="18" charset="-120"/>
                        </a:defRPr>
                      </a:lvl1pPr>
                      <a:lvl2pPr defTabSz="912813">
                        <a:spcBef>
                          <a:spcPct val="20000"/>
                        </a:spcBef>
                        <a:defRPr kumimoji="1" sz="5000">
                          <a:solidFill>
                            <a:schemeClr val="tx1"/>
                          </a:solidFill>
                          <a:latin typeface="Arial" pitchFamily="34" charset="0"/>
                          <a:ea typeface="新細明體" pitchFamily="18" charset="-120"/>
                        </a:defRPr>
                      </a:lvl2pPr>
                      <a:lvl3pPr defTabSz="912813">
                        <a:spcBef>
                          <a:spcPct val="20000"/>
                        </a:spcBef>
                        <a:defRPr kumimoji="1" sz="4400">
                          <a:solidFill>
                            <a:schemeClr val="tx1"/>
                          </a:solidFill>
                          <a:latin typeface="Arial" pitchFamily="34" charset="0"/>
                          <a:ea typeface="新細明體" pitchFamily="18" charset="-120"/>
                        </a:defRPr>
                      </a:lvl3pPr>
                      <a:lvl4pPr defTabSz="912813">
                        <a:spcBef>
                          <a:spcPct val="20000"/>
                        </a:spcBef>
                        <a:defRPr kumimoji="1" sz="3600">
                          <a:solidFill>
                            <a:schemeClr val="tx1"/>
                          </a:solidFill>
                          <a:latin typeface="Arial" pitchFamily="34" charset="0"/>
                          <a:ea typeface="新細明體" pitchFamily="18" charset="-120"/>
                        </a:defRPr>
                      </a:lvl4pPr>
                      <a:lvl5pPr defTabSz="912813">
                        <a:spcBef>
                          <a:spcPct val="20000"/>
                        </a:spcBef>
                        <a:defRPr kumimoji="1" sz="3600">
                          <a:solidFill>
                            <a:schemeClr val="tx1"/>
                          </a:solidFill>
                          <a:latin typeface="Arial" pitchFamily="34" charset="0"/>
                          <a:ea typeface="新細明體" pitchFamily="18" charset="-120"/>
                        </a:defRPr>
                      </a:lvl5pPr>
                      <a:lvl6pPr marL="2282825" indent="3175" defTabSz="912813" eaLnBrk="0" fontAlgn="base" hangingPunct="0">
                        <a:spcBef>
                          <a:spcPct val="20000"/>
                        </a:spcBef>
                        <a:spcAft>
                          <a:spcPct val="0"/>
                        </a:spcAft>
                        <a:defRPr kumimoji="1" sz="3600">
                          <a:solidFill>
                            <a:schemeClr val="tx1"/>
                          </a:solidFill>
                          <a:latin typeface="Arial" pitchFamily="34" charset="0"/>
                          <a:ea typeface="新細明體" pitchFamily="18" charset="-120"/>
                        </a:defRPr>
                      </a:lvl6pPr>
                      <a:lvl7pPr marL="2740025" indent="3175" defTabSz="912813" eaLnBrk="0" fontAlgn="base" hangingPunct="0">
                        <a:spcBef>
                          <a:spcPct val="20000"/>
                        </a:spcBef>
                        <a:spcAft>
                          <a:spcPct val="0"/>
                        </a:spcAft>
                        <a:defRPr kumimoji="1" sz="3600">
                          <a:solidFill>
                            <a:schemeClr val="tx1"/>
                          </a:solidFill>
                          <a:latin typeface="Arial" pitchFamily="34" charset="0"/>
                          <a:ea typeface="新細明體" pitchFamily="18" charset="-120"/>
                        </a:defRPr>
                      </a:lvl7pPr>
                      <a:lvl8pPr marL="3197225" indent="3175" defTabSz="912813" eaLnBrk="0" fontAlgn="base" hangingPunct="0">
                        <a:spcBef>
                          <a:spcPct val="20000"/>
                        </a:spcBef>
                        <a:spcAft>
                          <a:spcPct val="0"/>
                        </a:spcAft>
                        <a:defRPr kumimoji="1" sz="3600">
                          <a:solidFill>
                            <a:schemeClr val="tx1"/>
                          </a:solidFill>
                          <a:latin typeface="Arial" pitchFamily="34" charset="0"/>
                          <a:ea typeface="新細明體" pitchFamily="18" charset="-120"/>
                        </a:defRPr>
                      </a:lvl8pPr>
                      <a:lvl9pPr marL="3654425" indent="3175" defTabSz="912813" eaLnBrk="0" fontAlgn="base" hangingPunct="0">
                        <a:spcBef>
                          <a:spcPct val="20000"/>
                        </a:spcBef>
                        <a:spcAft>
                          <a:spcPct val="0"/>
                        </a:spcAft>
                        <a:defRPr kumimoji="1" sz="3600">
                          <a:solidFill>
                            <a:schemeClr val="tx1"/>
                          </a:solidFill>
                          <a:latin typeface="Arial" pitchFamily="34" charset="0"/>
                          <a:ea typeface="新細明體" pitchFamily="18" charset="-120"/>
                        </a:defRPr>
                      </a:lvl9pPr>
                    </a:lstStyle>
                    <a:p>
                      <a:pPr marL="0" marR="0" lvl="0" indent="0" algn="ctr" defTabSz="912813" rtl="0" eaLnBrk="1" fontAlgn="base" latinLnBrk="0" hangingPunct="1">
                        <a:lnSpc>
                          <a:spcPct val="100000"/>
                        </a:lnSpc>
                        <a:spcBef>
                          <a:spcPct val="0"/>
                        </a:spcBef>
                        <a:spcAft>
                          <a:spcPct val="0"/>
                        </a:spcAft>
                        <a:buClrTx/>
                        <a:buSzTx/>
                        <a:buFontTx/>
                        <a:buNone/>
                        <a:tabLst/>
                      </a:pPr>
                      <a:r>
                        <a:rPr kumimoji="0" lang="en-US" altLang="zh-TW" sz="2400" b="1" i="0" u="none" strike="noStrike" cap="none" normalizeH="0" baseline="0" smtClean="0">
                          <a:ln>
                            <a:noFill/>
                          </a:ln>
                          <a:solidFill>
                            <a:srgbClr val="000000"/>
                          </a:solidFill>
                          <a:effectLst/>
                          <a:latin typeface="微軟正黑體" pitchFamily="34" charset="-120"/>
                          <a:ea typeface="微軟正黑體" pitchFamily="34" charset="-120"/>
                          <a:cs typeface="Times New Roman" pitchFamily="18" charset="0"/>
                        </a:rPr>
                        <a:t>●*/○</a:t>
                      </a:r>
                      <a:endParaRPr kumimoji="0" lang="zh-TW" altLang="zh-TW" sz="2400" b="1" i="0" u="none" strike="noStrike" cap="none" normalizeH="0" baseline="0" smtClean="0">
                        <a:ln>
                          <a:noFill/>
                        </a:ln>
                        <a:solidFill>
                          <a:srgbClr val="000000"/>
                        </a:solidFill>
                        <a:effectLst/>
                        <a:latin typeface="微軟正黑體" pitchFamily="34" charset="-120"/>
                        <a:ea typeface="微軟正黑體" pitchFamily="34" charset="-120"/>
                        <a:cs typeface="Times New Roman" pitchFamily="18" charset="0"/>
                      </a:endParaRPr>
                    </a:p>
                  </a:txBody>
                  <a:tcPr marL="35564" marR="35564" marT="0" marB="0" anchor="ctr"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solidFill>
                      <a:srgbClr val="FFE1E1"/>
                    </a:solidFill>
                  </a:tcPr>
                </a:tc>
                <a:tc>
                  <a:txBody>
                    <a:bodyPr/>
                    <a:lstStyle>
                      <a:lvl1pPr defTabSz="912813">
                        <a:spcBef>
                          <a:spcPct val="20000"/>
                        </a:spcBef>
                        <a:defRPr kumimoji="1" sz="5800">
                          <a:solidFill>
                            <a:schemeClr val="tx1"/>
                          </a:solidFill>
                          <a:latin typeface="Arial" pitchFamily="34" charset="0"/>
                          <a:ea typeface="新細明體" pitchFamily="18" charset="-120"/>
                        </a:defRPr>
                      </a:lvl1pPr>
                      <a:lvl2pPr defTabSz="912813">
                        <a:spcBef>
                          <a:spcPct val="20000"/>
                        </a:spcBef>
                        <a:defRPr kumimoji="1" sz="5000">
                          <a:solidFill>
                            <a:schemeClr val="tx1"/>
                          </a:solidFill>
                          <a:latin typeface="Arial" pitchFamily="34" charset="0"/>
                          <a:ea typeface="新細明體" pitchFamily="18" charset="-120"/>
                        </a:defRPr>
                      </a:lvl2pPr>
                      <a:lvl3pPr defTabSz="912813">
                        <a:spcBef>
                          <a:spcPct val="20000"/>
                        </a:spcBef>
                        <a:defRPr kumimoji="1" sz="4400">
                          <a:solidFill>
                            <a:schemeClr val="tx1"/>
                          </a:solidFill>
                          <a:latin typeface="Arial" pitchFamily="34" charset="0"/>
                          <a:ea typeface="新細明體" pitchFamily="18" charset="-120"/>
                        </a:defRPr>
                      </a:lvl3pPr>
                      <a:lvl4pPr defTabSz="912813">
                        <a:spcBef>
                          <a:spcPct val="20000"/>
                        </a:spcBef>
                        <a:defRPr kumimoji="1" sz="3600">
                          <a:solidFill>
                            <a:schemeClr val="tx1"/>
                          </a:solidFill>
                          <a:latin typeface="Arial" pitchFamily="34" charset="0"/>
                          <a:ea typeface="新細明體" pitchFamily="18" charset="-120"/>
                        </a:defRPr>
                      </a:lvl4pPr>
                      <a:lvl5pPr defTabSz="912813">
                        <a:spcBef>
                          <a:spcPct val="20000"/>
                        </a:spcBef>
                        <a:defRPr kumimoji="1" sz="3600">
                          <a:solidFill>
                            <a:schemeClr val="tx1"/>
                          </a:solidFill>
                          <a:latin typeface="Arial" pitchFamily="34" charset="0"/>
                          <a:ea typeface="新細明體" pitchFamily="18" charset="-120"/>
                        </a:defRPr>
                      </a:lvl5pPr>
                      <a:lvl6pPr marL="2282825" indent="3175" defTabSz="912813" eaLnBrk="0" fontAlgn="base" hangingPunct="0">
                        <a:spcBef>
                          <a:spcPct val="20000"/>
                        </a:spcBef>
                        <a:spcAft>
                          <a:spcPct val="0"/>
                        </a:spcAft>
                        <a:defRPr kumimoji="1" sz="3600">
                          <a:solidFill>
                            <a:schemeClr val="tx1"/>
                          </a:solidFill>
                          <a:latin typeface="Arial" pitchFamily="34" charset="0"/>
                          <a:ea typeface="新細明體" pitchFamily="18" charset="-120"/>
                        </a:defRPr>
                      </a:lvl6pPr>
                      <a:lvl7pPr marL="2740025" indent="3175" defTabSz="912813" eaLnBrk="0" fontAlgn="base" hangingPunct="0">
                        <a:spcBef>
                          <a:spcPct val="20000"/>
                        </a:spcBef>
                        <a:spcAft>
                          <a:spcPct val="0"/>
                        </a:spcAft>
                        <a:defRPr kumimoji="1" sz="3600">
                          <a:solidFill>
                            <a:schemeClr val="tx1"/>
                          </a:solidFill>
                          <a:latin typeface="Arial" pitchFamily="34" charset="0"/>
                          <a:ea typeface="新細明體" pitchFamily="18" charset="-120"/>
                        </a:defRPr>
                      </a:lvl7pPr>
                      <a:lvl8pPr marL="3197225" indent="3175" defTabSz="912813" eaLnBrk="0" fontAlgn="base" hangingPunct="0">
                        <a:spcBef>
                          <a:spcPct val="20000"/>
                        </a:spcBef>
                        <a:spcAft>
                          <a:spcPct val="0"/>
                        </a:spcAft>
                        <a:defRPr kumimoji="1" sz="3600">
                          <a:solidFill>
                            <a:schemeClr val="tx1"/>
                          </a:solidFill>
                          <a:latin typeface="Arial" pitchFamily="34" charset="0"/>
                          <a:ea typeface="新細明體" pitchFamily="18" charset="-120"/>
                        </a:defRPr>
                      </a:lvl8pPr>
                      <a:lvl9pPr marL="3654425" indent="3175" defTabSz="912813" eaLnBrk="0" fontAlgn="base" hangingPunct="0">
                        <a:spcBef>
                          <a:spcPct val="20000"/>
                        </a:spcBef>
                        <a:spcAft>
                          <a:spcPct val="0"/>
                        </a:spcAft>
                        <a:defRPr kumimoji="1" sz="3600">
                          <a:solidFill>
                            <a:schemeClr val="tx1"/>
                          </a:solidFill>
                          <a:latin typeface="Arial" pitchFamily="34" charset="0"/>
                          <a:ea typeface="新細明體" pitchFamily="18" charset="-120"/>
                        </a:defRPr>
                      </a:lvl9pPr>
                    </a:lstStyle>
                    <a:p>
                      <a:pPr marL="0" marR="0" lvl="0" indent="0" algn="ctr" defTabSz="912813" rtl="0" eaLnBrk="1" fontAlgn="base" latinLnBrk="0" hangingPunct="1">
                        <a:lnSpc>
                          <a:spcPct val="100000"/>
                        </a:lnSpc>
                        <a:spcBef>
                          <a:spcPct val="0"/>
                        </a:spcBef>
                        <a:spcAft>
                          <a:spcPct val="0"/>
                        </a:spcAft>
                        <a:buClrTx/>
                        <a:buSzTx/>
                        <a:buFontTx/>
                        <a:buNone/>
                        <a:tabLst/>
                      </a:pPr>
                      <a:r>
                        <a:rPr kumimoji="0" lang="en-US" altLang="zh-TW" sz="2400" b="1" i="0" u="none" strike="noStrike" cap="none" normalizeH="0" baseline="0" smtClean="0">
                          <a:ln>
                            <a:noFill/>
                          </a:ln>
                          <a:solidFill>
                            <a:srgbClr val="000000"/>
                          </a:solidFill>
                          <a:effectLst/>
                          <a:latin typeface="微軟正黑體" pitchFamily="34" charset="-120"/>
                          <a:ea typeface="微軟正黑體" pitchFamily="34" charset="-120"/>
                          <a:cs typeface="Times New Roman" pitchFamily="18" charset="0"/>
                        </a:rPr>
                        <a:t>●</a:t>
                      </a:r>
                      <a:endParaRPr kumimoji="0" lang="zh-TW" altLang="zh-TW" sz="2400" b="1" i="0" u="none" strike="noStrike" cap="none" normalizeH="0" baseline="0" smtClean="0">
                        <a:ln>
                          <a:noFill/>
                        </a:ln>
                        <a:solidFill>
                          <a:srgbClr val="000000"/>
                        </a:solidFill>
                        <a:effectLst/>
                        <a:latin typeface="微軟正黑體" pitchFamily="34" charset="-120"/>
                        <a:ea typeface="微軟正黑體" pitchFamily="34" charset="-120"/>
                        <a:cs typeface="Times New Roman" pitchFamily="18" charset="0"/>
                      </a:endParaRPr>
                    </a:p>
                  </a:txBody>
                  <a:tcPr marL="35564" marR="35564" marT="0" marB="0" anchor="ctr"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solidFill>
                      <a:srgbClr val="FFE1E1"/>
                    </a:solidFill>
                  </a:tcPr>
                </a:tc>
                <a:tc>
                  <a:txBody>
                    <a:bodyPr/>
                    <a:lstStyle>
                      <a:lvl1pPr defTabSz="912813">
                        <a:spcBef>
                          <a:spcPct val="20000"/>
                        </a:spcBef>
                        <a:defRPr kumimoji="1" sz="5800">
                          <a:solidFill>
                            <a:schemeClr val="tx1"/>
                          </a:solidFill>
                          <a:latin typeface="Arial" pitchFamily="34" charset="0"/>
                          <a:ea typeface="新細明體" pitchFamily="18" charset="-120"/>
                        </a:defRPr>
                      </a:lvl1pPr>
                      <a:lvl2pPr defTabSz="912813">
                        <a:spcBef>
                          <a:spcPct val="20000"/>
                        </a:spcBef>
                        <a:defRPr kumimoji="1" sz="5000">
                          <a:solidFill>
                            <a:schemeClr val="tx1"/>
                          </a:solidFill>
                          <a:latin typeface="Arial" pitchFamily="34" charset="0"/>
                          <a:ea typeface="新細明體" pitchFamily="18" charset="-120"/>
                        </a:defRPr>
                      </a:lvl2pPr>
                      <a:lvl3pPr defTabSz="912813">
                        <a:spcBef>
                          <a:spcPct val="20000"/>
                        </a:spcBef>
                        <a:defRPr kumimoji="1" sz="4400">
                          <a:solidFill>
                            <a:schemeClr val="tx1"/>
                          </a:solidFill>
                          <a:latin typeface="Arial" pitchFamily="34" charset="0"/>
                          <a:ea typeface="新細明體" pitchFamily="18" charset="-120"/>
                        </a:defRPr>
                      </a:lvl3pPr>
                      <a:lvl4pPr defTabSz="912813">
                        <a:spcBef>
                          <a:spcPct val="20000"/>
                        </a:spcBef>
                        <a:defRPr kumimoji="1" sz="3600">
                          <a:solidFill>
                            <a:schemeClr val="tx1"/>
                          </a:solidFill>
                          <a:latin typeface="Arial" pitchFamily="34" charset="0"/>
                          <a:ea typeface="新細明體" pitchFamily="18" charset="-120"/>
                        </a:defRPr>
                      </a:lvl4pPr>
                      <a:lvl5pPr defTabSz="912813">
                        <a:spcBef>
                          <a:spcPct val="20000"/>
                        </a:spcBef>
                        <a:defRPr kumimoji="1" sz="3600">
                          <a:solidFill>
                            <a:schemeClr val="tx1"/>
                          </a:solidFill>
                          <a:latin typeface="Arial" pitchFamily="34" charset="0"/>
                          <a:ea typeface="新細明體" pitchFamily="18" charset="-120"/>
                        </a:defRPr>
                      </a:lvl5pPr>
                      <a:lvl6pPr marL="2282825" indent="3175" defTabSz="912813" eaLnBrk="0" fontAlgn="base" hangingPunct="0">
                        <a:spcBef>
                          <a:spcPct val="20000"/>
                        </a:spcBef>
                        <a:spcAft>
                          <a:spcPct val="0"/>
                        </a:spcAft>
                        <a:defRPr kumimoji="1" sz="3600">
                          <a:solidFill>
                            <a:schemeClr val="tx1"/>
                          </a:solidFill>
                          <a:latin typeface="Arial" pitchFamily="34" charset="0"/>
                          <a:ea typeface="新細明體" pitchFamily="18" charset="-120"/>
                        </a:defRPr>
                      </a:lvl6pPr>
                      <a:lvl7pPr marL="2740025" indent="3175" defTabSz="912813" eaLnBrk="0" fontAlgn="base" hangingPunct="0">
                        <a:spcBef>
                          <a:spcPct val="20000"/>
                        </a:spcBef>
                        <a:spcAft>
                          <a:spcPct val="0"/>
                        </a:spcAft>
                        <a:defRPr kumimoji="1" sz="3600">
                          <a:solidFill>
                            <a:schemeClr val="tx1"/>
                          </a:solidFill>
                          <a:latin typeface="Arial" pitchFamily="34" charset="0"/>
                          <a:ea typeface="新細明體" pitchFamily="18" charset="-120"/>
                        </a:defRPr>
                      </a:lvl7pPr>
                      <a:lvl8pPr marL="3197225" indent="3175" defTabSz="912813" eaLnBrk="0" fontAlgn="base" hangingPunct="0">
                        <a:spcBef>
                          <a:spcPct val="20000"/>
                        </a:spcBef>
                        <a:spcAft>
                          <a:spcPct val="0"/>
                        </a:spcAft>
                        <a:defRPr kumimoji="1" sz="3600">
                          <a:solidFill>
                            <a:schemeClr val="tx1"/>
                          </a:solidFill>
                          <a:latin typeface="Arial" pitchFamily="34" charset="0"/>
                          <a:ea typeface="新細明體" pitchFamily="18" charset="-120"/>
                        </a:defRPr>
                      </a:lvl8pPr>
                      <a:lvl9pPr marL="3654425" indent="3175" defTabSz="912813" eaLnBrk="0" fontAlgn="base" hangingPunct="0">
                        <a:spcBef>
                          <a:spcPct val="20000"/>
                        </a:spcBef>
                        <a:spcAft>
                          <a:spcPct val="0"/>
                        </a:spcAft>
                        <a:defRPr kumimoji="1" sz="3600">
                          <a:solidFill>
                            <a:schemeClr val="tx1"/>
                          </a:solidFill>
                          <a:latin typeface="Arial" pitchFamily="34" charset="0"/>
                          <a:ea typeface="新細明體" pitchFamily="18" charset="-120"/>
                        </a:defRPr>
                      </a:lvl9pPr>
                    </a:lstStyle>
                    <a:p>
                      <a:pPr marL="0" marR="0" lvl="0" indent="0" algn="ctr" defTabSz="912813" rtl="0" eaLnBrk="1" fontAlgn="base" latinLnBrk="0" hangingPunct="1">
                        <a:lnSpc>
                          <a:spcPct val="100000"/>
                        </a:lnSpc>
                        <a:spcBef>
                          <a:spcPct val="0"/>
                        </a:spcBef>
                        <a:spcAft>
                          <a:spcPct val="0"/>
                        </a:spcAft>
                        <a:buClrTx/>
                        <a:buSzTx/>
                        <a:buFontTx/>
                        <a:buNone/>
                        <a:tabLst/>
                      </a:pPr>
                      <a:r>
                        <a:rPr kumimoji="0" lang="en-US" altLang="zh-TW" sz="2400" b="1" i="0" u="none" strike="noStrike" cap="none" normalizeH="0" baseline="0" smtClean="0">
                          <a:ln>
                            <a:noFill/>
                          </a:ln>
                          <a:solidFill>
                            <a:srgbClr val="FF0000"/>
                          </a:solidFill>
                          <a:effectLst/>
                          <a:latin typeface="微軟正黑體" pitchFamily="34" charset="-120"/>
                          <a:ea typeface="微軟正黑體" pitchFamily="34" charset="-120"/>
                          <a:cs typeface="Times New Roman" pitchFamily="18" charset="0"/>
                        </a:rPr>
                        <a:t>●*/○</a:t>
                      </a:r>
                      <a:endParaRPr kumimoji="0" lang="zh-TW" altLang="zh-TW" sz="2400" b="1" i="0" u="none" strike="noStrike" cap="none" normalizeH="0" baseline="0" smtClean="0">
                        <a:ln>
                          <a:noFill/>
                        </a:ln>
                        <a:solidFill>
                          <a:srgbClr val="000000"/>
                        </a:solidFill>
                        <a:effectLst/>
                        <a:latin typeface="微軟正黑體" pitchFamily="34" charset="-120"/>
                        <a:ea typeface="微軟正黑體" pitchFamily="34" charset="-120"/>
                        <a:cs typeface="Times New Roman" pitchFamily="18" charset="0"/>
                      </a:endParaRPr>
                    </a:p>
                  </a:txBody>
                  <a:tcPr marL="35564" marR="35564" marT="0" marB="0" anchor="ctr"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solidFill>
                      <a:srgbClr val="FFE1E1"/>
                    </a:solidFill>
                  </a:tcPr>
                </a:tc>
                <a:tc vMerge="1">
                  <a:txBody>
                    <a:bodyPr/>
                    <a:lstStyle/>
                    <a:p>
                      <a:endParaRPr lang="zh-TW" altLang="en-US"/>
                    </a:p>
                  </a:txBody>
                  <a:tcPr/>
                </a:tc>
                <a:tc>
                  <a:txBody>
                    <a:bodyPr/>
                    <a:lstStyle>
                      <a:lvl1pPr defTabSz="912813">
                        <a:spcBef>
                          <a:spcPct val="20000"/>
                        </a:spcBef>
                        <a:defRPr kumimoji="1" sz="5800">
                          <a:solidFill>
                            <a:schemeClr val="tx1"/>
                          </a:solidFill>
                          <a:latin typeface="Arial" pitchFamily="34" charset="0"/>
                          <a:ea typeface="新細明體" pitchFamily="18" charset="-120"/>
                        </a:defRPr>
                      </a:lvl1pPr>
                      <a:lvl2pPr defTabSz="912813">
                        <a:spcBef>
                          <a:spcPct val="20000"/>
                        </a:spcBef>
                        <a:defRPr kumimoji="1" sz="5000">
                          <a:solidFill>
                            <a:schemeClr val="tx1"/>
                          </a:solidFill>
                          <a:latin typeface="Arial" pitchFamily="34" charset="0"/>
                          <a:ea typeface="新細明體" pitchFamily="18" charset="-120"/>
                        </a:defRPr>
                      </a:lvl2pPr>
                      <a:lvl3pPr defTabSz="912813">
                        <a:spcBef>
                          <a:spcPct val="20000"/>
                        </a:spcBef>
                        <a:defRPr kumimoji="1" sz="4400">
                          <a:solidFill>
                            <a:schemeClr val="tx1"/>
                          </a:solidFill>
                          <a:latin typeface="Arial" pitchFamily="34" charset="0"/>
                          <a:ea typeface="新細明體" pitchFamily="18" charset="-120"/>
                        </a:defRPr>
                      </a:lvl3pPr>
                      <a:lvl4pPr defTabSz="912813">
                        <a:spcBef>
                          <a:spcPct val="20000"/>
                        </a:spcBef>
                        <a:defRPr kumimoji="1" sz="3600">
                          <a:solidFill>
                            <a:schemeClr val="tx1"/>
                          </a:solidFill>
                          <a:latin typeface="Arial" pitchFamily="34" charset="0"/>
                          <a:ea typeface="新細明體" pitchFamily="18" charset="-120"/>
                        </a:defRPr>
                      </a:lvl4pPr>
                      <a:lvl5pPr defTabSz="912813">
                        <a:spcBef>
                          <a:spcPct val="20000"/>
                        </a:spcBef>
                        <a:defRPr kumimoji="1" sz="3600">
                          <a:solidFill>
                            <a:schemeClr val="tx1"/>
                          </a:solidFill>
                          <a:latin typeface="Arial" pitchFamily="34" charset="0"/>
                          <a:ea typeface="新細明體" pitchFamily="18" charset="-120"/>
                        </a:defRPr>
                      </a:lvl5pPr>
                      <a:lvl6pPr marL="2282825" indent="3175" defTabSz="912813" eaLnBrk="0" fontAlgn="base" hangingPunct="0">
                        <a:spcBef>
                          <a:spcPct val="20000"/>
                        </a:spcBef>
                        <a:spcAft>
                          <a:spcPct val="0"/>
                        </a:spcAft>
                        <a:defRPr kumimoji="1" sz="3600">
                          <a:solidFill>
                            <a:schemeClr val="tx1"/>
                          </a:solidFill>
                          <a:latin typeface="Arial" pitchFamily="34" charset="0"/>
                          <a:ea typeface="新細明體" pitchFamily="18" charset="-120"/>
                        </a:defRPr>
                      </a:lvl6pPr>
                      <a:lvl7pPr marL="2740025" indent="3175" defTabSz="912813" eaLnBrk="0" fontAlgn="base" hangingPunct="0">
                        <a:spcBef>
                          <a:spcPct val="20000"/>
                        </a:spcBef>
                        <a:spcAft>
                          <a:spcPct val="0"/>
                        </a:spcAft>
                        <a:defRPr kumimoji="1" sz="3600">
                          <a:solidFill>
                            <a:schemeClr val="tx1"/>
                          </a:solidFill>
                          <a:latin typeface="Arial" pitchFamily="34" charset="0"/>
                          <a:ea typeface="新細明體" pitchFamily="18" charset="-120"/>
                        </a:defRPr>
                      </a:lvl7pPr>
                      <a:lvl8pPr marL="3197225" indent="3175" defTabSz="912813" eaLnBrk="0" fontAlgn="base" hangingPunct="0">
                        <a:spcBef>
                          <a:spcPct val="20000"/>
                        </a:spcBef>
                        <a:spcAft>
                          <a:spcPct val="0"/>
                        </a:spcAft>
                        <a:defRPr kumimoji="1" sz="3600">
                          <a:solidFill>
                            <a:schemeClr val="tx1"/>
                          </a:solidFill>
                          <a:latin typeface="Arial" pitchFamily="34" charset="0"/>
                          <a:ea typeface="新細明體" pitchFamily="18" charset="-120"/>
                        </a:defRPr>
                      </a:lvl8pPr>
                      <a:lvl9pPr marL="3654425" indent="3175" defTabSz="912813" eaLnBrk="0" fontAlgn="base" hangingPunct="0">
                        <a:spcBef>
                          <a:spcPct val="20000"/>
                        </a:spcBef>
                        <a:spcAft>
                          <a:spcPct val="0"/>
                        </a:spcAft>
                        <a:defRPr kumimoji="1" sz="3600">
                          <a:solidFill>
                            <a:schemeClr val="tx1"/>
                          </a:solidFill>
                          <a:latin typeface="Arial" pitchFamily="34" charset="0"/>
                          <a:ea typeface="新細明體" pitchFamily="18" charset="-120"/>
                        </a:defRPr>
                      </a:lvl9pPr>
                    </a:lstStyle>
                    <a:p>
                      <a:pPr marL="0" marR="0" lvl="0" indent="0" algn="ctr" defTabSz="912813" rtl="0" eaLnBrk="1" fontAlgn="base" latinLnBrk="0" hangingPunct="1">
                        <a:lnSpc>
                          <a:spcPct val="100000"/>
                        </a:lnSpc>
                        <a:spcBef>
                          <a:spcPct val="0"/>
                        </a:spcBef>
                        <a:spcAft>
                          <a:spcPct val="0"/>
                        </a:spcAft>
                        <a:buClrTx/>
                        <a:buSzTx/>
                        <a:buFontTx/>
                        <a:buNone/>
                        <a:tabLst/>
                      </a:pPr>
                      <a:r>
                        <a:rPr kumimoji="0" lang="en-US" altLang="zh-TW" sz="2400" b="1" i="0" u="none" strike="noStrike" cap="none" normalizeH="0" baseline="0" dirty="0" smtClean="0">
                          <a:ln>
                            <a:noFill/>
                          </a:ln>
                          <a:solidFill>
                            <a:srgbClr val="000000"/>
                          </a:solidFill>
                          <a:effectLst/>
                          <a:latin typeface="Times New Roman" pitchFamily="18" charset="0"/>
                          <a:ea typeface="微軟正黑體" pitchFamily="34" charset="-120"/>
                          <a:cs typeface="Times New Roman" pitchFamily="18" charset="0"/>
                        </a:rPr>
                        <a:t>●*</a:t>
                      </a:r>
                      <a:endParaRPr kumimoji="0" lang="zh-TW" altLang="zh-TW" sz="2400" b="1" i="0" u="none" strike="noStrike" cap="none" normalizeH="0" baseline="0" dirty="0" smtClean="0">
                        <a:ln>
                          <a:noFill/>
                        </a:ln>
                        <a:solidFill>
                          <a:srgbClr val="000000"/>
                        </a:solidFill>
                        <a:effectLst/>
                        <a:latin typeface="Calibri" pitchFamily="34" charset="0"/>
                        <a:ea typeface="微軟正黑體" pitchFamily="34" charset="-120"/>
                        <a:cs typeface="Times New Roman" pitchFamily="18" charset="0"/>
                      </a:endParaRPr>
                    </a:p>
                  </a:txBody>
                  <a:tcPr marL="35564" marR="35564" marT="0" marB="0" anchor="ctr"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solidFill>
                      <a:srgbClr val="FFE1E1"/>
                    </a:solidFill>
                  </a:tcPr>
                </a:tc>
                <a:tc>
                  <a:txBody>
                    <a:bodyPr/>
                    <a:lstStyle>
                      <a:lvl1pPr defTabSz="912813">
                        <a:spcBef>
                          <a:spcPct val="20000"/>
                        </a:spcBef>
                        <a:defRPr kumimoji="1" sz="5800">
                          <a:solidFill>
                            <a:schemeClr val="tx1"/>
                          </a:solidFill>
                          <a:latin typeface="Arial" pitchFamily="34" charset="0"/>
                          <a:ea typeface="新細明體" pitchFamily="18" charset="-120"/>
                        </a:defRPr>
                      </a:lvl1pPr>
                      <a:lvl2pPr defTabSz="912813">
                        <a:spcBef>
                          <a:spcPct val="20000"/>
                        </a:spcBef>
                        <a:defRPr kumimoji="1" sz="5000">
                          <a:solidFill>
                            <a:schemeClr val="tx1"/>
                          </a:solidFill>
                          <a:latin typeface="Arial" pitchFamily="34" charset="0"/>
                          <a:ea typeface="新細明體" pitchFamily="18" charset="-120"/>
                        </a:defRPr>
                      </a:lvl2pPr>
                      <a:lvl3pPr defTabSz="912813">
                        <a:spcBef>
                          <a:spcPct val="20000"/>
                        </a:spcBef>
                        <a:defRPr kumimoji="1" sz="4400">
                          <a:solidFill>
                            <a:schemeClr val="tx1"/>
                          </a:solidFill>
                          <a:latin typeface="Arial" pitchFamily="34" charset="0"/>
                          <a:ea typeface="新細明體" pitchFamily="18" charset="-120"/>
                        </a:defRPr>
                      </a:lvl3pPr>
                      <a:lvl4pPr defTabSz="912813">
                        <a:spcBef>
                          <a:spcPct val="20000"/>
                        </a:spcBef>
                        <a:defRPr kumimoji="1" sz="3600">
                          <a:solidFill>
                            <a:schemeClr val="tx1"/>
                          </a:solidFill>
                          <a:latin typeface="Arial" pitchFamily="34" charset="0"/>
                          <a:ea typeface="新細明體" pitchFamily="18" charset="-120"/>
                        </a:defRPr>
                      </a:lvl4pPr>
                      <a:lvl5pPr defTabSz="912813">
                        <a:spcBef>
                          <a:spcPct val="20000"/>
                        </a:spcBef>
                        <a:defRPr kumimoji="1" sz="3600">
                          <a:solidFill>
                            <a:schemeClr val="tx1"/>
                          </a:solidFill>
                          <a:latin typeface="Arial" pitchFamily="34" charset="0"/>
                          <a:ea typeface="新細明體" pitchFamily="18" charset="-120"/>
                        </a:defRPr>
                      </a:lvl5pPr>
                      <a:lvl6pPr marL="2282825" indent="3175" defTabSz="912813" eaLnBrk="0" fontAlgn="base" hangingPunct="0">
                        <a:spcBef>
                          <a:spcPct val="20000"/>
                        </a:spcBef>
                        <a:spcAft>
                          <a:spcPct val="0"/>
                        </a:spcAft>
                        <a:defRPr kumimoji="1" sz="3600">
                          <a:solidFill>
                            <a:schemeClr val="tx1"/>
                          </a:solidFill>
                          <a:latin typeface="Arial" pitchFamily="34" charset="0"/>
                          <a:ea typeface="新細明體" pitchFamily="18" charset="-120"/>
                        </a:defRPr>
                      </a:lvl6pPr>
                      <a:lvl7pPr marL="2740025" indent="3175" defTabSz="912813" eaLnBrk="0" fontAlgn="base" hangingPunct="0">
                        <a:spcBef>
                          <a:spcPct val="20000"/>
                        </a:spcBef>
                        <a:spcAft>
                          <a:spcPct val="0"/>
                        </a:spcAft>
                        <a:defRPr kumimoji="1" sz="3600">
                          <a:solidFill>
                            <a:schemeClr val="tx1"/>
                          </a:solidFill>
                          <a:latin typeface="Arial" pitchFamily="34" charset="0"/>
                          <a:ea typeface="新細明體" pitchFamily="18" charset="-120"/>
                        </a:defRPr>
                      </a:lvl7pPr>
                      <a:lvl8pPr marL="3197225" indent="3175" defTabSz="912813" eaLnBrk="0" fontAlgn="base" hangingPunct="0">
                        <a:spcBef>
                          <a:spcPct val="20000"/>
                        </a:spcBef>
                        <a:spcAft>
                          <a:spcPct val="0"/>
                        </a:spcAft>
                        <a:defRPr kumimoji="1" sz="3600">
                          <a:solidFill>
                            <a:schemeClr val="tx1"/>
                          </a:solidFill>
                          <a:latin typeface="Arial" pitchFamily="34" charset="0"/>
                          <a:ea typeface="新細明體" pitchFamily="18" charset="-120"/>
                        </a:defRPr>
                      </a:lvl8pPr>
                      <a:lvl9pPr marL="3654425" indent="3175" defTabSz="912813" eaLnBrk="0" fontAlgn="base" hangingPunct="0">
                        <a:spcBef>
                          <a:spcPct val="20000"/>
                        </a:spcBef>
                        <a:spcAft>
                          <a:spcPct val="0"/>
                        </a:spcAft>
                        <a:defRPr kumimoji="1" sz="3600">
                          <a:solidFill>
                            <a:schemeClr val="tx1"/>
                          </a:solidFill>
                          <a:latin typeface="Arial" pitchFamily="34" charset="0"/>
                          <a:ea typeface="新細明體" pitchFamily="18" charset="-120"/>
                        </a:defRPr>
                      </a:lvl9pPr>
                    </a:lstStyle>
                    <a:p>
                      <a:pPr marL="0" marR="0" lvl="0" indent="0" algn="ctr" defTabSz="912813" rtl="0" eaLnBrk="1" fontAlgn="base" latinLnBrk="0" hangingPunct="1">
                        <a:lnSpc>
                          <a:spcPct val="100000"/>
                        </a:lnSpc>
                        <a:spcBef>
                          <a:spcPct val="0"/>
                        </a:spcBef>
                        <a:spcAft>
                          <a:spcPct val="0"/>
                        </a:spcAft>
                        <a:buClrTx/>
                        <a:buSzTx/>
                        <a:buFontTx/>
                        <a:buNone/>
                        <a:tabLst/>
                      </a:pPr>
                      <a:r>
                        <a:rPr kumimoji="0" lang="en-US" altLang="zh-TW" sz="2400" b="1" i="0" u="none" strike="noStrike" cap="none" normalizeH="0" baseline="0" dirty="0" smtClean="0">
                          <a:ln>
                            <a:noFill/>
                          </a:ln>
                          <a:solidFill>
                            <a:srgbClr val="000000"/>
                          </a:solidFill>
                          <a:effectLst/>
                          <a:latin typeface="Times New Roman" pitchFamily="18" charset="0"/>
                          <a:ea typeface="微軟正黑體" pitchFamily="34" charset="-120"/>
                          <a:cs typeface="Times New Roman" pitchFamily="18" charset="0"/>
                        </a:rPr>
                        <a:t>●*</a:t>
                      </a:r>
                      <a:endParaRPr kumimoji="0" lang="zh-TW" altLang="zh-TW" sz="2400" b="1" i="0" u="none" strike="noStrike" cap="none" normalizeH="0" baseline="0" dirty="0" smtClean="0">
                        <a:ln>
                          <a:noFill/>
                        </a:ln>
                        <a:solidFill>
                          <a:srgbClr val="000000"/>
                        </a:solidFill>
                        <a:effectLst/>
                        <a:latin typeface="Calibri" pitchFamily="34" charset="0"/>
                        <a:ea typeface="微軟正黑體" pitchFamily="34" charset="-120"/>
                        <a:cs typeface="Times New Roman" pitchFamily="18" charset="0"/>
                      </a:endParaRPr>
                    </a:p>
                  </a:txBody>
                  <a:tcPr marL="35564" marR="35564" marT="0" marB="0" anchor="ctr"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solidFill>
                      <a:srgbClr val="FFE1E1"/>
                    </a:solidFill>
                  </a:tcPr>
                </a:tc>
                <a:tc vMerge="1">
                  <a:txBody>
                    <a:bodyPr/>
                    <a:lstStyle/>
                    <a:p>
                      <a:endParaRPr lang="zh-TW" altLang="en-US"/>
                    </a:p>
                  </a:txBody>
                  <a:tcPr/>
                </a:tc>
                <a:tc vMerge="1">
                  <a:txBody>
                    <a:bodyPr/>
                    <a:lstStyle/>
                    <a:p>
                      <a:endParaRPr lang="zh-TW" altLang="en-US"/>
                    </a:p>
                  </a:txBody>
                  <a:tcPr/>
                </a:tc>
                <a:tc vMerge="1">
                  <a:txBody>
                    <a:bodyPr/>
                    <a:lstStyle/>
                    <a:p>
                      <a:endParaRPr lang="zh-TW" altLang="en-US"/>
                    </a:p>
                  </a:txBody>
                  <a:tcPr/>
                </a:tc>
              </a:tr>
              <a:tr h="431800">
                <a:tc vMerge="1">
                  <a:txBody>
                    <a:bodyPr/>
                    <a:lstStyle/>
                    <a:p>
                      <a:endParaRPr lang="zh-TW" altLang="en-US"/>
                    </a:p>
                  </a:txBody>
                  <a:tcPr/>
                </a:tc>
                <a:tc vMerge="1">
                  <a:txBody>
                    <a:bodyPr/>
                    <a:lstStyle/>
                    <a:p>
                      <a:endParaRPr lang="zh-TW" altLang="en-US"/>
                    </a:p>
                  </a:txBody>
                  <a:tcPr/>
                </a:tc>
                <a:tc>
                  <a:txBody>
                    <a:bodyPr/>
                    <a:lstStyle>
                      <a:lvl1pPr defTabSz="912813">
                        <a:spcBef>
                          <a:spcPct val="20000"/>
                        </a:spcBef>
                        <a:defRPr kumimoji="1" sz="5800">
                          <a:solidFill>
                            <a:schemeClr val="tx1"/>
                          </a:solidFill>
                          <a:latin typeface="Arial" pitchFamily="34" charset="0"/>
                          <a:ea typeface="新細明體" pitchFamily="18" charset="-120"/>
                        </a:defRPr>
                      </a:lvl1pPr>
                      <a:lvl2pPr defTabSz="912813">
                        <a:spcBef>
                          <a:spcPct val="20000"/>
                        </a:spcBef>
                        <a:defRPr kumimoji="1" sz="5000">
                          <a:solidFill>
                            <a:schemeClr val="tx1"/>
                          </a:solidFill>
                          <a:latin typeface="Arial" pitchFamily="34" charset="0"/>
                          <a:ea typeface="新細明體" pitchFamily="18" charset="-120"/>
                        </a:defRPr>
                      </a:lvl2pPr>
                      <a:lvl3pPr defTabSz="912813">
                        <a:spcBef>
                          <a:spcPct val="20000"/>
                        </a:spcBef>
                        <a:defRPr kumimoji="1" sz="4400">
                          <a:solidFill>
                            <a:schemeClr val="tx1"/>
                          </a:solidFill>
                          <a:latin typeface="Arial" pitchFamily="34" charset="0"/>
                          <a:ea typeface="新細明體" pitchFamily="18" charset="-120"/>
                        </a:defRPr>
                      </a:lvl3pPr>
                      <a:lvl4pPr defTabSz="912813">
                        <a:spcBef>
                          <a:spcPct val="20000"/>
                        </a:spcBef>
                        <a:defRPr kumimoji="1" sz="3600">
                          <a:solidFill>
                            <a:schemeClr val="tx1"/>
                          </a:solidFill>
                          <a:latin typeface="Arial" pitchFamily="34" charset="0"/>
                          <a:ea typeface="新細明體" pitchFamily="18" charset="-120"/>
                        </a:defRPr>
                      </a:lvl4pPr>
                      <a:lvl5pPr defTabSz="912813">
                        <a:spcBef>
                          <a:spcPct val="20000"/>
                        </a:spcBef>
                        <a:defRPr kumimoji="1" sz="3600">
                          <a:solidFill>
                            <a:schemeClr val="tx1"/>
                          </a:solidFill>
                          <a:latin typeface="Arial" pitchFamily="34" charset="0"/>
                          <a:ea typeface="新細明體" pitchFamily="18" charset="-120"/>
                        </a:defRPr>
                      </a:lvl5pPr>
                      <a:lvl6pPr marL="2282825" indent="3175" defTabSz="912813" eaLnBrk="0" fontAlgn="base" hangingPunct="0">
                        <a:spcBef>
                          <a:spcPct val="20000"/>
                        </a:spcBef>
                        <a:spcAft>
                          <a:spcPct val="0"/>
                        </a:spcAft>
                        <a:defRPr kumimoji="1" sz="3600">
                          <a:solidFill>
                            <a:schemeClr val="tx1"/>
                          </a:solidFill>
                          <a:latin typeface="Arial" pitchFamily="34" charset="0"/>
                          <a:ea typeface="新細明體" pitchFamily="18" charset="-120"/>
                        </a:defRPr>
                      </a:lvl6pPr>
                      <a:lvl7pPr marL="2740025" indent="3175" defTabSz="912813" eaLnBrk="0" fontAlgn="base" hangingPunct="0">
                        <a:spcBef>
                          <a:spcPct val="20000"/>
                        </a:spcBef>
                        <a:spcAft>
                          <a:spcPct val="0"/>
                        </a:spcAft>
                        <a:defRPr kumimoji="1" sz="3600">
                          <a:solidFill>
                            <a:schemeClr val="tx1"/>
                          </a:solidFill>
                          <a:latin typeface="Arial" pitchFamily="34" charset="0"/>
                          <a:ea typeface="新細明體" pitchFamily="18" charset="-120"/>
                        </a:defRPr>
                      </a:lvl7pPr>
                      <a:lvl8pPr marL="3197225" indent="3175" defTabSz="912813" eaLnBrk="0" fontAlgn="base" hangingPunct="0">
                        <a:spcBef>
                          <a:spcPct val="20000"/>
                        </a:spcBef>
                        <a:spcAft>
                          <a:spcPct val="0"/>
                        </a:spcAft>
                        <a:defRPr kumimoji="1" sz="3600">
                          <a:solidFill>
                            <a:schemeClr val="tx1"/>
                          </a:solidFill>
                          <a:latin typeface="Arial" pitchFamily="34" charset="0"/>
                          <a:ea typeface="新細明體" pitchFamily="18" charset="-120"/>
                        </a:defRPr>
                      </a:lvl8pPr>
                      <a:lvl9pPr marL="3654425" indent="3175" defTabSz="912813" eaLnBrk="0" fontAlgn="base" hangingPunct="0">
                        <a:spcBef>
                          <a:spcPct val="20000"/>
                        </a:spcBef>
                        <a:spcAft>
                          <a:spcPct val="0"/>
                        </a:spcAft>
                        <a:defRPr kumimoji="1" sz="3600">
                          <a:solidFill>
                            <a:schemeClr val="tx1"/>
                          </a:solidFill>
                          <a:latin typeface="Arial" pitchFamily="34" charset="0"/>
                          <a:ea typeface="新細明體" pitchFamily="18" charset="-120"/>
                        </a:defRPr>
                      </a:lvl9pPr>
                    </a:lstStyle>
                    <a:p>
                      <a:pPr marL="0" marR="0" lvl="0" indent="0" algn="l" defTabSz="912813" rtl="0" eaLnBrk="1" fontAlgn="base" latinLnBrk="0" hangingPunct="1">
                        <a:lnSpc>
                          <a:spcPct val="100000"/>
                        </a:lnSpc>
                        <a:spcBef>
                          <a:spcPct val="0"/>
                        </a:spcBef>
                        <a:spcAft>
                          <a:spcPct val="0"/>
                        </a:spcAft>
                        <a:buClrTx/>
                        <a:buSzTx/>
                        <a:buFontTx/>
                        <a:buNone/>
                        <a:tabLst/>
                      </a:pPr>
                      <a:r>
                        <a:rPr kumimoji="0" lang="zh-TW" altLang="zh-TW" sz="2400" b="1" i="0" u="none" strike="noStrike" cap="none" normalizeH="0" baseline="0" smtClean="0">
                          <a:ln>
                            <a:noFill/>
                          </a:ln>
                          <a:solidFill>
                            <a:srgbClr val="000000"/>
                          </a:solidFill>
                          <a:effectLst/>
                          <a:latin typeface="Times New Roman" pitchFamily="18" charset="0"/>
                          <a:ea typeface="微軟正黑體" pitchFamily="34" charset="-120"/>
                          <a:cs typeface="Times New Roman" pitchFamily="18" charset="0"/>
                        </a:rPr>
                        <a:t>青貯設施</a:t>
                      </a:r>
                      <a:endParaRPr kumimoji="0" lang="zh-TW" altLang="zh-TW" sz="2400" b="1" i="0" u="none" strike="noStrike" cap="none" normalizeH="0" baseline="0" smtClean="0">
                        <a:ln>
                          <a:noFill/>
                        </a:ln>
                        <a:solidFill>
                          <a:srgbClr val="000000"/>
                        </a:solidFill>
                        <a:effectLst/>
                        <a:latin typeface="Calibri" pitchFamily="34" charset="0"/>
                        <a:ea typeface="微軟正黑體" pitchFamily="34" charset="-120"/>
                        <a:cs typeface="Times New Roman" pitchFamily="18" charset="0"/>
                      </a:endParaRPr>
                    </a:p>
                  </a:txBody>
                  <a:tcPr marL="35564" marR="35564" marT="0" marB="0" anchor="ctr"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solidFill>
                      <a:srgbClr val="FFE1E1"/>
                    </a:solidFill>
                  </a:tcPr>
                </a:tc>
                <a:tc>
                  <a:txBody>
                    <a:bodyPr/>
                    <a:lstStyle>
                      <a:lvl1pPr defTabSz="912813">
                        <a:spcBef>
                          <a:spcPct val="20000"/>
                        </a:spcBef>
                        <a:defRPr kumimoji="1" sz="5800">
                          <a:solidFill>
                            <a:schemeClr val="tx1"/>
                          </a:solidFill>
                          <a:latin typeface="Arial" pitchFamily="34" charset="0"/>
                          <a:ea typeface="新細明體" pitchFamily="18" charset="-120"/>
                        </a:defRPr>
                      </a:lvl1pPr>
                      <a:lvl2pPr defTabSz="912813">
                        <a:spcBef>
                          <a:spcPct val="20000"/>
                        </a:spcBef>
                        <a:defRPr kumimoji="1" sz="5000">
                          <a:solidFill>
                            <a:schemeClr val="tx1"/>
                          </a:solidFill>
                          <a:latin typeface="Arial" pitchFamily="34" charset="0"/>
                          <a:ea typeface="新細明體" pitchFamily="18" charset="-120"/>
                        </a:defRPr>
                      </a:lvl2pPr>
                      <a:lvl3pPr defTabSz="912813">
                        <a:spcBef>
                          <a:spcPct val="20000"/>
                        </a:spcBef>
                        <a:defRPr kumimoji="1" sz="4400">
                          <a:solidFill>
                            <a:schemeClr val="tx1"/>
                          </a:solidFill>
                          <a:latin typeface="Arial" pitchFamily="34" charset="0"/>
                          <a:ea typeface="新細明體" pitchFamily="18" charset="-120"/>
                        </a:defRPr>
                      </a:lvl3pPr>
                      <a:lvl4pPr defTabSz="912813">
                        <a:spcBef>
                          <a:spcPct val="20000"/>
                        </a:spcBef>
                        <a:defRPr kumimoji="1" sz="3600">
                          <a:solidFill>
                            <a:schemeClr val="tx1"/>
                          </a:solidFill>
                          <a:latin typeface="Arial" pitchFamily="34" charset="0"/>
                          <a:ea typeface="新細明體" pitchFamily="18" charset="-120"/>
                        </a:defRPr>
                      </a:lvl4pPr>
                      <a:lvl5pPr defTabSz="912813">
                        <a:spcBef>
                          <a:spcPct val="20000"/>
                        </a:spcBef>
                        <a:defRPr kumimoji="1" sz="3600">
                          <a:solidFill>
                            <a:schemeClr val="tx1"/>
                          </a:solidFill>
                          <a:latin typeface="Arial" pitchFamily="34" charset="0"/>
                          <a:ea typeface="新細明體" pitchFamily="18" charset="-120"/>
                        </a:defRPr>
                      </a:lvl5pPr>
                      <a:lvl6pPr marL="2282825" indent="3175" defTabSz="912813" eaLnBrk="0" fontAlgn="base" hangingPunct="0">
                        <a:spcBef>
                          <a:spcPct val="20000"/>
                        </a:spcBef>
                        <a:spcAft>
                          <a:spcPct val="0"/>
                        </a:spcAft>
                        <a:defRPr kumimoji="1" sz="3600">
                          <a:solidFill>
                            <a:schemeClr val="tx1"/>
                          </a:solidFill>
                          <a:latin typeface="Arial" pitchFamily="34" charset="0"/>
                          <a:ea typeface="新細明體" pitchFamily="18" charset="-120"/>
                        </a:defRPr>
                      </a:lvl6pPr>
                      <a:lvl7pPr marL="2740025" indent="3175" defTabSz="912813" eaLnBrk="0" fontAlgn="base" hangingPunct="0">
                        <a:spcBef>
                          <a:spcPct val="20000"/>
                        </a:spcBef>
                        <a:spcAft>
                          <a:spcPct val="0"/>
                        </a:spcAft>
                        <a:defRPr kumimoji="1" sz="3600">
                          <a:solidFill>
                            <a:schemeClr val="tx1"/>
                          </a:solidFill>
                          <a:latin typeface="Arial" pitchFamily="34" charset="0"/>
                          <a:ea typeface="新細明體" pitchFamily="18" charset="-120"/>
                        </a:defRPr>
                      </a:lvl7pPr>
                      <a:lvl8pPr marL="3197225" indent="3175" defTabSz="912813" eaLnBrk="0" fontAlgn="base" hangingPunct="0">
                        <a:spcBef>
                          <a:spcPct val="20000"/>
                        </a:spcBef>
                        <a:spcAft>
                          <a:spcPct val="0"/>
                        </a:spcAft>
                        <a:defRPr kumimoji="1" sz="3600">
                          <a:solidFill>
                            <a:schemeClr val="tx1"/>
                          </a:solidFill>
                          <a:latin typeface="Arial" pitchFamily="34" charset="0"/>
                          <a:ea typeface="新細明體" pitchFamily="18" charset="-120"/>
                        </a:defRPr>
                      </a:lvl8pPr>
                      <a:lvl9pPr marL="3654425" indent="3175" defTabSz="912813" eaLnBrk="0" fontAlgn="base" hangingPunct="0">
                        <a:spcBef>
                          <a:spcPct val="20000"/>
                        </a:spcBef>
                        <a:spcAft>
                          <a:spcPct val="0"/>
                        </a:spcAft>
                        <a:defRPr kumimoji="1" sz="3600">
                          <a:solidFill>
                            <a:schemeClr val="tx1"/>
                          </a:solidFill>
                          <a:latin typeface="Arial" pitchFamily="34" charset="0"/>
                          <a:ea typeface="新細明體" pitchFamily="18" charset="-120"/>
                        </a:defRPr>
                      </a:lvl9pPr>
                    </a:lstStyle>
                    <a:p>
                      <a:pPr marL="0" marR="0" lvl="0" indent="0" algn="ctr" defTabSz="912813" rtl="0" eaLnBrk="1" fontAlgn="base" latinLnBrk="0" hangingPunct="1">
                        <a:lnSpc>
                          <a:spcPct val="100000"/>
                        </a:lnSpc>
                        <a:spcBef>
                          <a:spcPct val="0"/>
                        </a:spcBef>
                        <a:spcAft>
                          <a:spcPct val="0"/>
                        </a:spcAft>
                        <a:buClrTx/>
                        <a:buSzTx/>
                        <a:buFontTx/>
                        <a:buNone/>
                        <a:tabLst/>
                      </a:pPr>
                      <a:r>
                        <a:rPr kumimoji="0" lang="en-US" altLang="zh-TW" sz="2400" b="1" i="0" u="none" strike="noStrike" cap="none" normalizeH="0" baseline="0" dirty="0" smtClean="0">
                          <a:ln>
                            <a:noFill/>
                          </a:ln>
                          <a:solidFill>
                            <a:srgbClr val="000000"/>
                          </a:solidFill>
                          <a:effectLst/>
                          <a:latin typeface="微軟正黑體" pitchFamily="34" charset="-120"/>
                          <a:ea typeface="微軟正黑體" pitchFamily="34" charset="-120"/>
                          <a:cs typeface="Times New Roman" pitchFamily="18" charset="0"/>
                        </a:rPr>
                        <a:t>●</a:t>
                      </a:r>
                      <a:endParaRPr kumimoji="0" lang="zh-TW" altLang="zh-TW" sz="2400" b="1" i="0" u="none" strike="noStrike" cap="none" normalizeH="0" baseline="0" dirty="0" smtClean="0">
                        <a:ln>
                          <a:noFill/>
                        </a:ln>
                        <a:solidFill>
                          <a:srgbClr val="000000"/>
                        </a:solidFill>
                        <a:effectLst/>
                        <a:latin typeface="微軟正黑體" pitchFamily="34" charset="-120"/>
                        <a:ea typeface="微軟正黑體" pitchFamily="34" charset="-120"/>
                        <a:cs typeface="Times New Roman" pitchFamily="18" charset="0"/>
                      </a:endParaRPr>
                    </a:p>
                  </a:txBody>
                  <a:tcPr marL="35564" marR="35564" marT="0" marB="0" anchor="ctr"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solidFill>
                      <a:srgbClr val="FFE1E1"/>
                    </a:solidFill>
                  </a:tcPr>
                </a:tc>
                <a:tc>
                  <a:txBody>
                    <a:bodyPr/>
                    <a:lstStyle>
                      <a:lvl1pPr defTabSz="912813">
                        <a:spcBef>
                          <a:spcPct val="20000"/>
                        </a:spcBef>
                        <a:defRPr kumimoji="1" sz="5800">
                          <a:solidFill>
                            <a:schemeClr val="tx1"/>
                          </a:solidFill>
                          <a:latin typeface="Arial" pitchFamily="34" charset="0"/>
                          <a:ea typeface="新細明體" pitchFamily="18" charset="-120"/>
                        </a:defRPr>
                      </a:lvl1pPr>
                      <a:lvl2pPr defTabSz="912813">
                        <a:spcBef>
                          <a:spcPct val="20000"/>
                        </a:spcBef>
                        <a:defRPr kumimoji="1" sz="5000">
                          <a:solidFill>
                            <a:schemeClr val="tx1"/>
                          </a:solidFill>
                          <a:latin typeface="Arial" pitchFamily="34" charset="0"/>
                          <a:ea typeface="新細明體" pitchFamily="18" charset="-120"/>
                        </a:defRPr>
                      </a:lvl2pPr>
                      <a:lvl3pPr defTabSz="912813">
                        <a:spcBef>
                          <a:spcPct val="20000"/>
                        </a:spcBef>
                        <a:defRPr kumimoji="1" sz="4400">
                          <a:solidFill>
                            <a:schemeClr val="tx1"/>
                          </a:solidFill>
                          <a:latin typeface="Arial" pitchFamily="34" charset="0"/>
                          <a:ea typeface="新細明體" pitchFamily="18" charset="-120"/>
                        </a:defRPr>
                      </a:lvl3pPr>
                      <a:lvl4pPr defTabSz="912813">
                        <a:spcBef>
                          <a:spcPct val="20000"/>
                        </a:spcBef>
                        <a:defRPr kumimoji="1" sz="3600">
                          <a:solidFill>
                            <a:schemeClr val="tx1"/>
                          </a:solidFill>
                          <a:latin typeface="Arial" pitchFamily="34" charset="0"/>
                          <a:ea typeface="新細明體" pitchFamily="18" charset="-120"/>
                        </a:defRPr>
                      </a:lvl4pPr>
                      <a:lvl5pPr defTabSz="912813">
                        <a:spcBef>
                          <a:spcPct val="20000"/>
                        </a:spcBef>
                        <a:defRPr kumimoji="1" sz="3600">
                          <a:solidFill>
                            <a:schemeClr val="tx1"/>
                          </a:solidFill>
                          <a:latin typeface="Arial" pitchFamily="34" charset="0"/>
                          <a:ea typeface="新細明體" pitchFamily="18" charset="-120"/>
                        </a:defRPr>
                      </a:lvl5pPr>
                      <a:lvl6pPr marL="2282825" indent="3175" defTabSz="912813" eaLnBrk="0" fontAlgn="base" hangingPunct="0">
                        <a:spcBef>
                          <a:spcPct val="20000"/>
                        </a:spcBef>
                        <a:spcAft>
                          <a:spcPct val="0"/>
                        </a:spcAft>
                        <a:defRPr kumimoji="1" sz="3600">
                          <a:solidFill>
                            <a:schemeClr val="tx1"/>
                          </a:solidFill>
                          <a:latin typeface="Arial" pitchFamily="34" charset="0"/>
                          <a:ea typeface="新細明體" pitchFamily="18" charset="-120"/>
                        </a:defRPr>
                      </a:lvl6pPr>
                      <a:lvl7pPr marL="2740025" indent="3175" defTabSz="912813" eaLnBrk="0" fontAlgn="base" hangingPunct="0">
                        <a:spcBef>
                          <a:spcPct val="20000"/>
                        </a:spcBef>
                        <a:spcAft>
                          <a:spcPct val="0"/>
                        </a:spcAft>
                        <a:defRPr kumimoji="1" sz="3600">
                          <a:solidFill>
                            <a:schemeClr val="tx1"/>
                          </a:solidFill>
                          <a:latin typeface="Arial" pitchFamily="34" charset="0"/>
                          <a:ea typeface="新細明體" pitchFamily="18" charset="-120"/>
                        </a:defRPr>
                      </a:lvl7pPr>
                      <a:lvl8pPr marL="3197225" indent="3175" defTabSz="912813" eaLnBrk="0" fontAlgn="base" hangingPunct="0">
                        <a:spcBef>
                          <a:spcPct val="20000"/>
                        </a:spcBef>
                        <a:spcAft>
                          <a:spcPct val="0"/>
                        </a:spcAft>
                        <a:defRPr kumimoji="1" sz="3600">
                          <a:solidFill>
                            <a:schemeClr val="tx1"/>
                          </a:solidFill>
                          <a:latin typeface="Arial" pitchFamily="34" charset="0"/>
                          <a:ea typeface="新細明體" pitchFamily="18" charset="-120"/>
                        </a:defRPr>
                      </a:lvl8pPr>
                      <a:lvl9pPr marL="3654425" indent="3175" defTabSz="912813" eaLnBrk="0" fontAlgn="base" hangingPunct="0">
                        <a:spcBef>
                          <a:spcPct val="20000"/>
                        </a:spcBef>
                        <a:spcAft>
                          <a:spcPct val="0"/>
                        </a:spcAft>
                        <a:defRPr kumimoji="1" sz="3600">
                          <a:solidFill>
                            <a:schemeClr val="tx1"/>
                          </a:solidFill>
                          <a:latin typeface="Arial" pitchFamily="34" charset="0"/>
                          <a:ea typeface="新細明體" pitchFamily="18" charset="-120"/>
                        </a:defRPr>
                      </a:lvl9pPr>
                    </a:lstStyle>
                    <a:p>
                      <a:pPr marL="0" marR="0" lvl="0" indent="0" algn="ctr" defTabSz="912813" rtl="0" eaLnBrk="1" fontAlgn="base" latinLnBrk="0" hangingPunct="1">
                        <a:lnSpc>
                          <a:spcPct val="100000"/>
                        </a:lnSpc>
                        <a:spcBef>
                          <a:spcPct val="0"/>
                        </a:spcBef>
                        <a:spcAft>
                          <a:spcPct val="0"/>
                        </a:spcAft>
                        <a:buClrTx/>
                        <a:buSzTx/>
                        <a:buFontTx/>
                        <a:buNone/>
                        <a:tabLst/>
                      </a:pPr>
                      <a:r>
                        <a:rPr kumimoji="0" lang="en-US" altLang="zh-TW" sz="2400" b="1" i="0" u="none" strike="noStrike" cap="none" normalizeH="0" baseline="0" dirty="0" smtClean="0">
                          <a:ln>
                            <a:noFill/>
                          </a:ln>
                          <a:solidFill>
                            <a:srgbClr val="000000"/>
                          </a:solidFill>
                          <a:effectLst/>
                          <a:latin typeface="微軟正黑體" pitchFamily="34" charset="-120"/>
                          <a:ea typeface="微軟正黑體" pitchFamily="34" charset="-120"/>
                          <a:cs typeface="Times New Roman" pitchFamily="18" charset="0"/>
                        </a:rPr>
                        <a:t>●</a:t>
                      </a:r>
                      <a:endParaRPr kumimoji="0" lang="zh-TW" altLang="zh-TW" sz="2400" b="1" i="0" u="none" strike="noStrike" cap="none" normalizeH="0" baseline="0" dirty="0" smtClean="0">
                        <a:ln>
                          <a:noFill/>
                        </a:ln>
                        <a:solidFill>
                          <a:srgbClr val="000000"/>
                        </a:solidFill>
                        <a:effectLst/>
                        <a:latin typeface="微軟正黑體" pitchFamily="34" charset="-120"/>
                        <a:ea typeface="微軟正黑體" pitchFamily="34" charset="-120"/>
                        <a:cs typeface="Times New Roman" pitchFamily="18" charset="0"/>
                      </a:endParaRPr>
                    </a:p>
                  </a:txBody>
                  <a:tcPr marL="35564" marR="35564" marT="0" marB="0" anchor="ctr"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solidFill>
                      <a:srgbClr val="FFE1E1"/>
                    </a:solidFill>
                  </a:tcPr>
                </a:tc>
                <a:tc>
                  <a:txBody>
                    <a:bodyPr/>
                    <a:lstStyle>
                      <a:lvl1pPr defTabSz="912813">
                        <a:spcBef>
                          <a:spcPct val="20000"/>
                        </a:spcBef>
                        <a:defRPr kumimoji="1" sz="5800">
                          <a:solidFill>
                            <a:schemeClr val="tx1"/>
                          </a:solidFill>
                          <a:latin typeface="Arial" pitchFamily="34" charset="0"/>
                          <a:ea typeface="新細明體" pitchFamily="18" charset="-120"/>
                        </a:defRPr>
                      </a:lvl1pPr>
                      <a:lvl2pPr defTabSz="912813">
                        <a:spcBef>
                          <a:spcPct val="20000"/>
                        </a:spcBef>
                        <a:defRPr kumimoji="1" sz="5000">
                          <a:solidFill>
                            <a:schemeClr val="tx1"/>
                          </a:solidFill>
                          <a:latin typeface="Arial" pitchFamily="34" charset="0"/>
                          <a:ea typeface="新細明體" pitchFamily="18" charset="-120"/>
                        </a:defRPr>
                      </a:lvl2pPr>
                      <a:lvl3pPr defTabSz="912813">
                        <a:spcBef>
                          <a:spcPct val="20000"/>
                        </a:spcBef>
                        <a:defRPr kumimoji="1" sz="4400">
                          <a:solidFill>
                            <a:schemeClr val="tx1"/>
                          </a:solidFill>
                          <a:latin typeface="Arial" pitchFamily="34" charset="0"/>
                          <a:ea typeface="新細明體" pitchFamily="18" charset="-120"/>
                        </a:defRPr>
                      </a:lvl3pPr>
                      <a:lvl4pPr defTabSz="912813">
                        <a:spcBef>
                          <a:spcPct val="20000"/>
                        </a:spcBef>
                        <a:defRPr kumimoji="1" sz="3600">
                          <a:solidFill>
                            <a:schemeClr val="tx1"/>
                          </a:solidFill>
                          <a:latin typeface="Arial" pitchFamily="34" charset="0"/>
                          <a:ea typeface="新細明體" pitchFamily="18" charset="-120"/>
                        </a:defRPr>
                      </a:lvl4pPr>
                      <a:lvl5pPr defTabSz="912813">
                        <a:spcBef>
                          <a:spcPct val="20000"/>
                        </a:spcBef>
                        <a:defRPr kumimoji="1" sz="3600">
                          <a:solidFill>
                            <a:schemeClr val="tx1"/>
                          </a:solidFill>
                          <a:latin typeface="Arial" pitchFamily="34" charset="0"/>
                          <a:ea typeface="新細明體" pitchFamily="18" charset="-120"/>
                        </a:defRPr>
                      </a:lvl5pPr>
                      <a:lvl6pPr marL="2282825" indent="3175" defTabSz="912813" eaLnBrk="0" fontAlgn="base" hangingPunct="0">
                        <a:spcBef>
                          <a:spcPct val="20000"/>
                        </a:spcBef>
                        <a:spcAft>
                          <a:spcPct val="0"/>
                        </a:spcAft>
                        <a:defRPr kumimoji="1" sz="3600">
                          <a:solidFill>
                            <a:schemeClr val="tx1"/>
                          </a:solidFill>
                          <a:latin typeface="Arial" pitchFamily="34" charset="0"/>
                          <a:ea typeface="新細明體" pitchFamily="18" charset="-120"/>
                        </a:defRPr>
                      </a:lvl6pPr>
                      <a:lvl7pPr marL="2740025" indent="3175" defTabSz="912813" eaLnBrk="0" fontAlgn="base" hangingPunct="0">
                        <a:spcBef>
                          <a:spcPct val="20000"/>
                        </a:spcBef>
                        <a:spcAft>
                          <a:spcPct val="0"/>
                        </a:spcAft>
                        <a:defRPr kumimoji="1" sz="3600">
                          <a:solidFill>
                            <a:schemeClr val="tx1"/>
                          </a:solidFill>
                          <a:latin typeface="Arial" pitchFamily="34" charset="0"/>
                          <a:ea typeface="新細明體" pitchFamily="18" charset="-120"/>
                        </a:defRPr>
                      </a:lvl7pPr>
                      <a:lvl8pPr marL="3197225" indent="3175" defTabSz="912813" eaLnBrk="0" fontAlgn="base" hangingPunct="0">
                        <a:spcBef>
                          <a:spcPct val="20000"/>
                        </a:spcBef>
                        <a:spcAft>
                          <a:spcPct val="0"/>
                        </a:spcAft>
                        <a:defRPr kumimoji="1" sz="3600">
                          <a:solidFill>
                            <a:schemeClr val="tx1"/>
                          </a:solidFill>
                          <a:latin typeface="Arial" pitchFamily="34" charset="0"/>
                          <a:ea typeface="新細明體" pitchFamily="18" charset="-120"/>
                        </a:defRPr>
                      </a:lvl8pPr>
                      <a:lvl9pPr marL="3654425" indent="3175" defTabSz="912813" eaLnBrk="0" fontAlgn="base" hangingPunct="0">
                        <a:spcBef>
                          <a:spcPct val="20000"/>
                        </a:spcBef>
                        <a:spcAft>
                          <a:spcPct val="0"/>
                        </a:spcAft>
                        <a:defRPr kumimoji="1" sz="3600">
                          <a:solidFill>
                            <a:schemeClr val="tx1"/>
                          </a:solidFill>
                          <a:latin typeface="Arial" pitchFamily="34" charset="0"/>
                          <a:ea typeface="新細明體" pitchFamily="18" charset="-120"/>
                        </a:defRPr>
                      </a:lvl9pPr>
                    </a:lstStyle>
                    <a:p>
                      <a:pPr marL="0" marR="0" lvl="0" indent="0" algn="ctr" defTabSz="912813" rtl="0" eaLnBrk="1" fontAlgn="base" latinLnBrk="0" hangingPunct="1">
                        <a:lnSpc>
                          <a:spcPct val="100000"/>
                        </a:lnSpc>
                        <a:spcBef>
                          <a:spcPct val="0"/>
                        </a:spcBef>
                        <a:spcAft>
                          <a:spcPct val="0"/>
                        </a:spcAft>
                        <a:buClrTx/>
                        <a:buSzTx/>
                        <a:buFontTx/>
                        <a:buNone/>
                        <a:tabLst/>
                      </a:pPr>
                      <a:r>
                        <a:rPr kumimoji="0" lang="en-US" altLang="zh-TW" sz="2400" b="1" i="0" u="none" strike="noStrike" cap="none" normalizeH="0" baseline="0" smtClean="0">
                          <a:ln>
                            <a:noFill/>
                          </a:ln>
                          <a:solidFill>
                            <a:srgbClr val="000000"/>
                          </a:solidFill>
                          <a:effectLst/>
                          <a:latin typeface="微軟正黑體" pitchFamily="34" charset="-120"/>
                          <a:ea typeface="微軟正黑體" pitchFamily="34" charset="-120"/>
                          <a:cs typeface="Times New Roman" pitchFamily="18" charset="0"/>
                        </a:rPr>
                        <a:t>●*/○</a:t>
                      </a:r>
                      <a:endParaRPr kumimoji="0" lang="zh-TW" altLang="zh-TW" sz="2400" b="1" i="0" u="none" strike="noStrike" cap="none" normalizeH="0" baseline="0" smtClean="0">
                        <a:ln>
                          <a:noFill/>
                        </a:ln>
                        <a:solidFill>
                          <a:srgbClr val="000000"/>
                        </a:solidFill>
                        <a:effectLst/>
                        <a:latin typeface="微軟正黑體" pitchFamily="34" charset="-120"/>
                        <a:ea typeface="微軟正黑體" pitchFamily="34" charset="-120"/>
                        <a:cs typeface="Times New Roman" pitchFamily="18" charset="0"/>
                      </a:endParaRPr>
                    </a:p>
                  </a:txBody>
                  <a:tcPr marL="35564" marR="35564" marT="0" marB="0" anchor="ctr"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solidFill>
                      <a:srgbClr val="FFE1E1"/>
                    </a:solidFill>
                  </a:tcPr>
                </a:tc>
                <a:tc>
                  <a:txBody>
                    <a:bodyPr/>
                    <a:lstStyle>
                      <a:lvl1pPr defTabSz="912813">
                        <a:spcBef>
                          <a:spcPct val="20000"/>
                        </a:spcBef>
                        <a:defRPr kumimoji="1" sz="5800">
                          <a:solidFill>
                            <a:schemeClr val="tx1"/>
                          </a:solidFill>
                          <a:latin typeface="Arial" pitchFamily="34" charset="0"/>
                          <a:ea typeface="新細明體" pitchFamily="18" charset="-120"/>
                        </a:defRPr>
                      </a:lvl1pPr>
                      <a:lvl2pPr defTabSz="912813">
                        <a:spcBef>
                          <a:spcPct val="20000"/>
                        </a:spcBef>
                        <a:defRPr kumimoji="1" sz="5000">
                          <a:solidFill>
                            <a:schemeClr val="tx1"/>
                          </a:solidFill>
                          <a:latin typeface="Arial" pitchFamily="34" charset="0"/>
                          <a:ea typeface="新細明體" pitchFamily="18" charset="-120"/>
                        </a:defRPr>
                      </a:lvl2pPr>
                      <a:lvl3pPr defTabSz="912813">
                        <a:spcBef>
                          <a:spcPct val="20000"/>
                        </a:spcBef>
                        <a:defRPr kumimoji="1" sz="4400">
                          <a:solidFill>
                            <a:schemeClr val="tx1"/>
                          </a:solidFill>
                          <a:latin typeface="Arial" pitchFamily="34" charset="0"/>
                          <a:ea typeface="新細明體" pitchFamily="18" charset="-120"/>
                        </a:defRPr>
                      </a:lvl3pPr>
                      <a:lvl4pPr defTabSz="912813">
                        <a:spcBef>
                          <a:spcPct val="20000"/>
                        </a:spcBef>
                        <a:defRPr kumimoji="1" sz="3600">
                          <a:solidFill>
                            <a:schemeClr val="tx1"/>
                          </a:solidFill>
                          <a:latin typeface="Arial" pitchFamily="34" charset="0"/>
                          <a:ea typeface="新細明體" pitchFamily="18" charset="-120"/>
                        </a:defRPr>
                      </a:lvl4pPr>
                      <a:lvl5pPr defTabSz="912813">
                        <a:spcBef>
                          <a:spcPct val="20000"/>
                        </a:spcBef>
                        <a:defRPr kumimoji="1" sz="3600">
                          <a:solidFill>
                            <a:schemeClr val="tx1"/>
                          </a:solidFill>
                          <a:latin typeface="Arial" pitchFamily="34" charset="0"/>
                          <a:ea typeface="新細明體" pitchFamily="18" charset="-120"/>
                        </a:defRPr>
                      </a:lvl5pPr>
                      <a:lvl6pPr marL="2282825" indent="3175" defTabSz="912813" eaLnBrk="0" fontAlgn="base" hangingPunct="0">
                        <a:spcBef>
                          <a:spcPct val="20000"/>
                        </a:spcBef>
                        <a:spcAft>
                          <a:spcPct val="0"/>
                        </a:spcAft>
                        <a:defRPr kumimoji="1" sz="3600">
                          <a:solidFill>
                            <a:schemeClr val="tx1"/>
                          </a:solidFill>
                          <a:latin typeface="Arial" pitchFamily="34" charset="0"/>
                          <a:ea typeface="新細明體" pitchFamily="18" charset="-120"/>
                        </a:defRPr>
                      </a:lvl6pPr>
                      <a:lvl7pPr marL="2740025" indent="3175" defTabSz="912813" eaLnBrk="0" fontAlgn="base" hangingPunct="0">
                        <a:spcBef>
                          <a:spcPct val="20000"/>
                        </a:spcBef>
                        <a:spcAft>
                          <a:spcPct val="0"/>
                        </a:spcAft>
                        <a:defRPr kumimoji="1" sz="3600">
                          <a:solidFill>
                            <a:schemeClr val="tx1"/>
                          </a:solidFill>
                          <a:latin typeface="Arial" pitchFamily="34" charset="0"/>
                          <a:ea typeface="新細明體" pitchFamily="18" charset="-120"/>
                        </a:defRPr>
                      </a:lvl7pPr>
                      <a:lvl8pPr marL="3197225" indent="3175" defTabSz="912813" eaLnBrk="0" fontAlgn="base" hangingPunct="0">
                        <a:spcBef>
                          <a:spcPct val="20000"/>
                        </a:spcBef>
                        <a:spcAft>
                          <a:spcPct val="0"/>
                        </a:spcAft>
                        <a:defRPr kumimoji="1" sz="3600">
                          <a:solidFill>
                            <a:schemeClr val="tx1"/>
                          </a:solidFill>
                          <a:latin typeface="Arial" pitchFamily="34" charset="0"/>
                          <a:ea typeface="新細明體" pitchFamily="18" charset="-120"/>
                        </a:defRPr>
                      </a:lvl8pPr>
                      <a:lvl9pPr marL="3654425" indent="3175" defTabSz="912813" eaLnBrk="0" fontAlgn="base" hangingPunct="0">
                        <a:spcBef>
                          <a:spcPct val="20000"/>
                        </a:spcBef>
                        <a:spcAft>
                          <a:spcPct val="0"/>
                        </a:spcAft>
                        <a:defRPr kumimoji="1" sz="3600">
                          <a:solidFill>
                            <a:schemeClr val="tx1"/>
                          </a:solidFill>
                          <a:latin typeface="Arial" pitchFamily="34" charset="0"/>
                          <a:ea typeface="新細明體" pitchFamily="18" charset="-120"/>
                        </a:defRPr>
                      </a:lvl9pPr>
                    </a:lstStyle>
                    <a:p>
                      <a:pPr marL="0" marR="0" lvl="0" indent="0" algn="ctr" defTabSz="912813" rtl="0" eaLnBrk="1" fontAlgn="base" latinLnBrk="0" hangingPunct="1">
                        <a:lnSpc>
                          <a:spcPct val="100000"/>
                        </a:lnSpc>
                        <a:spcBef>
                          <a:spcPct val="0"/>
                        </a:spcBef>
                        <a:spcAft>
                          <a:spcPct val="0"/>
                        </a:spcAft>
                        <a:buClrTx/>
                        <a:buSzTx/>
                        <a:buFontTx/>
                        <a:buNone/>
                        <a:tabLst/>
                      </a:pPr>
                      <a:r>
                        <a:rPr kumimoji="0" lang="en-US" altLang="zh-TW" sz="2400" b="1" i="0" u="none" strike="noStrike" cap="none" normalizeH="0" baseline="0" smtClean="0">
                          <a:ln>
                            <a:noFill/>
                          </a:ln>
                          <a:solidFill>
                            <a:srgbClr val="000000"/>
                          </a:solidFill>
                          <a:effectLst/>
                          <a:latin typeface="微軟正黑體" pitchFamily="34" charset="-120"/>
                          <a:ea typeface="微軟正黑體" pitchFamily="34" charset="-120"/>
                          <a:cs typeface="Times New Roman" pitchFamily="18" charset="0"/>
                        </a:rPr>
                        <a:t>●</a:t>
                      </a:r>
                      <a:endParaRPr kumimoji="0" lang="zh-TW" altLang="zh-TW" sz="2400" b="1" i="0" u="none" strike="noStrike" cap="none" normalizeH="0" baseline="0" smtClean="0">
                        <a:ln>
                          <a:noFill/>
                        </a:ln>
                        <a:solidFill>
                          <a:srgbClr val="000000"/>
                        </a:solidFill>
                        <a:effectLst/>
                        <a:latin typeface="微軟正黑體" pitchFamily="34" charset="-120"/>
                        <a:ea typeface="微軟正黑體" pitchFamily="34" charset="-120"/>
                        <a:cs typeface="Times New Roman" pitchFamily="18" charset="0"/>
                      </a:endParaRPr>
                    </a:p>
                  </a:txBody>
                  <a:tcPr marL="35564" marR="35564" marT="0" marB="0" anchor="ctr"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solidFill>
                      <a:srgbClr val="FFE1E1"/>
                    </a:solidFill>
                  </a:tcPr>
                </a:tc>
                <a:tc>
                  <a:txBody>
                    <a:bodyPr/>
                    <a:lstStyle>
                      <a:lvl1pPr defTabSz="912813">
                        <a:spcBef>
                          <a:spcPct val="20000"/>
                        </a:spcBef>
                        <a:defRPr kumimoji="1" sz="5800">
                          <a:solidFill>
                            <a:schemeClr val="tx1"/>
                          </a:solidFill>
                          <a:latin typeface="Arial" pitchFamily="34" charset="0"/>
                          <a:ea typeface="新細明體" pitchFamily="18" charset="-120"/>
                        </a:defRPr>
                      </a:lvl1pPr>
                      <a:lvl2pPr defTabSz="912813">
                        <a:spcBef>
                          <a:spcPct val="20000"/>
                        </a:spcBef>
                        <a:defRPr kumimoji="1" sz="5000">
                          <a:solidFill>
                            <a:schemeClr val="tx1"/>
                          </a:solidFill>
                          <a:latin typeface="Arial" pitchFamily="34" charset="0"/>
                          <a:ea typeface="新細明體" pitchFamily="18" charset="-120"/>
                        </a:defRPr>
                      </a:lvl2pPr>
                      <a:lvl3pPr defTabSz="912813">
                        <a:spcBef>
                          <a:spcPct val="20000"/>
                        </a:spcBef>
                        <a:defRPr kumimoji="1" sz="4400">
                          <a:solidFill>
                            <a:schemeClr val="tx1"/>
                          </a:solidFill>
                          <a:latin typeface="Arial" pitchFamily="34" charset="0"/>
                          <a:ea typeface="新細明體" pitchFamily="18" charset="-120"/>
                        </a:defRPr>
                      </a:lvl3pPr>
                      <a:lvl4pPr defTabSz="912813">
                        <a:spcBef>
                          <a:spcPct val="20000"/>
                        </a:spcBef>
                        <a:defRPr kumimoji="1" sz="3600">
                          <a:solidFill>
                            <a:schemeClr val="tx1"/>
                          </a:solidFill>
                          <a:latin typeface="Arial" pitchFamily="34" charset="0"/>
                          <a:ea typeface="新細明體" pitchFamily="18" charset="-120"/>
                        </a:defRPr>
                      </a:lvl4pPr>
                      <a:lvl5pPr defTabSz="912813">
                        <a:spcBef>
                          <a:spcPct val="20000"/>
                        </a:spcBef>
                        <a:defRPr kumimoji="1" sz="3600">
                          <a:solidFill>
                            <a:schemeClr val="tx1"/>
                          </a:solidFill>
                          <a:latin typeface="Arial" pitchFamily="34" charset="0"/>
                          <a:ea typeface="新細明體" pitchFamily="18" charset="-120"/>
                        </a:defRPr>
                      </a:lvl5pPr>
                      <a:lvl6pPr marL="2282825" indent="3175" defTabSz="912813" eaLnBrk="0" fontAlgn="base" hangingPunct="0">
                        <a:spcBef>
                          <a:spcPct val="20000"/>
                        </a:spcBef>
                        <a:spcAft>
                          <a:spcPct val="0"/>
                        </a:spcAft>
                        <a:defRPr kumimoji="1" sz="3600">
                          <a:solidFill>
                            <a:schemeClr val="tx1"/>
                          </a:solidFill>
                          <a:latin typeface="Arial" pitchFamily="34" charset="0"/>
                          <a:ea typeface="新細明體" pitchFamily="18" charset="-120"/>
                        </a:defRPr>
                      </a:lvl6pPr>
                      <a:lvl7pPr marL="2740025" indent="3175" defTabSz="912813" eaLnBrk="0" fontAlgn="base" hangingPunct="0">
                        <a:spcBef>
                          <a:spcPct val="20000"/>
                        </a:spcBef>
                        <a:spcAft>
                          <a:spcPct val="0"/>
                        </a:spcAft>
                        <a:defRPr kumimoji="1" sz="3600">
                          <a:solidFill>
                            <a:schemeClr val="tx1"/>
                          </a:solidFill>
                          <a:latin typeface="Arial" pitchFamily="34" charset="0"/>
                          <a:ea typeface="新細明體" pitchFamily="18" charset="-120"/>
                        </a:defRPr>
                      </a:lvl7pPr>
                      <a:lvl8pPr marL="3197225" indent="3175" defTabSz="912813" eaLnBrk="0" fontAlgn="base" hangingPunct="0">
                        <a:spcBef>
                          <a:spcPct val="20000"/>
                        </a:spcBef>
                        <a:spcAft>
                          <a:spcPct val="0"/>
                        </a:spcAft>
                        <a:defRPr kumimoji="1" sz="3600">
                          <a:solidFill>
                            <a:schemeClr val="tx1"/>
                          </a:solidFill>
                          <a:latin typeface="Arial" pitchFamily="34" charset="0"/>
                          <a:ea typeface="新細明體" pitchFamily="18" charset="-120"/>
                        </a:defRPr>
                      </a:lvl8pPr>
                      <a:lvl9pPr marL="3654425" indent="3175" defTabSz="912813" eaLnBrk="0" fontAlgn="base" hangingPunct="0">
                        <a:spcBef>
                          <a:spcPct val="20000"/>
                        </a:spcBef>
                        <a:spcAft>
                          <a:spcPct val="0"/>
                        </a:spcAft>
                        <a:defRPr kumimoji="1" sz="3600">
                          <a:solidFill>
                            <a:schemeClr val="tx1"/>
                          </a:solidFill>
                          <a:latin typeface="Arial" pitchFamily="34" charset="0"/>
                          <a:ea typeface="新細明體" pitchFamily="18" charset="-120"/>
                        </a:defRPr>
                      </a:lvl9pPr>
                    </a:lstStyle>
                    <a:p>
                      <a:pPr marL="0" marR="0" lvl="0" indent="0" algn="ctr" defTabSz="912813" rtl="0" eaLnBrk="1" fontAlgn="base" latinLnBrk="0" hangingPunct="1">
                        <a:lnSpc>
                          <a:spcPct val="100000"/>
                        </a:lnSpc>
                        <a:spcBef>
                          <a:spcPct val="0"/>
                        </a:spcBef>
                        <a:spcAft>
                          <a:spcPct val="0"/>
                        </a:spcAft>
                        <a:buClrTx/>
                        <a:buSzTx/>
                        <a:buFontTx/>
                        <a:buNone/>
                        <a:tabLst/>
                      </a:pPr>
                      <a:r>
                        <a:rPr kumimoji="0" lang="en-US" altLang="zh-TW" sz="2400" b="1" i="0" u="none" strike="noStrike" cap="none" normalizeH="0" baseline="0" smtClean="0">
                          <a:ln>
                            <a:noFill/>
                          </a:ln>
                          <a:solidFill>
                            <a:srgbClr val="FF0000"/>
                          </a:solidFill>
                          <a:effectLst/>
                          <a:latin typeface="微軟正黑體" pitchFamily="34" charset="-120"/>
                          <a:ea typeface="微軟正黑體" pitchFamily="34" charset="-120"/>
                          <a:cs typeface="Times New Roman" pitchFamily="18" charset="0"/>
                        </a:rPr>
                        <a:t>●*/○</a:t>
                      </a:r>
                      <a:endParaRPr kumimoji="0" lang="zh-TW" altLang="zh-TW" sz="2400" b="1" i="0" u="none" strike="noStrike" cap="none" normalizeH="0" baseline="0" smtClean="0">
                        <a:ln>
                          <a:noFill/>
                        </a:ln>
                        <a:solidFill>
                          <a:srgbClr val="000000"/>
                        </a:solidFill>
                        <a:effectLst/>
                        <a:latin typeface="微軟正黑體" pitchFamily="34" charset="-120"/>
                        <a:ea typeface="微軟正黑體" pitchFamily="34" charset="-120"/>
                        <a:cs typeface="Times New Roman" pitchFamily="18" charset="0"/>
                      </a:endParaRPr>
                    </a:p>
                  </a:txBody>
                  <a:tcPr marL="35564" marR="35564" marT="0" marB="0" anchor="ctr"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solidFill>
                      <a:srgbClr val="FFE1E1"/>
                    </a:solidFill>
                  </a:tcPr>
                </a:tc>
                <a:tc vMerge="1">
                  <a:txBody>
                    <a:bodyPr/>
                    <a:lstStyle/>
                    <a:p>
                      <a:endParaRPr lang="zh-TW" altLang="en-US"/>
                    </a:p>
                  </a:txBody>
                  <a:tcPr/>
                </a:tc>
                <a:tc>
                  <a:txBody>
                    <a:bodyPr/>
                    <a:lstStyle>
                      <a:lvl1pPr defTabSz="912813">
                        <a:spcBef>
                          <a:spcPct val="20000"/>
                        </a:spcBef>
                        <a:defRPr kumimoji="1" sz="5800">
                          <a:solidFill>
                            <a:schemeClr val="tx1"/>
                          </a:solidFill>
                          <a:latin typeface="Arial" pitchFamily="34" charset="0"/>
                          <a:ea typeface="新細明體" pitchFamily="18" charset="-120"/>
                        </a:defRPr>
                      </a:lvl1pPr>
                      <a:lvl2pPr defTabSz="912813">
                        <a:spcBef>
                          <a:spcPct val="20000"/>
                        </a:spcBef>
                        <a:defRPr kumimoji="1" sz="5000">
                          <a:solidFill>
                            <a:schemeClr val="tx1"/>
                          </a:solidFill>
                          <a:latin typeface="Arial" pitchFamily="34" charset="0"/>
                          <a:ea typeface="新細明體" pitchFamily="18" charset="-120"/>
                        </a:defRPr>
                      </a:lvl2pPr>
                      <a:lvl3pPr defTabSz="912813">
                        <a:spcBef>
                          <a:spcPct val="20000"/>
                        </a:spcBef>
                        <a:defRPr kumimoji="1" sz="4400">
                          <a:solidFill>
                            <a:schemeClr val="tx1"/>
                          </a:solidFill>
                          <a:latin typeface="Arial" pitchFamily="34" charset="0"/>
                          <a:ea typeface="新細明體" pitchFamily="18" charset="-120"/>
                        </a:defRPr>
                      </a:lvl3pPr>
                      <a:lvl4pPr defTabSz="912813">
                        <a:spcBef>
                          <a:spcPct val="20000"/>
                        </a:spcBef>
                        <a:defRPr kumimoji="1" sz="3600">
                          <a:solidFill>
                            <a:schemeClr val="tx1"/>
                          </a:solidFill>
                          <a:latin typeface="Arial" pitchFamily="34" charset="0"/>
                          <a:ea typeface="新細明體" pitchFamily="18" charset="-120"/>
                        </a:defRPr>
                      </a:lvl4pPr>
                      <a:lvl5pPr defTabSz="912813">
                        <a:spcBef>
                          <a:spcPct val="20000"/>
                        </a:spcBef>
                        <a:defRPr kumimoji="1" sz="3600">
                          <a:solidFill>
                            <a:schemeClr val="tx1"/>
                          </a:solidFill>
                          <a:latin typeface="Arial" pitchFamily="34" charset="0"/>
                          <a:ea typeface="新細明體" pitchFamily="18" charset="-120"/>
                        </a:defRPr>
                      </a:lvl5pPr>
                      <a:lvl6pPr marL="2282825" indent="3175" defTabSz="912813" eaLnBrk="0" fontAlgn="base" hangingPunct="0">
                        <a:spcBef>
                          <a:spcPct val="20000"/>
                        </a:spcBef>
                        <a:spcAft>
                          <a:spcPct val="0"/>
                        </a:spcAft>
                        <a:defRPr kumimoji="1" sz="3600">
                          <a:solidFill>
                            <a:schemeClr val="tx1"/>
                          </a:solidFill>
                          <a:latin typeface="Arial" pitchFamily="34" charset="0"/>
                          <a:ea typeface="新細明體" pitchFamily="18" charset="-120"/>
                        </a:defRPr>
                      </a:lvl6pPr>
                      <a:lvl7pPr marL="2740025" indent="3175" defTabSz="912813" eaLnBrk="0" fontAlgn="base" hangingPunct="0">
                        <a:spcBef>
                          <a:spcPct val="20000"/>
                        </a:spcBef>
                        <a:spcAft>
                          <a:spcPct val="0"/>
                        </a:spcAft>
                        <a:defRPr kumimoji="1" sz="3600">
                          <a:solidFill>
                            <a:schemeClr val="tx1"/>
                          </a:solidFill>
                          <a:latin typeface="Arial" pitchFamily="34" charset="0"/>
                          <a:ea typeface="新細明體" pitchFamily="18" charset="-120"/>
                        </a:defRPr>
                      </a:lvl7pPr>
                      <a:lvl8pPr marL="3197225" indent="3175" defTabSz="912813" eaLnBrk="0" fontAlgn="base" hangingPunct="0">
                        <a:spcBef>
                          <a:spcPct val="20000"/>
                        </a:spcBef>
                        <a:spcAft>
                          <a:spcPct val="0"/>
                        </a:spcAft>
                        <a:defRPr kumimoji="1" sz="3600">
                          <a:solidFill>
                            <a:schemeClr val="tx1"/>
                          </a:solidFill>
                          <a:latin typeface="Arial" pitchFamily="34" charset="0"/>
                          <a:ea typeface="新細明體" pitchFamily="18" charset="-120"/>
                        </a:defRPr>
                      </a:lvl8pPr>
                      <a:lvl9pPr marL="3654425" indent="3175" defTabSz="912813" eaLnBrk="0" fontAlgn="base" hangingPunct="0">
                        <a:spcBef>
                          <a:spcPct val="20000"/>
                        </a:spcBef>
                        <a:spcAft>
                          <a:spcPct val="0"/>
                        </a:spcAft>
                        <a:defRPr kumimoji="1" sz="3600">
                          <a:solidFill>
                            <a:schemeClr val="tx1"/>
                          </a:solidFill>
                          <a:latin typeface="Arial" pitchFamily="34" charset="0"/>
                          <a:ea typeface="新細明體" pitchFamily="18" charset="-120"/>
                        </a:defRPr>
                      </a:lvl9pPr>
                    </a:lstStyle>
                    <a:p>
                      <a:pPr marL="0" marR="0" lvl="0" indent="0" algn="ctr" defTabSz="912813" rtl="0" eaLnBrk="1" fontAlgn="base" latinLnBrk="0" hangingPunct="1">
                        <a:lnSpc>
                          <a:spcPct val="100000"/>
                        </a:lnSpc>
                        <a:spcBef>
                          <a:spcPct val="0"/>
                        </a:spcBef>
                        <a:spcAft>
                          <a:spcPct val="0"/>
                        </a:spcAft>
                        <a:buClrTx/>
                        <a:buSzTx/>
                        <a:buFontTx/>
                        <a:buNone/>
                        <a:tabLst/>
                      </a:pPr>
                      <a:r>
                        <a:rPr kumimoji="0" lang="zh-TW" altLang="zh-TW" sz="2400" b="1" i="0" u="none" strike="noStrike" cap="none" normalizeH="0" baseline="0" smtClean="0">
                          <a:ln>
                            <a:noFill/>
                          </a:ln>
                          <a:solidFill>
                            <a:srgbClr val="000000"/>
                          </a:solidFill>
                          <a:effectLst/>
                          <a:latin typeface="Calibri" pitchFamily="34" charset="0"/>
                          <a:ea typeface="新細明體" pitchFamily="18" charset="-120"/>
                        </a:rPr>
                        <a:t>╳</a:t>
                      </a:r>
                      <a:endParaRPr kumimoji="0" lang="zh-TW" altLang="zh-TW" sz="2400" b="1" i="0" u="none" strike="noStrike" cap="none" normalizeH="0" baseline="0" smtClean="0">
                        <a:ln>
                          <a:noFill/>
                        </a:ln>
                        <a:solidFill>
                          <a:srgbClr val="000000"/>
                        </a:solidFill>
                        <a:effectLst/>
                        <a:latin typeface="Calibri" pitchFamily="34" charset="0"/>
                        <a:ea typeface="微軟正黑體" pitchFamily="34" charset="-120"/>
                        <a:cs typeface="Times New Roman" pitchFamily="18" charset="0"/>
                      </a:endParaRPr>
                    </a:p>
                  </a:txBody>
                  <a:tcPr marL="35564" marR="35564" marT="0" marB="0" anchor="ctr"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solidFill>
                      <a:srgbClr val="FFE1E1"/>
                    </a:solidFill>
                  </a:tcPr>
                </a:tc>
                <a:tc>
                  <a:txBody>
                    <a:bodyPr/>
                    <a:lstStyle>
                      <a:lvl1pPr defTabSz="912813">
                        <a:spcBef>
                          <a:spcPct val="20000"/>
                        </a:spcBef>
                        <a:defRPr kumimoji="1" sz="5800">
                          <a:solidFill>
                            <a:schemeClr val="tx1"/>
                          </a:solidFill>
                          <a:latin typeface="Arial" pitchFamily="34" charset="0"/>
                          <a:ea typeface="新細明體" pitchFamily="18" charset="-120"/>
                        </a:defRPr>
                      </a:lvl1pPr>
                      <a:lvl2pPr defTabSz="912813">
                        <a:spcBef>
                          <a:spcPct val="20000"/>
                        </a:spcBef>
                        <a:defRPr kumimoji="1" sz="5000">
                          <a:solidFill>
                            <a:schemeClr val="tx1"/>
                          </a:solidFill>
                          <a:latin typeface="Arial" pitchFamily="34" charset="0"/>
                          <a:ea typeface="新細明體" pitchFamily="18" charset="-120"/>
                        </a:defRPr>
                      </a:lvl2pPr>
                      <a:lvl3pPr defTabSz="912813">
                        <a:spcBef>
                          <a:spcPct val="20000"/>
                        </a:spcBef>
                        <a:defRPr kumimoji="1" sz="4400">
                          <a:solidFill>
                            <a:schemeClr val="tx1"/>
                          </a:solidFill>
                          <a:latin typeface="Arial" pitchFamily="34" charset="0"/>
                          <a:ea typeface="新細明體" pitchFamily="18" charset="-120"/>
                        </a:defRPr>
                      </a:lvl3pPr>
                      <a:lvl4pPr defTabSz="912813">
                        <a:spcBef>
                          <a:spcPct val="20000"/>
                        </a:spcBef>
                        <a:defRPr kumimoji="1" sz="3600">
                          <a:solidFill>
                            <a:schemeClr val="tx1"/>
                          </a:solidFill>
                          <a:latin typeface="Arial" pitchFamily="34" charset="0"/>
                          <a:ea typeface="新細明體" pitchFamily="18" charset="-120"/>
                        </a:defRPr>
                      </a:lvl4pPr>
                      <a:lvl5pPr defTabSz="912813">
                        <a:spcBef>
                          <a:spcPct val="20000"/>
                        </a:spcBef>
                        <a:defRPr kumimoji="1" sz="3600">
                          <a:solidFill>
                            <a:schemeClr val="tx1"/>
                          </a:solidFill>
                          <a:latin typeface="Arial" pitchFamily="34" charset="0"/>
                          <a:ea typeface="新細明體" pitchFamily="18" charset="-120"/>
                        </a:defRPr>
                      </a:lvl5pPr>
                      <a:lvl6pPr marL="2282825" indent="3175" defTabSz="912813" eaLnBrk="0" fontAlgn="base" hangingPunct="0">
                        <a:spcBef>
                          <a:spcPct val="20000"/>
                        </a:spcBef>
                        <a:spcAft>
                          <a:spcPct val="0"/>
                        </a:spcAft>
                        <a:defRPr kumimoji="1" sz="3600">
                          <a:solidFill>
                            <a:schemeClr val="tx1"/>
                          </a:solidFill>
                          <a:latin typeface="Arial" pitchFamily="34" charset="0"/>
                          <a:ea typeface="新細明體" pitchFamily="18" charset="-120"/>
                        </a:defRPr>
                      </a:lvl6pPr>
                      <a:lvl7pPr marL="2740025" indent="3175" defTabSz="912813" eaLnBrk="0" fontAlgn="base" hangingPunct="0">
                        <a:spcBef>
                          <a:spcPct val="20000"/>
                        </a:spcBef>
                        <a:spcAft>
                          <a:spcPct val="0"/>
                        </a:spcAft>
                        <a:defRPr kumimoji="1" sz="3600">
                          <a:solidFill>
                            <a:schemeClr val="tx1"/>
                          </a:solidFill>
                          <a:latin typeface="Arial" pitchFamily="34" charset="0"/>
                          <a:ea typeface="新細明體" pitchFamily="18" charset="-120"/>
                        </a:defRPr>
                      </a:lvl7pPr>
                      <a:lvl8pPr marL="3197225" indent="3175" defTabSz="912813" eaLnBrk="0" fontAlgn="base" hangingPunct="0">
                        <a:spcBef>
                          <a:spcPct val="20000"/>
                        </a:spcBef>
                        <a:spcAft>
                          <a:spcPct val="0"/>
                        </a:spcAft>
                        <a:defRPr kumimoji="1" sz="3600">
                          <a:solidFill>
                            <a:schemeClr val="tx1"/>
                          </a:solidFill>
                          <a:latin typeface="Arial" pitchFamily="34" charset="0"/>
                          <a:ea typeface="新細明體" pitchFamily="18" charset="-120"/>
                        </a:defRPr>
                      </a:lvl8pPr>
                      <a:lvl9pPr marL="3654425" indent="3175" defTabSz="912813" eaLnBrk="0" fontAlgn="base" hangingPunct="0">
                        <a:spcBef>
                          <a:spcPct val="20000"/>
                        </a:spcBef>
                        <a:spcAft>
                          <a:spcPct val="0"/>
                        </a:spcAft>
                        <a:defRPr kumimoji="1" sz="3600">
                          <a:solidFill>
                            <a:schemeClr val="tx1"/>
                          </a:solidFill>
                          <a:latin typeface="Arial" pitchFamily="34" charset="0"/>
                          <a:ea typeface="新細明體" pitchFamily="18" charset="-120"/>
                        </a:defRPr>
                      </a:lvl9pPr>
                    </a:lstStyle>
                    <a:p>
                      <a:pPr marL="0" marR="0" lvl="0" indent="0" algn="ctr" defTabSz="912813" rtl="0" eaLnBrk="1" fontAlgn="base" latinLnBrk="0" hangingPunct="1">
                        <a:lnSpc>
                          <a:spcPct val="100000"/>
                        </a:lnSpc>
                        <a:spcBef>
                          <a:spcPct val="0"/>
                        </a:spcBef>
                        <a:spcAft>
                          <a:spcPct val="0"/>
                        </a:spcAft>
                        <a:buClrTx/>
                        <a:buSzTx/>
                        <a:buFontTx/>
                        <a:buNone/>
                        <a:tabLst/>
                      </a:pPr>
                      <a:r>
                        <a:rPr kumimoji="0" lang="zh-TW" altLang="zh-TW" sz="2400" b="1" i="0" u="none" strike="noStrike" cap="none" normalizeH="0" baseline="0" dirty="0" smtClean="0">
                          <a:ln>
                            <a:noFill/>
                          </a:ln>
                          <a:solidFill>
                            <a:srgbClr val="000000"/>
                          </a:solidFill>
                          <a:effectLst/>
                          <a:latin typeface="Calibri" pitchFamily="34" charset="0"/>
                          <a:ea typeface="新細明體" pitchFamily="18" charset="-120"/>
                        </a:rPr>
                        <a:t>╳</a:t>
                      </a:r>
                      <a:endParaRPr kumimoji="0" lang="zh-TW" altLang="zh-TW" sz="2400" b="1" i="0" u="none" strike="noStrike" cap="none" normalizeH="0" baseline="0" dirty="0" smtClean="0">
                        <a:ln>
                          <a:noFill/>
                        </a:ln>
                        <a:solidFill>
                          <a:srgbClr val="000000"/>
                        </a:solidFill>
                        <a:effectLst/>
                        <a:latin typeface="Calibri" pitchFamily="34" charset="0"/>
                        <a:ea typeface="微軟正黑體" pitchFamily="34" charset="-120"/>
                        <a:cs typeface="Times New Roman" pitchFamily="18" charset="0"/>
                      </a:endParaRPr>
                    </a:p>
                  </a:txBody>
                  <a:tcPr marL="35564" marR="35564" marT="0" marB="0" anchor="ctr"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solidFill>
                      <a:srgbClr val="FFE1E1"/>
                    </a:solidFill>
                  </a:tcPr>
                </a:tc>
                <a:tc vMerge="1">
                  <a:txBody>
                    <a:bodyPr/>
                    <a:lstStyle/>
                    <a:p>
                      <a:endParaRPr lang="zh-TW" altLang="en-US"/>
                    </a:p>
                  </a:txBody>
                  <a:tcPr/>
                </a:tc>
                <a:tc vMerge="1">
                  <a:txBody>
                    <a:bodyPr/>
                    <a:lstStyle/>
                    <a:p>
                      <a:endParaRPr lang="zh-TW" altLang="en-US"/>
                    </a:p>
                  </a:txBody>
                  <a:tcPr/>
                </a:tc>
                <a:tc vMerge="1">
                  <a:txBody>
                    <a:bodyPr/>
                    <a:lstStyle/>
                    <a:p>
                      <a:endParaRPr lang="zh-TW" altLang="en-US"/>
                    </a:p>
                  </a:txBody>
                  <a:tcPr/>
                </a:tc>
              </a:tr>
              <a:tr h="863600">
                <a:tc vMerge="1">
                  <a:txBody>
                    <a:bodyPr/>
                    <a:lstStyle/>
                    <a:p>
                      <a:endParaRPr lang="zh-TW" altLang="en-US"/>
                    </a:p>
                  </a:txBody>
                  <a:tcPr/>
                </a:tc>
                <a:tc vMerge="1">
                  <a:txBody>
                    <a:bodyPr/>
                    <a:lstStyle/>
                    <a:p>
                      <a:endParaRPr lang="zh-TW" altLang="en-US"/>
                    </a:p>
                  </a:txBody>
                  <a:tcPr/>
                </a:tc>
                <a:tc>
                  <a:txBody>
                    <a:bodyPr/>
                    <a:lstStyle>
                      <a:lvl1pPr defTabSz="912813">
                        <a:spcBef>
                          <a:spcPct val="20000"/>
                        </a:spcBef>
                        <a:defRPr kumimoji="1" sz="5800">
                          <a:solidFill>
                            <a:schemeClr val="tx1"/>
                          </a:solidFill>
                          <a:latin typeface="Arial" pitchFamily="34" charset="0"/>
                          <a:ea typeface="新細明體" pitchFamily="18" charset="-120"/>
                        </a:defRPr>
                      </a:lvl1pPr>
                      <a:lvl2pPr defTabSz="912813">
                        <a:spcBef>
                          <a:spcPct val="20000"/>
                        </a:spcBef>
                        <a:defRPr kumimoji="1" sz="5000">
                          <a:solidFill>
                            <a:schemeClr val="tx1"/>
                          </a:solidFill>
                          <a:latin typeface="Arial" pitchFamily="34" charset="0"/>
                          <a:ea typeface="新細明體" pitchFamily="18" charset="-120"/>
                        </a:defRPr>
                      </a:lvl2pPr>
                      <a:lvl3pPr defTabSz="912813">
                        <a:spcBef>
                          <a:spcPct val="20000"/>
                        </a:spcBef>
                        <a:defRPr kumimoji="1" sz="4400">
                          <a:solidFill>
                            <a:schemeClr val="tx1"/>
                          </a:solidFill>
                          <a:latin typeface="Arial" pitchFamily="34" charset="0"/>
                          <a:ea typeface="新細明體" pitchFamily="18" charset="-120"/>
                        </a:defRPr>
                      </a:lvl3pPr>
                      <a:lvl4pPr defTabSz="912813">
                        <a:spcBef>
                          <a:spcPct val="20000"/>
                        </a:spcBef>
                        <a:defRPr kumimoji="1" sz="3600">
                          <a:solidFill>
                            <a:schemeClr val="tx1"/>
                          </a:solidFill>
                          <a:latin typeface="Arial" pitchFamily="34" charset="0"/>
                          <a:ea typeface="新細明體" pitchFamily="18" charset="-120"/>
                        </a:defRPr>
                      </a:lvl4pPr>
                      <a:lvl5pPr defTabSz="912813">
                        <a:spcBef>
                          <a:spcPct val="20000"/>
                        </a:spcBef>
                        <a:defRPr kumimoji="1" sz="3600">
                          <a:solidFill>
                            <a:schemeClr val="tx1"/>
                          </a:solidFill>
                          <a:latin typeface="Arial" pitchFamily="34" charset="0"/>
                          <a:ea typeface="新細明體" pitchFamily="18" charset="-120"/>
                        </a:defRPr>
                      </a:lvl5pPr>
                      <a:lvl6pPr marL="2282825" indent="3175" defTabSz="912813" eaLnBrk="0" fontAlgn="base" hangingPunct="0">
                        <a:spcBef>
                          <a:spcPct val="20000"/>
                        </a:spcBef>
                        <a:spcAft>
                          <a:spcPct val="0"/>
                        </a:spcAft>
                        <a:defRPr kumimoji="1" sz="3600">
                          <a:solidFill>
                            <a:schemeClr val="tx1"/>
                          </a:solidFill>
                          <a:latin typeface="Arial" pitchFamily="34" charset="0"/>
                          <a:ea typeface="新細明體" pitchFamily="18" charset="-120"/>
                        </a:defRPr>
                      </a:lvl6pPr>
                      <a:lvl7pPr marL="2740025" indent="3175" defTabSz="912813" eaLnBrk="0" fontAlgn="base" hangingPunct="0">
                        <a:spcBef>
                          <a:spcPct val="20000"/>
                        </a:spcBef>
                        <a:spcAft>
                          <a:spcPct val="0"/>
                        </a:spcAft>
                        <a:defRPr kumimoji="1" sz="3600">
                          <a:solidFill>
                            <a:schemeClr val="tx1"/>
                          </a:solidFill>
                          <a:latin typeface="Arial" pitchFamily="34" charset="0"/>
                          <a:ea typeface="新細明體" pitchFamily="18" charset="-120"/>
                        </a:defRPr>
                      </a:lvl7pPr>
                      <a:lvl8pPr marL="3197225" indent="3175" defTabSz="912813" eaLnBrk="0" fontAlgn="base" hangingPunct="0">
                        <a:spcBef>
                          <a:spcPct val="20000"/>
                        </a:spcBef>
                        <a:spcAft>
                          <a:spcPct val="0"/>
                        </a:spcAft>
                        <a:defRPr kumimoji="1" sz="3600">
                          <a:solidFill>
                            <a:schemeClr val="tx1"/>
                          </a:solidFill>
                          <a:latin typeface="Arial" pitchFamily="34" charset="0"/>
                          <a:ea typeface="新細明體" pitchFamily="18" charset="-120"/>
                        </a:defRPr>
                      </a:lvl8pPr>
                      <a:lvl9pPr marL="3654425" indent="3175" defTabSz="912813" eaLnBrk="0" fontAlgn="base" hangingPunct="0">
                        <a:spcBef>
                          <a:spcPct val="20000"/>
                        </a:spcBef>
                        <a:spcAft>
                          <a:spcPct val="0"/>
                        </a:spcAft>
                        <a:defRPr kumimoji="1" sz="3600">
                          <a:solidFill>
                            <a:schemeClr val="tx1"/>
                          </a:solidFill>
                          <a:latin typeface="Arial" pitchFamily="34" charset="0"/>
                          <a:ea typeface="新細明體" pitchFamily="18" charset="-120"/>
                        </a:defRPr>
                      </a:lvl9pPr>
                    </a:lstStyle>
                    <a:p>
                      <a:pPr marL="0" marR="0" lvl="0" indent="0" algn="l" defTabSz="912813" rtl="0" eaLnBrk="1" fontAlgn="base" latinLnBrk="0" hangingPunct="1">
                        <a:lnSpc>
                          <a:spcPct val="100000"/>
                        </a:lnSpc>
                        <a:spcBef>
                          <a:spcPct val="0"/>
                        </a:spcBef>
                        <a:spcAft>
                          <a:spcPct val="0"/>
                        </a:spcAft>
                        <a:buClrTx/>
                        <a:buSzTx/>
                        <a:buFontTx/>
                        <a:buNone/>
                        <a:tabLst/>
                      </a:pPr>
                      <a:r>
                        <a:rPr kumimoji="0" lang="zh-TW" altLang="zh-TW" sz="2400" b="1" i="0" u="none" strike="noStrike" cap="none" normalizeH="0" baseline="0" dirty="0" smtClean="0">
                          <a:ln>
                            <a:noFill/>
                          </a:ln>
                          <a:solidFill>
                            <a:srgbClr val="000000"/>
                          </a:solidFill>
                          <a:effectLst/>
                          <a:latin typeface="Times New Roman" pitchFamily="18" charset="0"/>
                          <a:ea typeface="微軟正黑體" pitchFamily="34" charset="-120"/>
                          <a:cs typeface="Times New Roman" pitchFamily="18" charset="0"/>
                        </a:rPr>
                        <a:t>禽畜糞尿資源化設施</a:t>
                      </a:r>
                      <a:endParaRPr kumimoji="0" lang="zh-TW" altLang="zh-TW" sz="2400" b="1" i="0" u="none" strike="noStrike" cap="none" normalizeH="0" baseline="0" dirty="0" smtClean="0">
                        <a:ln>
                          <a:noFill/>
                        </a:ln>
                        <a:solidFill>
                          <a:srgbClr val="000000"/>
                        </a:solidFill>
                        <a:effectLst/>
                        <a:latin typeface="Calibri" pitchFamily="34" charset="0"/>
                        <a:ea typeface="微軟正黑體" pitchFamily="34" charset="-120"/>
                        <a:cs typeface="Times New Roman" pitchFamily="18" charset="0"/>
                      </a:endParaRPr>
                    </a:p>
                  </a:txBody>
                  <a:tcPr marL="35564" marR="35564" marT="0" marB="0" anchor="ctr"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solidFill>
                      <a:srgbClr val="FFE1E1"/>
                    </a:solidFill>
                  </a:tcPr>
                </a:tc>
                <a:tc>
                  <a:txBody>
                    <a:bodyPr/>
                    <a:lstStyle>
                      <a:lvl1pPr defTabSz="912813">
                        <a:spcBef>
                          <a:spcPct val="20000"/>
                        </a:spcBef>
                        <a:defRPr kumimoji="1" sz="5800">
                          <a:solidFill>
                            <a:schemeClr val="tx1"/>
                          </a:solidFill>
                          <a:latin typeface="Arial" pitchFamily="34" charset="0"/>
                          <a:ea typeface="新細明體" pitchFamily="18" charset="-120"/>
                        </a:defRPr>
                      </a:lvl1pPr>
                      <a:lvl2pPr defTabSz="912813">
                        <a:spcBef>
                          <a:spcPct val="20000"/>
                        </a:spcBef>
                        <a:defRPr kumimoji="1" sz="5000">
                          <a:solidFill>
                            <a:schemeClr val="tx1"/>
                          </a:solidFill>
                          <a:latin typeface="Arial" pitchFamily="34" charset="0"/>
                          <a:ea typeface="新細明體" pitchFamily="18" charset="-120"/>
                        </a:defRPr>
                      </a:lvl2pPr>
                      <a:lvl3pPr defTabSz="912813">
                        <a:spcBef>
                          <a:spcPct val="20000"/>
                        </a:spcBef>
                        <a:defRPr kumimoji="1" sz="4400">
                          <a:solidFill>
                            <a:schemeClr val="tx1"/>
                          </a:solidFill>
                          <a:latin typeface="Arial" pitchFamily="34" charset="0"/>
                          <a:ea typeface="新細明體" pitchFamily="18" charset="-120"/>
                        </a:defRPr>
                      </a:lvl3pPr>
                      <a:lvl4pPr defTabSz="912813">
                        <a:spcBef>
                          <a:spcPct val="20000"/>
                        </a:spcBef>
                        <a:defRPr kumimoji="1" sz="3600">
                          <a:solidFill>
                            <a:schemeClr val="tx1"/>
                          </a:solidFill>
                          <a:latin typeface="Arial" pitchFamily="34" charset="0"/>
                          <a:ea typeface="新細明體" pitchFamily="18" charset="-120"/>
                        </a:defRPr>
                      </a:lvl4pPr>
                      <a:lvl5pPr defTabSz="912813">
                        <a:spcBef>
                          <a:spcPct val="20000"/>
                        </a:spcBef>
                        <a:defRPr kumimoji="1" sz="3600">
                          <a:solidFill>
                            <a:schemeClr val="tx1"/>
                          </a:solidFill>
                          <a:latin typeface="Arial" pitchFamily="34" charset="0"/>
                          <a:ea typeface="新細明體" pitchFamily="18" charset="-120"/>
                        </a:defRPr>
                      </a:lvl5pPr>
                      <a:lvl6pPr marL="2282825" indent="3175" defTabSz="912813" eaLnBrk="0" fontAlgn="base" hangingPunct="0">
                        <a:spcBef>
                          <a:spcPct val="20000"/>
                        </a:spcBef>
                        <a:spcAft>
                          <a:spcPct val="0"/>
                        </a:spcAft>
                        <a:defRPr kumimoji="1" sz="3600">
                          <a:solidFill>
                            <a:schemeClr val="tx1"/>
                          </a:solidFill>
                          <a:latin typeface="Arial" pitchFamily="34" charset="0"/>
                          <a:ea typeface="新細明體" pitchFamily="18" charset="-120"/>
                        </a:defRPr>
                      </a:lvl6pPr>
                      <a:lvl7pPr marL="2740025" indent="3175" defTabSz="912813" eaLnBrk="0" fontAlgn="base" hangingPunct="0">
                        <a:spcBef>
                          <a:spcPct val="20000"/>
                        </a:spcBef>
                        <a:spcAft>
                          <a:spcPct val="0"/>
                        </a:spcAft>
                        <a:defRPr kumimoji="1" sz="3600">
                          <a:solidFill>
                            <a:schemeClr val="tx1"/>
                          </a:solidFill>
                          <a:latin typeface="Arial" pitchFamily="34" charset="0"/>
                          <a:ea typeface="新細明體" pitchFamily="18" charset="-120"/>
                        </a:defRPr>
                      </a:lvl7pPr>
                      <a:lvl8pPr marL="3197225" indent="3175" defTabSz="912813" eaLnBrk="0" fontAlgn="base" hangingPunct="0">
                        <a:spcBef>
                          <a:spcPct val="20000"/>
                        </a:spcBef>
                        <a:spcAft>
                          <a:spcPct val="0"/>
                        </a:spcAft>
                        <a:defRPr kumimoji="1" sz="3600">
                          <a:solidFill>
                            <a:schemeClr val="tx1"/>
                          </a:solidFill>
                          <a:latin typeface="Arial" pitchFamily="34" charset="0"/>
                          <a:ea typeface="新細明體" pitchFamily="18" charset="-120"/>
                        </a:defRPr>
                      </a:lvl8pPr>
                      <a:lvl9pPr marL="3654425" indent="3175" defTabSz="912813" eaLnBrk="0" fontAlgn="base" hangingPunct="0">
                        <a:spcBef>
                          <a:spcPct val="20000"/>
                        </a:spcBef>
                        <a:spcAft>
                          <a:spcPct val="0"/>
                        </a:spcAft>
                        <a:defRPr kumimoji="1" sz="3600">
                          <a:solidFill>
                            <a:schemeClr val="tx1"/>
                          </a:solidFill>
                          <a:latin typeface="Arial" pitchFamily="34" charset="0"/>
                          <a:ea typeface="新細明體" pitchFamily="18" charset="-120"/>
                        </a:defRPr>
                      </a:lvl9pPr>
                    </a:lstStyle>
                    <a:p>
                      <a:pPr marL="0" marR="0" lvl="0" indent="0" algn="ctr" defTabSz="912813" rtl="0" eaLnBrk="1" fontAlgn="base" latinLnBrk="0" hangingPunct="1">
                        <a:lnSpc>
                          <a:spcPct val="100000"/>
                        </a:lnSpc>
                        <a:spcBef>
                          <a:spcPct val="0"/>
                        </a:spcBef>
                        <a:spcAft>
                          <a:spcPct val="0"/>
                        </a:spcAft>
                        <a:buClrTx/>
                        <a:buSzTx/>
                        <a:buFontTx/>
                        <a:buNone/>
                        <a:tabLst/>
                      </a:pPr>
                      <a:r>
                        <a:rPr kumimoji="0" lang="en-US" altLang="zh-TW" sz="2400" b="1" i="0" u="none" strike="noStrike" cap="none" normalizeH="0" baseline="0" dirty="0" smtClean="0">
                          <a:ln>
                            <a:noFill/>
                          </a:ln>
                          <a:solidFill>
                            <a:srgbClr val="000000"/>
                          </a:solidFill>
                          <a:effectLst/>
                          <a:latin typeface="微軟正黑體" pitchFamily="34" charset="-120"/>
                          <a:ea typeface="微軟正黑體" pitchFamily="34" charset="-120"/>
                          <a:cs typeface="Times New Roman" pitchFamily="18" charset="0"/>
                        </a:rPr>
                        <a:t>●</a:t>
                      </a:r>
                      <a:endParaRPr kumimoji="0" lang="zh-TW" altLang="zh-TW" sz="2400" b="1" i="0" u="none" strike="noStrike" cap="none" normalizeH="0" baseline="0" dirty="0" smtClean="0">
                        <a:ln>
                          <a:noFill/>
                        </a:ln>
                        <a:solidFill>
                          <a:srgbClr val="000000"/>
                        </a:solidFill>
                        <a:effectLst/>
                        <a:latin typeface="微軟正黑體" pitchFamily="34" charset="-120"/>
                        <a:ea typeface="微軟正黑體" pitchFamily="34" charset="-120"/>
                        <a:cs typeface="Times New Roman" pitchFamily="18" charset="0"/>
                      </a:endParaRPr>
                    </a:p>
                  </a:txBody>
                  <a:tcPr marL="35564" marR="35564" marT="0" marB="0" anchor="ctr"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solidFill>
                      <a:srgbClr val="FFE1E1"/>
                    </a:solidFill>
                  </a:tcPr>
                </a:tc>
                <a:tc>
                  <a:txBody>
                    <a:bodyPr/>
                    <a:lstStyle>
                      <a:lvl1pPr defTabSz="912813">
                        <a:spcBef>
                          <a:spcPct val="20000"/>
                        </a:spcBef>
                        <a:defRPr kumimoji="1" sz="5800">
                          <a:solidFill>
                            <a:schemeClr val="tx1"/>
                          </a:solidFill>
                          <a:latin typeface="Arial" pitchFamily="34" charset="0"/>
                          <a:ea typeface="新細明體" pitchFamily="18" charset="-120"/>
                        </a:defRPr>
                      </a:lvl1pPr>
                      <a:lvl2pPr defTabSz="912813">
                        <a:spcBef>
                          <a:spcPct val="20000"/>
                        </a:spcBef>
                        <a:defRPr kumimoji="1" sz="5000">
                          <a:solidFill>
                            <a:schemeClr val="tx1"/>
                          </a:solidFill>
                          <a:latin typeface="Arial" pitchFamily="34" charset="0"/>
                          <a:ea typeface="新細明體" pitchFamily="18" charset="-120"/>
                        </a:defRPr>
                      </a:lvl2pPr>
                      <a:lvl3pPr defTabSz="912813">
                        <a:spcBef>
                          <a:spcPct val="20000"/>
                        </a:spcBef>
                        <a:defRPr kumimoji="1" sz="4400">
                          <a:solidFill>
                            <a:schemeClr val="tx1"/>
                          </a:solidFill>
                          <a:latin typeface="Arial" pitchFamily="34" charset="0"/>
                          <a:ea typeface="新細明體" pitchFamily="18" charset="-120"/>
                        </a:defRPr>
                      </a:lvl3pPr>
                      <a:lvl4pPr defTabSz="912813">
                        <a:spcBef>
                          <a:spcPct val="20000"/>
                        </a:spcBef>
                        <a:defRPr kumimoji="1" sz="3600">
                          <a:solidFill>
                            <a:schemeClr val="tx1"/>
                          </a:solidFill>
                          <a:latin typeface="Arial" pitchFamily="34" charset="0"/>
                          <a:ea typeface="新細明體" pitchFamily="18" charset="-120"/>
                        </a:defRPr>
                      </a:lvl4pPr>
                      <a:lvl5pPr defTabSz="912813">
                        <a:spcBef>
                          <a:spcPct val="20000"/>
                        </a:spcBef>
                        <a:defRPr kumimoji="1" sz="3600">
                          <a:solidFill>
                            <a:schemeClr val="tx1"/>
                          </a:solidFill>
                          <a:latin typeface="Arial" pitchFamily="34" charset="0"/>
                          <a:ea typeface="新細明體" pitchFamily="18" charset="-120"/>
                        </a:defRPr>
                      </a:lvl5pPr>
                      <a:lvl6pPr marL="2282825" indent="3175" defTabSz="912813" eaLnBrk="0" fontAlgn="base" hangingPunct="0">
                        <a:spcBef>
                          <a:spcPct val="20000"/>
                        </a:spcBef>
                        <a:spcAft>
                          <a:spcPct val="0"/>
                        </a:spcAft>
                        <a:defRPr kumimoji="1" sz="3600">
                          <a:solidFill>
                            <a:schemeClr val="tx1"/>
                          </a:solidFill>
                          <a:latin typeface="Arial" pitchFamily="34" charset="0"/>
                          <a:ea typeface="新細明體" pitchFamily="18" charset="-120"/>
                        </a:defRPr>
                      </a:lvl6pPr>
                      <a:lvl7pPr marL="2740025" indent="3175" defTabSz="912813" eaLnBrk="0" fontAlgn="base" hangingPunct="0">
                        <a:spcBef>
                          <a:spcPct val="20000"/>
                        </a:spcBef>
                        <a:spcAft>
                          <a:spcPct val="0"/>
                        </a:spcAft>
                        <a:defRPr kumimoji="1" sz="3600">
                          <a:solidFill>
                            <a:schemeClr val="tx1"/>
                          </a:solidFill>
                          <a:latin typeface="Arial" pitchFamily="34" charset="0"/>
                          <a:ea typeface="新細明體" pitchFamily="18" charset="-120"/>
                        </a:defRPr>
                      </a:lvl7pPr>
                      <a:lvl8pPr marL="3197225" indent="3175" defTabSz="912813" eaLnBrk="0" fontAlgn="base" hangingPunct="0">
                        <a:spcBef>
                          <a:spcPct val="20000"/>
                        </a:spcBef>
                        <a:spcAft>
                          <a:spcPct val="0"/>
                        </a:spcAft>
                        <a:defRPr kumimoji="1" sz="3600">
                          <a:solidFill>
                            <a:schemeClr val="tx1"/>
                          </a:solidFill>
                          <a:latin typeface="Arial" pitchFamily="34" charset="0"/>
                          <a:ea typeface="新細明體" pitchFamily="18" charset="-120"/>
                        </a:defRPr>
                      </a:lvl8pPr>
                      <a:lvl9pPr marL="3654425" indent="3175" defTabSz="912813" eaLnBrk="0" fontAlgn="base" hangingPunct="0">
                        <a:spcBef>
                          <a:spcPct val="20000"/>
                        </a:spcBef>
                        <a:spcAft>
                          <a:spcPct val="0"/>
                        </a:spcAft>
                        <a:defRPr kumimoji="1" sz="3600">
                          <a:solidFill>
                            <a:schemeClr val="tx1"/>
                          </a:solidFill>
                          <a:latin typeface="Arial" pitchFamily="34" charset="0"/>
                          <a:ea typeface="新細明體" pitchFamily="18" charset="-120"/>
                        </a:defRPr>
                      </a:lvl9pPr>
                    </a:lstStyle>
                    <a:p>
                      <a:pPr marL="0" marR="0" lvl="0" indent="0" algn="ctr" defTabSz="912813" rtl="0" eaLnBrk="1" fontAlgn="base" latinLnBrk="0" hangingPunct="1">
                        <a:lnSpc>
                          <a:spcPct val="100000"/>
                        </a:lnSpc>
                        <a:spcBef>
                          <a:spcPct val="0"/>
                        </a:spcBef>
                        <a:spcAft>
                          <a:spcPct val="0"/>
                        </a:spcAft>
                        <a:buClrTx/>
                        <a:buSzTx/>
                        <a:buFontTx/>
                        <a:buNone/>
                        <a:tabLst/>
                      </a:pPr>
                      <a:r>
                        <a:rPr kumimoji="0" lang="en-US" altLang="zh-TW" sz="2400" b="1" i="0" u="none" strike="noStrike" cap="none" normalizeH="0" baseline="0" dirty="0" smtClean="0">
                          <a:ln>
                            <a:noFill/>
                          </a:ln>
                          <a:solidFill>
                            <a:srgbClr val="000000"/>
                          </a:solidFill>
                          <a:effectLst/>
                          <a:latin typeface="微軟正黑體" pitchFamily="34" charset="-120"/>
                          <a:ea typeface="微軟正黑體" pitchFamily="34" charset="-120"/>
                          <a:cs typeface="Times New Roman" pitchFamily="18" charset="0"/>
                        </a:rPr>
                        <a:t>●</a:t>
                      </a:r>
                      <a:endParaRPr kumimoji="0" lang="zh-TW" altLang="zh-TW" sz="2400" b="1" i="0" u="none" strike="noStrike" cap="none" normalizeH="0" baseline="0" dirty="0" smtClean="0">
                        <a:ln>
                          <a:noFill/>
                        </a:ln>
                        <a:solidFill>
                          <a:srgbClr val="000000"/>
                        </a:solidFill>
                        <a:effectLst/>
                        <a:latin typeface="微軟正黑體" pitchFamily="34" charset="-120"/>
                        <a:ea typeface="微軟正黑體" pitchFamily="34" charset="-120"/>
                        <a:cs typeface="Times New Roman" pitchFamily="18" charset="0"/>
                      </a:endParaRPr>
                    </a:p>
                  </a:txBody>
                  <a:tcPr marL="35564" marR="35564" marT="0" marB="0" anchor="ctr"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solidFill>
                      <a:srgbClr val="FFE1E1"/>
                    </a:solidFill>
                  </a:tcPr>
                </a:tc>
                <a:tc>
                  <a:txBody>
                    <a:bodyPr/>
                    <a:lstStyle>
                      <a:lvl1pPr defTabSz="912813">
                        <a:spcBef>
                          <a:spcPct val="20000"/>
                        </a:spcBef>
                        <a:defRPr kumimoji="1" sz="5800">
                          <a:solidFill>
                            <a:schemeClr val="tx1"/>
                          </a:solidFill>
                          <a:latin typeface="Arial" pitchFamily="34" charset="0"/>
                          <a:ea typeface="新細明體" pitchFamily="18" charset="-120"/>
                        </a:defRPr>
                      </a:lvl1pPr>
                      <a:lvl2pPr defTabSz="912813">
                        <a:spcBef>
                          <a:spcPct val="20000"/>
                        </a:spcBef>
                        <a:defRPr kumimoji="1" sz="5000">
                          <a:solidFill>
                            <a:schemeClr val="tx1"/>
                          </a:solidFill>
                          <a:latin typeface="Arial" pitchFamily="34" charset="0"/>
                          <a:ea typeface="新細明體" pitchFamily="18" charset="-120"/>
                        </a:defRPr>
                      </a:lvl2pPr>
                      <a:lvl3pPr defTabSz="912813">
                        <a:spcBef>
                          <a:spcPct val="20000"/>
                        </a:spcBef>
                        <a:defRPr kumimoji="1" sz="4400">
                          <a:solidFill>
                            <a:schemeClr val="tx1"/>
                          </a:solidFill>
                          <a:latin typeface="Arial" pitchFamily="34" charset="0"/>
                          <a:ea typeface="新細明體" pitchFamily="18" charset="-120"/>
                        </a:defRPr>
                      </a:lvl3pPr>
                      <a:lvl4pPr defTabSz="912813">
                        <a:spcBef>
                          <a:spcPct val="20000"/>
                        </a:spcBef>
                        <a:defRPr kumimoji="1" sz="3600">
                          <a:solidFill>
                            <a:schemeClr val="tx1"/>
                          </a:solidFill>
                          <a:latin typeface="Arial" pitchFamily="34" charset="0"/>
                          <a:ea typeface="新細明體" pitchFamily="18" charset="-120"/>
                        </a:defRPr>
                      </a:lvl4pPr>
                      <a:lvl5pPr defTabSz="912813">
                        <a:spcBef>
                          <a:spcPct val="20000"/>
                        </a:spcBef>
                        <a:defRPr kumimoji="1" sz="3600">
                          <a:solidFill>
                            <a:schemeClr val="tx1"/>
                          </a:solidFill>
                          <a:latin typeface="Arial" pitchFamily="34" charset="0"/>
                          <a:ea typeface="新細明體" pitchFamily="18" charset="-120"/>
                        </a:defRPr>
                      </a:lvl5pPr>
                      <a:lvl6pPr marL="2282825" indent="3175" defTabSz="912813" eaLnBrk="0" fontAlgn="base" hangingPunct="0">
                        <a:spcBef>
                          <a:spcPct val="20000"/>
                        </a:spcBef>
                        <a:spcAft>
                          <a:spcPct val="0"/>
                        </a:spcAft>
                        <a:defRPr kumimoji="1" sz="3600">
                          <a:solidFill>
                            <a:schemeClr val="tx1"/>
                          </a:solidFill>
                          <a:latin typeface="Arial" pitchFamily="34" charset="0"/>
                          <a:ea typeface="新細明體" pitchFamily="18" charset="-120"/>
                        </a:defRPr>
                      </a:lvl6pPr>
                      <a:lvl7pPr marL="2740025" indent="3175" defTabSz="912813" eaLnBrk="0" fontAlgn="base" hangingPunct="0">
                        <a:spcBef>
                          <a:spcPct val="20000"/>
                        </a:spcBef>
                        <a:spcAft>
                          <a:spcPct val="0"/>
                        </a:spcAft>
                        <a:defRPr kumimoji="1" sz="3600">
                          <a:solidFill>
                            <a:schemeClr val="tx1"/>
                          </a:solidFill>
                          <a:latin typeface="Arial" pitchFamily="34" charset="0"/>
                          <a:ea typeface="新細明體" pitchFamily="18" charset="-120"/>
                        </a:defRPr>
                      </a:lvl7pPr>
                      <a:lvl8pPr marL="3197225" indent="3175" defTabSz="912813" eaLnBrk="0" fontAlgn="base" hangingPunct="0">
                        <a:spcBef>
                          <a:spcPct val="20000"/>
                        </a:spcBef>
                        <a:spcAft>
                          <a:spcPct val="0"/>
                        </a:spcAft>
                        <a:defRPr kumimoji="1" sz="3600">
                          <a:solidFill>
                            <a:schemeClr val="tx1"/>
                          </a:solidFill>
                          <a:latin typeface="Arial" pitchFamily="34" charset="0"/>
                          <a:ea typeface="新細明體" pitchFamily="18" charset="-120"/>
                        </a:defRPr>
                      </a:lvl8pPr>
                      <a:lvl9pPr marL="3654425" indent="3175" defTabSz="912813" eaLnBrk="0" fontAlgn="base" hangingPunct="0">
                        <a:spcBef>
                          <a:spcPct val="20000"/>
                        </a:spcBef>
                        <a:spcAft>
                          <a:spcPct val="0"/>
                        </a:spcAft>
                        <a:defRPr kumimoji="1" sz="3600">
                          <a:solidFill>
                            <a:schemeClr val="tx1"/>
                          </a:solidFill>
                          <a:latin typeface="Arial" pitchFamily="34" charset="0"/>
                          <a:ea typeface="新細明體" pitchFamily="18" charset="-120"/>
                        </a:defRPr>
                      </a:lvl9pPr>
                    </a:lstStyle>
                    <a:p>
                      <a:pPr marL="0" marR="0" lvl="0" indent="0" algn="ctr" defTabSz="912813" rtl="0" eaLnBrk="1" fontAlgn="base" latinLnBrk="0" hangingPunct="1">
                        <a:lnSpc>
                          <a:spcPct val="100000"/>
                        </a:lnSpc>
                        <a:spcBef>
                          <a:spcPct val="0"/>
                        </a:spcBef>
                        <a:spcAft>
                          <a:spcPct val="0"/>
                        </a:spcAft>
                        <a:buClrTx/>
                        <a:buSzTx/>
                        <a:buFontTx/>
                        <a:buNone/>
                        <a:tabLst/>
                      </a:pPr>
                      <a:r>
                        <a:rPr kumimoji="0" lang="en-US" altLang="zh-TW" sz="2400" b="1" i="0" u="none" strike="noStrike" cap="none" normalizeH="0" baseline="0" dirty="0" smtClean="0">
                          <a:ln>
                            <a:noFill/>
                          </a:ln>
                          <a:solidFill>
                            <a:srgbClr val="000000"/>
                          </a:solidFill>
                          <a:effectLst/>
                          <a:latin typeface="微軟正黑體" pitchFamily="34" charset="-120"/>
                          <a:ea typeface="微軟正黑體" pitchFamily="34" charset="-120"/>
                          <a:cs typeface="Times New Roman" pitchFamily="18" charset="0"/>
                        </a:rPr>
                        <a:t>●*/○</a:t>
                      </a:r>
                      <a:endParaRPr kumimoji="0" lang="zh-TW" altLang="zh-TW" sz="2400" b="1" i="0" u="none" strike="noStrike" cap="none" normalizeH="0" baseline="0" dirty="0" smtClean="0">
                        <a:ln>
                          <a:noFill/>
                        </a:ln>
                        <a:solidFill>
                          <a:srgbClr val="000000"/>
                        </a:solidFill>
                        <a:effectLst/>
                        <a:latin typeface="微軟正黑體" pitchFamily="34" charset="-120"/>
                        <a:ea typeface="微軟正黑體" pitchFamily="34" charset="-120"/>
                        <a:cs typeface="Times New Roman" pitchFamily="18" charset="0"/>
                      </a:endParaRPr>
                    </a:p>
                  </a:txBody>
                  <a:tcPr marL="35564" marR="35564" marT="0" marB="0" anchor="ctr"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solidFill>
                      <a:srgbClr val="FFE1E1"/>
                    </a:solidFill>
                  </a:tcPr>
                </a:tc>
                <a:tc>
                  <a:txBody>
                    <a:bodyPr/>
                    <a:lstStyle>
                      <a:lvl1pPr defTabSz="912813">
                        <a:spcBef>
                          <a:spcPct val="20000"/>
                        </a:spcBef>
                        <a:defRPr kumimoji="1" sz="5800">
                          <a:solidFill>
                            <a:schemeClr val="tx1"/>
                          </a:solidFill>
                          <a:latin typeface="Arial" pitchFamily="34" charset="0"/>
                          <a:ea typeface="新細明體" pitchFamily="18" charset="-120"/>
                        </a:defRPr>
                      </a:lvl1pPr>
                      <a:lvl2pPr defTabSz="912813">
                        <a:spcBef>
                          <a:spcPct val="20000"/>
                        </a:spcBef>
                        <a:defRPr kumimoji="1" sz="5000">
                          <a:solidFill>
                            <a:schemeClr val="tx1"/>
                          </a:solidFill>
                          <a:latin typeface="Arial" pitchFamily="34" charset="0"/>
                          <a:ea typeface="新細明體" pitchFamily="18" charset="-120"/>
                        </a:defRPr>
                      </a:lvl2pPr>
                      <a:lvl3pPr defTabSz="912813">
                        <a:spcBef>
                          <a:spcPct val="20000"/>
                        </a:spcBef>
                        <a:defRPr kumimoji="1" sz="4400">
                          <a:solidFill>
                            <a:schemeClr val="tx1"/>
                          </a:solidFill>
                          <a:latin typeface="Arial" pitchFamily="34" charset="0"/>
                          <a:ea typeface="新細明體" pitchFamily="18" charset="-120"/>
                        </a:defRPr>
                      </a:lvl3pPr>
                      <a:lvl4pPr defTabSz="912813">
                        <a:spcBef>
                          <a:spcPct val="20000"/>
                        </a:spcBef>
                        <a:defRPr kumimoji="1" sz="3600">
                          <a:solidFill>
                            <a:schemeClr val="tx1"/>
                          </a:solidFill>
                          <a:latin typeface="Arial" pitchFamily="34" charset="0"/>
                          <a:ea typeface="新細明體" pitchFamily="18" charset="-120"/>
                        </a:defRPr>
                      </a:lvl4pPr>
                      <a:lvl5pPr defTabSz="912813">
                        <a:spcBef>
                          <a:spcPct val="20000"/>
                        </a:spcBef>
                        <a:defRPr kumimoji="1" sz="3600">
                          <a:solidFill>
                            <a:schemeClr val="tx1"/>
                          </a:solidFill>
                          <a:latin typeface="Arial" pitchFamily="34" charset="0"/>
                          <a:ea typeface="新細明體" pitchFamily="18" charset="-120"/>
                        </a:defRPr>
                      </a:lvl5pPr>
                      <a:lvl6pPr marL="2282825" indent="3175" defTabSz="912813" eaLnBrk="0" fontAlgn="base" hangingPunct="0">
                        <a:spcBef>
                          <a:spcPct val="20000"/>
                        </a:spcBef>
                        <a:spcAft>
                          <a:spcPct val="0"/>
                        </a:spcAft>
                        <a:defRPr kumimoji="1" sz="3600">
                          <a:solidFill>
                            <a:schemeClr val="tx1"/>
                          </a:solidFill>
                          <a:latin typeface="Arial" pitchFamily="34" charset="0"/>
                          <a:ea typeface="新細明體" pitchFamily="18" charset="-120"/>
                        </a:defRPr>
                      </a:lvl6pPr>
                      <a:lvl7pPr marL="2740025" indent="3175" defTabSz="912813" eaLnBrk="0" fontAlgn="base" hangingPunct="0">
                        <a:spcBef>
                          <a:spcPct val="20000"/>
                        </a:spcBef>
                        <a:spcAft>
                          <a:spcPct val="0"/>
                        </a:spcAft>
                        <a:defRPr kumimoji="1" sz="3600">
                          <a:solidFill>
                            <a:schemeClr val="tx1"/>
                          </a:solidFill>
                          <a:latin typeface="Arial" pitchFamily="34" charset="0"/>
                          <a:ea typeface="新細明體" pitchFamily="18" charset="-120"/>
                        </a:defRPr>
                      </a:lvl7pPr>
                      <a:lvl8pPr marL="3197225" indent="3175" defTabSz="912813" eaLnBrk="0" fontAlgn="base" hangingPunct="0">
                        <a:spcBef>
                          <a:spcPct val="20000"/>
                        </a:spcBef>
                        <a:spcAft>
                          <a:spcPct val="0"/>
                        </a:spcAft>
                        <a:defRPr kumimoji="1" sz="3600">
                          <a:solidFill>
                            <a:schemeClr val="tx1"/>
                          </a:solidFill>
                          <a:latin typeface="Arial" pitchFamily="34" charset="0"/>
                          <a:ea typeface="新細明體" pitchFamily="18" charset="-120"/>
                        </a:defRPr>
                      </a:lvl8pPr>
                      <a:lvl9pPr marL="3654425" indent="3175" defTabSz="912813" eaLnBrk="0" fontAlgn="base" hangingPunct="0">
                        <a:spcBef>
                          <a:spcPct val="20000"/>
                        </a:spcBef>
                        <a:spcAft>
                          <a:spcPct val="0"/>
                        </a:spcAft>
                        <a:defRPr kumimoji="1" sz="3600">
                          <a:solidFill>
                            <a:schemeClr val="tx1"/>
                          </a:solidFill>
                          <a:latin typeface="Arial" pitchFamily="34" charset="0"/>
                          <a:ea typeface="新細明體" pitchFamily="18" charset="-120"/>
                        </a:defRPr>
                      </a:lvl9pPr>
                    </a:lstStyle>
                    <a:p>
                      <a:pPr marL="0" marR="0" lvl="0" indent="0" algn="ctr" defTabSz="912813" rtl="0" eaLnBrk="1" fontAlgn="base" latinLnBrk="0" hangingPunct="1">
                        <a:lnSpc>
                          <a:spcPct val="100000"/>
                        </a:lnSpc>
                        <a:spcBef>
                          <a:spcPct val="0"/>
                        </a:spcBef>
                        <a:spcAft>
                          <a:spcPct val="0"/>
                        </a:spcAft>
                        <a:buClrTx/>
                        <a:buSzTx/>
                        <a:buFontTx/>
                        <a:buNone/>
                        <a:tabLst/>
                      </a:pPr>
                      <a:r>
                        <a:rPr kumimoji="0" lang="en-US" altLang="zh-TW" sz="2400" b="1" i="0" u="none" strike="noStrike" cap="none" normalizeH="0" baseline="0" smtClean="0">
                          <a:ln>
                            <a:noFill/>
                          </a:ln>
                          <a:solidFill>
                            <a:srgbClr val="000000"/>
                          </a:solidFill>
                          <a:effectLst/>
                          <a:latin typeface="微軟正黑體" pitchFamily="34" charset="-120"/>
                          <a:ea typeface="微軟正黑體" pitchFamily="34" charset="-120"/>
                          <a:cs typeface="Times New Roman" pitchFamily="18" charset="0"/>
                        </a:rPr>
                        <a:t>●</a:t>
                      </a:r>
                      <a:endParaRPr kumimoji="0" lang="zh-TW" altLang="zh-TW" sz="2400" b="1" i="0" u="none" strike="noStrike" cap="none" normalizeH="0" baseline="0" smtClean="0">
                        <a:ln>
                          <a:noFill/>
                        </a:ln>
                        <a:solidFill>
                          <a:srgbClr val="000000"/>
                        </a:solidFill>
                        <a:effectLst/>
                        <a:latin typeface="微軟正黑體" pitchFamily="34" charset="-120"/>
                        <a:ea typeface="微軟正黑體" pitchFamily="34" charset="-120"/>
                        <a:cs typeface="Times New Roman" pitchFamily="18" charset="0"/>
                      </a:endParaRPr>
                    </a:p>
                  </a:txBody>
                  <a:tcPr marL="35564" marR="35564" marT="0" marB="0" anchor="ctr"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solidFill>
                      <a:srgbClr val="FFE1E1"/>
                    </a:solidFill>
                  </a:tcPr>
                </a:tc>
                <a:tc>
                  <a:txBody>
                    <a:bodyPr/>
                    <a:lstStyle>
                      <a:lvl1pPr defTabSz="912813">
                        <a:spcBef>
                          <a:spcPct val="20000"/>
                        </a:spcBef>
                        <a:defRPr kumimoji="1" sz="5800">
                          <a:solidFill>
                            <a:schemeClr val="tx1"/>
                          </a:solidFill>
                          <a:latin typeface="Arial" pitchFamily="34" charset="0"/>
                          <a:ea typeface="新細明體" pitchFamily="18" charset="-120"/>
                        </a:defRPr>
                      </a:lvl1pPr>
                      <a:lvl2pPr defTabSz="912813">
                        <a:spcBef>
                          <a:spcPct val="20000"/>
                        </a:spcBef>
                        <a:defRPr kumimoji="1" sz="5000">
                          <a:solidFill>
                            <a:schemeClr val="tx1"/>
                          </a:solidFill>
                          <a:latin typeface="Arial" pitchFamily="34" charset="0"/>
                          <a:ea typeface="新細明體" pitchFamily="18" charset="-120"/>
                        </a:defRPr>
                      </a:lvl2pPr>
                      <a:lvl3pPr defTabSz="912813">
                        <a:spcBef>
                          <a:spcPct val="20000"/>
                        </a:spcBef>
                        <a:defRPr kumimoji="1" sz="4400">
                          <a:solidFill>
                            <a:schemeClr val="tx1"/>
                          </a:solidFill>
                          <a:latin typeface="Arial" pitchFamily="34" charset="0"/>
                          <a:ea typeface="新細明體" pitchFamily="18" charset="-120"/>
                        </a:defRPr>
                      </a:lvl3pPr>
                      <a:lvl4pPr defTabSz="912813">
                        <a:spcBef>
                          <a:spcPct val="20000"/>
                        </a:spcBef>
                        <a:defRPr kumimoji="1" sz="3600">
                          <a:solidFill>
                            <a:schemeClr val="tx1"/>
                          </a:solidFill>
                          <a:latin typeface="Arial" pitchFamily="34" charset="0"/>
                          <a:ea typeface="新細明體" pitchFamily="18" charset="-120"/>
                        </a:defRPr>
                      </a:lvl4pPr>
                      <a:lvl5pPr defTabSz="912813">
                        <a:spcBef>
                          <a:spcPct val="20000"/>
                        </a:spcBef>
                        <a:defRPr kumimoji="1" sz="3600">
                          <a:solidFill>
                            <a:schemeClr val="tx1"/>
                          </a:solidFill>
                          <a:latin typeface="Arial" pitchFamily="34" charset="0"/>
                          <a:ea typeface="新細明體" pitchFamily="18" charset="-120"/>
                        </a:defRPr>
                      </a:lvl5pPr>
                      <a:lvl6pPr marL="2282825" indent="3175" defTabSz="912813" eaLnBrk="0" fontAlgn="base" hangingPunct="0">
                        <a:spcBef>
                          <a:spcPct val="20000"/>
                        </a:spcBef>
                        <a:spcAft>
                          <a:spcPct val="0"/>
                        </a:spcAft>
                        <a:defRPr kumimoji="1" sz="3600">
                          <a:solidFill>
                            <a:schemeClr val="tx1"/>
                          </a:solidFill>
                          <a:latin typeface="Arial" pitchFamily="34" charset="0"/>
                          <a:ea typeface="新細明體" pitchFamily="18" charset="-120"/>
                        </a:defRPr>
                      </a:lvl6pPr>
                      <a:lvl7pPr marL="2740025" indent="3175" defTabSz="912813" eaLnBrk="0" fontAlgn="base" hangingPunct="0">
                        <a:spcBef>
                          <a:spcPct val="20000"/>
                        </a:spcBef>
                        <a:spcAft>
                          <a:spcPct val="0"/>
                        </a:spcAft>
                        <a:defRPr kumimoji="1" sz="3600">
                          <a:solidFill>
                            <a:schemeClr val="tx1"/>
                          </a:solidFill>
                          <a:latin typeface="Arial" pitchFamily="34" charset="0"/>
                          <a:ea typeface="新細明體" pitchFamily="18" charset="-120"/>
                        </a:defRPr>
                      </a:lvl7pPr>
                      <a:lvl8pPr marL="3197225" indent="3175" defTabSz="912813" eaLnBrk="0" fontAlgn="base" hangingPunct="0">
                        <a:spcBef>
                          <a:spcPct val="20000"/>
                        </a:spcBef>
                        <a:spcAft>
                          <a:spcPct val="0"/>
                        </a:spcAft>
                        <a:defRPr kumimoji="1" sz="3600">
                          <a:solidFill>
                            <a:schemeClr val="tx1"/>
                          </a:solidFill>
                          <a:latin typeface="Arial" pitchFamily="34" charset="0"/>
                          <a:ea typeface="新細明體" pitchFamily="18" charset="-120"/>
                        </a:defRPr>
                      </a:lvl8pPr>
                      <a:lvl9pPr marL="3654425" indent="3175" defTabSz="912813" eaLnBrk="0" fontAlgn="base" hangingPunct="0">
                        <a:spcBef>
                          <a:spcPct val="20000"/>
                        </a:spcBef>
                        <a:spcAft>
                          <a:spcPct val="0"/>
                        </a:spcAft>
                        <a:defRPr kumimoji="1" sz="3600">
                          <a:solidFill>
                            <a:schemeClr val="tx1"/>
                          </a:solidFill>
                          <a:latin typeface="Arial" pitchFamily="34" charset="0"/>
                          <a:ea typeface="新細明體" pitchFamily="18" charset="-120"/>
                        </a:defRPr>
                      </a:lvl9pPr>
                    </a:lstStyle>
                    <a:p>
                      <a:pPr marL="0" marR="0" lvl="0" indent="0" algn="ctr" defTabSz="912813" rtl="0" eaLnBrk="1" fontAlgn="base" latinLnBrk="0" hangingPunct="1">
                        <a:lnSpc>
                          <a:spcPct val="100000"/>
                        </a:lnSpc>
                        <a:spcBef>
                          <a:spcPct val="0"/>
                        </a:spcBef>
                        <a:spcAft>
                          <a:spcPct val="0"/>
                        </a:spcAft>
                        <a:buClrTx/>
                        <a:buSzTx/>
                        <a:buFontTx/>
                        <a:buNone/>
                        <a:tabLst/>
                      </a:pPr>
                      <a:r>
                        <a:rPr kumimoji="0" lang="en-US" altLang="zh-TW" sz="2400" b="1" i="0" u="none" strike="noStrike" cap="none" normalizeH="0" baseline="0" smtClean="0">
                          <a:ln>
                            <a:noFill/>
                          </a:ln>
                          <a:solidFill>
                            <a:srgbClr val="FF0000"/>
                          </a:solidFill>
                          <a:effectLst/>
                          <a:latin typeface="微軟正黑體" pitchFamily="34" charset="-120"/>
                          <a:ea typeface="微軟正黑體" pitchFamily="34" charset="-120"/>
                          <a:cs typeface="Times New Roman" pitchFamily="18" charset="0"/>
                        </a:rPr>
                        <a:t>●*/○</a:t>
                      </a:r>
                      <a:endParaRPr kumimoji="0" lang="zh-TW" altLang="zh-TW" sz="2400" b="1" i="0" u="none" strike="noStrike" cap="none" normalizeH="0" baseline="0" smtClean="0">
                        <a:ln>
                          <a:noFill/>
                        </a:ln>
                        <a:solidFill>
                          <a:srgbClr val="000000"/>
                        </a:solidFill>
                        <a:effectLst/>
                        <a:latin typeface="微軟正黑體" pitchFamily="34" charset="-120"/>
                        <a:ea typeface="微軟正黑體" pitchFamily="34" charset="-120"/>
                        <a:cs typeface="Times New Roman" pitchFamily="18" charset="0"/>
                      </a:endParaRPr>
                    </a:p>
                  </a:txBody>
                  <a:tcPr marL="35564" marR="35564" marT="0" marB="0" anchor="ctr"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solidFill>
                      <a:srgbClr val="FFE1E1"/>
                    </a:solidFill>
                  </a:tcPr>
                </a:tc>
                <a:tc vMerge="1">
                  <a:txBody>
                    <a:bodyPr/>
                    <a:lstStyle/>
                    <a:p>
                      <a:endParaRPr lang="zh-TW" altLang="en-US"/>
                    </a:p>
                  </a:txBody>
                  <a:tcPr/>
                </a:tc>
                <a:tc>
                  <a:txBody>
                    <a:bodyPr/>
                    <a:lstStyle>
                      <a:lvl1pPr defTabSz="912813">
                        <a:spcBef>
                          <a:spcPct val="20000"/>
                        </a:spcBef>
                        <a:defRPr kumimoji="1" sz="5800">
                          <a:solidFill>
                            <a:schemeClr val="tx1"/>
                          </a:solidFill>
                          <a:latin typeface="Arial" pitchFamily="34" charset="0"/>
                          <a:ea typeface="新細明體" pitchFamily="18" charset="-120"/>
                        </a:defRPr>
                      </a:lvl1pPr>
                      <a:lvl2pPr defTabSz="912813">
                        <a:spcBef>
                          <a:spcPct val="20000"/>
                        </a:spcBef>
                        <a:defRPr kumimoji="1" sz="5000">
                          <a:solidFill>
                            <a:schemeClr val="tx1"/>
                          </a:solidFill>
                          <a:latin typeface="Arial" pitchFamily="34" charset="0"/>
                          <a:ea typeface="新細明體" pitchFamily="18" charset="-120"/>
                        </a:defRPr>
                      </a:lvl2pPr>
                      <a:lvl3pPr defTabSz="912813">
                        <a:spcBef>
                          <a:spcPct val="20000"/>
                        </a:spcBef>
                        <a:defRPr kumimoji="1" sz="4400">
                          <a:solidFill>
                            <a:schemeClr val="tx1"/>
                          </a:solidFill>
                          <a:latin typeface="Arial" pitchFamily="34" charset="0"/>
                          <a:ea typeface="新細明體" pitchFamily="18" charset="-120"/>
                        </a:defRPr>
                      </a:lvl3pPr>
                      <a:lvl4pPr defTabSz="912813">
                        <a:spcBef>
                          <a:spcPct val="20000"/>
                        </a:spcBef>
                        <a:defRPr kumimoji="1" sz="3600">
                          <a:solidFill>
                            <a:schemeClr val="tx1"/>
                          </a:solidFill>
                          <a:latin typeface="Arial" pitchFamily="34" charset="0"/>
                          <a:ea typeface="新細明體" pitchFamily="18" charset="-120"/>
                        </a:defRPr>
                      </a:lvl4pPr>
                      <a:lvl5pPr defTabSz="912813">
                        <a:spcBef>
                          <a:spcPct val="20000"/>
                        </a:spcBef>
                        <a:defRPr kumimoji="1" sz="3600">
                          <a:solidFill>
                            <a:schemeClr val="tx1"/>
                          </a:solidFill>
                          <a:latin typeface="Arial" pitchFamily="34" charset="0"/>
                          <a:ea typeface="新細明體" pitchFamily="18" charset="-120"/>
                        </a:defRPr>
                      </a:lvl5pPr>
                      <a:lvl6pPr marL="2282825" indent="3175" defTabSz="912813" eaLnBrk="0" fontAlgn="base" hangingPunct="0">
                        <a:spcBef>
                          <a:spcPct val="20000"/>
                        </a:spcBef>
                        <a:spcAft>
                          <a:spcPct val="0"/>
                        </a:spcAft>
                        <a:defRPr kumimoji="1" sz="3600">
                          <a:solidFill>
                            <a:schemeClr val="tx1"/>
                          </a:solidFill>
                          <a:latin typeface="Arial" pitchFamily="34" charset="0"/>
                          <a:ea typeface="新細明體" pitchFamily="18" charset="-120"/>
                        </a:defRPr>
                      </a:lvl6pPr>
                      <a:lvl7pPr marL="2740025" indent="3175" defTabSz="912813" eaLnBrk="0" fontAlgn="base" hangingPunct="0">
                        <a:spcBef>
                          <a:spcPct val="20000"/>
                        </a:spcBef>
                        <a:spcAft>
                          <a:spcPct val="0"/>
                        </a:spcAft>
                        <a:defRPr kumimoji="1" sz="3600">
                          <a:solidFill>
                            <a:schemeClr val="tx1"/>
                          </a:solidFill>
                          <a:latin typeface="Arial" pitchFamily="34" charset="0"/>
                          <a:ea typeface="新細明體" pitchFamily="18" charset="-120"/>
                        </a:defRPr>
                      </a:lvl7pPr>
                      <a:lvl8pPr marL="3197225" indent="3175" defTabSz="912813" eaLnBrk="0" fontAlgn="base" hangingPunct="0">
                        <a:spcBef>
                          <a:spcPct val="20000"/>
                        </a:spcBef>
                        <a:spcAft>
                          <a:spcPct val="0"/>
                        </a:spcAft>
                        <a:defRPr kumimoji="1" sz="3600">
                          <a:solidFill>
                            <a:schemeClr val="tx1"/>
                          </a:solidFill>
                          <a:latin typeface="Arial" pitchFamily="34" charset="0"/>
                          <a:ea typeface="新細明體" pitchFamily="18" charset="-120"/>
                        </a:defRPr>
                      </a:lvl8pPr>
                      <a:lvl9pPr marL="3654425" indent="3175" defTabSz="912813" eaLnBrk="0" fontAlgn="base" hangingPunct="0">
                        <a:spcBef>
                          <a:spcPct val="20000"/>
                        </a:spcBef>
                        <a:spcAft>
                          <a:spcPct val="0"/>
                        </a:spcAft>
                        <a:defRPr kumimoji="1" sz="3600">
                          <a:solidFill>
                            <a:schemeClr val="tx1"/>
                          </a:solidFill>
                          <a:latin typeface="Arial" pitchFamily="34" charset="0"/>
                          <a:ea typeface="新細明體" pitchFamily="18" charset="-120"/>
                        </a:defRPr>
                      </a:lvl9pPr>
                    </a:lstStyle>
                    <a:p>
                      <a:pPr marL="0" marR="0" lvl="0" indent="0" algn="ctr" defTabSz="912813" rtl="0" eaLnBrk="1" fontAlgn="base" latinLnBrk="0" hangingPunct="1">
                        <a:lnSpc>
                          <a:spcPct val="100000"/>
                        </a:lnSpc>
                        <a:spcBef>
                          <a:spcPct val="0"/>
                        </a:spcBef>
                        <a:spcAft>
                          <a:spcPct val="0"/>
                        </a:spcAft>
                        <a:buClrTx/>
                        <a:buSzTx/>
                        <a:buFontTx/>
                        <a:buNone/>
                        <a:tabLst/>
                      </a:pPr>
                      <a:r>
                        <a:rPr kumimoji="0" lang="zh-TW" altLang="zh-TW" sz="2400" b="1" i="0" u="none" strike="noStrike" cap="none" normalizeH="0" baseline="0" smtClean="0">
                          <a:ln>
                            <a:noFill/>
                          </a:ln>
                          <a:solidFill>
                            <a:srgbClr val="000000"/>
                          </a:solidFill>
                          <a:effectLst/>
                          <a:latin typeface="Calibri" pitchFamily="34" charset="0"/>
                          <a:ea typeface="新細明體" pitchFamily="18" charset="-120"/>
                        </a:rPr>
                        <a:t>╳</a:t>
                      </a:r>
                      <a:endParaRPr kumimoji="0" lang="zh-TW" altLang="zh-TW" sz="2400" b="1" i="0" u="none" strike="noStrike" cap="none" normalizeH="0" baseline="0" smtClean="0">
                        <a:ln>
                          <a:noFill/>
                        </a:ln>
                        <a:solidFill>
                          <a:srgbClr val="000000"/>
                        </a:solidFill>
                        <a:effectLst/>
                        <a:latin typeface="Calibri" pitchFamily="34" charset="0"/>
                        <a:ea typeface="微軟正黑體" pitchFamily="34" charset="-120"/>
                        <a:cs typeface="Times New Roman" pitchFamily="18" charset="0"/>
                      </a:endParaRPr>
                    </a:p>
                  </a:txBody>
                  <a:tcPr marL="35564" marR="35564" marT="0" marB="0" anchor="ctr"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solidFill>
                      <a:srgbClr val="FFE1E1"/>
                    </a:solidFill>
                  </a:tcPr>
                </a:tc>
                <a:tc>
                  <a:txBody>
                    <a:bodyPr/>
                    <a:lstStyle>
                      <a:lvl1pPr defTabSz="912813">
                        <a:spcBef>
                          <a:spcPct val="20000"/>
                        </a:spcBef>
                        <a:defRPr kumimoji="1" sz="5800">
                          <a:solidFill>
                            <a:schemeClr val="tx1"/>
                          </a:solidFill>
                          <a:latin typeface="Arial" pitchFamily="34" charset="0"/>
                          <a:ea typeface="新細明體" pitchFamily="18" charset="-120"/>
                        </a:defRPr>
                      </a:lvl1pPr>
                      <a:lvl2pPr defTabSz="912813">
                        <a:spcBef>
                          <a:spcPct val="20000"/>
                        </a:spcBef>
                        <a:defRPr kumimoji="1" sz="5000">
                          <a:solidFill>
                            <a:schemeClr val="tx1"/>
                          </a:solidFill>
                          <a:latin typeface="Arial" pitchFamily="34" charset="0"/>
                          <a:ea typeface="新細明體" pitchFamily="18" charset="-120"/>
                        </a:defRPr>
                      </a:lvl2pPr>
                      <a:lvl3pPr defTabSz="912813">
                        <a:spcBef>
                          <a:spcPct val="20000"/>
                        </a:spcBef>
                        <a:defRPr kumimoji="1" sz="4400">
                          <a:solidFill>
                            <a:schemeClr val="tx1"/>
                          </a:solidFill>
                          <a:latin typeface="Arial" pitchFamily="34" charset="0"/>
                          <a:ea typeface="新細明體" pitchFamily="18" charset="-120"/>
                        </a:defRPr>
                      </a:lvl3pPr>
                      <a:lvl4pPr defTabSz="912813">
                        <a:spcBef>
                          <a:spcPct val="20000"/>
                        </a:spcBef>
                        <a:defRPr kumimoji="1" sz="3600">
                          <a:solidFill>
                            <a:schemeClr val="tx1"/>
                          </a:solidFill>
                          <a:latin typeface="Arial" pitchFamily="34" charset="0"/>
                          <a:ea typeface="新細明體" pitchFamily="18" charset="-120"/>
                        </a:defRPr>
                      </a:lvl4pPr>
                      <a:lvl5pPr defTabSz="912813">
                        <a:spcBef>
                          <a:spcPct val="20000"/>
                        </a:spcBef>
                        <a:defRPr kumimoji="1" sz="3600">
                          <a:solidFill>
                            <a:schemeClr val="tx1"/>
                          </a:solidFill>
                          <a:latin typeface="Arial" pitchFamily="34" charset="0"/>
                          <a:ea typeface="新細明體" pitchFamily="18" charset="-120"/>
                        </a:defRPr>
                      </a:lvl5pPr>
                      <a:lvl6pPr marL="2282825" indent="3175" defTabSz="912813" eaLnBrk="0" fontAlgn="base" hangingPunct="0">
                        <a:spcBef>
                          <a:spcPct val="20000"/>
                        </a:spcBef>
                        <a:spcAft>
                          <a:spcPct val="0"/>
                        </a:spcAft>
                        <a:defRPr kumimoji="1" sz="3600">
                          <a:solidFill>
                            <a:schemeClr val="tx1"/>
                          </a:solidFill>
                          <a:latin typeface="Arial" pitchFamily="34" charset="0"/>
                          <a:ea typeface="新細明體" pitchFamily="18" charset="-120"/>
                        </a:defRPr>
                      </a:lvl6pPr>
                      <a:lvl7pPr marL="2740025" indent="3175" defTabSz="912813" eaLnBrk="0" fontAlgn="base" hangingPunct="0">
                        <a:spcBef>
                          <a:spcPct val="20000"/>
                        </a:spcBef>
                        <a:spcAft>
                          <a:spcPct val="0"/>
                        </a:spcAft>
                        <a:defRPr kumimoji="1" sz="3600">
                          <a:solidFill>
                            <a:schemeClr val="tx1"/>
                          </a:solidFill>
                          <a:latin typeface="Arial" pitchFamily="34" charset="0"/>
                          <a:ea typeface="新細明體" pitchFamily="18" charset="-120"/>
                        </a:defRPr>
                      </a:lvl7pPr>
                      <a:lvl8pPr marL="3197225" indent="3175" defTabSz="912813" eaLnBrk="0" fontAlgn="base" hangingPunct="0">
                        <a:spcBef>
                          <a:spcPct val="20000"/>
                        </a:spcBef>
                        <a:spcAft>
                          <a:spcPct val="0"/>
                        </a:spcAft>
                        <a:defRPr kumimoji="1" sz="3600">
                          <a:solidFill>
                            <a:schemeClr val="tx1"/>
                          </a:solidFill>
                          <a:latin typeface="Arial" pitchFamily="34" charset="0"/>
                          <a:ea typeface="新細明體" pitchFamily="18" charset="-120"/>
                        </a:defRPr>
                      </a:lvl8pPr>
                      <a:lvl9pPr marL="3654425" indent="3175" defTabSz="912813" eaLnBrk="0" fontAlgn="base" hangingPunct="0">
                        <a:spcBef>
                          <a:spcPct val="20000"/>
                        </a:spcBef>
                        <a:spcAft>
                          <a:spcPct val="0"/>
                        </a:spcAft>
                        <a:defRPr kumimoji="1" sz="3600">
                          <a:solidFill>
                            <a:schemeClr val="tx1"/>
                          </a:solidFill>
                          <a:latin typeface="Arial" pitchFamily="34" charset="0"/>
                          <a:ea typeface="新細明體" pitchFamily="18" charset="-120"/>
                        </a:defRPr>
                      </a:lvl9pPr>
                    </a:lstStyle>
                    <a:p>
                      <a:pPr marL="0" marR="0" lvl="0" indent="0" algn="ctr" defTabSz="912813" rtl="0" eaLnBrk="1" fontAlgn="base" latinLnBrk="0" hangingPunct="1">
                        <a:lnSpc>
                          <a:spcPct val="100000"/>
                        </a:lnSpc>
                        <a:spcBef>
                          <a:spcPct val="0"/>
                        </a:spcBef>
                        <a:spcAft>
                          <a:spcPct val="0"/>
                        </a:spcAft>
                        <a:buClrTx/>
                        <a:buSzTx/>
                        <a:buFontTx/>
                        <a:buNone/>
                        <a:tabLst/>
                      </a:pPr>
                      <a:r>
                        <a:rPr kumimoji="0" lang="zh-TW" altLang="zh-TW" sz="2400" b="1" i="0" u="none" strike="noStrike" cap="none" normalizeH="0" baseline="0" dirty="0" smtClean="0">
                          <a:ln>
                            <a:noFill/>
                          </a:ln>
                          <a:solidFill>
                            <a:srgbClr val="000000"/>
                          </a:solidFill>
                          <a:effectLst/>
                          <a:latin typeface="Calibri" pitchFamily="34" charset="0"/>
                          <a:ea typeface="新細明體" pitchFamily="18" charset="-120"/>
                        </a:rPr>
                        <a:t>╳</a:t>
                      </a:r>
                      <a:endParaRPr kumimoji="0" lang="zh-TW" altLang="zh-TW" sz="2400" b="1" i="0" u="none" strike="noStrike" cap="none" normalizeH="0" baseline="0" dirty="0" smtClean="0">
                        <a:ln>
                          <a:noFill/>
                        </a:ln>
                        <a:solidFill>
                          <a:srgbClr val="000000"/>
                        </a:solidFill>
                        <a:effectLst/>
                        <a:latin typeface="Calibri" pitchFamily="34" charset="0"/>
                        <a:ea typeface="微軟正黑體" pitchFamily="34" charset="-120"/>
                        <a:cs typeface="Times New Roman" pitchFamily="18" charset="0"/>
                      </a:endParaRPr>
                    </a:p>
                  </a:txBody>
                  <a:tcPr marL="35564" marR="35564" marT="0" marB="0" anchor="ctr"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solidFill>
                      <a:srgbClr val="FFE1E1"/>
                    </a:solidFill>
                  </a:tcPr>
                </a:tc>
                <a:tc vMerge="1">
                  <a:txBody>
                    <a:bodyPr/>
                    <a:lstStyle/>
                    <a:p>
                      <a:endParaRPr lang="zh-TW" altLang="en-US"/>
                    </a:p>
                  </a:txBody>
                  <a:tcPr/>
                </a:tc>
                <a:tc vMerge="1">
                  <a:txBody>
                    <a:bodyPr/>
                    <a:lstStyle/>
                    <a:p>
                      <a:endParaRPr lang="zh-TW" altLang="en-US"/>
                    </a:p>
                  </a:txBody>
                  <a:tcPr/>
                </a:tc>
                <a:tc vMerge="1">
                  <a:txBody>
                    <a:bodyPr/>
                    <a:lstStyle/>
                    <a:p>
                      <a:endParaRPr lang="zh-TW" altLang="en-US"/>
                    </a:p>
                  </a:txBody>
                  <a:tcPr/>
                </a:tc>
              </a:tr>
              <a:tr h="182025">
                <a:tc vMerge="1">
                  <a:txBody>
                    <a:bodyPr/>
                    <a:lstStyle/>
                    <a:p>
                      <a:endParaRPr lang="zh-TW" altLang="en-US"/>
                    </a:p>
                  </a:txBody>
                  <a:tcPr/>
                </a:tc>
                <a:tc vMerge="1">
                  <a:txBody>
                    <a:bodyPr/>
                    <a:lstStyle/>
                    <a:p>
                      <a:endParaRPr lang="zh-TW" altLang="en-US"/>
                    </a:p>
                  </a:txBody>
                  <a:tcPr/>
                </a:tc>
                <a:tc>
                  <a:txBody>
                    <a:bodyPr/>
                    <a:lstStyle>
                      <a:lvl1pPr defTabSz="912813">
                        <a:spcBef>
                          <a:spcPct val="20000"/>
                        </a:spcBef>
                        <a:defRPr kumimoji="1" sz="5800">
                          <a:solidFill>
                            <a:schemeClr val="tx1"/>
                          </a:solidFill>
                          <a:latin typeface="Arial" pitchFamily="34" charset="0"/>
                          <a:ea typeface="新細明體" pitchFamily="18" charset="-120"/>
                        </a:defRPr>
                      </a:lvl1pPr>
                      <a:lvl2pPr defTabSz="912813">
                        <a:spcBef>
                          <a:spcPct val="20000"/>
                        </a:spcBef>
                        <a:defRPr kumimoji="1" sz="5000">
                          <a:solidFill>
                            <a:schemeClr val="tx1"/>
                          </a:solidFill>
                          <a:latin typeface="Arial" pitchFamily="34" charset="0"/>
                          <a:ea typeface="新細明體" pitchFamily="18" charset="-120"/>
                        </a:defRPr>
                      </a:lvl2pPr>
                      <a:lvl3pPr defTabSz="912813">
                        <a:spcBef>
                          <a:spcPct val="20000"/>
                        </a:spcBef>
                        <a:defRPr kumimoji="1" sz="4400">
                          <a:solidFill>
                            <a:schemeClr val="tx1"/>
                          </a:solidFill>
                          <a:latin typeface="Arial" pitchFamily="34" charset="0"/>
                          <a:ea typeface="新細明體" pitchFamily="18" charset="-120"/>
                        </a:defRPr>
                      </a:lvl3pPr>
                      <a:lvl4pPr defTabSz="912813">
                        <a:spcBef>
                          <a:spcPct val="20000"/>
                        </a:spcBef>
                        <a:defRPr kumimoji="1" sz="3600">
                          <a:solidFill>
                            <a:schemeClr val="tx1"/>
                          </a:solidFill>
                          <a:latin typeface="Arial" pitchFamily="34" charset="0"/>
                          <a:ea typeface="新細明體" pitchFamily="18" charset="-120"/>
                        </a:defRPr>
                      </a:lvl4pPr>
                      <a:lvl5pPr defTabSz="912813">
                        <a:spcBef>
                          <a:spcPct val="20000"/>
                        </a:spcBef>
                        <a:defRPr kumimoji="1" sz="3600">
                          <a:solidFill>
                            <a:schemeClr val="tx1"/>
                          </a:solidFill>
                          <a:latin typeface="Arial" pitchFamily="34" charset="0"/>
                          <a:ea typeface="新細明體" pitchFamily="18" charset="-120"/>
                        </a:defRPr>
                      </a:lvl5pPr>
                      <a:lvl6pPr marL="2282825" indent="3175" defTabSz="912813" eaLnBrk="0" fontAlgn="base" hangingPunct="0">
                        <a:spcBef>
                          <a:spcPct val="20000"/>
                        </a:spcBef>
                        <a:spcAft>
                          <a:spcPct val="0"/>
                        </a:spcAft>
                        <a:defRPr kumimoji="1" sz="3600">
                          <a:solidFill>
                            <a:schemeClr val="tx1"/>
                          </a:solidFill>
                          <a:latin typeface="Arial" pitchFamily="34" charset="0"/>
                          <a:ea typeface="新細明體" pitchFamily="18" charset="-120"/>
                        </a:defRPr>
                      </a:lvl6pPr>
                      <a:lvl7pPr marL="2740025" indent="3175" defTabSz="912813" eaLnBrk="0" fontAlgn="base" hangingPunct="0">
                        <a:spcBef>
                          <a:spcPct val="20000"/>
                        </a:spcBef>
                        <a:spcAft>
                          <a:spcPct val="0"/>
                        </a:spcAft>
                        <a:defRPr kumimoji="1" sz="3600">
                          <a:solidFill>
                            <a:schemeClr val="tx1"/>
                          </a:solidFill>
                          <a:latin typeface="Arial" pitchFamily="34" charset="0"/>
                          <a:ea typeface="新細明體" pitchFamily="18" charset="-120"/>
                        </a:defRPr>
                      </a:lvl7pPr>
                      <a:lvl8pPr marL="3197225" indent="3175" defTabSz="912813" eaLnBrk="0" fontAlgn="base" hangingPunct="0">
                        <a:spcBef>
                          <a:spcPct val="20000"/>
                        </a:spcBef>
                        <a:spcAft>
                          <a:spcPct val="0"/>
                        </a:spcAft>
                        <a:defRPr kumimoji="1" sz="3600">
                          <a:solidFill>
                            <a:schemeClr val="tx1"/>
                          </a:solidFill>
                          <a:latin typeface="Arial" pitchFamily="34" charset="0"/>
                          <a:ea typeface="新細明體" pitchFamily="18" charset="-120"/>
                        </a:defRPr>
                      </a:lvl8pPr>
                      <a:lvl9pPr marL="3654425" indent="3175" defTabSz="912813" eaLnBrk="0" fontAlgn="base" hangingPunct="0">
                        <a:spcBef>
                          <a:spcPct val="20000"/>
                        </a:spcBef>
                        <a:spcAft>
                          <a:spcPct val="0"/>
                        </a:spcAft>
                        <a:defRPr kumimoji="1" sz="3600">
                          <a:solidFill>
                            <a:schemeClr val="tx1"/>
                          </a:solidFill>
                          <a:latin typeface="Arial" pitchFamily="34" charset="0"/>
                          <a:ea typeface="新細明體" pitchFamily="18" charset="-120"/>
                        </a:defRPr>
                      </a:lvl9pPr>
                    </a:lstStyle>
                    <a:p>
                      <a:pPr marL="0" marR="0" lvl="0" indent="0" algn="l" defTabSz="912813" rtl="0" eaLnBrk="1" fontAlgn="base" latinLnBrk="0" hangingPunct="1">
                        <a:lnSpc>
                          <a:spcPct val="100000"/>
                        </a:lnSpc>
                        <a:spcBef>
                          <a:spcPct val="0"/>
                        </a:spcBef>
                        <a:spcAft>
                          <a:spcPct val="0"/>
                        </a:spcAft>
                        <a:buClrTx/>
                        <a:buSzTx/>
                        <a:buFontTx/>
                        <a:buNone/>
                        <a:tabLst/>
                      </a:pPr>
                      <a:r>
                        <a:rPr kumimoji="0" lang="zh-TW" altLang="zh-TW" sz="2400" b="1" i="0" u="none" strike="noStrike" cap="none" normalizeH="0" baseline="0" smtClean="0">
                          <a:ln>
                            <a:noFill/>
                          </a:ln>
                          <a:solidFill>
                            <a:srgbClr val="000000"/>
                          </a:solidFill>
                          <a:effectLst/>
                          <a:latin typeface="Times New Roman" pitchFamily="18" charset="0"/>
                          <a:ea typeface="微軟正黑體" pitchFamily="34" charset="-120"/>
                          <a:cs typeface="Times New Roman" pitchFamily="18" charset="0"/>
                        </a:rPr>
                        <a:t>畜牧事業設施</a:t>
                      </a:r>
                      <a:endParaRPr kumimoji="0" lang="zh-TW" altLang="zh-TW" sz="2400" b="1" i="0" u="none" strike="noStrike" cap="none" normalizeH="0" baseline="0" smtClean="0">
                        <a:ln>
                          <a:noFill/>
                        </a:ln>
                        <a:solidFill>
                          <a:srgbClr val="000000"/>
                        </a:solidFill>
                        <a:effectLst/>
                        <a:latin typeface="Calibri" pitchFamily="34" charset="0"/>
                        <a:ea typeface="微軟正黑體" pitchFamily="34" charset="-120"/>
                        <a:cs typeface="Times New Roman" pitchFamily="18" charset="0"/>
                      </a:endParaRPr>
                    </a:p>
                  </a:txBody>
                  <a:tcPr marL="35564" marR="35564" marT="0" marB="0" anchor="ctr"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E1E1"/>
                    </a:solidFill>
                  </a:tcPr>
                </a:tc>
                <a:tc>
                  <a:txBody>
                    <a:bodyPr/>
                    <a:lstStyle>
                      <a:lvl1pPr defTabSz="912813">
                        <a:spcBef>
                          <a:spcPct val="20000"/>
                        </a:spcBef>
                        <a:defRPr kumimoji="1" sz="5800">
                          <a:solidFill>
                            <a:schemeClr val="tx1"/>
                          </a:solidFill>
                          <a:latin typeface="Arial" pitchFamily="34" charset="0"/>
                          <a:ea typeface="新細明體" pitchFamily="18" charset="-120"/>
                        </a:defRPr>
                      </a:lvl1pPr>
                      <a:lvl2pPr defTabSz="912813">
                        <a:spcBef>
                          <a:spcPct val="20000"/>
                        </a:spcBef>
                        <a:defRPr kumimoji="1" sz="5000">
                          <a:solidFill>
                            <a:schemeClr val="tx1"/>
                          </a:solidFill>
                          <a:latin typeface="Arial" pitchFamily="34" charset="0"/>
                          <a:ea typeface="新細明體" pitchFamily="18" charset="-120"/>
                        </a:defRPr>
                      </a:lvl2pPr>
                      <a:lvl3pPr defTabSz="912813">
                        <a:spcBef>
                          <a:spcPct val="20000"/>
                        </a:spcBef>
                        <a:defRPr kumimoji="1" sz="4400">
                          <a:solidFill>
                            <a:schemeClr val="tx1"/>
                          </a:solidFill>
                          <a:latin typeface="Arial" pitchFamily="34" charset="0"/>
                          <a:ea typeface="新細明體" pitchFamily="18" charset="-120"/>
                        </a:defRPr>
                      </a:lvl3pPr>
                      <a:lvl4pPr defTabSz="912813">
                        <a:spcBef>
                          <a:spcPct val="20000"/>
                        </a:spcBef>
                        <a:defRPr kumimoji="1" sz="3600">
                          <a:solidFill>
                            <a:schemeClr val="tx1"/>
                          </a:solidFill>
                          <a:latin typeface="Arial" pitchFamily="34" charset="0"/>
                          <a:ea typeface="新細明體" pitchFamily="18" charset="-120"/>
                        </a:defRPr>
                      </a:lvl4pPr>
                      <a:lvl5pPr defTabSz="912813">
                        <a:spcBef>
                          <a:spcPct val="20000"/>
                        </a:spcBef>
                        <a:defRPr kumimoji="1" sz="3600">
                          <a:solidFill>
                            <a:schemeClr val="tx1"/>
                          </a:solidFill>
                          <a:latin typeface="Arial" pitchFamily="34" charset="0"/>
                          <a:ea typeface="新細明體" pitchFamily="18" charset="-120"/>
                        </a:defRPr>
                      </a:lvl5pPr>
                      <a:lvl6pPr marL="2282825" indent="3175" defTabSz="912813" eaLnBrk="0" fontAlgn="base" hangingPunct="0">
                        <a:spcBef>
                          <a:spcPct val="20000"/>
                        </a:spcBef>
                        <a:spcAft>
                          <a:spcPct val="0"/>
                        </a:spcAft>
                        <a:defRPr kumimoji="1" sz="3600">
                          <a:solidFill>
                            <a:schemeClr val="tx1"/>
                          </a:solidFill>
                          <a:latin typeface="Arial" pitchFamily="34" charset="0"/>
                          <a:ea typeface="新細明體" pitchFamily="18" charset="-120"/>
                        </a:defRPr>
                      </a:lvl6pPr>
                      <a:lvl7pPr marL="2740025" indent="3175" defTabSz="912813" eaLnBrk="0" fontAlgn="base" hangingPunct="0">
                        <a:spcBef>
                          <a:spcPct val="20000"/>
                        </a:spcBef>
                        <a:spcAft>
                          <a:spcPct val="0"/>
                        </a:spcAft>
                        <a:defRPr kumimoji="1" sz="3600">
                          <a:solidFill>
                            <a:schemeClr val="tx1"/>
                          </a:solidFill>
                          <a:latin typeface="Arial" pitchFamily="34" charset="0"/>
                          <a:ea typeface="新細明體" pitchFamily="18" charset="-120"/>
                        </a:defRPr>
                      </a:lvl7pPr>
                      <a:lvl8pPr marL="3197225" indent="3175" defTabSz="912813" eaLnBrk="0" fontAlgn="base" hangingPunct="0">
                        <a:spcBef>
                          <a:spcPct val="20000"/>
                        </a:spcBef>
                        <a:spcAft>
                          <a:spcPct val="0"/>
                        </a:spcAft>
                        <a:defRPr kumimoji="1" sz="3600">
                          <a:solidFill>
                            <a:schemeClr val="tx1"/>
                          </a:solidFill>
                          <a:latin typeface="Arial" pitchFamily="34" charset="0"/>
                          <a:ea typeface="新細明體" pitchFamily="18" charset="-120"/>
                        </a:defRPr>
                      </a:lvl8pPr>
                      <a:lvl9pPr marL="3654425" indent="3175" defTabSz="912813" eaLnBrk="0" fontAlgn="base" hangingPunct="0">
                        <a:spcBef>
                          <a:spcPct val="20000"/>
                        </a:spcBef>
                        <a:spcAft>
                          <a:spcPct val="0"/>
                        </a:spcAft>
                        <a:defRPr kumimoji="1" sz="3600">
                          <a:solidFill>
                            <a:schemeClr val="tx1"/>
                          </a:solidFill>
                          <a:latin typeface="Arial" pitchFamily="34" charset="0"/>
                          <a:ea typeface="新細明體" pitchFamily="18" charset="-120"/>
                        </a:defRPr>
                      </a:lvl9pPr>
                    </a:lstStyle>
                    <a:p>
                      <a:pPr marL="0" marR="0" lvl="0" indent="0" algn="ctr" defTabSz="912813" rtl="0" eaLnBrk="1" fontAlgn="base" latinLnBrk="0" hangingPunct="1">
                        <a:lnSpc>
                          <a:spcPct val="100000"/>
                        </a:lnSpc>
                        <a:spcBef>
                          <a:spcPct val="0"/>
                        </a:spcBef>
                        <a:spcAft>
                          <a:spcPct val="0"/>
                        </a:spcAft>
                        <a:buClrTx/>
                        <a:buSzTx/>
                        <a:buFontTx/>
                        <a:buNone/>
                        <a:tabLst/>
                      </a:pPr>
                      <a:r>
                        <a:rPr kumimoji="0" lang="en-US" altLang="zh-TW" sz="2400" b="1" i="0" u="none" strike="noStrike" cap="none" normalizeH="0" baseline="0" smtClean="0">
                          <a:ln>
                            <a:noFill/>
                          </a:ln>
                          <a:solidFill>
                            <a:srgbClr val="FF0000"/>
                          </a:solidFill>
                          <a:effectLst/>
                          <a:latin typeface="微軟正黑體" pitchFamily="34" charset="-120"/>
                          <a:ea typeface="微軟正黑體" pitchFamily="34" charset="-120"/>
                          <a:cs typeface="Times New Roman" pitchFamily="18" charset="0"/>
                        </a:rPr>
                        <a:t>○</a:t>
                      </a:r>
                      <a:endParaRPr kumimoji="0" lang="zh-TW" altLang="zh-TW" sz="2400" b="1" i="0" u="none" strike="noStrike" cap="none" normalizeH="0" baseline="0" smtClean="0">
                        <a:ln>
                          <a:noFill/>
                        </a:ln>
                        <a:solidFill>
                          <a:srgbClr val="000000"/>
                        </a:solidFill>
                        <a:effectLst/>
                        <a:latin typeface="微軟正黑體" pitchFamily="34" charset="-120"/>
                        <a:ea typeface="微軟正黑體" pitchFamily="34" charset="-120"/>
                        <a:cs typeface="Times New Roman" pitchFamily="18" charset="0"/>
                      </a:endParaRPr>
                    </a:p>
                  </a:txBody>
                  <a:tcPr marL="35564" marR="35564" marT="0" marB="0" anchor="ctr"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E1E1"/>
                    </a:solidFill>
                  </a:tcPr>
                </a:tc>
                <a:tc>
                  <a:txBody>
                    <a:bodyPr/>
                    <a:lstStyle>
                      <a:lvl1pPr defTabSz="912813">
                        <a:spcBef>
                          <a:spcPct val="20000"/>
                        </a:spcBef>
                        <a:defRPr kumimoji="1" sz="5800">
                          <a:solidFill>
                            <a:schemeClr val="tx1"/>
                          </a:solidFill>
                          <a:latin typeface="Arial" pitchFamily="34" charset="0"/>
                          <a:ea typeface="新細明體" pitchFamily="18" charset="-120"/>
                        </a:defRPr>
                      </a:lvl1pPr>
                      <a:lvl2pPr defTabSz="912813">
                        <a:spcBef>
                          <a:spcPct val="20000"/>
                        </a:spcBef>
                        <a:defRPr kumimoji="1" sz="5000">
                          <a:solidFill>
                            <a:schemeClr val="tx1"/>
                          </a:solidFill>
                          <a:latin typeface="Arial" pitchFamily="34" charset="0"/>
                          <a:ea typeface="新細明體" pitchFamily="18" charset="-120"/>
                        </a:defRPr>
                      </a:lvl2pPr>
                      <a:lvl3pPr defTabSz="912813">
                        <a:spcBef>
                          <a:spcPct val="20000"/>
                        </a:spcBef>
                        <a:defRPr kumimoji="1" sz="4400">
                          <a:solidFill>
                            <a:schemeClr val="tx1"/>
                          </a:solidFill>
                          <a:latin typeface="Arial" pitchFamily="34" charset="0"/>
                          <a:ea typeface="新細明體" pitchFamily="18" charset="-120"/>
                        </a:defRPr>
                      </a:lvl3pPr>
                      <a:lvl4pPr defTabSz="912813">
                        <a:spcBef>
                          <a:spcPct val="20000"/>
                        </a:spcBef>
                        <a:defRPr kumimoji="1" sz="3600">
                          <a:solidFill>
                            <a:schemeClr val="tx1"/>
                          </a:solidFill>
                          <a:latin typeface="Arial" pitchFamily="34" charset="0"/>
                          <a:ea typeface="新細明體" pitchFamily="18" charset="-120"/>
                        </a:defRPr>
                      </a:lvl4pPr>
                      <a:lvl5pPr defTabSz="912813">
                        <a:spcBef>
                          <a:spcPct val="20000"/>
                        </a:spcBef>
                        <a:defRPr kumimoji="1" sz="3600">
                          <a:solidFill>
                            <a:schemeClr val="tx1"/>
                          </a:solidFill>
                          <a:latin typeface="Arial" pitchFamily="34" charset="0"/>
                          <a:ea typeface="新細明體" pitchFamily="18" charset="-120"/>
                        </a:defRPr>
                      </a:lvl5pPr>
                      <a:lvl6pPr marL="2282825" indent="3175" defTabSz="912813" eaLnBrk="0" fontAlgn="base" hangingPunct="0">
                        <a:spcBef>
                          <a:spcPct val="20000"/>
                        </a:spcBef>
                        <a:spcAft>
                          <a:spcPct val="0"/>
                        </a:spcAft>
                        <a:defRPr kumimoji="1" sz="3600">
                          <a:solidFill>
                            <a:schemeClr val="tx1"/>
                          </a:solidFill>
                          <a:latin typeface="Arial" pitchFamily="34" charset="0"/>
                          <a:ea typeface="新細明體" pitchFamily="18" charset="-120"/>
                        </a:defRPr>
                      </a:lvl6pPr>
                      <a:lvl7pPr marL="2740025" indent="3175" defTabSz="912813" eaLnBrk="0" fontAlgn="base" hangingPunct="0">
                        <a:spcBef>
                          <a:spcPct val="20000"/>
                        </a:spcBef>
                        <a:spcAft>
                          <a:spcPct val="0"/>
                        </a:spcAft>
                        <a:defRPr kumimoji="1" sz="3600">
                          <a:solidFill>
                            <a:schemeClr val="tx1"/>
                          </a:solidFill>
                          <a:latin typeface="Arial" pitchFamily="34" charset="0"/>
                          <a:ea typeface="新細明體" pitchFamily="18" charset="-120"/>
                        </a:defRPr>
                      </a:lvl7pPr>
                      <a:lvl8pPr marL="3197225" indent="3175" defTabSz="912813" eaLnBrk="0" fontAlgn="base" hangingPunct="0">
                        <a:spcBef>
                          <a:spcPct val="20000"/>
                        </a:spcBef>
                        <a:spcAft>
                          <a:spcPct val="0"/>
                        </a:spcAft>
                        <a:defRPr kumimoji="1" sz="3600">
                          <a:solidFill>
                            <a:schemeClr val="tx1"/>
                          </a:solidFill>
                          <a:latin typeface="Arial" pitchFamily="34" charset="0"/>
                          <a:ea typeface="新細明體" pitchFamily="18" charset="-120"/>
                        </a:defRPr>
                      </a:lvl8pPr>
                      <a:lvl9pPr marL="3654425" indent="3175" defTabSz="912813" eaLnBrk="0" fontAlgn="base" hangingPunct="0">
                        <a:spcBef>
                          <a:spcPct val="20000"/>
                        </a:spcBef>
                        <a:spcAft>
                          <a:spcPct val="0"/>
                        </a:spcAft>
                        <a:defRPr kumimoji="1" sz="3600">
                          <a:solidFill>
                            <a:schemeClr val="tx1"/>
                          </a:solidFill>
                          <a:latin typeface="Arial" pitchFamily="34" charset="0"/>
                          <a:ea typeface="新細明體" pitchFamily="18" charset="-120"/>
                        </a:defRPr>
                      </a:lvl9pPr>
                    </a:lstStyle>
                    <a:p>
                      <a:pPr marL="0" marR="0" lvl="0" indent="0" algn="ctr" defTabSz="912813" rtl="0" eaLnBrk="1" fontAlgn="base" latinLnBrk="0" hangingPunct="1">
                        <a:lnSpc>
                          <a:spcPct val="100000"/>
                        </a:lnSpc>
                        <a:spcBef>
                          <a:spcPct val="0"/>
                        </a:spcBef>
                        <a:spcAft>
                          <a:spcPct val="0"/>
                        </a:spcAft>
                        <a:buClrTx/>
                        <a:buSzTx/>
                        <a:buFontTx/>
                        <a:buNone/>
                        <a:tabLst/>
                      </a:pPr>
                      <a:r>
                        <a:rPr kumimoji="0" lang="en-US" altLang="zh-TW" sz="2400" b="1" i="0" u="none" strike="noStrike" cap="none" normalizeH="0" baseline="0" smtClean="0">
                          <a:ln>
                            <a:noFill/>
                          </a:ln>
                          <a:solidFill>
                            <a:srgbClr val="000000"/>
                          </a:solidFill>
                          <a:effectLst/>
                          <a:latin typeface="微軟正黑體" pitchFamily="34" charset="-120"/>
                          <a:ea typeface="微軟正黑體" pitchFamily="34" charset="-120"/>
                          <a:cs typeface="Times New Roman" pitchFamily="18" charset="0"/>
                        </a:rPr>
                        <a:t>○</a:t>
                      </a:r>
                      <a:endParaRPr kumimoji="0" lang="zh-TW" altLang="zh-TW" sz="2400" b="1" i="0" u="none" strike="noStrike" cap="none" normalizeH="0" baseline="0" smtClean="0">
                        <a:ln>
                          <a:noFill/>
                        </a:ln>
                        <a:solidFill>
                          <a:srgbClr val="000000"/>
                        </a:solidFill>
                        <a:effectLst/>
                        <a:latin typeface="微軟正黑體" pitchFamily="34" charset="-120"/>
                        <a:ea typeface="微軟正黑體" pitchFamily="34" charset="-120"/>
                        <a:cs typeface="Times New Roman" pitchFamily="18" charset="0"/>
                      </a:endParaRPr>
                    </a:p>
                  </a:txBody>
                  <a:tcPr marL="35564" marR="35564" marT="0" marB="0" anchor="ctr"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E1E1"/>
                    </a:solidFill>
                  </a:tcPr>
                </a:tc>
                <a:tc>
                  <a:txBody>
                    <a:bodyPr/>
                    <a:lstStyle>
                      <a:lvl1pPr defTabSz="912813">
                        <a:spcBef>
                          <a:spcPct val="20000"/>
                        </a:spcBef>
                        <a:defRPr kumimoji="1" sz="5800">
                          <a:solidFill>
                            <a:schemeClr val="tx1"/>
                          </a:solidFill>
                          <a:latin typeface="Arial" pitchFamily="34" charset="0"/>
                          <a:ea typeface="新細明體" pitchFamily="18" charset="-120"/>
                        </a:defRPr>
                      </a:lvl1pPr>
                      <a:lvl2pPr defTabSz="912813">
                        <a:spcBef>
                          <a:spcPct val="20000"/>
                        </a:spcBef>
                        <a:defRPr kumimoji="1" sz="5000">
                          <a:solidFill>
                            <a:schemeClr val="tx1"/>
                          </a:solidFill>
                          <a:latin typeface="Arial" pitchFamily="34" charset="0"/>
                          <a:ea typeface="新細明體" pitchFamily="18" charset="-120"/>
                        </a:defRPr>
                      </a:lvl2pPr>
                      <a:lvl3pPr defTabSz="912813">
                        <a:spcBef>
                          <a:spcPct val="20000"/>
                        </a:spcBef>
                        <a:defRPr kumimoji="1" sz="4400">
                          <a:solidFill>
                            <a:schemeClr val="tx1"/>
                          </a:solidFill>
                          <a:latin typeface="Arial" pitchFamily="34" charset="0"/>
                          <a:ea typeface="新細明體" pitchFamily="18" charset="-120"/>
                        </a:defRPr>
                      </a:lvl3pPr>
                      <a:lvl4pPr defTabSz="912813">
                        <a:spcBef>
                          <a:spcPct val="20000"/>
                        </a:spcBef>
                        <a:defRPr kumimoji="1" sz="3600">
                          <a:solidFill>
                            <a:schemeClr val="tx1"/>
                          </a:solidFill>
                          <a:latin typeface="Arial" pitchFamily="34" charset="0"/>
                          <a:ea typeface="新細明體" pitchFamily="18" charset="-120"/>
                        </a:defRPr>
                      </a:lvl4pPr>
                      <a:lvl5pPr defTabSz="912813">
                        <a:spcBef>
                          <a:spcPct val="20000"/>
                        </a:spcBef>
                        <a:defRPr kumimoji="1" sz="3600">
                          <a:solidFill>
                            <a:schemeClr val="tx1"/>
                          </a:solidFill>
                          <a:latin typeface="Arial" pitchFamily="34" charset="0"/>
                          <a:ea typeface="新細明體" pitchFamily="18" charset="-120"/>
                        </a:defRPr>
                      </a:lvl5pPr>
                      <a:lvl6pPr marL="2282825" indent="3175" defTabSz="912813" eaLnBrk="0" fontAlgn="base" hangingPunct="0">
                        <a:spcBef>
                          <a:spcPct val="20000"/>
                        </a:spcBef>
                        <a:spcAft>
                          <a:spcPct val="0"/>
                        </a:spcAft>
                        <a:defRPr kumimoji="1" sz="3600">
                          <a:solidFill>
                            <a:schemeClr val="tx1"/>
                          </a:solidFill>
                          <a:latin typeface="Arial" pitchFamily="34" charset="0"/>
                          <a:ea typeface="新細明體" pitchFamily="18" charset="-120"/>
                        </a:defRPr>
                      </a:lvl6pPr>
                      <a:lvl7pPr marL="2740025" indent="3175" defTabSz="912813" eaLnBrk="0" fontAlgn="base" hangingPunct="0">
                        <a:spcBef>
                          <a:spcPct val="20000"/>
                        </a:spcBef>
                        <a:spcAft>
                          <a:spcPct val="0"/>
                        </a:spcAft>
                        <a:defRPr kumimoji="1" sz="3600">
                          <a:solidFill>
                            <a:schemeClr val="tx1"/>
                          </a:solidFill>
                          <a:latin typeface="Arial" pitchFamily="34" charset="0"/>
                          <a:ea typeface="新細明體" pitchFamily="18" charset="-120"/>
                        </a:defRPr>
                      </a:lvl7pPr>
                      <a:lvl8pPr marL="3197225" indent="3175" defTabSz="912813" eaLnBrk="0" fontAlgn="base" hangingPunct="0">
                        <a:spcBef>
                          <a:spcPct val="20000"/>
                        </a:spcBef>
                        <a:spcAft>
                          <a:spcPct val="0"/>
                        </a:spcAft>
                        <a:defRPr kumimoji="1" sz="3600">
                          <a:solidFill>
                            <a:schemeClr val="tx1"/>
                          </a:solidFill>
                          <a:latin typeface="Arial" pitchFamily="34" charset="0"/>
                          <a:ea typeface="新細明體" pitchFamily="18" charset="-120"/>
                        </a:defRPr>
                      </a:lvl8pPr>
                      <a:lvl9pPr marL="3654425" indent="3175" defTabSz="912813" eaLnBrk="0" fontAlgn="base" hangingPunct="0">
                        <a:spcBef>
                          <a:spcPct val="20000"/>
                        </a:spcBef>
                        <a:spcAft>
                          <a:spcPct val="0"/>
                        </a:spcAft>
                        <a:defRPr kumimoji="1" sz="3600">
                          <a:solidFill>
                            <a:schemeClr val="tx1"/>
                          </a:solidFill>
                          <a:latin typeface="Arial" pitchFamily="34" charset="0"/>
                          <a:ea typeface="新細明體" pitchFamily="18" charset="-120"/>
                        </a:defRPr>
                      </a:lvl9pPr>
                    </a:lstStyle>
                    <a:p>
                      <a:pPr marL="0" marR="0" lvl="0" indent="0" algn="ctr" defTabSz="912813" rtl="0" eaLnBrk="1" fontAlgn="base" latinLnBrk="0" hangingPunct="1">
                        <a:lnSpc>
                          <a:spcPct val="100000"/>
                        </a:lnSpc>
                        <a:spcBef>
                          <a:spcPct val="0"/>
                        </a:spcBef>
                        <a:spcAft>
                          <a:spcPct val="0"/>
                        </a:spcAft>
                        <a:buClrTx/>
                        <a:buSzTx/>
                        <a:buFontTx/>
                        <a:buNone/>
                        <a:tabLst/>
                      </a:pPr>
                      <a:r>
                        <a:rPr kumimoji="0" lang="en-US" altLang="zh-TW" sz="2400" b="1" i="0" u="none" strike="noStrike" cap="none" normalizeH="0" baseline="0" dirty="0" smtClean="0">
                          <a:ln>
                            <a:noFill/>
                          </a:ln>
                          <a:solidFill>
                            <a:srgbClr val="000000"/>
                          </a:solidFill>
                          <a:effectLst/>
                          <a:latin typeface="微軟正黑體" pitchFamily="34" charset="-120"/>
                          <a:ea typeface="微軟正黑體" pitchFamily="34" charset="-120"/>
                          <a:cs typeface="Times New Roman" pitchFamily="18" charset="0"/>
                        </a:rPr>
                        <a:t>○</a:t>
                      </a:r>
                      <a:endParaRPr kumimoji="0" lang="zh-TW" altLang="zh-TW" sz="2400" b="1" i="0" u="none" strike="noStrike" cap="none" normalizeH="0" baseline="0" dirty="0" smtClean="0">
                        <a:ln>
                          <a:noFill/>
                        </a:ln>
                        <a:solidFill>
                          <a:srgbClr val="000000"/>
                        </a:solidFill>
                        <a:effectLst/>
                        <a:latin typeface="微軟正黑體" pitchFamily="34" charset="-120"/>
                        <a:ea typeface="微軟正黑體" pitchFamily="34" charset="-120"/>
                        <a:cs typeface="Times New Roman" pitchFamily="18" charset="0"/>
                      </a:endParaRPr>
                    </a:p>
                  </a:txBody>
                  <a:tcPr marL="35564" marR="35564" marT="0" marB="0" anchor="ctr"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E1E1"/>
                    </a:solidFill>
                  </a:tcPr>
                </a:tc>
                <a:tc>
                  <a:txBody>
                    <a:bodyPr/>
                    <a:lstStyle>
                      <a:lvl1pPr defTabSz="912813">
                        <a:spcBef>
                          <a:spcPct val="20000"/>
                        </a:spcBef>
                        <a:defRPr kumimoji="1" sz="5800">
                          <a:solidFill>
                            <a:schemeClr val="tx1"/>
                          </a:solidFill>
                          <a:latin typeface="Arial" pitchFamily="34" charset="0"/>
                          <a:ea typeface="新細明體" pitchFamily="18" charset="-120"/>
                        </a:defRPr>
                      </a:lvl1pPr>
                      <a:lvl2pPr defTabSz="912813">
                        <a:spcBef>
                          <a:spcPct val="20000"/>
                        </a:spcBef>
                        <a:defRPr kumimoji="1" sz="5000">
                          <a:solidFill>
                            <a:schemeClr val="tx1"/>
                          </a:solidFill>
                          <a:latin typeface="Arial" pitchFamily="34" charset="0"/>
                          <a:ea typeface="新細明體" pitchFamily="18" charset="-120"/>
                        </a:defRPr>
                      </a:lvl2pPr>
                      <a:lvl3pPr defTabSz="912813">
                        <a:spcBef>
                          <a:spcPct val="20000"/>
                        </a:spcBef>
                        <a:defRPr kumimoji="1" sz="4400">
                          <a:solidFill>
                            <a:schemeClr val="tx1"/>
                          </a:solidFill>
                          <a:latin typeface="Arial" pitchFamily="34" charset="0"/>
                          <a:ea typeface="新細明體" pitchFamily="18" charset="-120"/>
                        </a:defRPr>
                      </a:lvl3pPr>
                      <a:lvl4pPr defTabSz="912813">
                        <a:spcBef>
                          <a:spcPct val="20000"/>
                        </a:spcBef>
                        <a:defRPr kumimoji="1" sz="3600">
                          <a:solidFill>
                            <a:schemeClr val="tx1"/>
                          </a:solidFill>
                          <a:latin typeface="Arial" pitchFamily="34" charset="0"/>
                          <a:ea typeface="新細明體" pitchFamily="18" charset="-120"/>
                        </a:defRPr>
                      </a:lvl4pPr>
                      <a:lvl5pPr defTabSz="912813">
                        <a:spcBef>
                          <a:spcPct val="20000"/>
                        </a:spcBef>
                        <a:defRPr kumimoji="1" sz="3600">
                          <a:solidFill>
                            <a:schemeClr val="tx1"/>
                          </a:solidFill>
                          <a:latin typeface="Arial" pitchFamily="34" charset="0"/>
                          <a:ea typeface="新細明體" pitchFamily="18" charset="-120"/>
                        </a:defRPr>
                      </a:lvl5pPr>
                      <a:lvl6pPr marL="2282825" indent="3175" defTabSz="912813" eaLnBrk="0" fontAlgn="base" hangingPunct="0">
                        <a:spcBef>
                          <a:spcPct val="20000"/>
                        </a:spcBef>
                        <a:spcAft>
                          <a:spcPct val="0"/>
                        </a:spcAft>
                        <a:defRPr kumimoji="1" sz="3600">
                          <a:solidFill>
                            <a:schemeClr val="tx1"/>
                          </a:solidFill>
                          <a:latin typeface="Arial" pitchFamily="34" charset="0"/>
                          <a:ea typeface="新細明體" pitchFamily="18" charset="-120"/>
                        </a:defRPr>
                      </a:lvl6pPr>
                      <a:lvl7pPr marL="2740025" indent="3175" defTabSz="912813" eaLnBrk="0" fontAlgn="base" hangingPunct="0">
                        <a:spcBef>
                          <a:spcPct val="20000"/>
                        </a:spcBef>
                        <a:spcAft>
                          <a:spcPct val="0"/>
                        </a:spcAft>
                        <a:defRPr kumimoji="1" sz="3600">
                          <a:solidFill>
                            <a:schemeClr val="tx1"/>
                          </a:solidFill>
                          <a:latin typeface="Arial" pitchFamily="34" charset="0"/>
                          <a:ea typeface="新細明體" pitchFamily="18" charset="-120"/>
                        </a:defRPr>
                      </a:lvl7pPr>
                      <a:lvl8pPr marL="3197225" indent="3175" defTabSz="912813" eaLnBrk="0" fontAlgn="base" hangingPunct="0">
                        <a:spcBef>
                          <a:spcPct val="20000"/>
                        </a:spcBef>
                        <a:spcAft>
                          <a:spcPct val="0"/>
                        </a:spcAft>
                        <a:defRPr kumimoji="1" sz="3600">
                          <a:solidFill>
                            <a:schemeClr val="tx1"/>
                          </a:solidFill>
                          <a:latin typeface="Arial" pitchFamily="34" charset="0"/>
                          <a:ea typeface="新細明體" pitchFamily="18" charset="-120"/>
                        </a:defRPr>
                      </a:lvl8pPr>
                      <a:lvl9pPr marL="3654425" indent="3175" defTabSz="912813" eaLnBrk="0" fontAlgn="base" hangingPunct="0">
                        <a:spcBef>
                          <a:spcPct val="20000"/>
                        </a:spcBef>
                        <a:spcAft>
                          <a:spcPct val="0"/>
                        </a:spcAft>
                        <a:defRPr kumimoji="1" sz="3600">
                          <a:solidFill>
                            <a:schemeClr val="tx1"/>
                          </a:solidFill>
                          <a:latin typeface="Arial" pitchFamily="34" charset="0"/>
                          <a:ea typeface="新細明體" pitchFamily="18" charset="-120"/>
                        </a:defRPr>
                      </a:lvl9pPr>
                    </a:lstStyle>
                    <a:p>
                      <a:pPr marL="0" marR="0" lvl="0" indent="0" algn="ctr" defTabSz="912813" rtl="0" eaLnBrk="1" fontAlgn="base" latinLnBrk="0" hangingPunct="1">
                        <a:lnSpc>
                          <a:spcPct val="100000"/>
                        </a:lnSpc>
                        <a:spcBef>
                          <a:spcPct val="0"/>
                        </a:spcBef>
                        <a:spcAft>
                          <a:spcPct val="0"/>
                        </a:spcAft>
                        <a:buClrTx/>
                        <a:buSzTx/>
                        <a:buFontTx/>
                        <a:buNone/>
                        <a:tabLst/>
                      </a:pPr>
                      <a:r>
                        <a:rPr kumimoji="0" lang="en-US" altLang="zh-TW" sz="2400" b="1" i="0" u="none" strike="noStrike" cap="none" normalizeH="0" baseline="0" dirty="0" smtClean="0">
                          <a:ln>
                            <a:noFill/>
                          </a:ln>
                          <a:solidFill>
                            <a:srgbClr val="000000"/>
                          </a:solidFill>
                          <a:effectLst/>
                          <a:latin typeface="微軟正黑體" pitchFamily="34" charset="-120"/>
                          <a:ea typeface="微軟正黑體" pitchFamily="34" charset="-120"/>
                          <a:cs typeface="Times New Roman" pitchFamily="18" charset="0"/>
                        </a:rPr>
                        <a:t>○</a:t>
                      </a:r>
                      <a:endParaRPr kumimoji="0" lang="zh-TW" altLang="zh-TW" sz="2400" b="1" i="0" u="none" strike="noStrike" cap="none" normalizeH="0" baseline="0" dirty="0" smtClean="0">
                        <a:ln>
                          <a:noFill/>
                        </a:ln>
                        <a:solidFill>
                          <a:srgbClr val="000000"/>
                        </a:solidFill>
                        <a:effectLst/>
                        <a:latin typeface="微軟正黑體" pitchFamily="34" charset="-120"/>
                        <a:ea typeface="微軟正黑體" pitchFamily="34" charset="-120"/>
                        <a:cs typeface="Times New Roman" pitchFamily="18" charset="0"/>
                      </a:endParaRPr>
                    </a:p>
                  </a:txBody>
                  <a:tcPr marL="35564" marR="35564" marT="0" marB="0" anchor="ctr"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E1E1"/>
                    </a:solidFill>
                  </a:tcPr>
                </a:tc>
                <a:tc>
                  <a:txBody>
                    <a:bodyPr/>
                    <a:lstStyle>
                      <a:lvl1pPr defTabSz="912813">
                        <a:spcBef>
                          <a:spcPct val="20000"/>
                        </a:spcBef>
                        <a:defRPr kumimoji="1" sz="5800">
                          <a:solidFill>
                            <a:schemeClr val="tx1"/>
                          </a:solidFill>
                          <a:latin typeface="Arial" pitchFamily="34" charset="0"/>
                          <a:ea typeface="新細明體" pitchFamily="18" charset="-120"/>
                        </a:defRPr>
                      </a:lvl1pPr>
                      <a:lvl2pPr defTabSz="912813">
                        <a:spcBef>
                          <a:spcPct val="20000"/>
                        </a:spcBef>
                        <a:defRPr kumimoji="1" sz="5000">
                          <a:solidFill>
                            <a:schemeClr val="tx1"/>
                          </a:solidFill>
                          <a:latin typeface="Arial" pitchFamily="34" charset="0"/>
                          <a:ea typeface="新細明體" pitchFamily="18" charset="-120"/>
                        </a:defRPr>
                      </a:lvl2pPr>
                      <a:lvl3pPr defTabSz="912813">
                        <a:spcBef>
                          <a:spcPct val="20000"/>
                        </a:spcBef>
                        <a:defRPr kumimoji="1" sz="4400">
                          <a:solidFill>
                            <a:schemeClr val="tx1"/>
                          </a:solidFill>
                          <a:latin typeface="Arial" pitchFamily="34" charset="0"/>
                          <a:ea typeface="新細明體" pitchFamily="18" charset="-120"/>
                        </a:defRPr>
                      </a:lvl3pPr>
                      <a:lvl4pPr defTabSz="912813">
                        <a:spcBef>
                          <a:spcPct val="20000"/>
                        </a:spcBef>
                        <a:defRPr kumimoji="1" sz="3600">
                          <a:solidFill>
                            <a:schemeClr val="tx1"/>
                          </a:solidFill>
                          <a:latin typeface="Arial" pitchFamily="34" charset="0"/>
                          <a:ea typeface="新細明體" pitchFamily="18" charset="-120"/>
                        </a:defRPr>
                      </a:lvl4pPr>
                      <a:lvl5pPr defTabSz="912813">
                        <a:spcBef>
                          <a:spcPct val="20000"/>
                        </a:spcBef>
                        <a:defRPr kumimoji="1" sz="3600">
                          <a:solidFill>
                            <a:schemeClr val="tx1"/>
                          </a:solidFill>
                          <a:latin typeface="Arial" pitchFamily="34" charset="0"/>
                          <a:ea typeface="新細明體" pitchFamily="18" charset="-120"/>
                        </a:defRPr>
                      </a:lvl5pPr>
                      <a:lvl6pPr marL="2282825" indent="3175" defTabSz="912813" eaLnBrk="0" fontAlgn="base" hangingPunct="0">
                        <a:spcBef>
                          <a:spcPct val="20000"/>
                        </a:spcBef>
                        <a:spcAft>
                          <a:spcPct val="0"/>
                        </a:spcAft>
                        <a:defRPr kumimoji="1" sz="3600">
                          <a:solidFill>
                            <a:schemeClr val="tx1"/>
                          </a:solidFill>
                          <a:latin typeface="Arial" pitchFamily="34" charset="0"/>
                          <a:ea typeface="新細明體" pitchFamily="18" charset="-120"/>
                        </a:defRPr>
                      </a:lvl6pPr>
                      <a:lvl7pPr marL="2740025" indent="3175" defTabSz="912813" eaLnBrk="0" fontAlgn="base" hangingPunct="0">
                        <a:spcBef>
                          <a:spcPct val="20000"/>
                        </a:spcBef>
                        <a:spcAft>
                          <a:spcPct val="0"/>
                        </a:spcAft>
                        <a:defRPr kumimoji="1" sz="3600">
                          <a:solidFill>
                            <a:schemeClr val="tx1"/>
                          </a:solidFill>
                          <a:latin typeface="Arial" pitchFamily="34" charset="0"/>
                          <a:ea typeface="新細明體" pitchFamily="18" charset="-120"/>
                        </a:defRPr>
                      </a:lvl7pPr>
                      <a:lvl8pPr marL="3197225" indent="3175" defTabSz="912813" eaLnBrk="0" fontAlgn="base" hangingPunct="0">
                        <a:spcBef>
                          <a:spcPct val="20000"/>
                        </a:spcBef>
                        <a:spcAft>
                          <a:spcPct val="0"/>
                        </a:spcAft>
                        <a:defRPr kumimoji="1" sz="3600">
                          <a:solidFill>
                            <a:schemeClr val="tx1"/>
                          </a:solidFill>
                          <a:latin typeface="Arial" pitchFamily="34" charset="0"/>
                          <a:ea typeface="新細明體" pitchFamily="18" charset="-120"/>
                        </a:defRPr>
                      </a:lvl8pPr>
                      <a:lvl9pPr marL="3654425" indent="3175" defTabSz="912813" eaLnBrk="0" fontAlgn="base" hangingPunct="0">
                        <a:spcBef>
                          <a:spcPct val="20000"/>
                        </a:spcBef>
                        <a:spcAft>
                          <a:spcPct val="0"/>
                        </a:spcAft>
                        <a:defRPr kumimoji="1" sz="3600">
                          <a:solidFill>
                            <a:schemeClr val="tx1"/>
                          </a:solidFill>
                          <a:latin typeface="Arial" pitchFamily="34" charset="0"/>
                          <a:ea typeface="新細明體" pitchFamily="18" charset="-120"/>
                        </a:defRPr>
                      </a:lvl9pPr>
                    </a:lstStyle>
                    <a:p>
                      <a:pPr marL="0" marR="0" lvl="0" indent="0" algn="ctr" defTabSz="912813" rtl="0" eaLnBrk="1" fontAlgn="base" latinLnBrk="0" hangingPunct="1">
                        <a:lnSpc>
                          <a:spcPct val="100000"/>
                        </a:lnSpc>
                        <a:spcBef>
                          <a:spcPct val="0"/>
                        </a:spcBef>
                        <a:spcAft>
                          <a:spcPct val="0"/>
                        </a:spcAft>
                        <a:buClrTx/>
                        <a:buSzTx/>
                        <a:buFontTx/>
                        <a:buNone/>
                        <a:tabLst/>
                      </a:pPr>
                      <a:r>
                        <a:rPr kumimoji="0" lang="en-US" altLang="zh-TW" sz="2400" b="1" i="0" u="none" strike="noStrike" cap="none" normalizeH="0" baseline="0" dirty="0" smtClean="0">
                          <a:ln>
                            <a:noFill/>
                          </a:ln>
                          <a:solidFill>
                            <a:srgbClr val="000000"/>
                          </a:solidFill>
                          <a:effectLst/>
                          <a:latin typeface="微軟正黑體" pitchFamily="34" charset="-120"/>
                          <a:ea typeface="微軟正黑體" pitchFamily="34" charset="-120"/>
                          <a:cs typeface="Times New Roman" pitchFamily="18" charset="0"/>
                        </a:rPr>
                        <a:t>○</a:t>
                      </a:r>
                      <a:endParaRPr kumimoji="0" lang="zh-TW" altLang="zh-TW" sz="2400" b="1" i="0" u="none" strike="noStrike" cap="none" normalizeH="0" baseline="0" dirty="0" smtClean="0">
                        <a:ln>
                          <a:noFill/>
                        </a:ln>
                        <a:solidFill>
                          <a:srgbClr val="000000"/>
                        </a:solidFill>
                        <a:effectLst/>
                        <a:latin typeface="微軟正黑體" pitchFamily="34" charset="-120"/>
                        <a:ea typeface="微軟正黑體" pitchFamily="34" charset="-120"/>
                        <a:cs typeface="Times New Roman" pitchFamily="18" charset="0"/>
                      </a:endParaRPr>
                    </a:p>
                  </a:txBody>
                  <a:tcPr marL="35564" marR="35564" marT="0" marB="0" anchor="ctr"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E1E1"/>
                    </a:solidFill>
                  </a:tcPr>
                </a:tc>
                <a:tc vMerge="1">
                  <a:txBody>
                    <a:bodyPr/>
                    <a:lstStyle/>
                    <a:p>
                      <a:endParaRPr lang="zh-TW" altLang="en-US"/>
                    </a:p>
                  </a:txBody>
                  <a:tcPr/>
                </a:tc>
                <a:tc>
                  <a:txBody>
                    <a:bodyPr/>
                    <a:lstStyle>
                      <a:lvl1pPr defTabSz="912813">
                        <a:spcBef>
                          <a:spcPct val="20000"/>
                        </a:spcBef>
                        <a:defRPr kumimoji="1" sz="5800">
                          <a:solidFill>
                            <a:schemeClr val="tx1"/>
                          </a:solidFill>
                          <a:latin typeface="Arial" pitchFamily="34" charset="0"/>
                          <a:ea typeface="新細明體" pitchFamily="18" charset="-120"/>
                        </a:defRPr>
                      </a:lvl1pPr>
                      <a:lvl2pPr defTabSz="912813">
                        <a:spcBef>
                          <a:spcPct val="20000"/>
                        </a:spcBef>
                        <a:defRPr kumimoji="1" sz="5000">
                          <a:solidFill>
                            <a:schemeClr val="tx1"/>
                          </a:solidFill>
                          <a:latin typeface="Arial" pitchFamily="34" charset="0"/>
                          <a:ea typeface="新細明體" pitchFamily="18" charset="-120"/>
                        </a:defRPr>
                      </a:lvl2pPr>
                      <a:lvl3pPr defTabSz="912813">
                        <a:spcBef>
                          <a:spcPct val="20000"/>
                        </a:spcBef>
                        <a:defRPr kumimoji="1" sz="4400">
                          <a:solidFill>
                            <a:schemeClr val="tx1"/>
                          </a:solidFill>
                          <a:latin typeface="Arial" pitchFamily="34" charset="0"/>
                          <a:ea typeface="新細明體" pitchFamily="18" charset="-120"/>
                        </a:defRPr>
                      </a:lvl3pPr>
                      <a:lvl4pPr defTabSz="912813">
                        <a:spcBef>
                          <a:spcPct val="20000"/>
                        </a:spcBef>
                        <a:defRPr kumimoji="1" sz="3600">
                          <a:solidFill>
                            <a:schemeClr val="tx1"/>
                          </a:solidFill>
                          <a:latin typeface="Arial" pitchFamily="34" charset="0"/>
                          <a:ea typeface="新細明體" pitchFamily="18" charset="-120"/>
                        </a:defRPr>
                      </a:lvl4pPr>
                      <a:lvl5pPr defTabSz="912813">
                        <a:spcBef>
                          <a:spcPct val="20000"/>
                        </a:spcBef>
                        <a:defRPr kumimoji="1" sz="3600">
                          <a:solidFill>
                            <a:schemeClr val="tx1"/>
                          </a:solidFill>
                          <a:latin typeface="Arial" pitchFamily="34" charset="0"/>
                          <a:ea typeface="新細明體" pitchFamily="18" charset="-120"/>
                        </a:defRPr>
                      </a:lvl5pPr>
                      <a:lvl6pPr marL="2282825" indent="3175" defTabSz="912813" eaLnBrk="0" fontAlgn="base" hangingPunct="0">
                        <a:spcBef>
                          <a:spcPct val="20000"/>
                        </a:spcBef>
                        <a:spcAft>
                          <a:spcPct val="0"/>
                        </a:spcAft>
                        <a:defRPr kumimoji="1" sz="3600">
                          <a:solidFill>
                            <a:schemeClr val="tx1"/>
                          </a:solidFill>
                          <a:latin typeface="Arial" pitchFamily="34" charset="0"/>
                          <a:ea typeface="新細明體" pitchFamily="18" charset="-120"/>
                        </a:defRPr>
                      </a:lvl6pPr>
                      <a:lvl7pPr marL="2740025" indent="3175" defTabSz="912813" eaLnBrk="0" fontAlgn="base" hangingPunct="0">
                        <a:spcBef>
                          <a:spcPct val="20000"/>
                        </a:spcBef>
                        <a:spcAft>
                          <a:spcPct val="0"/>
                        </a:spcAft>
                        <a:defRPr kumimoji="1" sz="3600">
                          <a:solidFill>
                            <a:schemeClr val="tx1"/>
                          </a:solidFill>
                          <a:latin typeface="Arial" pitchFamily="34" charset="0"/>
                          <a:ea typeface="新細明體" pitchFamily="18" charset="-120"/>
                        </a:defRPr>
                      </a:lvl7pPr>
                      <a:lvl8pPr marL="3197225" indent="3175" defTabSz="912813" eaLnBrk="0" fontAlgn="base" hangingPunct="0">
                        <a:spcBef>
                          <a:spcPct val="20000"/>
                        </a:spcBef>
                        <a:spcAft>
                          <a:spcPct val="0"/>
                        </a:spcAft>
                        <a:defRPr kumimoji="1" sz="3600">
                          <a:solidFill>
                            <a:schemeClr val="tx1"/>
                          </a:solidFill>
                          <a:latin typeface="Arial" pitchFamily="34" charset="0"/>
                          <a:ea typeface="新細明體" pitchFamily="18" charset="-120"/>
                        </a:defRPr>
                      </a:lvl8pPr>
                      <a:lvl9pPr marL="3654425" indent="3175" defTabSz="912813" eaLnBrk="0" fontAlgn="base" hangingPunct="0">
                        <a:spcBef>
                          <a:spcPct val="20000"/>
                        </a:spcBef>
                        <a:spcAft>
                          <a:spcPct val="0"/>
                        </a:spcAft>
                        <a:defRPr kumimoji="1" sz="3600">
                          <a:solidFill>
                            <a:schemeClr val="tx1"/>
                          </a:solidFill>
                          <a:latin typeface="Arial" pitchFamily="34" charset="0"/>
                          <a:ea typeface="新細明體" pitchFamily="18" charset="-120"/>
                        </a:defRPr>
                      </a:lvl9pPr>
                    </a:lstStyle>
                    <a:p>
                      <a:pPr marL="0" marR="0" lvl="0" indent="0" algn="ctr" defTabSz="912813" rtl="0" eaLnBrk="1" fontAlgn="base" latinLnBrk="0" hangingPunct="1">
                        <a:lnSpc>
                          <a:spcPct val="100000"/>
                        </a:lnSpc>
                        <a:spcBef>
                          <a:spcPct val="0"/>
                        </a:spcBef>
                        <a:spcAft>
                          <a:spcPct val="0"/>
                        </a:spcAft>
                        <a:buClrTx/>
                        <a:buSzTx/>
                        <a:buFontTx/>
                        <a:buNone/>
                        <a:tabLst/>
                      </a:pPr>
                      <a:r>
                        <a:rPr kumimoji="0" lang="zh-TW" altLang="zh-TW" sz="2400" b="1" i="0" u="none" strike="noStrike" cap="none" normalizeH="0" baseline="0" dirty="0" smtClean="0">
                          <a:ln>
                            <a:noFill/>
                          </a:ln>
                          <a:solidFill>
                            <a:srgbClr val="000000"/>
                          </a:solidFill>
                          <a:effectLst/>
                          <a:latin typeface="Calibri" pitchFamily="34" charset="0"/>
                          <a:ea typeface="新細明體" pitchFamily="18" charset="-120"/>
                        </a:rPr>
                        <a:t>╳</a:t>
                      </a:r>
                      <a:endParaRPr kumimoji="0" lang="zh-TW" altLang="zh-TW" sz="2400" b="1" i="0" u="none" strike="noStrike" cap="none" normalizeH="0" baseline="0" dirty="0" smtClean="0">
                        <a:ln>
                          <a:noFill/>
                        </a:ln>
                        <a:solidFill>
                          <a:srgbClr val="000000"/>
                        </a:solidFill>
                        <a:effectLst/>
                        <a:latin typeface="Calibri" pitchFamily="34" charset="0"/>
                        <a:ea typeface="微軟正黑體" pitchFamily="34" charset="-120"/>
                        <a:cs typeface="Times New Roman" pitchFamily="18" charset="0"/>
                      </a:endParaRPr>
                    </a:p>
                  </a:txBody>
                  <a:tcPr marL="35564" marR="35564" marT="0" marB="0" anchor="ctr"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E1E1"/>
                    </a:solidFill>
                  </a:tcPr>
                </a:tc>
                <a:tc>
                  <a:txBody>
                    <a:bodyPr/>
                    <a:lstStyle>
                      <a:lvl1pPr defTabSz="912813">
                        <a:spcBef>
                          <a:spcPct val="20000"/>
                        </a:spcBef>
                        <a:defRPr kumimoji="1" sz="5800">
                          <a:solidFill>
                            <a:schemeClr val="tx1"/>
                          </a:solidFill>
                          <a:latin typeface="Arial" pitchFamily="34" charset="0"/>
                          <a:ea typeface="新細明體" pitchFamily="18" charset="-120"/>
                        </a:defRPr>
                      </a:lvl1pPr>
                      <a:lvl2pPr defTabSz="912813">
                        <a:spcBef>
                          <a:spcPct val="20000"/>
                        </a:spcBef>
                        <a:defRPr kumimoji="1" sz="5000">
                          <a:solidFill>
                            <a:schemeClr val="tx1"/>
                          </a:solidFill>
                          <a:latin typeface="Arial" pitchFamily="34" charset="0"/>
                          <a:ea typeface="新細明體" pitchFamily="18" charset="-120"/>
                        </a:defRPr>
                      </a:lvl2pPr>
                      <a:lvl3pPr defTabSz="912813">
                        <a:spcBef>
                          <a:spcPct val="20000"/>
                        </a:spcBef>
                        <a:defRPr kumimoji="1" sz="4400">
                          <a:solidFill>
                            <a:schemeClr val="tx1"/>
                          </a:solidFill>
                          <a:latin typeface="Arial" pitchFamily="34" charset="0"/>
                          <a:ea typeface="新細明體" pitchFamily="18" charset="-120"/>
                        </a:defRPr>
                      </a:lvl3pPr>
                      <a:lvl4pPr defTabSz="912813">
                        <a:spcBef>
                          <a:spcPct val="20000"/>
                        </a:spcBef>
                        <a:defRPr kumimoji="1" sz="3600">
                          <a:solidFill>
                            <a:schemeClr val="tx1"/>
                          </a:solidFill>
                          <a:latin typeface="Arial" pitchFamily="34" charset="0"/>
                          <a:ea typeface="新細明體" pitchFamily="18" charset="-120"/>
                        </a:defRPr>
                      </a:lvl4pPr>
                      <a:lvl5pPr defTabSz="912813">
                        <a:spcBef>
                          <a:spcPct val="20000"/>
                        </a:spcBef>
                        <a:defRPr kumimoji="1" sz="3600">
                          <a:solidFill>
                            <a:schemeClr val="tx1"/>
                          </a:solidFill>
                          <a:latin typeface="Arial" pitchFamily="34" charset="0"/>
                          <a:ea typeface="新細明體" pitchFamily="18" charset="-120"/>
                        </a:defRPr>
                      </a:lvl5pPr>
                      <a:lvl6pPr marL="2282825" indent="3175" defTabSz="912813" eaLnBrk="0" fontAlgn="base" hangingPunct="0">
                        <a:spcBef>
                          <a:spcPct val="20000"/>
                        </a:spcBef>
                        <a:spcAft>
                          <a:spcPct val="0"/>
                        </a:spcAft>
                        <a:defRPr kumimoji="1" sz="3600">
                          <a:solidFill>
                            <a:schemeClr val="tx1"/>
                          </a:solidFill>
                          <a:latin typeface="Arial" pitchFamily="34" charset="0"/>
                          <a:ea typeface="新細明體" pitchFamily="18" charset="-120"/>
                        </a:defRPr>
                      </a:lvl6pPr>
                      <a:lvl7pPr marL="2740025" indent="3175" defTabSz="912813" eaLnBrk="0" fontAlgn="base" hangingPunct="0">
                        <a:spcBef>
                          <a:spcPct val="20000"/>
                        </a:spcBef>
                        <a:spcAft>
                          <a:spcPct val="0"/>
                        </a:spcAft>
                        <a:defRPr kumimoji="1" sz="3600">
                          <a:solidFill>
                            <a:schemeClr val="tx1"/>
                          </a:solidFill>
                          <a:latin typeface="Arial" pitchFamily="34" charset="0"/>
                          <a:ea typeface="新細明體" pitchFamily="18" charset="-120"/>
                        </a:defRPr>
                      </a:lvl7pPr>
                      <a:lvl8pPr marL="3197225" indent="3175" defTabSz="912813" eaLnBrk="0" fontAlgn="base" hangingPunct="0">
                        <a:spcBef>
                          <a:spcPct val="20000"/>
                        </a:spcBef>
                        <a:spcAft>
                          <a:spcPct val="0"/>
                        </a:spcAft>
                        <a:defRPr kumimoji="1" sz="3600">
                          <a:solidFill>
                            <a:schemeClr val="tx1"/>
                          </a:solidFill>
                          <a:latin typeface="Arial" pitchFamily="34" charset="0"/>
                          <a:ea typeface="新細明體" pitchFamily="18" charset="-120"/>
                        </a:defRPr>
                      </a:lvl8pPr>
                      <a:lvl9pPr marL="3654425" indent="3175" defTabSz="912813" eaLnBrk="0" fontAlgn="base" hangingPunct="0">
                        <a:spcBef>
                          <a:spcPct val="20000"/>
                        </a:spcBef>
                        <a:spcAft>
                          <a:spcPct val="0"/>
                        </a:spcAft>
                        <a:defRPr kumimoji="1" sz="3600">
                          <a:solidFill>
                            <a:schemeClr val="tx1"/>
                          </a:solidFill>
                          <a:latin typeface="Arial" pitchFamily="34" charset="0"/>
                          <a:ea typeface="新細明體" pitchFamily="18" charset="-120"/>
                        </a:defRPr>
                      </a:lvl9pPr>
                    </a:lstStyle>
                    <a:p>
                      <a:pPr marL="0" marR="0" lvl="0" indent="0" algn="ctr" defTabSz="912813" rtl="0" eaLnBrk="1" fontAlgn="base" latinLnBrk="0" hangingPunct="1">
                        <a:lnSpc>
                          <a:spcPct val="100000"/>
                        </a:lnSpc>
                        <a:spcBef>
                          <a:spcPct val="0"/>
                        </a:spcBef>
                        <a:spcAft>
                          <a:spcPct val="0"/>
                        </a:spcAft>
                        <a:buClrTx/>
                        <a:buSzTx/>
                        <a:buFontTx/>
                        <a:buNone/>
                        <a:tabLst/>
                      </a:pPr>
                      <a:r>
                        <a:rPr kumimoji="0" lang="zh-TW" altLang="zh-TW" sz="2400" b="1" i="0" u="none" strike="noStrike" cap="none" normalizeH="0" baseline="0" dirty="0" smtClean="0">
                          <a:ln>
                            <a:noFill/>
                          </a:ln>
                          <a:solidFill>
                            <a:srgbClr val="000000"/>
                          </a:solidFill>
                          <a:effectLst/>
                          <a:latin typeface="Calibri" pitchFamily="34" charset="0"/>
                          <a:ea typeface="新細明體" pitchFamily="18" charset="-120"/>
                        </a:rPr>
                        <a:t>╳</a:t>
                      </a:r>
                      <a:endParaRPr kumimoji="0" lang="zh-TW" altLang="zh-TW" sz="2400" b="1" i="0" u="none" strike="noStrike" cap="none" normalizeH="0" baseline="0" dirty="0" smtClean="0">
                        <a:ln>
                          <a:noFill/>
                        </a:ln>
                        <a:solidFill>
                          <a:srgbClr val="000000"/>
                        </a:solidFill>
                        <a:effectLst/>
                        <a:latin typeface="Calibri" pitchFamily="34" charset="0"/>
                        <a:ea typeface="微軟正黑體" pitchFamily="34" charset="-120"/>
                        <a:cs typeface="Times New Roman" pitchFamily="18" charset="0"/>
                      </a:endParaRPr>
                    </a:p>
                  </a:txBody>
                  <a:tcPr marL="35564" marR="35564" marT="0" marB="0" anchor="ctr"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E1E1"/>
                    </a:solidFill>
                  </a:tcPr>
                </a:tc>
                <a:tc vMerge="1">
                  <a:txBody>
                    <a:bodyPr/>
                    <a:lstStyle/>
                    <a:p>
                      <a:endParaRPr lang="zh-TW" altLang="en-US"/>
                    </a:p>
                  </a:txBody>
                  <a:tcPr/>
                </a:tc>
                <a:tc vMerge="1">
                  <a:txBody>
                    <a:bodyPr/>
                    <a:lstStyle/>
                    <a:p>
                      <a:endParaRPr lang="zh-TW" altLang="en-US"/>
                    </a:p>
                  </a:txBody>
                  <a:tcPr/>
                </a:tc>
                <a:tc vMerge="1">
                  <a:txBody>
                    <a:bodyPr/>
                    <a:lstStyle/>
                    <a:p>
                      <a:endParaRPr lang="zh-TW" altLang="en-US"/>
                    </a:p>
                  </a:txBody>
                  <a:tcPr/>
                </a:tc>
              </a:tr>
              <a:tr h="249775">
                <a:tc>
                  <a:txBody>
                    <a:bodyPr/>
                    <a:lstStyle/>
                    <a:p>
                      <a:pPr algn="ctr">
                        <a:lnSpc>
                          <a:spcPts val="2200"/>
                        </a:lnSpc>
                        <a:spcAft>
                          <a:spcPts val="0"/>
                        </a:spcAft>
                      </a:pPr>
                      <a:r>
                        <a:rPr kumimoji="0" lang="en-US" sz="2400" b="1" i="0" u="none" strike="noStrike" kern="1200" cap="none" normalizeH="0" baseline="0" dirty="0">
                          <a:ln>
                            <a:noFill/>
                          </a:ln>
                          <a:solidFill>
                            <a:srgbClr val="000000"/>
                          </a:solidFill>
                          <a:effectLst/>
                          <a:latin typeface="Times New Roman" pitchFamily="18" charset="0"/>
                          <a:ea typeface="微軟正黑體" pitchFamily="34" charset="-120"/>
                          <a:cs typeface="Times New Roman" pitchFamily="18" charset="0"/>
                        </a:rPr>
                        <a:t>13</a:t>
                      </a:r>
                      <a:endParaRPr kumimoji="0" lang="zh-TW" sz="2400" b="1" i="0" u="none" strike="noStrike" kern="1200" cap="none" normalizeH="0" baseline="0" dirty="0">
                        <a:ln>
                          <a:noFill/>
                        </a:ln>
                        <a:solidFill>
                          <a:srgbClr val="000000"/>
                        </a:solidFill>
                        <a:effectLst/>
                        <a:latin typeface="Times New Roman" pitchFamily="18" charset="0"/>
                        <a:ea typeface="微軟正黑體" pitchFamily="34" charset="-120"/>
                        <a:cs typeface="Times New Roman" pitchFamily="18" charset="0"/>
                      </a:endParaRPr>
                    </a:p>
                  </a:txBody>
                  <a:tcPr marL="68580" marR="6858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solidFill>
                      <a:srgbClr val="CECEEF"/>
                    </a:solidFill>
                  </a:tcPr>
                </a:tc>
                <a:tc>
                  <a:txBody>
                    <a:bodyPr/>
                    <a:lstStyle/>
                    <a:p>
                      <a:pPr algn="ctr">
                        <a:lnSpc>
                          <a:spcPts val="2200"/>
                        </a:lnSpc>
                        <a:spcAft>
                          <a:spcPts val="0"/>
                        </a:spcAft>
                      </a:pPr>
                      <a:r>
                        <a:rPr kumimoji="0" lang="zh-TW" sz="2400" b="1" i="0" u="none" strike="noStrike" kern="1200" cap="none" normalizeH="0" baseline="0" dirty="0">
                          <a:ln>
                            <a:noFill/>
                          </a:ln>
                          <a:solidFill>
                            <a:srgbClr val="000000"/>
                          </a:solidFill>
                          <a:effectLst/>
                          <a:latin typeface="Times New Roman" pitchFamily="18" charset="0"/>
                          <a:ea typeface="微軟正黑體" pitchFamily="34" charset="-120"/>
                          <a:cs typeface="Times New Roman" pitchFamily="18" charset="0"/>
                        </a:rPr>
                        <a:t>農業科技設施</a:t>
                      </a:r>
                    </a:p>
                  </a:txBody>
                  <a:tcPr marL="68580" marR="6858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solidFill>
                      <a:srgbClr val="CECEEF"/>
                    </a:solidFill>
                  </a:tcPr>
                </a:tc>
                <a:tc>
                  <a:txBody>
                    <a:bodyPr/>
                    <a:lstStyle/>
                    <a:p>
                      <a:pPr>
                        <a:lnSpc>
                          <a:spcPts val="2200"/>
                        </a:lnSpc>
                        <a:spcAft>
                          <a:spcPts val="0"/>
                        </a:spcAft>
                      </a:pPr>
                      <a:r>
                        <a:rPr kumimoji="0" lang="zh-TW" sz="2400" b="1" i="0" u="none" strike="noStrike" kern="1200" cap="none" normalizeH="0" baseline="0" dirty="0">
                          <a:ln>
                            <a:noFill/>
                          </a:ln>
                          <a:solidFill>
                            <a:srgbClr val="000000"/>
                          </a:solidFill>
                          <a:effectLst/>
                          <a:latin typeface="Times New Roman" pitchFamily="18" charset="0"/>
                          <a:ea typeface="微軟正黑體" pitchFamily="34" charset="-120"/>
                          <a:cs typeface="Times New Roman" pitchFamily="18" charset="0"/>
                        </a:rPr>
                        <a:t>農業科技設施</a:t>
                      </a:r>
                    </a:p>
                  </a:txBody>
                  <a:tcPr marL="68580" marR="6858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solidFill>
                      <a:srgbClr val="CECEEF"/>
                    </a:solidFill>
                  </a:tcPr>
                </a:tc>
                <a:tc>
                  <a:txBody>
                    <a:bodyPr/>
                    <a:lstStyle/>
                    <a:p>
                      <a:pPr marL="0" marR="0" lvl="0" indent="0" algn="ctr" defTabSz="912813" rtl="0" eaLnBrk="1" fontAlgn="base" latinLnBrk="0" hangingPunct="1">
                        <a:lnSpc>
                          <a:spcPct val="100000"/>
                        </a:lnSpc>
                        <a:spcBef>
                          <a:spcPct val="0"/>
                        </a:spcBef>
                        <a:spcAft>
                          <a:spcPct val="0"/>
                        </a:spcAft>
                        <a:buClrTx/>
                        <a:buSzTx/>
                        <a:buFontTx/>
                        <a:buNone/>
                        <a:tabLst/>
                      </a:pPr>
                      <a:r>
                        <a:rPr kumimoji="0" lang="en-US" sz="2400" b="1" i="0" u="none" strike="noStrike" kern="1200" cap="none" normalizeH="0" baseline="0" dirty="0">
                          <a:ln>
                            <a:noFill/>
                          </a:ln>
                          <a:solidFill>
                            <a:srgbClr val="000000"/>
                          </a:solidFill>
                          <a:effectLst/>
                          <a:latin typeface="微軟正黑體" pitchFamily="34" charset="-120"/>
                          <a:ea typeface="微軟正黑體" pitchFamily="34" charset="-120"/>
                          <a:cs typeface="Times New Roman" pitchFamily="18" charset="0"/>
                        </a:rPr>
                        <a:t>○*</a:t>
                      </a:r>
                      <a:endParaRPr kumimoji="0" lang="zh-TW" sz="2400" b="1" i="0" u="none" strike="noStrike" kern="1200" cap="none" normalizeH="0" baseline="0" dirty="0">
                        <a:ln>
                          <a:noFill/>
                        </a:ln>
                        <a:solidFill>
                          <a:srgbClr val="000000"/>
                        </a:solidFill>
                        <a:effectLst/>
                        <a:latin typeface="微軟正黑體" pitchFamily="34" charset="-120"/>
                        <a:ea typeface="微軟正黑體" pitchFamily="34" charset="-120"/>
                        <a:cs typeface="Times New Roman" pitchFamily="18" charset="0"/>
                      </a:endParaRPr>
                    </a:p>
                  </a:txBody>
                  <a:tcPr marL="68580" marR="6858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solidFill>
                      <a:srgbClr val="CECEEF"/>
                    </a:solidFill>
                  </a:tcPr>
                </a:tc>
                <a:tc>
                  <a:txBody>
                    <a:bodyPr/>
                    <a:lstStyle/>
                    <a:p>
                      <a:pPr marL="0" marR="0" lvl="0" indent="0" algn="ctr" defTabSz="912813" rtl="0" eaLnBrk="1" fontAlgn="base" latinLnBrk="0" hangingPunct="1">
                        <a:lnSpc>
                          <a:spcPct val="100000"/>
                        </a:lnSpc>
                        <a:spcBef>
                          <a:spcPct val="0"/>
                        </a:spcBef>
                        <a:spcAft>
                          <a:spcPct val="0"/>
                        </a:spcAft>
                        <a:buClrTx/>
                        <a:buSzTx/>
                        <a:buFontTx/>
                        <a:buNone/>
                        <a:tabLst/>
                      </a:pPr>
                      <a:r>
                        <a:rPr kumimoji="0" lang="en-US" sz="2400" b="1" i="0" u="none" strike="noStrike" kern="1200" cap="none" normalizeH="0" baseline="0" dirty="0">
                          <a:ln>
                            <a:noFill/>
                          </a:ln>
                          <a:solidFill>
                            <a:srgbClr val="000000"/>
                          </a:solidFill>
                          <a:effectLst/>
                          <a:latin typeface="微軟正黑體" pitchFamily="34" charset="-120"/>
                          <a:ea typeface="微軟正黑體" pitchFamily="34" charset="-120"/>
                          <a:cs typeface="Times New Roman" pitchFamily="18" charset="0"/>
                        </a:rPr>
                        <a:t>○*</a:t>
                      </a:r>
                      <a:endParaRPr kumimoji="0" lang="zh-TW" sz="2400" b="1" i="0" u="none" strike="noStrike" kern="1200" cap="none" normalizeH="0" baseline="0" dirty="0">
                        <a:ln>
                          <a:noFill/>
                        </a:ln>
                        <a:solidFill>
                          <a:srgbClr val="000000"/>
                        </a:solidFill>
                        <a:effectLst/>
                        <a:latin typeface="微軟正黑體" pitchFamily="34" charset="-120"/>
                        <a:ea typeface="微軟正黑體" pitchFamily="34" charset="-120"/>
                        <a:cs typeface="Times New Roman" pitchFamily="18" charset="0"/>
                      </a:endParaRPr>
                    </a:p>
                  </a:txBody>
                  <a:tcPr marL="68580" marR="6858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solidFill>
                      <a:srgbClr val="CECEEF"/>
                    </a:solidFill>
                  </a:tcPr>
                </a:tc>
                <a:tc>
                  <a:txBody>
                    <a:bodyPr/>
                    <a:lstStyle/>
                    <a:p>
                      <a:pPr marL="0" marR="0" lvl="0" indent="0" algn="ctr" defTabSz="912813" rtl="0" eaLnBrk="1" fontAlgn="base" latinLnBrk="0" hangingPunct="1">
                        <a:lnSpc>
                          <a:spcPct val="100000"/>
                        </a:lnSpc>
                        <a:spcBef>
                          <a:spcPct val="0"/>
                        </a:spcBef>
                        <a:spcAft>
                          <a:spcPct val="0"/>
                        </a:spcAft>
                        <a:buClrTx/>
                        <a:buSzTx/>
                        <a:buFontTx/>
                        <a:buNone/>
                        <a:tabLst/>
                      </a:pPr>
                      <a:r>
                        <a:rPr kumimoji="0" lang="en-US" sz="2400" b="1" i="0" u="none" strike="noStrike" kern="1200" cap="none" normalizeH="0" baseline="0" dirty="0">
                          <a:ln>
                            <a:noFill/>
                          </a:ln>
                          <a:solidFill>
                            <a:srgbClr val="000000"/>
                          </a:solidFill>
                          <a:effectLst/>
                          <a:latin typeface="微軟正黑體" pitchFamily="34" charset="-120"/>
                          <a:ea typeface="微軟正黑體" pitchFamily="34" charset="-120"/>
                          <a:cs typeface="Times New Roman" pitchFamily="18" charset="0"/>
                        </a:rPr>
                        <a:t>○*</a:t>
                      </a:r>
                      <a:endParaRPr kumimoji="0" lang="zh-TW" sz="2400" b="1" i="0" u="none" strike="noStrike" kern="1200" cap="none" normalizeH="0" baseline="0" dirty="0">
                        <a:ln>
                          <a:noFill/>
                        </a:ln>
                        <a:solidFill>
                          <a:srgbClr val="000000"/>
                        </a:solidFill>
                        <a:effectLst/>
                        <a:latin typeface="微軟正黑體" pitchFamily="34" charset="-120"/>
                        <a:ea typeface="微軟正黑體" pitchFamily="34" charset="-120"/>
                        <a:cs typeface="Times New Roman" pitchFamily="18" charset="0"/>
                      </a:endParaRPr>
                    </a:p>
                  </a:txBody>
                  <a:tcPr marL="68580" marR="6858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solidFill>
                      <a:srgbClr val="CECEEF"/>
                    </a:solidFill>
                  </a:tcPr>
                </a:tc>
                <a:tc>
                  <a:txBody>
                    <a:bodyPr/>
                    <a:lstStyle/>
                    <a:p>
                      <a:pPr marL="0" marR="0" lvl="0" indent="0" algn="ctr" defTabSz="912813" rtl="0" eaLnBrk="1" fontAlgn="base" latinLnBrk="0" hangingPunct="1">
                        <a:lnSpc>
                          <a:spcPct val="100000"/>
                        </a:lnSpc>
                        <a:spcBef>
                          <a:spcPct val="0"/>
                        </a:spcBef>
                        <a:spcAft>
                          <a:spcPct val="0"/>
                        </a:spcAft>
                        <a:buClrTx/>
                        <a:buSzTx/>
                        <a:buFontTx/>
                        <a:buNone/>
                        <a:tabLst/>
                      </a:pPr>
                      <a:r>
                        <a:rPr kumimoji="0" lang="en-US" sz="2400" b="1" i="0" u="none" strike="noStrike" kern="1200" cap="none" normalizeH="0" baseline="0" dirty="0">
                          <a:ln>
                            <a:noFill/>
                          </a:ln>
                          <a:solidFill>
                            <a:srgbClr val="000000"/>
                          </a:solidFill>
                          <a:effectLst/>
                          <a:latin typeface="微軟正黑體" pitchFamily="34" charset="-120"/>
                          <a:ea typeface="微軟正黑體" pitchFamily="34" charset="-120"/>
                          <a:cs typeface="Times New Roman" pitchFamily="18" charset="0"/>
                        </a:rPr>
                        <a:t>○*</a:t>
                      </a:r>
                      <a:endParaRPr kumimoji="0" lang="zh-TW" sz="2400" b="1" i="0" u="none" strike="noStrike" kern="1200" cap="none" normalizeH="0" baseline="0" dirty="0">
                        <a:ln>
                          <a:noFill/>
                        </a:ln>
                        <a:solidFill>
                          <a:srgbClr val="000000"/>
                        </a:solidFill>
                        <a:effectLst/>
                        <a:latin typeface="微軟正黑體" pitchFamily="34" charset="-120"/>
                        <a:ea typeface="微軟正黑體" pitchFamily="34" charset="-120"/>
                        <a:cs typeface="Times New Roman" pitchFamily="18" charset="0"/>
                      </a:endParaRPr>
                    </a:p>
                  </a:txBody>
                  <a:tcPr marL="68580" marR="6858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solidFill>
                      <a:srgbClr val="CECEEF"/>
                    </a:solidFill>
                  </a:tcPr>
                </a:tc>
                <a:tc>
                  <a:txBody>
                    <a:bodyPr/>
                    <a:lstStyle/>
                    <a:p>
                      <a:pPr marL="0" marR="0" lvl="0" indent="0" algn="ctr" defTabSz="912813" rtl="0" eaLnBrk="1" fontAlgn="base" latinLnBrk="0" hangingPunct="1">
                        <a:lnSpc>
                          <a:spcPct val="100000"/>
                        </a:lnSpc>
                        <a:spcBef>
                          <a:spcPct val="0"/>
                        </a:spcBef>
                        <a:spcAft>
                          <a:spcPct val="0"/>
                        </a:spcAft>
                        <a:buClrTx/>
                        <a:buSzTx/>
                        <a:buFontTx/>
                        <a:buNone/>
                        <a:tabLst/>
                        <a:defRPr/>
                      </a:pPr>
                      <a:r>
                        <a:rPr kumimoji="0" lang="en-US" altLang="zh-TW" sz="2400" b="1" i="0" u="none" strike="noStrike" kern="1200" cap="none" normalizeH="0" baseline="0" dirty="0" smtClean="0">
                          <a:ln>
                            <a:noFill/>
                          </a:ln>
                          <a:solidFill>
                            <a:srgbClr val="000000"/>
                          </a:solidFill>
                          <a:effectLst/>
                          <a:latin typeface="微軟正黑體" pitchFamily="34" charset="-120"/>
                          <a:ea typeface="微軟正黑體" pitchFamily="34" charset="-120"/>
                          <a:cs typeface="Times New Roman" pitchFamily="18" charset="0"/>
                        </a:rPr>
                        <a:t>○*</a:t>
                      </a:r>
                      <a:endParaRPr kumimoji="0" lang="zh-TW" altLang="zh-TW" sz="2400" b="1" i="0" u="none" strike="noStrike" kern="1200" cap="none" normalizeH="0" baseline="0" dirty="0" smtClean="0">
                        <a:ln>
                          <a:noFill/>
                        </a:ln>
                        <a:solidFill>
                          <a:srgbClr val="000000"/>
                        </a:solidFill>
                        <a:effectLst/>
                        <a:latin typeface="微軟正黑體" pitchFamily="34" charset="-120"/>
                        <a:ea typeface="微軟正黑體" pitchFamily="34" charset="-120"/>
                        <a:cs typeface="Times New Roman" pitchFamily="18" charset="0"/>
                      </a:endParaRPr>
                    </a:p>
                  </a:txBody>
                  <a:tcPr marL="35564" marR="35564" marT="0" marB="0" anchor="ctr"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solidFill>
                      <a:srgbClr val="CECEEF"/>
                    </a:solidFill>
                  </a:tcPr>
                </a:tc>
                <a:tc vMerge="1">
                  <a:txBody>
                    <a:bodyPr/>
                    <a:lstStyle/>
                    <a:p>
                      <a:endParaRPr lang="zh-TW" altLang="en-US"/>
                    </a:p>
                  </a:txBody>
                  <a:tcPr/>
                </a:tc>
                <a:tc>
                  <a:txBody>
                    <a:bodyPr/>
                    <a:lstStyle>
                      <a:lvl1pPr defTabSz="912813">
                        <a:spcBef>
                          <a:spcPct val="20000"/>
                        </a:spcBef>
                        <a:defRPr kumimoji="1" sz="5800">
                          <a:solidFill>
                            <a:schemeClr val="tx1"/>
                          </a:solidFill>
                          <a:latin typeface="Arial" pitchFamily="34" charset="0"/>
                          <a:ea typeface="新細明體" pitchFamily="18" charset="-120"/>
                        </a:defRPr>
                      </a:lvl1pPr>
                      <a:lvl2pPr defTabSz="912813">
                        <a:spcBef>
                          <a:spcPct val="20000"/>
                        </a:spcBef>
                        <a:defRPr kumimoji="1" sz="5000">
                          <a:solidFill>
                            <a:schemeClr val="tx1"/>
                          </a:solidFill>
                          <a:latin typeface="Arial" pitchFamily="34" charset="0"/>
                          <a:ea typeface="新細明體" pitchFamily="18" charset="-120"/>
                        </a:defRPr>
                      </a:lvl2pPr>
                      <a:lvl3pPr defTabSz="912813">
                        <a:spcBef>
                          <a:spcPct val="20000"/>
                        </a:spcBef>
                        <a:defRPr kumimoji="1" sz="4400">
                          <a:solidFill>
                            <a:schemeClr val="tx1"/>
                          </a:solidFill>
                          <a:latin typeface="Arial" pitchFamily="34" charset="0"/>
                          <a:ea typeface="新細明體" pitchFamily="18" charset="-120"/>
                        </a:defRPr>
                      </a:lvl3pPr>
                      <a:lvl4pPr defTabSz="912813">
                        <a:spcBef>
                          <a:spcPct val="20000"/>
                        </a:spcBef>
                        <a:defRPr kumimoji="1" sz="3600">
                          <a:solidFill>
                            <a:schemeClr val="tx1"/>
                          </a:solidFill>
                          <a:latin typeface="Arial" pitchFamily="34" charset="0"/>
                          <a:ea typeface="新細明體" pitchFamily="18" charset="-120"/>
                        </a:defRPr>
                      </a:lvl4pPr>
                      <a:lvl5pPr defTabSz="912813">
                        <a:spcBef>
                          <a:spcPct val="20000"/>
                        </a:spcBef>
                        <a:defRPr kumimoji="1" sz="3600">
                          <a:solidFill>
                            <a:schemeClr val="tx1"/>
                          </a:solidFill>
                          <a:latin typeface="Arial" pitchFamily="34" charset="0"/>
                          <a:ea typeface="新細明體" pitchFamily="18" charset="-120"/>
                        </a:defRPr>
                      </a:lvl5pPr>
                      <a:lvl6pPr marL="2282825" indent="3175" defTabSz="912813" eaLnBrk="0" fontAlgn="base" hangingPunct="0">
                        <a:spcBef>
                          <a:spcPct val="20000"/>
                        </a:spcBef>
                        <a:spcAft>
                          <a:spcPct val="0"/>
                        </a:spcAft>
                        <a:defRPr kumimoji="1" sz="3600">
                          <a:solidFill>
                            <a:schemeClr val="tx1"/>
                          </a:solidFill>
                          <a:latin typeface="Arial" pitchFamily="34" charset="0"/>
                          <a:ea typeface="新細明體" pitchFamily="18" charset="-120"/>
                        </a:defRPr>
                      </a:lvl6pPr>
                      <a:lvl7pPr marL="2740025" indent="3175" defTabSz="912813" eaLnBrk="0" fontAlgn="base" hangingPunct="0">
                        <a:spcBef>
                          <a:spcPct val="20000"/>
                        </a:spcBef>
                        <a:spcAft>
                          <a:spcPct val="0"/>
                        </a:spcAft>
                        <a:defRPr kumimoji="1" sz="3600">
                          <a:solidFill>
                            <a:schemeClr val="tx1"/>
                          </a:solidFill>
                          <a:latin typeface="Arial" pitchFamily="34" charset="0"/>
                          <a:ea typeface="新細明體" pitchFamily="18" charset="-120"/>
                        </a:defRPr>
                      </a:lvl7pPr>
                      <a:lvl8pPr marL="3197225" indent="3175" defTabSz="912813" eaLnBrk="0" fontAlgn="base" hangingPunct="0">
                        <a:spcBef>
                          <a:spcPct val="20000"/>
                        </a:spcBef>
                        <a:spcAft>
                          <a:spcPct val="0"/>
                        </a:spcAft>
                        <a:defRPr kumimoji="1" sz="3600">
                          <a:solidFill>
                            <a:schemeClr val="tx1"/>
                          </a:solidFill>
                          <a:latin typeface="Arial" pitchFamily="34" charset="0"/>
                          <a:ea typeface="新細明體" pitchFamily="18" charset="-120"/>
                        </a:defRPr>
                      </a:lvl8pPr>
                      <a:lvl9pPr marL="3654425" indent="3175" defTabSz="912813" eaLnBrk="0" fontAlgn="base" hangingPunct="0">
                        <a:spcBef>
                          <a:spcPct val="20000"/>
                        </a:spcBef>
                        <a:spcAft>
                          <a:spcPct val="0"/>
                        </a:spcAft>
                        <a:defRPr kumimoji="1" sz="3600">
                          <a:solidFill>
                            <a:schemeClr val="tx1"/>
                          </a:solidFill>
                          <a:latin typeface="Arial" pitchFamily="34" charset="0"/>
                          <a:ea typeface="新細明體" pitchFamily="18" charset="-120"/>
                        </a:defRPr>
                      </a:lvl9pPr>
                    </a:lstStyle>
                    <a:p>
                      <a:pPr marL="0" marR="0" lvl="0" indent="0" algn="ctr" defTabSz="912813" rtl="0" eaLnBrk="1" fontAlgn="base" latinLnBrk="0" hangingPunct="1">
                        <a:lnSpc>
                          <a:spcPct val="100000"/>
                        </a:lnSpc>
                        <a:spcBef>
                          <a:spcPct val="0"/>
                        </a:spcBef>
                        <a:spcAft>
                          <a:spcPct val="0"/>
                        </a:spcAft>
                        <a:buClrTx/>
                        <a:buSzTx/>
                        <a:buFontTx/>
                        <a:buNone/>
                        <a:tabLst/>
                      </a:pPr>
                      <a:r>
                        <a:rPr kumimoji="0" lang="zh-TW" altLang="zh-TW" sz="2400" b="1" i="0" u="none" strike="noStrike" cap="none" normalizeH="0" baseline="0" dirty="0" smtClean="0">
                          <a:ln>
                            <a:noFill/>
                          </a:ln>
                          <a:solidFill>
                            <a:srgbClr val="000000"/>
                          </a:solidFill>
                          <a:effectLst/>
                          <a:latin typeface="Calibri" pitchFamily="34" charset="0"/>
                          <a:ea typeface="新細明體" pitchFamily="18" charset="-120"/>
                        </a:rPr>
                        <a:t>╳</a:t>
                      </a:r>
                      <a:endParaRPr kumimoji="0" lang="zh-TW" altLang="zh-TW" sz="2400" b="1" i="0" u="none" strike="noStrike" cap="none" normalizeH="0" baseline="0" dirty="0" smtClean="0">
                        <a:ln>
                          <a:noFill/>
                        </a:ln>
                        <a:solidFill>
                          <a:srgbClr val="000000"/>
                        </a:solidFill>
                        <a:effectLst/>
                        <a:latin typeface="Calibri" pitchFamily="34" charset="0"/>
                        <a:ea typeface="微軟正黑體" pitchFamily="34" charset="-120"/>
                        <a:cs typeface="Times New Roman" pitchFamily="18" charset="0"/>
                      </a:endParaRPr>
                    </a:p>
                  </a:txBody>
                  <a:tcPr marL="35564" marR="35564" marT="0" marB="0" anchor="ctr"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solidFill>
                      <a:srgbClr val="CECEEF"/>
                    </a:solidFill>
                  </a:tcPr>
                </a:tc>
                <a:tc>
                  <a:txBody>
                    <a:bodyPr/>
                    <a:lstStyle>
                      <a:lvl1pPr defTabSz="912813">
                        <a:spcBef>
                          <a:spcPct val="20000"/>
                        </a:spcBef>
                        <a:defRPr kumimoji="1" sz="5800">
                          <a:solidFill>
                            <a:schemeClr val="tx1"/>
                          </a:solidFill>
                          <a:latin typeface="Arial" pitchFamily="34" charset="0"/>
                          <a:ea typeface="新細明體" pitchFamily="18" charset="-120"/>
                        </a:defRPr>
                      </a:lvl1pPr>
                      <a:lvl2pPr defTabSz="912813">
                        <a:spcBef>
                          <a:spcPct val="20000"/>
                        </a:spcBef>
                        <a:defRPr kumimoji="1" sz="5000">
                          <a:solidFill>
                            <a:schemeClr val="tx1"/>
                          </a:solidFill>
                          <a:latin typeface="Arial" pitchFamily="34" charset="0"/>
                          <a:ea typeface="新細明體" pitchFamily="18" charset="-120"/>
                        </a:defRPr>
                      </a:lvl2pPr>
                      <a:lvl3pPr defTabSz="912813">
                        <a:spcBef>
                          <a:spcPct val="20000"/>
                        </a:spcBef>
                        <a:defRPr kumimoji="1" sz="4400">
                          <a:solidFill>
                            <a:schemeClr val="tx1"/>
                          </a:solidFill>
                          <a:latin typeface="Arial" pitchFamily="34" charset="0"/>
                          <a:ea typeface="新細明體" pitchFamily="18" charset="-120"/>
                        </a:defRPr>
                      </a:lvl3pPr>
                      <a:lvl4pPr defTabSz="912813">
                        <a:spcBef>
                          <a:spcPct val="20000"/>
                        </a:spcBef>
                        <a:defRPr kumimoji="1" sz="3600">
                          <a:solidFill>
                            <a:schemeClr val="tx1"/>
                          </a:solidFill>
                          <a:latin typeface="Arial" pitchFamily="34" charset="0"/>
                          <a:ea typeface="新細明體" pitchFamily="18" charset="-120"/>
                        </a:defRPr>
                      </a:lvl4pPr>
                      <a:lvl5pPr defTabSz="912813">
                        <a:spcBef>
                          <a:spcPct val="20000"/>
                        </a:spcBef>
                        <a:defRPr kumimoji="1" sz="3600">
                          <a:solidFill>
                            <a:schemeClr val="tx1"/>
                          </a:solidFill>
                          <a:latin typeface="Arial" pitchFamily="34" charset="0"/>
                          <a:ea typeface="新細明體" pitchFamily="18" charset="-120"/>
                        </a:defRPr>
                      </a:lvl5pPr>
                      <a:lvl6pPr marL="2282825" indent="3175" defTabSz="912813" eaLnBrk="0" fontAlgn="base" hangingPunct="0">
                        <a:spcBef>
                          <a:spcPct val="20000"/>
                        </a:spcBef>
                        <a:spcAft>
                          <a:spcPct val="0"/>
                        </a:spcAft>
                        <a:defRPr kumimoji="1" sz="3600">
                          <a:solidFill>
                            <a:schemeClr val="tx1"/>
                          </a:solidFill>
                          <a:latin typeface="Arial" pitchFamily="34" charset="0"/>
                          <a:ea typeface="新細明體" pitchFamily="18" charset="-120"/>
                        </a:defRPr>
                      </a:lvl6pPr>
                      <a:lvl7pPr marL="2740025" indent="3175" defTabSz="912813" eaLnBrk="0" fontAlgn="base" hangingPunct="0">
                        <a:spcBef>
                          <a:spcPct val="20000"/>
                        </a:spcBef>
                        <a:spcAft>
                          <a:spcPct val="0"/>
                        </a:spcAft>
                        <a:defRPr kumimoji="1" sz="3600">
                          <a:solidFill>
                            <a:schemeClr val="tx1"/>
                          </a:solidFill>
                          <a:latin typeface="Arial" pitchFamily="34" charset="0"/>
                          <a:ea typeface="新細明體" pitchFamily="18" charset="-120"/>
                        </a:defRPr>
                      </a:lvl7pPr>
                      <a:lvl8pPr marL="3197225" indent="3175" defTabSz="912813" eaLnBrk="0" fontAlgn="base" hangingPunct="0">
                        <a:spcBef>
                          <a:spcPct val="20000"/>
                        </a:spcBef>
                        <a:spcAft>
                          <a:spcPct val="0"/>
                        </a:spcAft>
                        <a:defRPr kumimoji="1" sz="3600">
                          <a:solidFill>
                            <a:schemeClr val="tx1"/>
                          </a:solidFill>
                          <a:latin typeface="Arial" pitchFamily="34" charset="0"/>
                          <a:ea typeface="新細明體" pitchFamily="18" charset="-120"/>
                        </a:defRPr>
                      </a:lvl8pPr>
                      <a:lvl9pPr marL="3654425" indent="3175" defTabSz="912813" eaLnBrk="0" fontAlgn="base" hangingPunct="0">
                        <a:spcBef>
                          <a:spcPct val="20000"/>
                        </a:spcBef>
                        <a:spcAft>
                          <a:spcPct val="0"/>
                        </a:spcAft>
                        <a:defRPr kumimoji="1" sz="3600">
                          <a:solidFill>
                            <a:schemeClr val="tx1"/>
                          </a:solidFill>
                          <a:latin typeface="Arial" pitchFamily="34" charset="0"/>
                          <a:ea typeface="新細明體" pitchFamily="18" charset="-120"/>
                        </a:defRPr>
                      </a:lvl9pPr>
                    </a:lstStyle>
                    <a:p>
                      <a:pPr marL="0" marR="0" lvl="0" indent="0" algn="ctr" defTabSz="912813" rtl="0" eaLnBrk="1" fontAlgn="base" latinLnBrk="0" hangingPunct="1">
                        <a:lnSpc>
                          <a:spcPct val="100000"/>
                        </a:lnSpc>
                        <a:spcBef>
                          <a:spcPct val="0"/>
                        </a:spcBef>
                        <a:spcAft>
                          <a:spcPct val="0"/>
                        </a:spcAft>
                        <a:buClrTx/>
                        <a:buSzTx/>
                        <a:buFontTx/>
                        <a:buNone/>
                        <a:tabLst/>
                      </a:pPr>
                      <a:r>
                        <a:rPr kumimoji="0" lang="zh-TW" altLang="zh-TW" sz="2400" b="1" i="0" u="none" strike="noStrike" cap="none" normalizeH="0" baseline="0" dirty="0" smtClean="0">
                          <a:ln>
                            <a:noFill/>
                          </a:ln>
                          <a:solidFill>
                            <a:srgbClr val="000000"/>
                          </a:solidFill>
                          <a:effectLst/>
                          <a:latin typeface="Calibri" pitchFamily="34" charset="0"/>
                          <a:ea typeface="新細明體" pitchFamily="18" charset="-120"/>
                        </a:rPr>
                        <a:t>╳</a:t>
                      </a:r>
                      <a:endParaRPr kumimoji="0" lang="zh-TW" altLang="zh-TW" sz="2400" b="1" i="0" u="none" strike="noStrike" cap="none" normalizeH="0" baseline="0" dirty="0" smtClean="0">
                        <a:ln>
                          <a:noFill/>
                        </a:ln>
                        <a:solidFill>
                          <a:srgbClr val="000000"/>
                        </a:solidFill>
                        <a:effectLst/>
                        <a:latin typeface="Calibri" pitchFamily="34" charset="0"/>
                        <a:ea typeface="微軟正黑體" pitchFamily="34" charset="-120"/>
                        <a:cs typeface="Times New Roman" pitchFamily="18" charset="0"/>
                      </a:endParaRPr>
                    </a:p>
                  </a:txBody>
                  <a:tcPr marL="35564" marR="35564" marT="0" marB="0" anchor="ctr"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solidFill>
                      <a:srgbClr val="CECEEF"/>
                    </a:solidFill>
                  </a:tcPr>
                </a:tc>
                <a:tc vMerge="1">
                  <a:txBody>
                    <a:bodyPr/>
                    <a:lstStyle/>
                    <a:p>
                      <a:endParaRPr lang="zh-TW" altLang="en-US"/>
                    </a:p>
                  </a:txBody>
                  <a:tcPr/>
                </a:tc>
                <a:tc vMerge="1">
                  <a:txBody>
                    <a:bodyPr/>
                    <a:lstStyle/>
                    <a:p>
                      <a:endParaRPr lang="zh-TW" altLang="en-US"/>
                    </a:p>
                  </a:txBody>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zh-TW" altLang="en-US" sz="2400" b="1" i="0" u="none" strike="noStrike" cap="none" normalizeH="0" baseline="0" dirty="0" smtClean="0">
                          <a:ln>
                            <a:noFill/>
                          </a:ln>
                          <a:solidFill>
                            <a:srgbClr val="000000"/>
                          </a:solidFill>
                          <a:effectLst/>
                          <a:latin typeface="微軟正黑體" pitchFamily="34" charset="-120"/>
                          <a:ea typeface="微軟正黑體" pitchFamily="34" charset="-120"/>
                          <a:cs typeface="Times New Roman" pitchFamily="18" charset="0"/>
                        </a:rPr>
                        <a:t>限於依農業科技園區設置管理條例設置之農業科技園區，且園區之新</a:t>
                      </a:r>
                    </a:p>
                    <a:p>
                      <a:pPr marL="0" marR="0" lvl="0" indent="0" algn="just" defTabSz="914400" rtl="0" eaLnBrk="1" fontAlgn="base" latinLnBrk="0" hangingPunct="1">
                        <a:lnSpc>
                          <a:spcPct val="100000"/>
                        </a:lnSpc>
                        <a:spcBef>
                          <a:spcPct val="0"/>
                        </a:spcBef>
                        <a:spcAft>
                          <a:spcPct val="0"/>
                        </a:spcAft>
                        <a:buClrTx/>
                        <a:buSzTx/>
                        <a:buFontTx/>
                        <a:buNone/>
                        <a:tabLst/>
                      </a:pPr>
                      <a:r>
                        <a:rPr kumimoji="0" lang="zh-TW" altLang="en-US" sz="2400" b="1" i="0" u="none" strike="noStrike" cap="none" normalizeH="0" baseline="0" dirty="0" smtClean="0">
                          <a:ln>
                            <a:noFill/>
                          </a:ln>
                          <a:solidFill>
                            <a:srgbClr val="000000"/>
                          </a:solidFill>
                          <a:effectLst/>
                          <a:latin typeface="微軟正黑體" pitchFamily="34" charset="-120"/>
                          <a:ea typeface="微軟正黑體" pitchFamily="34" charset="-120"/>
                          <a:cs typeface="Times New Roman" pitchFamily="18" charset="0"/>
                        </a:rPr>
                        <a:t>設及擴大應採使用許可方式辦理。</a:t>
                      </a:r>
                      <a:endParaRPr kumimoji="0" lang="zh-TW" altLang="zh-TW" sz="2400" b="1" i="0" u="none" strike="noStrike" cap="none" normalizeH="0" baseline="0" dirty="0" smtClean="0">
                        <a:ln>
                          <a:noFill/>
                        </a:ln>
                        <a:solidFill>
                          <a:srgbClr val="000000"/>
                        </a:solidFill>
                        <a:effectLst/>
                        <a:latin typeface="微軟正黑體" pitchFamily="34" charset="-120"/>
                        <a:ea typeface="微軟正黑體" pitchFamily="34" charset="-120"/>
                        <a:cs typeface="Times New Roman" pitchFamily="18" charset="0"/>
                      </a:endParaRPr>
                    </a:p>
                  </a:txBody>
                  <a:tcPr marL="35564" marR="35564" marT="0" marB="0" anchor="ctr"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solidFill>
                      <a:srgbClr val="CECEEF"/>
                    </a:solidFill>
                  </a:tcPr>
                </a:tc>
              </a:tr>
              <a:tr h="863600">
                <a:tc rowSpan="3">
                  <a:txBody>
                    <a:bodyPr/>
                    <a:lstStyle>
                      <a:lvl1pPr defTabSz="912813">
                        <a:spcBef>
                          <a:spcPct val="20000"/>
                        </a:spcBef>
                        <a:defRPr kumimoji="1" sz="5800">
                          <a:solidFill>
                            <a:schemeClr val="tx1"/>
                          </a:solidFill>
                          <a:latin typeface="Arial" pitchFamily="34" charset="0"/>
                          <a:ea typeface="新細明體" pitchFamily="18" charset="-120"/>
                        </a:defRPr>
                      </a:lvl1pPr>
                      <a:lvl2pPr defTabSz="912813">
                        <a:spcBef>
                          <a:spcPct val="20000"/>
                        </a:spcBef>
                        <a:defRPr kumimoji="1" sz="5000">
                          <a:solidFill>
                            <a:schemeClr val="tx1"/>
                          </a:solidFill>
                          <a:latin typeface="Arial" pitchFamily="34" charset="0"/>
                          <a:ea typeface="新細明體" pitchFamily="18" charset="-120"/>
                        </a:defRPr>
                      </a:lvl2pPr>
                      <a:lvl3pPr defTabSz="912813">
                        <a:spcBef>
                          <a:spcPct val="20000"/>
                        </a:spcBef>
                        <a:defRPr kumimoji="1" sz="4400">
                          <a:solidFill>
                            <a:schemeClr val="tx1"/>
                          </a:solidFill>
                          <a:latin typeface="Arial" pitchFamily="34" charset="0"/>
                          <a:ea typeface="新細明體" pitchFamily="18" charset="-120"/>
                        </a:defRPr>
                      </a:lvl3pPr>
                      <a:lvl4pPr defTabSz="912813">
                        <a:spcBef>
                          <a:spcPct val="20000"/>
                        </a:spcBef>
                        <a:defRPr kumimoji="1" sz="3600">
                          <a:solidFill>
                            <a:schemeClr val="tx1"/>
                          </a:solidFill>
                          <a:latin typeface="Arial" pitchFamily="34" charset="0"/>
                          <a:ea typeface="新細明體" pitchFamily="18" charset="-120"/>
                        </a:defRPr>
                      </a:lvl4pPr>
                      <a:lvl5pPr defTabSz="912813">
                        <a:spcBef>
                          <a:spcPct val="20000"/>
                        </a:spcBef>
                        <a:defRPr kumimoji="1" sz="3600">
                          <a:solidFill>
                            <a:schemeClr val="tx1"/>
                          </a:solidFill>
                          <a:latin typeface="Arial" pitchFamily="34" charset="0"/>
                          <a:ea typeface="新細明體" pitchFamily="18" charset="-120"/>
                        </a:defRPr>
                      </a:lvl5pPr>
                      <a:lvl6pPr marL="2282825" indent="3175" defTabSz="912813" eaLnBrk="0" fontAlgn="base" hangingPunct="0">
                        <a:spcBef>
                          <a:spcPct val="20000"/>
                        </a:spcBef>
                        <a:spcAft>
                          <a:spcPct val="0"/>
                        </a:spcAft>
                        <a:defRPr kumimoji="1" sz="3600">
                          <a:solidFill>
                            <a:schemeClr val="tx1"/>
                          </a:solidFill>
                          <a:latin typeface="Arial" pitchFamily="34" charset="0"/>
                          <a:ea typeface="新細明體" pitchFamily="18" charset="-120"/>
                        </a:defRPr>
                      </a:lvl6pPr>
                      <a:lvl7pPr marL="2740025" indent="3175" defTabSz="912813" eaLnBrk="0" fontAlgn="base" hangingPunct="0">
                        <a:spcBef>
                          <a:spcPct val="20000"/>
                        </a:spcBef>
                        <a:spcAft>
                          <a:spcPct val="0"/>
                        </a:spcAft>
                        <a:defRPr kumimoji="1" sz="3600">
                          <a:solidFill>
                            <a:schemeClr val="tx1"/>
                          </a:solidFill>
                          <a:latin typeface="Arial" pitchFamily="34" charset="0"/>
                          <a:ea typeface="新細明體" pitchFamily="18" charset="-120"/>
                        </a:defRPr>
                      </a:lvl7pPr>
                      <a:lvl8pPr marL="3197225" indent="3175" defTabSz="912813" eaLnBrk="0" fontAlgn="base" hangingPunct="0">
                        <a:spcBef>
                          <a:spcPct val="20000"/>
                        </a:spcBef>
                        <a:spcAft>
                          <a:spcPct val="0"/>
                        </a:spcAft>
                        <a:defRPr kumimoji="1" sz="3600">
                          <a:solidFill>
                            <a:schemeClr val="tx1"/>
                          </a:solidFill>
                          <a:latin typeface="Arial" pitchFamily="34" charset="0"/>
                          <a:ea typeface="新細明體" pitchFamily="18" charset="-120"/>
                        </a:defRPr>
                      </a:lvl8pPr>
                      <a:lvl9pPr marL="3654425" indent="3175" defTabSz="912813" eaLnBrk="0" fontAlgn="base" hangingPunct="0">
                        <a:spcBef>
                          <a:spcPct val="20000"/>
                        </a:spcBef>
                        <a:spcAft>
                          <a:spcPct val="0"/>
                        </a:spcAft>
                        <a:defRPr kumimoji="1" sz="3600">
                          <a:solidFill>
                            <a:schemeClr val="tx1"/>
                          </a:solidFill>
                          <a:latin typeface="Arial" pitchFamily="34" charset="0"/>
                          <a:ea typeface="新細明體" pitchFamily="18" charset="-120"/>
                        </a:defRPr>
                      </a:lvl9pPr>
                    </a:lstStyle>
                    <a:p>
                      <a:pPr marL="0" marR="0" lvl="0" indent="0" algn="ctr" defTabSz="912813" rtl="0" eaLnBrk="1" fontAlgn="base" latinLnBrk="0" hangingPunct="1">
                        <a:lnSpc>
                          <a:spcPct val="100000"/>
                        </a:lnSpc>
                        <a:spcBef>
                          <a:spcPct val="0"/>
                        </a:spcBef>
                        <a:spcAft>
                          <a:spcPct val="0"/>
                        </a:spcAft>
                        <a:buClrTx/>
                        <a:buSzTx/>
                        <a:buFontTx/>
                        <a:buNone/>
                        <a:tabLst/>
                      </a:pPr>
                      <a:r>
                        <a:rPr kumimoji="0" lang="en-US" altLang="zh-TW" sz="2400" b="1" i="0" u="none" strike="noStrike" cap="none" normalizeH="0" baseline="0" smtClean="0">
                          <a:ln>
                            <a:noFill/>
                          </a:ln>
                          <a:solidFill>
                            <a:srgbClr val="000000"/>
                          </a:solidFill>
                          <a:effectLst/>
                          <a:latin typeface="Times New Roman" pitchFamily="18" charset="0"/>
                          <a:ea typeface="微軟正黑體" pitchFamily="34" charset="-120"/>
                          <a:cs typeface="Times New Roman" pitchFamily="18" charset="0"/>
                        </a:rPr>
                        <a:t>17</a:t>
                      </a:r>
                      <a:endParaRPr kumimoji="0" lang="zh-TW" altLang="zh-TW" sz="2400" b="1" i="0" u="none" strike="noStrike" cap="none" normalizeH="0" baseline="0" smtClean="0">
                        <a:ln>
                          <a:noFill/>
                        </a:ln>
                        <a:solidFill>
                          <a:srgbClr val="000000"/>
                        </a:solidFill>
                        <a:effectLst/>
                        <a:latin typeface="Calibri" pitchFamily="34" charset="0"/>
                        <a:ea typeface="微軟正黑體" pitchFamily="34" charset="-120"/>
                        <a:cs typeface="Times New Roman" pitchFamily="18" charset="0"/>
                      </a:endParaRPr>
                    </a:p>
                  </a:txBody>
                  <a:tcPr marL="35564" marR="35564" marT="0" marB="0" anchor="ctr"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solidFill>
                      <a:srgbClr val="FFE1E1"/>
                    </a:solidFill>
                  </a:tcPr>
                </a:tc>
                <a:tc rowSpan="3">
                  <a:txBody>
                    <a:bodyPr/>
                    <a:lstStyle>
                      <a:lvl1pPr marL="26988" defTabSz="912813">
                        <a:spcBef>
                          <a:spcPct val="20000"/>
                        </a:spcBef>
                        <a:defRPr kumimoji="1" sz="5800">
                          <a:solidFill>
                            <a:schemeClr val="tx1"/>
                          </a:solidFill>
                          <a:latin typeface="Arial" pitchFamily="34" charset="0"/>
                          <a:ea typeface="新細明體" pitchFamily="18" charset="-120"/>
                        </a:defRPr>
                      </a:lvl1pPr>
                      <a:lvl2pPr defTabSz="912813">
                        <a:spcBef>
                          <a:spcPct val="20000"/>
                        </a:spcBef>
                        <a:defRPr kumimoji="1" sz="5000">
                          <a:solidFill>
                            <a:schemeClr val="tx1"/>
                          </a:solidFill>
                          <a:latin typeface="Arial" pitchFamily="34" charset="0"/>
                          <a:ea typeface="新細明體" pitchFamily="18" charset="-120"/>
                        </a:defRPr>
                      </a:lvl2pPr>
                      <a:lvl3pPr defTabSz="912813">
                        <a:spcBef>
                          <a:spcPct val="20000"/>
                        </a:spcBef>
                        <a:defRPr kumimoji="1" sz="4400">
                          <a:solidFill>
                            <a:schemeClr val="tx1"/>
                          </a:solidFill>
                          <a:latin typeface="Arial" pitchFamily="34" charset="0"/>
                          <a:ea typeface="新細明體" pitchFamily="18" charset="-120"/>
                        </a:defRPr>
                      </a:lvl3pPr>
                      <a:lvl4pPr defTabSz="912813">
                        <a:spcBef>
                          <a:spcPct val="20000"/>
                        </a:spcBef>
                        <a:defRPr kumimoji="1" sz="3600">
                          <a:solidFill>
                            <a:schemeClr val="tx1"/>
                          </a:solidFill>
                          <a:latin typeface="Arial" pitchFamily="34" charset="0"/>
                          <a:ea typeface="新細明體" pitchFamily="18" charset="-120"/>
                        </a:defRPr>
                      </a:lvl4pPr>
                      <a:lvl5pPr defTabSz="912813">
                        <a:spcBef>
                          <a:spcPct val="20000"/>
                        </a:spcBef>
                        <a:defRPr kumimoji="1" sz="3600">
                          <a:solidFill>
                            <a:schemeClr val="tx1"/>
                          </a:solidFill>
                          <a:latin typeface="Arial" pitchFamily="34" charset="0"/>
                          <a:ea typeface="新細明體" pitchFamily="18" charset="-120"/>
                        </a:defRPr>
                      </a:lvl5pPr>
                      <a:lvl6pPr marL="2282825" indent="3175" defTabSz="912813" eaLnBrk="0" fontAlgn="base" hangingPunct="0">
                        <a:spcBef>
                          <a:spcPct val="20000"/>
                        </a:spcBef>
                        <a:spcAft>
                          <a:spcPct val="0"/>
                        </a:spcAft>
                        <a:defRPr kumimoji="1" sz="3600">
                          <a:solidFill>
                            <a:schemeClr val="tx1"/>
                          </a:solidFill>
                          <a:latin typeface="Arial" pitchFamily="34" charset="0"/>
                          <a:ea typeface="新細明體" pitchFamily="18" charset="-120"/>
                        </a:defRPr>
                      </a:lvl6pPr>
                      <a:lvl7pPr marL="2740025" indent="3175" defTabSz="912813" eaLnBrk="0" fontAlgn="base" hangingPunct="0">
                        <a:spcBef>
                          <a:spcPct val="20000"/>
                        </a:spcBef>
                        <a:spcAft>
                          <a:spcPct val="0"/>
                        </a:spcAft>
                        <a:defRPr kumimoji="1" sz="3600">
                          <a:solidFill>
                            <a:schemeClr val="tx1"/>
                          </a:solidFill>
                          <a:latin typeface="Arial" pitchFamily="34" charset="0"/>
                          <a:ea typeface="新細明體" pitchFamily="18" charset="-120"/>
                        </a:defRPr>
                      </a:lvl7pPr>
                      <a:lvl8pPr marL="3197225" indent="3175" defTabSz="912813" eaLnBrk="0" fontAlgn="base" hangingPunct="0">
                        <a:spcBef>
                          <a:spcPct val="20000"/>
                        </a:spcBef>
                        <a:spcAft>
                          <a:spcPct val="0"/>
                        </a:spcAft>
                        <a:defRPr kumimoji="1" sz="3600">
                          <a:solidFill>
                            <a:schemeClr val="tx1"/>
                          </a:solidFill>
                          <a:latin typeface="Arial" pitchFamily="34" charset="0"/>
                          <a:ea typeface="新細明體" pitchFamily="18" charset="-120"/>
                        </a:defRPr>
                      </a:lvl8pPr>
                      <a:lvl9pPr marL="3654425" indent="3175" defTabSz="912813" eaLnBrk="0" fontAlgn="base" hangingPunct="0">
                        <a:spcBef>
                          <a:spcPct val="20000"/>
                        </a:spcBef>
                        <a:spcAft>
                          <a:spcPct val="0"/>
                        </a:spcAft>
                        <a:defRPr kumimoji="1" sz="3600">
                          <a:solidFill>
                            <a:schemeClr val="tx1"/>
                          </a:solidFill>
                          <a:latin typeface="Arial" pitchFamily="34" charset="0"/>
                          <a:ea typeface="新細明體" pitchFamily="18" charset="-120"/>
                        </a:defRPr>
                      </a:lvl9pPr>
                    </a:lstStyle>
                    <a:p>
                      <a:pPr marL="26988" marR="0" lvl="0" indent="0" algn="ctr" defTabSz="912813" rtl="0" eaLnBrk="1" fontAlgn="base" latinLnBrk="0" hangingPunct="1">
                        <a:lnSpc>
                          <a:spcPct val="100000"/>
                        </a:lnSpc>
                        <a:spcBef>
                          <a:spcPct val="0"/>
                        </a:spcBef>
                        <a:spcAft>
                          <a:spcPct val="0"/>
                        </a:spcAft>
                        <a:buClrTx/>
                        <a:buSzTx/>
                        <a:buFontTx/>
                        <a:buNone/>
                        <a:tabLst/>
                      </a:pPr>
                      <a:r>
                        <a:rPr kumimoji="0" lang="zh-TW" altLang="zh-TW" sz="2400" b="1" i="0" u="none" strike="noStrike" cap="none" normalizeH="0" baseline="0" smtClean="0">
                          <a:ln>
                            <a:noFill/>
                          </a:ln>
                          <a:solidFill>
                            <a:srgbClr val="000000"/>
                          </a:solidFill>
                          <a:effectLst/>
                          <a:latin typeface="Times New Roman" pitchFamily="18" charset="0"/>
                          <a:ea typeface="微軟正黑體" pitchFamily="34" charset="-120"/>
                          <a:cs typeface="Times New Roman" pitchFamily="18" charset="0"/>
                        </a:rPr>
                        <a:t>動物保護相關設施</a:t>
                      </a:r>
                      <a:endParaRPr kumimoji="0" lang="zh-TW" altLang="zh-TW" sz="2400" b="1" i="0" u="none" strike="noStrike" cap="none" normalizeH="0" baseline="0" smtClean="0">
                        <a:ln>
                          <a:noFill/>
                        </a:ln>
                        <a:solidFill>
                          <a:srgbClr val="000000"/>
                        </a:solidFill>
                        <a:effectLst/>
                        <a:latin typeface="Calibri" pitchFamily="34" charset="0"/>
                        <a:ea typeface="微軟正黑體" pitchFamily="34" charset="-120"/>
                        <a:cs typeface="Times New Roman" pitchFamily="18" charset="0"/>
                      </a:endParaRPr>
                    </a:p>
                  </a:txBody>
                  <a:tcPr marL="35564" marR="35564" marT="0" marB="0" anchor="ctr"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solidFill>
                      <a:srgbClr val="FFE1E1"/>
                    </a:solidFill>
                  </a:tcPr>
                </a:tc>
                <a:tc>
                  <a:txBody>
                    <a:bodyPr/>
                    <a:lstStyle>
                      <a:lvl1pPr defTabSz="912813">
                        <a:spcBef>
                          <a:spcPct val="20000"/>
                        </a:spcBef>
                        <a:defRPr kumimoji="1" sz="5800">
                          <a:solidFill>
                            <a:schemeClr val="tx1"/>
                          </a:solidFill>
                          <a:latin typeface="Arial" pitchFamily="34" charset="0"/>
                          <a:ea typeface="新細明體" pitchFamily="18" charset="-120"/>
                        </a:defRPr>
                      </a:lvl1pPr>
                      <a:lvl2pPr defTabSz="912813">
                        <a:spcBef>
                          <a:spcPct val="20000"/>
                        </a:spcBef>
                        <a:defRPr kumimoji="1" sz="5000">
                          <a:solidFill>
                            <a:schemeClr val="tx1"/>
                          </a:solidFill>
                          <a:latin typeface="Arial" pitchFamily="34" charset="0"/>
                          <a:ea typeface="新細明體" pitchFamily="18" charset="-120"/>
                        </a:defRPr>
                      </a:lvl2pPr>
                      <a:lvl3pPr defTabSz="912813">
                        <a:spcBef>
                          <a:spcPct val="20000"/>
                        </a:spcBef>
                        <a:defRPr kumimoji="1" sz="4400">
                          <a:solidFill>
                            <a:schemeClr val="tx1"/>
                          </a:solidFill>
                          <a:latin typeface="Arial" pitchFamily="34" charset="0"/>
                          <a:ea typeface="新細明體" pitchFamily="18" charset="-120"/>
                        </a:defRPr>
                      </a:lvl3pPr>
                      <a:lvl4pPr defTabSz="912813">
                        <a:spcBef>
                          <a:spcPct val="20000"/>
                        </a:spcBef>
                        <a:defRPr kumimoji="1" sz="3600">
                          <a:solidFill>
                            <a:schemeClr val="tx1"/>
                          </a:solidFill>
                          <a:latin typeface="Arial" pitchFamily="34" charset="0"/>
                          <a:ea typeface="新細明體" pitchFamily="18" charset="-120"/>
                        </a:defRPr>
                      </a:lvl4pPr>
                      <a:lvl5pPr defTabSz="912813">
                        <a:spcBef>
                          <a:spcPct val="20000"/>
                        </a:spcBef>
                        <a:defRPr kumimoji="1" sz="3600">
                          <a:solidFill>
                            <a:schemeClr val="tx1"/>
                          </a:solidFill>
                          <a:latin typeface="Arial" pitchFamily="34" charset="0"/>
                          <a:ea typeface="新細明體" pitchFamily="18" charset="-120"/>
                        </a:defRPr>
                      </a:lvl5pPr>
                      <a:lvl6pPr marL="2282825" indent="3175" defTabSz="912813" eaLnBrk="0" fontAlgn="base" hangingPunct="0">
                        <a:spcBef>
                          <a:spcPct val="20000"/>
                        </a:spcBef>
                        <a:spcAft>
                          <a:spcPct val="0"/>
                        </a:spcAft>
                        <a:defRPr kumimoji="1" sz="3600">
                          <a:solidFill>
                            <a:schemeClr val="tx1"/>
                          </a:solidFill>
                          <a:latin typeface="Arial" pitchFamily="34" charset="0"/>
                          <a:ea typeface="新細明體" pitchFamily="18" charset="-120"/>
                        </a:defRPr>
                      </a:lvl6pPr>
                      <a:lvl7pPr marL="2740025" indent="3175" defTabSz="912813" eaLnBrk="0" fontAlgn="base" hangingPunct="0">
                        <a:spcBef>
                          <a:spcPct val="20000"/>
                        </a:spcBef>
                        <a:spcAft>
                          <a:spcPct val="0"/>
                        </a:spcAft>
                        <a:defRPr kumimoji="1" sz="3600">
                          <a:solidFill>
                            <a:schemeClr val="tx1"/>
                          </a:solidFill>
                          <a:latin typeface="Arial" pitchFamily="34" charset="0"/>
                          <a:ea typeface="新細明體" pitchFamily="18" charset="-120"/>
                        </a:defRPr>
                      </a:lvl7pPr>
                      <a:lvl8pPr marL="3197225" indent="3175" defTabSz="912813" eaLnBrk="0" fontAlgn="base" hangingPunct="0">
                        <a:spcBef>
                          <a:spcPct val="20000"/>
                        </a:spcBef>
                        <a:spcAft>
                          <a:spcPct val="0"/>
                        </a:spcAft>
                        <a:defRPr kumimoji="1" sz="3600">
                          <a:solidFill>
                            <a:schemeClr val="tx1"/>
                          </a:solidFill>
                          <a:latin typeface="Arial" pitchFamily="34" charset="0"/>
                          <a:ea typeface="新細明體" pitchFamily="18" charset="-120"/>
                        </a:defRPr>
                      </a:lvl8pPr>
                      <a:lvl9pPr marL="3654425" indent="3175" defTabSz="912813" eaLnBrk="0" fontAlgn="base" hangingPunct="0">
                        <a:spcBef>
                          <a:spcPct val="20000"/>
                        </a:spcBef>
                        <a:spcAft>
                          <a:spcPct val="0"/>
                        </a:spcAft>
                        <a:defRPr kumimoji="1" sz="3600">
                          <a:solidFill>
                            <a:schemeClr val="tx1"/>
                          </a:solidFill>
                          <a:latin typeface="Arial" pitchFamily="34" charset="0"/>
                          <a:ea typeface="新細明體" pitchFamily="18" charset="-120"/>
                        </a:defRPr>
                      </a:lvl9pPr>
                    </a:lstStyle>
                    <a:p>
                      <a:pPr marL="0" marR="0" lvl="0" indent="0" algn="l" defTabSz="912813" rtl="0" eaLnBrk="1" fontAlgn="base" latinLnBrk="0" hangingPunct="1">
                        <a:lnSpc>
                          <a:spcPct val="100000"/>
                        </a:lnSpc>
                        <a:spcBef>
                          <a:spcPct val="0"/>
                        </a:spcBef>
                        <a:spcAft>
                          <a:spcPct val="0"/>
                        </a:spcAft>
                        <a:buClrTx/>
                        <a:buSzTx/>
                        <a:buFontTx/>
                        <a:buNone/>
                        <a:tabLst/>
                      </a:pPr>
                      <a:r>
                        <a:rPr kumimoji="0" lang="zh-TW" altLang="zh-TW" sz="2400" b="1" i="0" u="none" strike="noStrike" cap="none" normalizeH="0" baseline="0" smtClean="0">
                          <a:ln>
                            <a:noFill/>
                          </a:ln>
                          <a:solidFill>
                            <a:srgbClr val="000000"/>
                          </a:solidFill>
                          <a:effectLst/>
                          <a:latin typeface="Times New Roman" pitchFamily="18" charset="0"/>
                          <a:ea typeface="微軟正黑體" pitchFamily="34" charset="-120"/>
                          <a:cs typeface="Times New Roman" pitchFamily="18" charset="0"/>
                        </a:rPr>
                        <a:t>動物保護、收容、照護相關設施</a:t>
                      </a:r>
                      <a:endParaRPr kumimoji="0" lang="zh-TW" altLang="zh-TW" sz="2400" b="1" i="0" u="none" strike="noStrike" cap="none" normalizeH="0" baseline="0" smtClean="0">
                        <a:ln>
                          <a:noFill/>
                        </a:ln>
                        <a:solidFill>
                          <a:srgbClr val="000000"/>
                        </a:solidFill>
                        <a:effectLst/>
                        <a:latin typeface="Calibri" pitchFamily="34" charset="0"/>
                        <a:ea typeface="微軟正黑體" pitchFamily="34" charset="-120"/>
                        <a:cs typeface="Times New Roman" pitchFamily="18" charset="0"/>
                      </a:endParaRPr>
                    </a:p>
                  </a:txBody>
                  <a:tcPr marL="35564" marR="35564" marT="0" marB="0" anchor="ctr"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solidFill>
                      <a:srgbClr val="FFE1E1"/>
                    </a:solidFill>
                  </a:tcPr>
                </a:tc>
                <a:tc>
                  <a:txBody>
                    <a:bodyPr/>
                    <a:lstStyle>
                      <a:lvl1pPr defTabSz="912813">
                        <a:spcBef>
                          <a:spcPct val="20000"/>
                        </a:spcBef>
                        <a:defRPr kumimoji="1" sz="5800">
                          <a:solidFill>
                            <a:schemeClr val="tx1"/>
                          </a:solidFill>
                          <a:latin typeface="Arial" pitchFamily="34" charset="0"/>
                          <a:ea typeface="新細明體" pitchFamily="18" charset="-120"/>
                        </a:defRPr>
                      </a:lvl1pPr>
                      <a:lvl2pPr defTabSz="912813">
                        <a:spcBef>
                          <a:spcPct val="20000"/>
                        </a:spcBef>
                        <a:defRPr kumimoji="1" sz="5000">
                          <a:solidFill>
                            <a:schemeClr val="tx1"/>
                          </a:solidFill>
                          <a:latin typeface="Arial" pitchFamily="34" charset="0"/>
                          <a:ea typeface="新細明體" pitchFamily="18" charset="-120"/>
                        </a:defRPr>
                      </a:lvl2pPr>
                      <a:lvl3pPr defTabSz="912813">
                        <a:spcBef>
                          <a:spcPct val="20000"/>
                        </a:spcBef>
                        <a:defRPr kumimoji="1" sz="4400">
                          <a:solidFill>
                            <a:schemeClr val="tx1"/>
                          </a:solidFill>
                          <a:latin typeface="Arial" pitchFamily="34" charset="0"/>
                          <a:ea typeface="新細明體" pitchFamily="18" charset="-120"/>
                        </a:defRPr>
                      </a:lvl3pPr>
                      <a:lvl4pPr defTabSz="912813">
                        <a:spcBef>
                          <a:spcPct val="20000"/>
                        </a:spcBef>
                        <a:defRPr kumimoji="1" sz="3600">
                          <a:solidFill>
                            <a:schemeClr val="tx1"/>
                          </a:solidFill>
                          <a:latin typeface="Arial" pitchFamily="34" charset="0"/>
                          <a:ea typeface="新細明體" pitchFamily="18" charset="-120"/>
                        </a:defRPr>
                      </a:lvl4pPr>
                      <a:lvl5pPr defTabSz="912813">
                        <a:spcBef>
                          <a:spcPct val="20000"/>
                        </a:spcBef>
                        <a:defRPr kumimoji="1" sz="3600">
                          <a:solidFill>
                            <a:schemeClr val="tx1"/>
                          </a:solidFill>
                          <a:latin typeface="Arial" pitchFamily="34" charset="0"/>
                          <a:ea typeface="新細明體" pitchFamily="18" charset="-120"/>
                        </a:defRPr>
                      </a:lvl5pPr>
                      <a:lvl6pPr marL="2282825" indent="3175" defTabSz="912813" eaLnBrk="0" fontAlgn="base" hangingPunct="0">
                        <a:spcBef>
                          <a:spcPct val="20000"/>
                        </a:spcBef>
                        <a:spcAft>
                          <a:spcPct val="0"/>
                        </a:spcAft>
                        <a:defRPr kumimoji="1" sz="3600">
                          <a:solidFill>
                            <a:schemeClr val="tx1"/>
                          </a:solidFill>
                          <a:latin typeface="Arial" pitchFamily="34" charset="0"/>
                          <a:ea typeface="新細明體" pitchFamily="18" charset="-120"/>
                        </a:defRPr>
                      </a:lvl6pPr>
                      <a:lvl7pPr marL="2740025" indent="3175" defTabSz="912813" eaLnBrk="0" fontAlgn="base" hangingPunct="0">
                        <a:spcBef>
                          <a:spcPct val="20000"/>
                        </a:spcBef>
                        <a:spcAft>
                          <a:spcPct val="0"/>
                        </a:spcAft>
                        <a:defRPr kumimoji="1" sz="3600">
                          <a:solidFill>
                            <a:schemeClr val="tx1"/>
                          </a:solidFill>
                          <a:latin typeface="Arial" pitchFamily="34" charset="0"/>
                          <a:ea typeface="新細明體" pitchFamily="18" charset="-120"/>
                        </a:defRPr>
                      </a:lvl7pPr>
                      <a:lvl8pPr marL="3197225" indent="3175" defTabSz="912813" eaLnBrk="0" fontAlgn="base" hangingPunct="0">
                        <a:spcBef>
                          <a:spcPct val="20000"/>
                        </a:spcBef>
                        <a:spcAft>
                          <a:spcPct val="0"/>
                        </a:spcAft>
                        <a:defRPr kumimoji="1" sz="3600">
                          <a:solidFill>
                            <a:schemeClr val="tx1"/>
                          </a:solidFill>
                          <a:latin typeface="Arial" pitchFamily="34" charset="0"/>
                          <a:ea typeface="新細明體" pitchFamily="18" charset="-120"/>
                        </a:defRPr>
                      </a:lvl8pPr>
                      <a:lvl9pPr marL="3654425" indent="3175" defTabSz="912813" eaLnBrk="0" fontAlgn="base" hangingPunct="0">
                        <a:spcBef>
                          <a:spcPct val="20000"/>
                        </a:spcBef>
                        <a:spcAft>
                          <a:spcPct val="0"/>
                        </a:spcAft>
                        <a:defRPr kumimoji="1" sz="3600">
                          <a:solidFill>
                            <a:schemeClr val="tx1"/>
                          </a:solidFill>
                          <a:latin typeface="Arial" pitchFamily="34" charset="0"/>
                          <a:ea typeface="新細明體" pitchFamily="18" charset="-120"/>
                        </a:defRPr>
                      </a:lvl9pPr>
                    </a:lstStyle>
                    <a:p>
                      <a:pPr marL="0" marR="0" lvl="0" indent="0" algn="ctr" defTabSz="912813" rtl="0" eaLnBrk="1" fontAlgn="base" latinLnBrk="0" hangingPunct="1">
                        <a:lnSpc>
                          <a:spcPct val="100000"/>
                        </a:lnSpc>
                        <a:spcBef>
                          <a:spcPct val="0"/>
                        </a:spcBef>
                        <a:spcAft>
                          <a:spcPct val="0"/>
                        </a:spcAft>
                        <a:buClrTx/>
                        <a:buSzTx/>
                        <a:buFontTx/>
                        <a:buNone/>
                        <a:tabLst/>
                      </a:pPr>
                      <a:r>
                        <a:rPr kumimoji="0" lang="en-US" altLang="zh-TW" sz="2400" b="1" i="0" u="none" strike="noStrike" cap="none" normalizeH="0" baseline="0" smtClean="0">
                          <a:ln>
                            <a:noFill/>
                          </a:ln>
                          <a:solidFill>
                            <a:srgbClr val="000000"/>
                          </a:solidFill>
                          <a:effectLst/>
                          <a:latin typeface="Times New Roman" pitchFamily="18" charset="0"/>
                          <a:ea typeface="微軟正黑體" pitchFamily="34" charset="-120"/>
                          <a:cs typeface="Times New Roman" pitchFamily="18" charset="0"/>
                        </a:rPr>
                        <a:t>●</a:t>
                      </a:r>
                      <a:endParaRPr kumimoji="0" lang="zh-TW" altLang="zh-TW" sz="2400" b="1" i="0" u="none" strike="noStrike" cap="none" normalizeH="0" baseline="0" smtClean="0">
                        <a:ln>
                          <a:noFill/>
                        </a:ln>
                        <a:solidFill>
                          <a:srgbClr val="000000"/>
                        </a:solidFill>
                        <a:effectLst/>
                        <a:latin typeface="Calibri" pitchFamily="34" charset="0"/>
                        <a:ea typeface="微軟正黑體" pitchFamily="34" charset="-120"/>
                        <a:cs typeface="Times New Roman" pitchFamily="18" charset="0"/>
                      </a:endParaRPr>
                    </a:p>
                  </a:txBody>
                  <a:tcPr marL="35564" marR="35564" marT="0" marB="0" anchor="ctr"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solidFill>
                      <a:srgbClr val="FFE1E1"/>
                    </a:solidFill>
                  </a:tcPr>
                </a:tc>
                <a:tc>
                  <a:txBody>
                    <a:bodyPr/>
                    <a:lstStyle>
                      <a:lvl1pPr defTabSz="912813">
                        <a:spcBef>
                          <a:spcPct val="20000"/>
                        </a:spcBef>
                        <a:defRPr kumimoji="1" sz="5800">
                          <a:solidFill>
                            <a:schemeClr val="tx1"/>
                          </a:solidFill>
                          <a:latin typeface="Arial" pitchFamily="34" charset="0"/>
                          <a:ea typeface="新細明體" pitchFamily="18" charset="-120"/>
                        </a:defRPr>
                      </a:lvl1pPr>
                      <a:lvl2pPr defTabSz="912813">
                        <a:spcBef>
                          <a:spcPct val="20000"/>
                        </a:spcBef>
                        <a:defRPr kumimoji="1" sz="5000">
                          <a:solidFill>
                            <a:schemeClr val="tx1"/>
                          </a:solidFill>
                          <a:latin typeface="Arial" pitchFamily="34" charset="0"/>
                          <a:ea typeface="新細明體" pitchFamily="18" charset="-120"/>
                        </a:defRPr>
                      </a:lvl2pPr>
                      <a:lvl3pPr defTabSz="912813">
                        <a:spcBef>
                          <a:spcPct val="20000"/>
                        </a:spcBef>
                        <a:defRPr kumimoji="1" sz="4400">
                          <a:solidFill>
                            <a:schemeClr val="tx1"/>
                          </a:solidFill>
                          <a:latin typeface="Arial" pitchFamily="34" charset="0"/>
                          <a:ea typeface="新細明體" pitchFamily="18" charset="-120"/>
                        </a:defRPr>
                      </a:lvl3pPr>
                      <a:lvl4pPr defTabSz="912813">
                        <a:spcBef>
                          <a:spcPct val="20000"/>
                        </a:spcBef>
                        <a:defRPr kumimoji="1" sz="3600">
                          <a:solidFill>
                            <a:schemeClr val="tx1"/>
                          </a:solidFill>
                          <a:latin typeface="Arial" pitchFamily="34" charset="0"/>
                          <a:ea typeface="新細明體" pitchFamily="18" charset="-120"/>
                        </a:defRPr>
                      </a:lvl4pPr>
                      <a:lvl5pPr defTabSz="912813">
                        <a:spcBef>
                          <a:spcPct val="20000"/>
                        </a:spcBef>
                        <a:defRPr kumimoji="1" sz="3600">
                          <a:solidFill>
                            <a:schemeClr val="tx1"/>
                          </a:solidFill>
                          <a:latin typeface="Arial" pitchFamily="34" charset="0"/>
                          <a:ea typeface="新細明體" pitchFamily="18" charset="-120"/>
                        </a:defRPr>
                      </a:lvl5pPr>
                      <a:lvl6pPr marL="2282825" indent="3175" defTabSz="912813" eaLnBrk="0" fontAlgn="base" hangingPunct="0">
                        <a:spcBef>
                          <a:spcPct val="20000"/>
                        </a:spcBef>
                        <a:spcAft>
                          <a:spcPct val="0"/>
                        </a:spcAft>
                        <a:defRPr kumimoji="1" sz="3600">
                          <a:solidFill>
                            <a:schemeClr val="tx1"/>
                          </a:solidFill>
                          <a:latin typeface="Arial" pitchFamily="34" charset="0"/>
                          <a:ea typeface="新細明體" pitchFamily="18" charset="-120"/>
                        </a:defRPr>
                      </a:lvl6pPr>
                      <a:lvl7pPr marL="2740025" indent="3175" defTabSz="912813" eaLnBrk="0" fontAlgn="base" hangingPunct="0">
                        <a:spcBef>
                          <a:spcPct val="20000"/>
                        </a:spcBef>
                        <a:spcAft>
                          <a:spcPct val="0"/>
                        </a:spcAft>
                        <a:defRPr kumimoji="1" sz="3600">
                          <a:solidFill>
                            <a:schemeClr val="tx1"/>
                          </a:solidFill>
                          <a:latin typeface="Arial" pitchFamily="34" charset="0"/>
                          <a:ea typeface="新細明體" pitchFamily="18" charset="-120"/>
                        </a:defRPr>
                      </a:lvl7pPr>
                      <a:lvl8pPr marL="3197225" indent="3175" defTabSz="912813" eaLnBrk="0" fontAlgn="base" hangingPunct="0">
                        <a:spcBef>
                          <a:spcPct val="20000"/>
                        </a:spcBef>
                        <a:spcAft>
                          <a:spcPct val="0"/>
                        </a:spcAft>
                        <a:defRPr kumimoji="1" sz="3600">
                          <a:solidFill>
                            <a:schemeClr val="tx1"/>
                          </a:solidFill>
                          <a:latin typeface="Arial" pitchFamily="34" charset="0"/>
                          <a:ea typeface="新細明體" pitchFamily="18" charset="-120"/>
                        </a:defRPr>
                      </a:lvl8pPr>
                      <a:lvl9pPr marL="3654425" indent="3175" defTabSz="912813" eaLnBrk="0" fontAlgn="base" hangingPunct="0">
                        <a:spcBef>
                          <a:spcPct val="20000"/>
                        </a:spcBef>
                        <a:spcAft>
                          <a:spcPct val="0"/>
                        </a:spcAft>
                        <a:defRPr kumimoji="1" sz="3600">
                          <a:solidFill>
                            <a:schemeClr val="tx1"/>
                          </a:solidFill>
                          <a:latin typeface="Arial" pitchFamily="34" charset="0"/>
                          <a:ea typeface="新細明體" pitchFamily="18" charset="-120"/>
                        </a:defRPr>
                      </a:lvl9pPr>
                    </a:lstStyle>
                    <a:p>
                      <a:pPr marL="0" marR="0" lvl="0" indent="0" algn="ctr" defTabSz="912813" rtl="0" eaLnBrk="1" fontAlgn="base" latinLnBrk="0" hangingPunct="1">
                        <a:lnSpc>
                          <a:spcPct val="100000"/>
                        </a:lnSpc>
                        <a:spcBef>
                          <a:spcPct val="0"/>
                        </a:spcBef>
                        <a:spcAft>
                          <a:spcPct val="0"/>
                        </a:spcAft>
                        <a:buClrTx/>
                        <a:buSzTx/>
                        <a:buFontTx/>
                        <a:buNone/>
                        <a:tabLst/>
                      </a:pPr>
                      <a:r>
                        <a:rPr kumimoji="0" lang="en-US" altLang="zh-TW" sz="2400" b="1" i="0" u="none" strike="noStrike" cap="none" normalizeH="0" baseline="0" smtClean="0">
                          <a:ln>
                            <a:noFill/>
                          </a:ln>
                          <a:solidFill>
                            <a:srgbClr val="000000"/>
                          </a:solidFill>
                          <a:effectLst/>
                          <a:latin typeface="Times New Roman" pitchFamily="18" charset="0"/>
                          <a:ea typeface="微軟正黑體" pitchFamily="34" charset="-120"/>
                          <a:cs typeface="Times New Roman" pitchFamily="18" charset="0"/>
                        </a:rPr>
                        <a:t>●</a:t>
                      </a:r>
                      <a:endParaRPr kumimoji="0" lang="zh-TW" altLang="zh-TW" sz="2400" b="1" i="0" u="none" strike="noStrike" cap="none" normalizeH="0" baseline="0" smtClean="0">
                        <a:ln>
                          <a:noFill/>
                        </a:ln>
                        <a:solidFill>
                          <a:srgbClr val="000000"/>
                        </a:solidFill>
                        <a:effectLst/>
                        <a:latin typeface="Calibri" pitchFamily="34" charset="0"/>
                        <a:ea typeface="微軟正黑體" pitchFamily="34" charset="-120"/>
                        <a:cs typeface="Times New Roman" pitchFamily="18" charset="0"/>
                      </a:endParaRPr>
                    </a:p>
                  </a:txBody>
                  <a:tcPr marL="35564" marR="35564" marT="0" marB="0" anchor="ctr"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solidFill>
                      <a:srgbClr val="FFE1E1"/>
                    </a:solidFill>
                  </a:tcPr>
                </a:tc>
                <a:tc>
                  <a:txBody>
                    <a:bodyPr/>
                    <a:lstStyle>
                      <a:lvl1pPr defTabSz="912813">
                        <a:spcBef>
                          <a:spcPct val="20000"/>
                        </a:spcBef>
                        <a:defRPr kumimoji="1" sz="5800">
                          <a:solidFill>
                            <a:schemeClr val="tx1"/>
                          </a:solidFill>
                          <a:latin typeface="Arial" pitchFamily="34" charset="0"/>
                          <a:ea typeface="新細明體" pitchFamily="18" charset="-120"/>
                        </a:defRPr>
                      </a:lvl1pPr>
                      <a:lvl2pPr defTabSz="912813">
                        <a:spcBef>
                          <a:spcPct val="20000"/>
                        </a:spcBef>
                        <a:defRPr kumimoji="1" sz="5000">
                          <a:solidFill>
                            <a:schemeClr val="tx1"/>
                          </a:solidFill>
                          <a:latin typeface="Arial" pitchFamily="34" charset="0"/>
                          <a:ea typeface="新細明體" pitchFamily="18" charset="-120"/>
                        </a:defRPr>
                      </a:lvl2pPr>
                      <a:lvl3pPr defTabSz="912813">
                        <a:spcBef>
                          <a:spcPct val="20000"/>
                        </a:spcBef>
                        <a:defRPr kumimoji="1" sz="4400">
                          <a:solidFill>
                            <a:schemeClr val="tx1"/>
                          </a:solidFill>
                          <a:latin typeface="Arial" pitchFamily="34" charset="0"/>
                          <a:ea typeface="新細明體" pitchFamily="18" charset="-120"/>
                        </a:defRPr>
                      </a:lvl3pPr>
                      <a:lvl4pPr defTabSz="912813">
                        <a:spcBef>
                          <a:spcPct val="20000"/>
                        </a:spcBef>
                        <a:defRPr kumimoji="1" sz="3600">
                          <a:solidFill>
                            <a:schemeClr val="tx1"/>
                          </a:solidFill>
                          <a:latin typeface="Arial" pitchFamily="34" charset="0"/>
                          <a:ea typeface="新細明體" pitchFamily="18" charset="-120"/>
                        </a:defRPr>
                      </a:lvl4pPr>
                      <a:lvl5pPr defTabSz="912813">
                        <a:spcBef>
                          <a:spcPct val="20000"/>
                        </a:spcBef>
                        <a:defRPr kumimoji="1" sz="3600">
                          <a:solidFill>
                            <a:schemeClr val="tx1"/>
                          </a:solidFill>
                          <a:latin typeface="Arial" pitchFamily="34" charset="0"/>
                          <a:ea typeface="新細明體" pitchFamily="18" charset="-120"/>
                        </a:defRPr>
                      </a:lvl5pPr>
                      <a:lvl6pPr marL="2282825" indent="3175" defTabSz="912813" eaLnBrk="0" fontAlgn="base" hangingPunct="0">
                        <a:spcBef>
                          <a:spcPct val="20000"/>
                        </a:spcBef>
                        <a:spcAft>
                          <a:spcPct val="0"/>
                        </a:spcAft>
                        <a:defRPr kumimoji="1" sz="3600">
                          <a:solidFill>
                            <a:schemeClr val="tx1"/>
                          </a:solidFill>
                          <a:latin typeface="Arial" pitchFamily="34" charset="0"/>
                          <a:ea typeface="新細明體" pitchFamily="18" charset="-120"/>
                        </a:defRPr>
                      </a:lvl6pPr>
                      <a:lvl7pPr marL="2740025" indent="3175" defTabSz="912813" eaLnBrk="0" fontAlgn="base" hangingPunct="0">
                        <a:spcBef>
                          <a:spcPct val="20000"/>
                        </a:spcBef>
                        <a:spcAft>
                          <a:spcPct val="0"/>
                        </a:spcAft>
                        <a:defRPr kumimoji="1" sz="3600">
                          <a:solidFill>
                            <a:schemeClr val="tx1"/>
                          </a:solidFill>
                          <a:latin typeface="Arial" pitchFamily="34" charset="0"/>
                          <a:ea typeface="新細明體" pitchFamily="18" charset="-120"/>
                        </a:defRPr>
                      </a:lvl7pPr>
                      <a:lvl8pPr marL="3197225" indent="3175" defTabSz="912813" eaLnBrk="0" fontAlgn="base" hangingPunct="0">
                        <a:spcBef>
                          <a:spcPct val="20000"/>
                        </a:spcBef>
                        <a:spcAft>
                          <a:spcPct val="0"/>
                        </a:spcAft>
                        <a:defRPr kumimoji="1" sz="3600">
                          <a:solidFill>
                            <a:schemeClr val="tx1"/>
                          </a:solidFill>
                          <a:latin typeface="Arial" pitchFamily="34" charset="0"/>
                          <a:ea typeface="新細明體" pitchFamily="18" charset="-120"/>
                        </a:defRPr>
                      </a:lvl8pPr>
                      <a:lvl9pPr marL="3654425" indent="3175" defTabSz="912813" eaLnBrk="0" fontAlgn="base" hangingPunct="0">
                        <a:spcBef>
                          <a:spcPct val="20000"/>
                        </a:spcBef>
                        <a:spcAft>
                          <a:spcPct val="0"/>
                        </a:spcAft>
                        <a:defRPr kumimoji="1" sz="3600">
                          <a:solidFill>
                            <a:schemeClr val="tx1"/>
                          </a:solidFill>
                          <a:latin typeface="Arial" pitchFamily="34" charset="0"/>
                          <a:ea typeface="新細明體" pitchFamily="18" charset="-120"/>
                        </a:defRPr>
                      </a:lvl9pPr>
                    </a:lstStyle>
                    <a:p>
                      <a:pPr marL="0" marR="0" lvl="0" indent="0" algn="ctr" defTabSz="912813" rtl="0" eaLnBrk="1" fontAlgn="base" latinLnBrk="0" hangingPunct="1">
                        <a:lnSpc>
                          <a:spcPct val="100000"/>
                        </a:lnSpc>
                        <a:spcBef>
                          <a:spcPct val="0"/>
                        </a:spcBef>
                        <a:spcAft>
                          <a:spcPct val="0"/>
                        </a:spcAft>
                        <a:buClrTx/>
                        <a:buSzTx/>
                        <a:buFontTx/>
                        <a:buNone/>
                        <a:tabLst/>
                      </a:pPr>
                      <a:r>
                        <a:rPr kumimoji="0" lang="en-US" altLang="zh-TW" sz="2400" b="1" i="0" u="none" strike="noStrike" cap="none" normalizeH="0" baseline="0" smtClean="0">
                          <a:ln>
                            <a:noFill/>
                          </a:ln>
                          <a:solidFill>
                            <a:srgbClr val="000000"/>
                          </a:solidFill>
                          <a:effectLst/>
                          <a:latin typeface="Times New Roman" pitchFamily="18" charset="0"/>
                          <a:ea typeface="微軟正黑體" pitchFamily="34" charset="-120"/>
                          <a:cs typeface="Times New Roman" pitchFamily="18" charset="0"/>
                        </a:rPr>
                        <a:t>●</a:t>
                      </a:r>
                      <a:endParaRPr kumimoji="0" lang="zh-TW" altLang="zh-TW" sz="2400" b="1" i="0" u="none" strike="noStrike" cap="none" normalizeH="0" baseline="0" smtClean="0">
                        <a:ln>
                          <a:noFill/>
                        </a:ln>
                        <a:solidFill>
                          <a:srgbClr val="000000"/>
                        </a:solidFill>
                        <a:effectLst/>
                        <a:latin typeface="Calibri" pitchFamily="34" charset="0"/>
                        <a:ea typeface="微軟正黑體" pitchFamily="34" charset="-120"/>
                        <a:cs typeface="Times New Roman" pitchFamily="18" charset="0"/>
                      </a:endParaRPr>
                    </a:p>
                  </a:txBody>
                  <a:tcPr marL="35564" marR="35564" marT="0" marB="0" anchor="ctr"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solidFill>
                      <a:srgbClr val="FFE1E1"/>
                    </a:solidFill>
                  </a:tcPr>
                </a:tc>
                <a:tc>
                  <a:txBody>
                    <a:bodyPr/>
                    <a:lstStyle>
                      <a:lvl1pPr defTabSz="912813">
                        <a:spcBef>
                          <a:spcPct val="20000"/>
                        </a:spcBef>
                        <a:defRPr kumimoji="1" sz="5800">
                          <a:solidFill>
                            <a:schemeClr val="tx1"/>
                          </a:solidFill>
                          <a:latin typeface="Arial" pitchFamily="34" charset="0"/>
                          <a:ea typeface="新細明體" pitchFamily="18" charset="-120"/>
                        </a:defRPr>
                      </a:lvl1pPr>
                      <a:lvl2pPr defTabSz="912813">
                        <a:spcBef>
                          <a:spcPct val="20000"/>
                        </a:spcBef>
                        <a:defRPr kumimoji="1" sz="5000">
                          <a:solidFill>
                            <a:schemeClr val="tx1"/>
                          </a:solidFill>
                          <a:latin typeface="Arial" pitchFamily="34" charset="0"/>
                          <a:ea typeface="新細明體" pitchFamily="18" charset="-120"/>
                        </a:defRPr>
                      </a:lvl2pPr>
                      <a:lvl3pPr defTabSz="912813">
                        <a:spcBef>
                          <a:spcPct val="20000"/>
                        </a:spcBef>
                        <a:defRPr kumimoji="1" sz="4400">
                          <a:solidFill>
                            <a:schemeClr val="tx1"/>
                          </a:solidFill>
                          <a:latin typeface="Arial" pitchFamily="34" charset="0"/>
                          <a:ea typeface="新細明體" pitchFamily="18" charset="-120"/>
                        </a:defRPr>
                      </a:lvl3pPr>
                      <a:lvl4pPr defTabSz="912813">
                        <a:spcBef>
                          <a:spcPct val="20000"/>
                        </a:spcBef>
                        <a:defRPr kumimoji="1" sz="3600">
                          <a:solidFill>
                            <a:schemeClr val="tx1"/>
                          </a:solidFill>
                          <a:latin typeface="Arial" pitchFamily="34" charset="0"/>
                          <a:ea typeface="新細明體" pitchFamily="18" charset="-120"/>
                        </a:defRPr>
                      </a:lvl4pPr>
                      <a:lvl5pPr defTabSz="912813">
                        <a:spcBef>
                          <a:spcPct val="20000"/>
                        </a:spcBef>
                        <a:defRPr kumimoji="1" sz="3600">
                          <a:solidFill>
                            <a:schemeClr val="tx1"/>
                          </a:solidFill>
                          <a:latin typeface="Arial" pitchFamily="34" charset="0"/>
                          <a:ea typeface="新細明體" pitchFamily="18" charset="-120"/>
                        </a:defRPr>
                      </a:lvl5pPr>
                      <a:lvl6pPr marL="2282825" indent="3175" defTabSz="912813" eaLnBrk="0" fontAlgn="base" hangingPunct="0">
                        <a:spcBef>
                          <a:spcPct val="20000"/>
                        </a:spcBef>
                        <a:spcAft>
                          <a:spcPct val="0"/>
                        </a:spcAft>
                        <a:defRPr kumimoji="1" sz="3600">
                          <a:solidFill>
                            <a:schemeClr val="tx1"/>
                          </a:solidFill>
                          <a:latin typeface="Arial" pitchFamily="34" charset="0"/>
                          <a:ea typeface="新細明體" pitchFamily="18" charset="-120"/>
                        </a:defRPr>
                      </a:lvl6pPr>
                      <a:lvl7pPr marL="2740025" indent="3175" defTabSz="912813" eaLnBrk="0" fontAlgn="base" hangingPunct="0">
                        <a:spcBef>
                          <a:spcPct val="20000"/>
                        </a:spcBef>
                        <a:spcAft>
                          <a:spcPct val="0"/>
                        </a:spcAft>
                        <a:defRPr kumimoji="1" sz="3600">
                          <a:solidFill>
                            <a:schemeClr val="tx1"/>
                          </a:solidFill>
                          <a:latin typeface="Arial" pitchFamily="34" charset="0"/>
                          <a:ea typeface="新細明體" pitchFamily="18" charset="-120"/>
                        </a:defRPr>
                      </a:lvl7pPr>
                      <a:lvl8pPr marL="3197225" indent="3175" defTabSz="912813" eaLnBrk="0" fontAlgn="base" hangingPunct="0">
                        <a:spcBef>
                          <a:spcPct val="20000"/>
                        </a:spcBef>
                        <a:spcAft>
                          <a:spcPct val="0"/>
                        </a:spcAft>
                        <a:defRPr kumimoji="1" sz="3600">
                          <a:solidFill>
                            <a:schemeClr val="tx1"/>
                          </a:solidFill>
                          <a:latin typeface="Arial" pitchFamily="34" charset="0"/>
                          <a:ea typeface="新細明體" pitchFamily="18" charset="-120"/>
                        </a:defRPr>
                      </a:lvl8pPr>
                      <a:lvl9pPr marL="3654425" indent="3175" defTabSz="912813" eaLnBrk="0" fontAlgn="base" hangingPunct="0">
                        <a:spcBef>
                          <a:spcPct val="20000"/>
                        </a:spcBef>
                        <a:spcAft>
                          <a:spcPct val="0"/>
                        </a:spcAft>
                        <a:defRPr kumimoji="1" sz="3600">
                          <a:solidFill>
                            <a:schemeClr val="tx1"/>
                          </a:solidFill>
                          <a:latin typeface="Arial" pitchFamily="34" charset="0"/>
                          <a:ea typeface="新細明體" pitchFamily="18" charset="-120"/>
                        </a:defRPr>
                      </a:lvl9pPr>
                    </a:lstStyle>
                    <a:p>
                      <a:pPr marL="0" marR="0" lvl="0" indent="0" algn="ctr" defTabSz="912813" rtl="0" eaLnBrk="1" fontAlgn="base" latinLnBrk="0" hangingPunct="1">
                        <a:lnSpc>
                          <a:spcPct val="100000"/>
                        </a:lnSpc>
                        <a:spcBef>
                          <a:spcPct val="0"/>
                        </a:spcBef>
                        <a:spcAft>
                          <a:spcPct val="0"/>
                        </a:spcAft>
                        <a:buClrTx/>
                        <a:buSzTx/>
                        <a:buFontTx/>
                        <a:buNone/>
                        <a:tabLst/>
                      </a:pPr>
                      <a:r>
                        <a:rPr kumimoji="0" lang="en-US" altLang="zh-TW" sz="2400" b="1" i="0" u="none" strike="noStrike" cap="none" normalizeH="0" baseline="0" smtClean="0">
                          <a:ln>
                            <a:noFill/>
                          </a:ln>
                          <a:solidFill>
                            <a:srgbClr val="000000"/>
                          </a:solidFill>
                          <a:effectLst/>
                          <a:latin typeface="Times New Roman" pitchFamily="18" charset="0"/>
                          <a:ea typeface="微軟正黑體" pitchFamily="34" charset="-120"/>
                          <a:cs typeface="Times New Roman" pitchFamily="18" charset="0"/>
                        </a:rPr>
                        <a:t>●</a:t>
                      </a:r>
                      <a:endParaRPr kumimoji="0" lang="zh-TW" altLang="zh-TW" sz="2400" b="1" i="0" u="none" strike="noStrike" cap="none" normalizeH="0" baseline="0" smtClean="0">
                        <a:ln>
                          <a:noFill/>
                        </a:ln>
                        <a:solidFill>
                          <a:srgbClr val="000000"/>
                        </a:solidFill>
                        <a:effectLst/>
                        <a:latin typeface="Calibri" pitchFamily="34" charset="0"/>
                        <a:ea typeface="微軟正黑體" pitchFamily="34" charset="-120"/>
                        <a:cs typeface="Times New Roman" pitchFamily="18" charset="0"/>
                      </a:endParaRPr>
                    </a:p>
                  </a:txBody>
                  <a:tcPr marL="35564" marR="35564" marT="0" marB="0" anchor="ctr"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solidFill>
                      <a:srgbClr val="FFE1E1"/>
                    </a:solidFill>
                  </a:tcPr>
                </a:tc>
                <a:tc>
                  <a:txBody>
                    <a:bodyPr/>
                    <a:lstStyle>
                      <a:lvl1pPr defTabSz="912813">
                        <a:spcBef>
                          <a:spcPct val="20000"/>
                        </a:spcBef>
                        <a:defRPr kumimoji="1" sz="5800">
                          <a:solidFill>
                            <a:schemeClr val="tx1"/>
                          </a:solidFill>
                          <a:latin typeface="Arial" pitchFamily="34" charset="0"/>
                          <a:ea typeface="新細明體" pitchFamily="18" charset="-120"/>
                        </a:defRPr>
                      </a:lvl1pPr>
                      <a:lvl2pPr defTabSz="912813">
                        <a:spcBef>
                          <a:spcPct val="20000"/>
                        </a:spcBef>
                        <a:defRPr kumimoji="1" sz="5000">
                          <a:solidFill>
                            <a:schemeClr val="tx1"/>
                          </a:solidFill>
                          <a:latin typeface="Arial" pitchFamily="34" charset="0"/>
                          <a:ea typeface="新細明體" pitchFamily="18" charset="-120"/>
                        </a:defRPr>
                      </a:lvl2pPr>
                      <a:lvl3pPr defTabSz="912813">
                        <a:spcBef>
                          <a:spcPct val="20000"/>
                        </a:spcBef>
                        <a:defRPr kumimoji="1" sz="4400">
                          <a:solidFill>
                            <a:schemeClr val="tx1"/>
                          </a:solidFill>
                          <a:latin typeface="Arial" pitchFamily="34" charset="0"/>
                          <a:ea typeface="新細明體" pitchFamily="18" charset="-120"/>
                        </a:defRPr>
                      </a:lvl3pPr>
                      <a:lvl4pPr defTabSz="912813">
                        <a:spcBef>
                          <a:spcPct val="20000"/>
                        </a:spcBef>
                        <a:defRPr kumimoji="1" sz="3600">
                          <a:solidFill>
                            <a:schemeClr val="tx1"/>
                          </a:solidFill>
                          <a:latin typeface="Arial" pitchFamily="34" charset="0"/>
                          <a:ea typeface="新細明體" pitchFamily="18" charset="-120"/>
                        </a:defRPr>
                      </a:lvl4pPr>
                      <a:lvl5pPr defTabSz="912813">
                        <a:spcBef>
                          <a:spcPct val="20000"/>
                        </a:spcBef>
                        <a:defRPr kumimoji="1" sz="3600">
                          <a:solidFill>
                            <a:schemeClr val="tx1"/>
                          </a:solidFill>
                          <a:latin typeface="Arial" pitchFamily="34" charset="0"/>
                          <a:ea typeface="新細明體" pitchFamily="18" charset="-120"/>
                        </a:defRPr>
                      </a:lvl5pPr>
                      <a:lvl6pPr marL="2282825" indent="3175" defTabSz="912813" eaLnBrk="0" fontAlgn="base" hangingPunct="0">
                        <a:spcBef>
                          <a:spcPct val="20000"/>
                        </a:spcBef>
                        <a:spcAft>
                          <a:spcPct val="0"/>
                        </a:spcAft>
                        <a:defRPr kumimoji="1" sz="3600">
                          <a:solidFill>
                            <a:schemeClr val="tx1"/>
                          </a:solidFill>
                          <a:latin typeface="Arial" pitchFamily="34" charset="0"/>
                          <a:ea typeface="新細明體" pitchFamily="18" charset="-120"/>
                        </a:defRPr>
                      </a:lvl6pPr>
                      <a:lvl7pPr marL="2740025" indent="3175" defTabSz="912813" eaLnBrk="0" fontAlgn="base" hangingPunct="0">
                        <a:spcBef>
                          <a:spcPct val="20000"/>
                        </a:spcBef>
                        <a:spcAft>
                          <a:spcPct val="0"/>
                        </a:spcAft>
                        <a:defRPr kumimoji="1" sz="3600">
                          <a:solidFill>
                            <a:schemeClr val="tx1"/>
                          </a:solidFill>
                          <a:latin typeface="Arial" pitchFamily="34" charset="0"/>
                          <a:ea typeface="新細明體" pitchFamily="18" charset="-120"/>
                        </a:defRPr>
                      </a:lvl7pPr>
                      <a:lvl8pPr marL="3197225" indent="3175" defTabSz="912813" eaLnBrk="0" fontAlgn="base" hangingPunct="0">
                        <a:spcBef>
                          <a:spcPct val="20000"/>
                        </a:spcBef>
                        <a:spcAft>
                          <a:spcPct val="0"/>
                        </a:spcAft>
                        <a:defRPr kumimoji="1" sz="3600">
                          <a:solidFill>
                            <a:schemeClr val="tx1"/>
                          </a:solidFill>
                          <a:latin typeface="Arial" pitchFamily="34" charset="0"/>
                          <a:ea typeface="新細明體" pitchFamily="18" charset="-120"/>
                        </a:defRPr>
                      </a:lvl8pPr>
                      <a:lvl9pPr marL="3654425" indent="3175" defTabSz="912813" eaLnBrk="0" fontAlgn="base" hangingPunct="0">
                        <a:spcBef>
                          <a:spcPct val="20000"/>
                        </a:spcBef>
                        <a:spcAft>
                          <a:spcPct val="0"/>
                        </a:spcAft>
                        <a:defRPr kumimoji="1" sz="3600">
                          <a:solidFill>
                            <a:schemeClr val="tx1"/>
                          </a:solidFill>
                          <a:latin typeface="Arial" pitchFamily="34" charset="0"/>
                          <a:ea typeface="新細明體" pitchFamily="18" charset="-120"/>
                        </a:defRPr>
                      </a:lvl9pPr>
                    </a:lstStyle>
                    <a:p>
                      <a:pPr marL="0" marR="0" lvl="0" indent="0" algn="ctr" defTabSz="912813" rtl="0" eaLnBrk="1" fontAlgn="base" latinLnBrk="0" hangingPunct="1">
                        <a:lnSpc>
                          <a:spcPct val="100000"/>
                        </a:lnSpc>
                        <a:spcBef>
                          <a:spcPct val="0"/>
                        </a:spcBef>
                        <a:spcAft>
                          <a:spcPct val="0"/>
                        </a:spcAft>
                        <a:buClrTx/>
                        <a:buSzTx/>
                        <a:buFontTx/>
                        <a:buNone/>
                        <a:tabLst/>
                      </a:pPr>
                      <a:r>
                        <a:rPr kumimoji="0" lang="en-US" altLang="zh-TW" sz="2400" b="1" i="0" u="none" strike="noStrike" cap="none" normalizeH="0" baseline="0" smtClean="0">
                          <a:ln>
                            <a:noFill/>
                          </a:ln>
                          <a:solidFill>
                            <a:srgbClr val="000000"/>
                          </a:solidFill>
                          <a:effectLst/>
                          <a:latin typeface="Times New Roman" pitchFamily="18" charset="0"/>
                          <a:ea typeface="微軟正黑體" pitchFamily="34" charset="-120"/>
                          <a:cs typeface="Times New Roman" pitchFamily="18" charset="0"/>
                        </a:rPr>
                        <a:t>●</a:t>
                      </a:r>
                      <a:endParaRPr kumimoji="0" lang="zh-TW" altLang="zh-TW" sz="2400" b="1" i="0" u="none" strike="noStrike" cap="none" normalizeH="0" baseline="0" smtClean="0">
                        <a:ln>
                          <a:noFill/>
                        </a:ln>
                        <a:solidFill>
                          <a:srgbClr val="000000"/>
                        </a:solidFill>
                        <a:effectLst/>
                        <a:latin typeface="Calibri" pitchFamily="34" charset="0"/>
                        <a:ea typeface="微軟正黑體" pitchFamily="34" charset="-120"/>
                        <a:cs typeface="Times New Roman" pitchFamily="18" charset="0"/>
                      </a:endParaRPr>
                    </a:p>
                  </a:txBody>
                  <a:tcPr marL="35564" marR="35564" marT="0" marB="0" anchor="ctr"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solidFill>
                      <a:srgbClr val="FFE1E1"/>
                    </a:solidFill>
                  </a:tcPr>
                </a:tc>
                <a:tc vMerge="1">
                  <a:txBody>
                    <a:bodyPr/>
                    <a:lstStyle/>
                    <a:p>
                      <a:endParaRPr lang="zh-TW" altLang="en-US"/>
                    </a:p>
                  </a:txBody>
                  <a:tcPr/>
                </a:tc>
                <a:tc>
                  <a:txBody>
                    <a:bodyPr/>
                    <a:lstStyle>
                      <a:lvl1pPr defTabSz="912813">
                        <a:spcBef>
                          <a:spcPct val="20000"/>
                        </a:spcBef>
                        <a:defRPr kumimoji="1" sz="5800">
                          <a:solidFill>
                            <a:schemeClr val="tx1"/>
                          </a:solidFill>
                          <a:latin typeface="Arial" pitchFamily="34" charset="0"/>
                          <a:ea typeface="新細明體" pitchFamily="18" charset="-120"/>
                        </a:defRPr>
                      </a:lvl1pPr>
                      <a:lvl2pPr defTabSz="912813">
                        <a:spcBef>
                          <a:spcPct val="20000"/>
                        </a:spcBef>
                        <a:defRPr kumimoji="1" sz="5000">
                          <a:solidFill>
                            <a:schemeClr val="tx1"/>
                          </a:solidFill>
                          <a:latin typeface="Arial" pitchFamily="34" charset="0"/>
                          <a:ea typeface="新細明體" pitchFamily="18" charset="-120"/>
                        </a:defRPr>
                      </a:lvl2pPr>
                      <a:lvl3pPr defTabSz="912813">
                        <a:spcBef>
                          <a:spcPct val="20000"/>
                        </a:spcBef>
                        <a:defRPr kumimoji="1" sz="4400">
                          <a:solidFill>
                            <a:schemeClr val="tx1"/>
                          </a:solidFill>
                          <a:latin typeface="Arial" pitchFamily="34" charset="0"/>
                          <a:ea typeface="新細明體" pitchFamily="18" charset="-120"/>
                        </a:defRPr>
                      </a:lvl3pPr>
                      <a:lvl4pPr defTabSz="912813">
                        <a:spcBef>
                          <a:spcPct val="20000"/>
                        </a:spcBef>
                        <a:defRPr kumimoji="1" sz="3600">
                          <a:solidFill>
                            <a:schemeClr val="tx1"/>
                          </a:solidFill>
                          <a:latin typeface="Arial" pitchFamily="34" charset="0"/>
                          <a:ea typeface="新細明體" pitchFamily="18" charset="-120"/>
                        </a:defRPr>
                      </a:lvl4pPr>
                      <a:lvl5pPr defTabSz="912813">
                        <a:spcBef>
                          <a:spcPct val="20000"/>
                        </a:spcBef>
                        <a:defRPr kumimoji="1" sz="3600">
                          <a:solidFill>
                            <a:schemeClr val="tx1"/>
                          </a:solidFill>
                          <a:latin typeface="Arial" pitchFamily="34" charset="0"/>
                          <a:ea typeface="新細明體" pitchFamily="18" charset="-120"/>
                        </a:defRPr>
                      </a:lvl5pPr>
                      <a:lvl6pPr marL="2282825" indent="3175" defTabSz="912813" eaLnBrk="0" fontAlgn="base" hangingPunct="0">
                        <a:spcBef>
                          <a:spcPct val="20000"/>
                        </a:spcBef>
                        <a:spcAft>
                          <a:spcPct val="0"/>
                        </a:spcAft>
                        <a:defRPr kumimoji="1" sz="3600">
                          <a:solidFill>
                            <a:schemeClr val="tx1"/>
                          </a:solidFill>
                          <a:latin typeface="Arial" pitchFamily="34" charset="0"/>
                          <a:ea typeface="新細明體" pitchFamily="18" charset="-120"/>
                        </a:defRPr>
                      </a:lvl6pPr>
                      <a:lvl7pPr marL="2740025" indent="3175" defTabSz="912813" eaLnBrk="0" fontAlgn="base" hangingPunct="0">
                        <a:spcBef>
                          <a:spcPct val="20000"/>
                        </a:spcBef>
                        <a:spcAft>
                          <a:spcPct val="0"/>
                        </a:spcAft>
                        <a:defRPr kumimoji="1" sz="3600">
                          <a:solidFill>
                            <a:schemeClr val="tx1"/>
                          </a:solidFill>
                          <a:latin typeface="Arial" pitchFamily="34" charset="0"/>
                          <a:ea typeface="新細明體" pitchFamily="18" charset="-120"/>
                        </a:defRPr>
                      </a:lvl7pPr>
                      <a:lvl8pPr marL="3197225" indent="3175" defTabSz="912813" eaLnBrk="0" fontAlgn="base" hangingPunct="0">
                        <a:spcBef>
                          <a:spcPct val="20000"/>
                        </a:spcBef>
                        <a:spcAft>
                          <a:spcPct val="0"/>
                        </a:spcAft>
                        <a:defRPr kumimoji="1" sz="3600">
                          <a:solidFill>
                            <a:schemeClr val="tx1"/>
                          </a:solidFill>
                          <a:latin typeface="Arial" pitchFamily="34" charset="0"/>
                          <a:ea typeface="新細明體" pitchFamily="18" charset="-120"/>
                        </a:defRPr>
                      </a:lvl8pPr>
                      <a:lvl9pPr marL="3654425" indent="3175" defTabSz="912813" eaLnBrk="0" fontAlgn="base" hangingPunct="0">
                        <a:spcBef>
                          <a:spcPct val="20000"/>
                        </a:spcBef>
                        <a:spcAft>
                          <a:spcPct val="0"/>
                        </a:spcAft>
                        <a:defRPr kumimoji="1" sz="3600">
                          <a:solidFill>
                            <a:schemeClr val="tx1"/>
                          </a:solidFill>
                          <a:latin typeface="Arial" pitchFamily="34" charset="0"/>
                          <a:ea typeface="新細明體" pitchFamily="18" charset="-120"/>
                        </a:defRPr>
                      </a:lvl9pPr>
                    </a:lstStyle>
                    <a:p>
                      <a:pPr marL="0" marR="0" lvl="0" indent="0" algn="ctr" defTabSz="912813" rtl="0" eaLnBrk="1" fontAlgn="base" latinLnBrk="0" hangingPunct="1">
                        <a:lnSpc>
                          <a:spcPct val="100000"/>
                        </a:lnSpc>
                        <a:spcBef>
                          <a:spcPct val="0"/>
                        </a:spcBef>
                        <a:spcAft>
                          <a:spcPct val="0"/>
                        </a:spcAft>
                        <a:buClrTx/>
                        <a:buSzTx/>
                        <a:buFontTx/>
                        <a:buNone/>
                        <a:tabLst/>
                      </a:pPr>
                      <a:r>
                        <a:rPr kumimoji="0" lang="zh-TW" altLang="zh-TW" sz="2400" b="1" i="0" u="none" strike="noStrike" cap="none" normalizeH="0" baseline="0" smtClean="0">
                          <a:ln>
                            <a:noFill/>
                          </a:ln>
                          <a:solidFill>
                            <a:srgbClr val="000000"/>
                          </a:solidFill>
                          <a:effectLst/>
                          <a:latin typeface="Calibri" pitchFamily="34" charset="0"/>
                          <a:ea typeface="新細明體" pitchFamily="18" charset="-120"/>
                        </a:rPr>
                        <a:t>╳</a:t>
                      </a:r>
                      <a:endParaRPr kumimoji="0" lang="zh-TW" altLang="zh-TW" sz="2400" b="1" i="0" u="none" strike="noStrike" cap="none" normalizeH="0" baseline="0" smtClean="0">
                        <a:ln>
                          <a:noFill/>
                        </a:ln>
                        <a:solidFill>
                          <a:srgbClr val="000000"/>
                        </a:solidFill>
                        <a:effectLst/>
                        <a:latin typeface="Calibri" pitchFamily="34" charset="0"/>
                        <a:ea typeface="微軟正黑體" pitchFamily="34" charset="-120"/>
                        <a:cs typeface="Times New Roman" pitchFamily="18" charset="0"/>
                      </a:endParaRPr>
                    </a:p>
                  </a:txBody>
                  <a:tcPr marL="35564" marR="35564" marT="0" marB="0" anchor="ctr"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solidFill>
                      <a:srgbClr val="FFE1E1"/>
                    </a:solidFill>
                  </a:tcPr>
                </a:tc>
                <a:tc>
                  <a:txBody>
                    <a:bodyPr/>
                    <a:lstStyle>
                      <a:lvl1pPr defTabSz="912813">
                        <a:spcBef>
                          <a:spcPct val="20000"/>
                        </a:spcBef>
                        <a:defRPr kumimoji="1" sz="5800">
                          <a:solidFill>
                            <a:schemeClr val="tx1"/>
                          </a:solidFill>
                          <a:latin typeface="Arial" pitchFamily="34" charset="0"/>
                          <a:ea typeface="新細明體" pitchFamily="18" charset="-120"/>
                        </a:defRPr>
                      </a:lvl1pPr>
                      <a:lvl2pPr defTabSz="912813">
                        <a:spcBef>
                          <a:spcPct val="20000"/>
                        </a:spcBef>
                        <a:defRPr kumimoji="1" sz="5000">
                          <a:solidFill>
                            <a:schemeClr val="tx1"/>
                          </a:solidFill>
                          <a:latin typeface="Arial" pitchFamily="34" charset="0"/>
                          <a:ea typeface="新細明體" pitchFamily="18" charset="-120"/>
                        </a:defRPr>
                      </a:lvl2pPr>
                      <a:lvl3pPr defTabSz="912813">
                        <a:spcBef>
                          <a:spcPct val="20000"/>
                        </a:spcBef>
                        <a:defRPr kumimoji="1" sz="4400">
                          <a:solidFill>
                            <a:schemeClr val="tx1"/>
                          </a:solidFill>
                          <a:latin typeface="Arial" pitchFamily="34" charset="0"/>
                          <a:ea typeface="新細明體" pitchFamily="18" charset="-120"/>
                        </a:defRPr>
                      </a:lvl3pPr>
                      <a:lvl4pPr defTabSz="912813">
                        <a:spcBef>
                          <a:spcPct val="20000"/>
                        </a:spcBef>
                        <a:defRPr kumimoji="1" sz="3600">
                          <a:solidFill>
                            <a:schemeClr val="tx1"/>
                          </a:solidFill>
                          <a:latin typeface="Arial" pitchFamily="34" charset="0"/>
                          <a:ea typeface="新細明體" pitchFamily="18" charset="-120"/>
                        </a:defRPr>
                      </a:lvl4pPr>
                      <a:lvl5pPr defTabSz="912813">
                        <a:spcBef>
                          <a:spcPct val="20000"/>
                        </a:spcBef>
                        <a:defRPr kumimoji="1" sz="3600">
                          <a:solidFill>
                            <a:schemeClr val="tx1"/>
                          </a:solidFill>
                          <a:latin typeface="Arial" pitchFamily="34" charset="0"/>
                          <a:ea typeface="新細明體" pitchFamily="18" charset="-120"/>
                        </a:defRPr>
                      </a:lvl5pPr>
                      <a:lvl6pPr marL="2282825" indent="3175" defTabSz="912813" eaLnBrk="0" fontAlgn="base" hangingPunct="0">
                        <a:spcBef>
                          <a:spcPct val="20000"/>
                        </a:spcBef>
                        <a:spcAft>
                          <a:spcPct val="0"/>
                        </a:spcAft>
                        <a:defRPr kumimoji="1" sz="3600">
                          <a:solidFill>
                            <a:schemeClr val="tx1"/>
                          </a:solidFill>
                          <a:latin typeface="Arial" pitchFamily="34" charset="0"/>
                          <a:ea typeface="新細明體" pitchFamily="18" charset="-120"/>
                        </a:defRPr>
                      </a:lvl6pPr>
                      <a:lvl7pPr marL="2740025" indent="3175" defTabSz="912813" eaLnBrk="0" fontAlgn="base" hangingPunct="0">
                        <a:spcBef>
                          <a:spcPct val="20000"/>
                        </a:spcBef>
                        <a:spcAft>
                          <a:spcPct val="0"/>
                        </a:spcAft>
                        <a:defRPr kumimoji="1" sz="3600">
                          <a:solidFill>
                            <a:schemeClr val="tx1"/>
                          </a:solidFill>
                          <a:latin typeface="Arial" pitchFamily="34" charset="0"/>
                          <a:ea typeface="新細明體" pitchFamily="18" charset="-120"/>
                        </a:defRPr>
                      </a:lvl7pPr>
                      <a:lvl8pPr marL="3197225" indent="3175" defTabSz="912813" eaLnBrk="0" fontAlgn="base" hangingPunct="0">
                        <a:spcBef>
                          <a:spcPct val="20000"/>
                        </a:spcBef>
                        <a:spcAft>
                          <a:spcPct val="0"/>
                        </a:spcAft>
                        <a:defRPr kumimoji="1" sz="3600">
                          <a:solidFill>
                            <a:schemeClr val="tx1"/>
                          </a:solidFill>
                          <a:latin typeface="Arial" pitchFamily="34" charset="0"/>
                          <a:ea typeface="新細明體" pitchFamily="18" charset="-120"/>
                        </a:defRPr>
                      </a:lvl8pPr>
                      <a:lvl9pPr marL="3654425" indent="3175" defTabSz="912813" eaLnBrk="0" fontAlgn="base" hangingPunct="0">
                        <a:spcBef>
                          <a:spcPct val="20000"/>
                        </a:spcBef>
                        <a:spcAft>
                          <a:spcPct val="0"/>
                        </a:spcAft>
                        <a:defRPr kumimoji="1" sz="3600">
                          <a:solidFill>
                            <a:schemeClr val="tx1"/>
                          </a:solidFill>
                          <a:latin typeface="Arial" pitchFamily="34" charset="0"/>
                          <a:ea typeface="新細明體" pitchFamily="18" charset="-120"/>
                        </a:defRPr>
                      </a:lvl9pPr>
                    </a:lstStyle>
                    <a:p>
                      <a:pPr marL="0" marR="0" lvl="0" indent="0" algn="ctr" defTabSz="912813" rtl="0" eaLnBrk="1" fontAlgn="base" latinLnBrk="0" hangingPunct="1">
                        <a:lnSpc>
                          <a:spcPct val="100000"/>
                        </a:lnSpc>
                        <a:spcBef>
                          <a:spcPct val="0"/>
                        </a:spcBef>
                        <a:spcAft>
                          <a:spcPct val="0"/>
                        </a:spcAft>
                        <a:buClrTx/>
                        <a:buSzTx/>
                        <a:buFontTx/>
                        <a:buNone/>
                        <a:tabLst/>
                      </a:pPr>
                      <a:r>
                        <a:rPr kumimoji="0" lang="en-US" altLang="zh-TW" sz="2400" b="1" i="0" u="none" strike="noStrike" cap="none" normalizeH="0" baseline="0" smtClean="0">
                          <a:ln>
                            <a:noFill/>
                          </a:ln>
                          <a:solidFill>
                            <a:srgbClr val="000000"/>
                          </a:solidFill>
                          <a:effectLst/>
                          <a:latin typeface="Times New Roman" pitchFamily="18" charset="0"/>
                          <a:ea typeface="微軟正黑體" pitchFamily="34" charset="-120"/>
                          <a:cs typeface="Times New Roman" pitchFamily="18" charset="0"/>
                        </a:rPr>
                        <a:t>○*</a:t>
                      </a:r>
                      <a:endParaRPr kumimoji="0" lang="zh-TW" altLang="zh-TW" sz="2400" b="1" i="0" u="none" strike="noStrike" cap="none" normalizeH="0" baseline="0" smtClean="0">
                        <a:ln>
                          <a:noFill/>
                        </a:ln>
                        <a:solidFill>
                          <a:srgbClr val="000000"/>
                        </a:solidFill>
                        <a:effectLst/>
                        <a:latin typeface="Calibri" pitchFamily="34" charset="0"/>
                        <a:ea typeface="微軟正黑體" pitchFamily="34" charset="-120"/>
                        <a:cs typeface="Times New Roman" pitchFamily="18" charset="0"/>
                      </a:endParaRPr>
                    </a:p>
                  </a:txBody>
                  <a:tcPr marL="35564" marR="35564" marT="0" marB="0" anchor="ctr"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solidFill>
                      <a:srgbClr val="FFE1E1"/>
                    </a:solidFill>
                  </a:tcPr>
                </a:tc>
                <a:tc vMerge="1">
                  <a:txBody>
                    <a:bodyPr/>
                    <a:lstStyle/>
                    <a:p>
                      <a:endParaRPr lang="zh-TW" altLang="en-US"/>
                    </a:p>
                  </a:txBody>
                  <a:tcPr/>
                </a:tc>
                <a:tc vMerge="1">
                  <a:txBody>
                    <a:bodyPr/>
                    <a:lstStyle/>
                    <a:p>
                      <a:endParaRPr lang="zh-TW" altLang="en-US"/>
                    </a:p>
                  </a:txBody>
                  <a:tcPr/>
                </a:tc>
                <a:tc rowSpan="3">
                  <a:txBody>
                    <a:bodyPr/>
                    <a:lstStyle>
                      <a:lvl1pPr>
                        <a:spcBef>
                          <a:spcPct val="20000"/>
                        </a:spcBef>
                        <a:defRPr kumimoji="1" sz="5800">
                          <a:solidFill>
                            <a:schemeClr val="tx1"/>
                          </a:solidFill>
                          <a:latin typeface="Arial" pitchFamily="34" charset="0"/>
                          <a:ea typeface="新細明體" pitchFamily="18" charset="-120"/>
                        </a:defRPr>
                      </a:lvl1pPr>
                      <a:lvl2pPr>
                        <a:spcBef>
                          <a:spcPct val="20000"/>
                        </a:spcBef>
                        <a:defRPr kumimoji="1" sz="5000">
                          <a:solidFill>
                            <a:schemeClr val="tx1"/>
                          </a:solidFill>
                          <a:latin typeface="Arial" pitchFamily="34" charset="0"/>
                          <a:ea typeface="新細明體" pitchFamily="18" charset="-120"/>
                        </a:defRPr>
                      </a:lvl2pPr>
                      <a:lvl3pPr>
                        <a:spcBef>
                          <a:spcPct val="20000"/>
                        </a:spcBef>
                        <a:defRPr kumimoji="1" sz="4400">
                          <a:solidFill>
                            <a:schemeClr val="tx1"/>
                          </a:solidFill>
                          <a:latin typeface="Arial" pitchFamily="34" charset="0"/>
                          <a:ea typeface="新細明體" pitchFamily="18" charset="-120"/>
                        </a:defRPr>
                      </a:lvl3pPr>
                      <a:lvl4pPr>
                        <a:spcBef>
                          <a:spcPct val="20000"/>
                        </a:spcBef>
                        <a:defRPr kumimoji="1" sz="3600">
                          <a:solidFill>
                            <a:schemeClr val="tx1"/>
                          </a:solidFill>
                          <a:latin typeface="Arial" pitchFamily="34" charset="0"/>
                          <a:ea typeface="新細明體" pitchFamily="18" charset="-120"/>
                        </a:defRPr>
                      </a:lvl4pPr>
                      <a:lvl5pPr>
                        <a:spcBef>
                          <a:spcPct val="20000"/>
                        </a:spcBef>
                        <a:defRPr kumimoji="1" sz="3600">
                          <a:solidFill>
                            <a:schemeClr val="tx1"/>
                          </a:solidFill>
                          <a:latin typeface="Arial" pitchFamily="34" charset="0"/>
                          <a:ea typeface="新細明體" pitchFamily="18" charset="-120"/>
                        </a:defRPr>
                      </a:lvl5pPr>
                      <a:lvl6pPr marL="2282825" indent="3175" eaLnBrk="0" fontAlgn="base" hangingPunct="0">
                        <a:spcBef>
                          <a:spcPct val="20000"/>
                        </a:spcBef>
                        <a:spcAft>
                          <a:spcPct val="0"/>
                        </a:spcAft>
                        <a:defRPr kumimoji="1" sz="3600">
                          <a:solidFill>
                            <a:schemeClr val="tx1"/>
                          </a:solidFill>
                          <a:latin typeface="Arial" pitchFamily="34" charset="0"/>
                          <a:ea typeface="新細明體" pitchFamily="18" charset="-120"/>
                        </a:defRPr>
                      </a:lvl6pPr>
                      <a:lvl7pPr marL="2740025" indent="3175" eaLnBrk="0" fontAlgn="base" hangingPunct="0">
                        <a:spcBef>
                          <a:spcPct val="20000"/>
                        </a:spcBef>
                        <a:spcAft>
                          <a:spcPct val="0"/>
                        </a:spcAft>
                        <a:defRPr kumimoji="1" sz="3600">
                          <a:solidFill>
                            <a:schemeClr val="tx1"/>
                          </a:solidFill>
                          <a:latin typeface="Arial" pitchFamily="34" charset="0"/>
                          <a:ea typeface="新細明體" pitchFamily="18" charset="-120"/>
                        </a:defRPr>
                      </a:lvl7pPr>
                      <a:lvl8pPr marL="3197225" indent="3175" eaLnBrk="0" fontAlgn="base" hangingPunct="0">
                        <a:spcBef>
                          <a:spcPct val="20000"/>
                        </a:spcBef>
                        <a:spcAft>
                          <a:spcPct val="0"/>
                        </a:spcAft>
                        <a:defRPr kumimoji="1" sz="3600">
                          <a:solidFill>
                            <a:schemeClr val="tx1"/>
                          </a:solidFill>
                          <a:latin typeface="Arial" pitchFamily="34" charset="0"/>
                          <a:ea typeface="新細明體" pitchFamily="18" charset="-120"/>
                        </a:defRPr>
                      </a:lvl8pPr>
                      <a:lvl9pPr marL="3654425" indent="3175" eaLnBrk="0" fontAlgn="base" hangingPunct="0">
                        <a:spcBef>
                          <a:spcPct val="20000"/>
                        </a:spcBef>
                        <a:spcAft>
                          <a:spcPct val="0"/>
                        </a:spcAft>
                        <a:defRPr kumimoji="1" sz="3600">
                          <a:solidFill>
                            <a:schemeClr val="tx1"/>
                          </a:solidFill>
                          <a:latin typeface="Arial" pitchFamily="34" charset="0"/>
                          <a:ea typeface="新細明體" pitchFamily="18" charset="-120"/>
                        </a:defRPr>
                      </a:lvl9p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zh-TW" altLang="zh-TW" sz="2400" b="1" i="0" u="none" strike="noStrike" cap="none" normalizeH="0" baseline="0" smtClean="0">
                          <a:ln>
                            <a:noFill/>
                          </a:ln>
                          <a:solidFill>
                            <a:srgbClr val="000000"/>
                          </a:solidFill>
                          <a:effectLst/>
                          <a:latin typeface="微軟正黑體" pitchFamily="34" charset="-120"/>
                          <a:ea typeface="微軟正黑體" pitchFamily="34" charset="-120"/>
                          <a:cs typeface="Times New Roman" pitchFamily="18" charset="0"/>
                        </a:rPr>
                        <a:t>限於原依區域計畫法編定之甲種建築用地、乙種建築用地、丙種建築用地、農牧用地，其中農牧用地限</a:t>
                      </a:r>
                      <a:r>
                        <a:rPr kumimoji="0" lang="en-US" altLang="zh-TW" sz="2400" b="1" i="0" u="none" strike="noStrike" cap="none" normalizeH="0" baseline="0" smtClean="0">
                          <a:ln>
                            <a:noFill/>
                          </a:ln>
                          <a:solidFill>
                            <a:srgbClr val="000000"/>
                          </a:solidFill>
                          <a:effectLst/>
                          <a:latin typeface="微軟正黑體" pitchFamily="34" charset="-120"/>
                          <a:ea typeface="微軟正黑體" pitchFamily="34" charset="-120"/>
                          <a:cs typeface="Times New Roman" pitchFamily="18" charset="0"/>
                        </a:rPr>
                        <a:t>0.5</a:t>
                      </a:r>
                      <a:r>
                        <a:rPr kumimoji="0" lang="zh-TW" altLang="zh-TW" sz="2400" b="1" i="0" u="none" strike="noStrike" cap="none" normalizeH="0" baseline="0" smtClean="0">
                          <a:ln>
                            <a:noFill/>
                          </a:ln>
                          <a:solidFill>
                            <a:srgbClr val="000000"/>
                          </a:solidFill>
                          <a:effectLst/>
                          <a:latin typeface="微軟正黑體" pitchFamily="34" charset="-120"/>
                          <a:ea typeface="微軟正黑體" pitchFamily="34" charset="-120"/>
                          <a:cs typeface="Times New Roman" pitchFamily="18" charset="0"/>
                        </a:rPr>
                        <a:t>公頃以下。</a:t>
                      </a:r>
                    </a:p>
                  </a:txBody>
                  <a:tcPr marL="35564" marR="35564" marT="0" marB="0" anchor="ctr"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solidFill>
                      <a:srgbClr val="FFE1E1"/>
                    </a:solidFill>
                  </a:tcPr>
                </a:tc>
              </a:tr>
              <a:tr h="863600">
                <a:tc vMerge="1">
                  <a:txBody>
                    <a:bodyPr/>
                    <a:lstStyle/>
                    <a:p>
                      <a:endParaRPr lang="zh-TW" altLang="en-US"/>
                    </a:p>
                  </a:txBody>
                  <a:tcPr/>
                </a:tc>
                <a:tc vMerge="1">
                  <a:txBody>
                    <a:bodyPr/>
                    <a:lstStyle/>
                    <a:p>
                      <a:endParaRPr lang="zh-TW" altLang="en-US"/>
                    </a:p>
                  </a:txBody>
                  <a:tcPr/>
                </a:tc>
                <a:tc>
                  <a:txBody>
                    <a:bodyPr/>
                    <a:lstStyle>
                      <a:lvl1pPr defTabSz="912813">
                        <a:spcBef>
                          <a:spcPct val="20000"/>
                        </a:spcBef>
                        <a:defRPr kumimoji="1" sz="5800">
                          <a:solidFill>
                            <a:schemeClr val="tx1"/>
                          </a:solidFill>
                          <a:latin typeface="Arial" pitchFamily="34" charset="0"/>
                          <a:ea typeface="新細明體" pitchFamily="18" charset="-120"/>
                        </a:defRPr>
                      </a:lvl1pPr>
                      <a:lvl2pPr defTabSz="912813">
                        <a:spcBef>
                          <a:spcPct val="20000"/>
                        </a:spcBef>
                        <a:defRPr kumimoji="1" sz="5000">
                          <a:solidFill>
                            <a:schemeClr val="tx1"/>
                          </a:solidFill>
                          <a:latin typeface="Arial" pitchFamily="34" charset="0"/>
                          <a:ea typeface="新細明體" pitchFamily="18" charset="-120"/>
                        </a:defRPr>
                      </a:lvl2pPr>
                      <a:lvl3pPr defTabSz="912813">
                        <a:spcBef>
                          <a:spcPct val="20000"/>
                        </a:spcBef>
                        <a:defRPr kumimoji="1" sz="4400">
                          <a:solidFill>
                            <a:schemeClr val="tx1"/>
                          </a:solidFill>
                          <a:latin typeface="Arial" pitchFamily="34" charset="0"/>
                          <a:ea typeface="新細明體" pitchFamily="18" charset="-120"/>
                        </a:defRPr>
                      </a:lvl3pPr>
                      <a:lvl4pPr defTabSz="912813">
                        <a:spcBef>
                          <a:spcPct val="20000"/>
                        </a:spcBef>
                        <a:defRPr kumimoji="1" sz="3600">
                          <a:solidFill>
                            <a:schemeClr val="tx1"/>
                          </a:solidFill>
                          <a:latin typeface="Arial" pitchFamily="34" charset="0"/>
                          <a:ea typeface="新細明體" pitchFamily="18" charset="-120"/>
                        </a:defRPr>
                      </a:lvl4pPr>
                      <a:lvl5pPr defTabSz="912813">
                        <a:spcBef>
                          <a:spcPct val="20000"/>
                        </a:spcBef>
                        <a:defRPr kumimoji="1" sz="3600">
                          <a:solidFill>
                            <a:schemeClr val="tx1"/>
                          </a:solidFill>
                          <a:latin typeface="Arial" pitchFamily="34" charset="0"/>
                          <a:ea typeface="新細明體" pitchFamily="18" charset="-120"/>
                        </a:defRPr>
                      </a:lvl5pPr>
                      <a:lvl6pPr marL="2282825" indent="3175" defTabSz="912813" eaLnBrk="0" fontAlgn="base" hangingPunct="0">
                        <a:spcBef>
                          <a:spcPct val="20000"/>
                        </a:spcBef>
                        <a:spcAft>
                          <a:spcPct val="0"/>
                        </a:spcAft>
                        <a:defRPr kumimoji="1" sz="3600">
                          <a:solidFill>
                            <a:schemeClr val="tx1"/>
                          </a:solidFill>
                          <a:latin typeface="Arial" pitchFamily="34" charset="0"/>
                          <a:ea typeface="新細明體" pitchFamily="18" charset="-120"/>
                        </a:defRPr>
                      </a:lvl6pPr>
                      <a:lvl7pPr marL="2740025" indent="3175" defTabSz="912813" eaLnBrk="0" fontAlgn="base" hangingPunct="0">
                        <a:spcBef>
                          <a:spcPct val="20000"/>
                        </a:spcBef>
                        <a:spcAft>
                          <a:spcPct val="0"/>
                        </a:spcAft>
                        <a:defRPr kumimoji="1" sz="3600">
                          <a:solidFill>
                            <a:schemeClr val="tx1"/>
                          </a:solidFill>
                          <a:latin typeface="Arial" pitchFamily="34" charset="0"/>
                          <a:ea typeface="新細明體" pitchFamily="18" charset="-120"/>
                        </a:defRPr>
                      </a:lvl7pPr>
                      <a:lvl8pPr marL="3197225" indent="3175" defTabSz="912813" eaLnBrk="0" fontAlgn="base" hangingPunct="0">
                        <a:spcBef>
                          <a:spcPct val="20000"/>
                        </a:spcBef>
                        <a:spcAft>
                          <a:spcPct val="0"/>
                        </a:spcAft>
                        <a:defRPr kumimoji="1" sz="3600">
                          <a:solidFill>
                            <a:schemeClr val="tx1"/>
                          </a:solidFill>
                          <a:latin typeface="Arial" pitchFamily="34" charset="0"/>
                          <a:ea typeface="新細明體" pitchFamily="18" charset="-120"/>
                        </a:defRPr>
                      </a:lvl8pPr>
                      <a:lvl9pPr marL="3654425" indent="3175" defTabSz="912813" eaLnBrk="0" fontAlgn="base" hangingPunct="0">
                        <a:spcBef>
                          <a:spcPct val="20000"/>
                        </a:spcBef>
                        <a:spcAft>
                          <a:spcPct val="0"/>
                        </a:spcAft>
                        <a:defRPr kumimoji="1" sz="3600">
                          <a:solidFill>
                            <a:schemeClr val="tx1"/>
                          </a:solidFill>
                          <a:latin typeface="Arial" pitchFamily="34" charset="0"/>
                          <a:ea typeface="新細明體" pitchFamily="18" charset="-120"/>
                        </a:defRPr>
                      </a:lvl9pPr>
                    </a:lstStyle>
                    <a:p>
                      <a:pPr marL="0" marR="0" lvl="0" indent="0" algn="l" defTabSz="912813" rtl="0" eaLnBrk="1" fontAlgn="base" latinLnBrk="0" hangingPunct="1">
                        <a:lnSpc>
                          <a:spcPct val="100000"/>
                        </a:lnSpc>
                        <a:spcBef>
                          <a:spcPct val="0"/>
                        </a:spcBef>
                        <a:spcAft>
                          <a:spcPct val="0"/>
                        </a:spcAft>
                        <a:buClrTx/>
                        <a:buSzTx/>
                        <a:buFontTx/>
                        <a:buNone/>
                        <a:tabLst/>
                      </a:pPr>
                      <a:r>
                        <a:rPr kumimoji="0" lang="zh-TW" altLang="zh-TW" sz="2400" b="1" i="0" u="none" strike="noStrike" cap="none" normalizeH="0" baseline="0" smtClean="0">
                          <a:ln>
                            <a:noFill/>
                          </a:ln>
                          <a:solidFill>
                            <a:srgbClr val="000000"/>
                          </a:solidFill>
                          <a:effectLst/>
                          <a:latin typeface="Times New Roman" pitchFamily="18" charset="0"/>
                          <a:ea typeface="微軟正黑體" pitchFamily="34" charset="-120"/>
                          <a:cs typeface="Times New Roman" pitchFamily="18" charset="0"/>
                        </a:rPr>
                        <a:t>寵物繁殖</a:t>
                      </a:r>
                      <a:r>
                        <a:rPr kumimoji="0" lang="en-US" altLang="zh-TW" sz="2400" b="1" i="0" u="none" strike="noStrike" cap="none" normalizeH="0" baseline="0" smtClean="0">
                          <a:ln>
                            <a:noFill/>
                          </a:ln>
                          <a:solidFill>
                            <a:srgbClr val="000000"/>
                          </a:solidFill>
                          <a:effectLst/>
                          <a:latin typeface="Times New Roman" pitchFamily="18" charset="0"/>
                          <a:ea typeface="微軟正黑體" pitchFamily="34" charset="-120"/>
                          <a:cs typeface="Times New Roman" pitchFamily="18" charset="0"/>
                        </a:rPr>
                        <a:t>(</a:t>
                      </a:r>
                      <a:r>
                        <a:rPr kumimoji="0" lang="zh-TW" altLang="zh-TW" sz="2400" b="1" i="0" u="none" strike="noStrike" cap="none" normalizeH="0" baseline="0" smtClean="0">
                          <a:ln>
                            <a:noFill/>
                          </a:ln>
                          <a:solidFill>
                            <a:srgbClr val="000000"/>
                          </a:solidFill>
                          <a:effectLst/>
                          <a:latin typeface="Times New Roman" pitchFamily="18" charset="0"/>
                          <a:ea typeface="微軟正黑體" pitchFamily="34" charset="-120"/>
                          <a:cs typeface="Times New Roman" pitchFamily="18" charset="0"/>
                        </a:rPr>
                        <a:t>買賣</a:t>
                      </a:r>
                      <a:r>
                        <a:rPr kumimoji="0" lang="en-US" altLang="zh-TW" sz="2400" b="1" i="0" u="none" strike="noStrike" cap="none" normalizeH="0" baseline="0" smtClean="0">
                          <a:ln>
                            <a:noFill/>
                          </a:ln>
                          <a:solidFill>
                            <a:srgbClr val="000000"/>
                          </a:solidFill>
                          <a:effectLst/>
                          <a:latin typeface="Times New Roman" pitchFamily="18" charset="0"/>
                          <a:ea typeface="微軟正黑體" pitchFamily="34" charset="-120"/>
                          <a:cs typeface="Times New Roman" pitchFamily="18" charset="0"/>
                        </a:rPr>
                        <a:t>)</a:t>
                      </a:r>
                      <a:r>
                        <a:rPr kumimoji="0" lang="zh-TW" altLang="zh-TW" sz="2400" b="1" i="0" u="none" strike="noStrike" cap="none" normalizeH="0" baseline="0" smtClean="0">
                          <a:ln>
                            <a:noFill/>
                          </a:ln>
                          <a:solidFill>
                            <a:srgbClr val="000000"/>
                          </a:solidFill>
                          <a:effectLst/>
                          <a:latin typeface="Times New Roman" pitchFamily="18" charset="0"/>
                          <a:ea typeface="微軟正黑體" pitchFamily="34" charset="-120"/>
                          <a:cs typeface="Times New Roman" pitchFamily="18" charset="0"/>
                        </a:rPr>
                        <a:t>、寄養、訓練設施</a:t>
                      </a:r>
                      <a:endParaRPr kumimoji="0" lang="zh-TW" altLang="zh-TW" sz="2400" b="1" i="0" u="none" strike="noStrike" cap="none" normalizeH="0" baseline="0" smtClean="0">
                        <a:ln>
                          <a:noFill/>
                        </a:ln>
                        <a:solidFill>
                          <a:srgbClr val="000000"/>
                        </a:solidFill>
                        <a:effectLst/>
                        <a:latin typeface="Calibri" pitchFamily="34" charset="0"/>
                        <a:ea typeface="微軟正黑體" pitchFamily="34" charset="-120"/>
                        <a:cs typeface="Times New Roman" pitchFamily="18" charset="0"/>
                      </a:endParaRPr>
                    </a:p>
                  </a:txBody>
                  <a:tcPr marL="35564" marR="35564" marT="0" marB="0" anchor="ctr"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solidFill>
                      <a:srgbClr val="FFE1E1"/>
                    </a:solidFill>
                  </a:tcPr>
                </a:tc>
                <a:tc>
                  <a:txBody>
                    <a:bodyPr/>
                    <a:lstStyle>
                      <a:lvl1pPr defTabSz="912813">
                        <a:spcBef>
                          <a:spcPct val="20000"/>
                        </a:spcBef>
                        <a:defRPr kumimoji="1" sz="5800">
                          <a:solidFill>
                            <a:schemeClr val="tx1"/>
                          </a:solidFill>
                          <a:latin typeface="Arial" pitchFamily="34" charset="0"/>
                          <a:ea typeface="新細明體" pitchFamily="18" charset="-120"/>
                        </a:defRPr>
                      </a:lvl1pPr>
                      <a:lvl2pPr defTabSz="912813">
                        <a:spcBef>
                          <a:spcPct val="20000"/>
                        </a:spcBef>
                        <a:defRPr kumimoji="1" sz="5000">
                          <a:solidFill>
                            <a:schemeClr val="tx1"/>
                          </a:solidFill>
                          <a:latin typeface="Arial" pitchFamily="34" charset="0"/>
                          <a:ea typeface="新細明體" pitchFamily="18" charset="-120"/>
                        </a:defRPr>
                      </a:lvl2pPr>
                      <a:lvl3pPr defTabSz="912813">
                        <a:spcBef>
                          <a:spcPct val="20000"/>
                        </a:spcBef>
                        <a:defRPr kumimoji="1" sz="4400">
                          <a:solidFill>
                            <a:schemeClr val="tx1"/>
                          </a:solidFill>
                          <a:latin typeface="Arial" pitchFamily="34" charset="0"/>
                          <a:ea typeface="新細明體" pitchFamily="18" charset="-120"/>
                        </a:defRPr>
                      </a:lvl3pPr>
                      <a:lvl4pPr defTabSz="912813">
                        <a:spcBef>
                          <a:spcPct val="20000"/>
                        </a:spcBef>
                        <a:defRPr kumimoji="1" sz="3600">
                          <a:solidFill>
                            <a:schemeClr val="tx1"/>
                          </a:solidFill>
                          <a:latin typeface="Arial" pitchFamily="34" charset="0"/>
                          <a:ea typeface="新細明體" pitchFamily="18" charset="-120"/>
                        </a:defRPr>
                      </a:lvl4pPr>
                      <a:lvl5pPr defTabSz="912813">
                        <a:spcBef>
                          <a:spcPct val="20000"/>
                        </a:spcBef>
                        <a:defRPr kumimoji="1" sz="3600">
                          <a:solidFill>
                            <a:schemeClr val="tx1"/>
                          </a:solidFill>
                          <a:latin typeface="Arial" pitchFamily="34" charset="0"/>
                          <a:ea typeface="新細明體" pitchFamily="18" charset="-120"/>
                        </a:defRPr>
                      </a:lvl5pPr>
                      <a:lvl6pPr marL="2282825" indent="3175" defTabSz="912813" eaLnBrk="0" fontAlgn="base" hangingPunct="0">
                        <a:spcBef>
                          <a:spcPct val="20000"/>
                        </a:spcBef>
                        <a:spcAft>
                          <a:spcPct val="0"/>
                        </a:spcAft>
                        <a:defRPr kumimoji="1" sz="3600">
                          <a:solidFill>
                            <a:schemeClr val="tx1"/>
                          </a:solidFill>
                          <a:latin typeface="Arial" pitchFamily="34" charset="0"/>
                          <a:ea typeface="新細明體" pitchFamily="18" charset="-120"/>
                        </a:defRPr>
                      </a:lvl6pPr>
                      <a:lvl7pPr marL="2740025" indent="3175" defTabSz="912813" eaLnBrk="0" fontAlgn="base" hangingPunct="0">
                        <a:spcBef>
                          <a:spcPct val="20000"/>
                        </a:spcBef>
                        <a:spcAft>
                          <a:spcPct val="0"/>
                        </a:spcAft>
                        <a:defRPr kumimoji="1" sz="3600">
                          <a:solidFill>
                            <a:schemeClr val="tx1"/>
                          </a:solidFill>
                          <a:latin typeface="Arial" pitchFamily="34" charset="0"/>
                          <a:ea typeface="新細明體" pitchFamily="18" charset="-120"/>
                        </a:defRPr>
                      </a:lvl7pPr>
                      <a:lvl8pPr marL="3197225" indent="3175" defTabSz="912813" eaLnBrk="0" fontAlgn="base" hangingPunct="0">
                        <a:spcBef>
                          <a:spcPct val="20000"/>
                        </a:spcBef>
                        <a:spcAft>
                          <a:spcPct val="0"/>
                        </a:spcAft>
                        <a:defRPr kumimoji="1" sz="3600">
                          <a:solidFill>
                            <a:schemeClr val="tx1"/>
                          </a:solidFill>
                          <a:latin typeface="Arial" pitchFamily="34" charset="0"/>
                          <a:ea typeface="新細明體" pitchFamily="18" charset="-120"/>
                        </a:defRPr>
                      </a:lvl8pPr>
                      <a:lvl9pPr marL="3654425" indent="3175" defTabSz="912813" eaLnBrk="0" fontAlgn="base" hangingPunct="0">
                        <a:spcBef>
                          <a:spcPct val="20000"/>
                        </a:spcBef>
                        <a:spcAft>
                          <a:spcPct val="0"/>
                        </a:spcAft>
                        <a:defRPr kumimoji="1" sz="3600">
                          <a:solidFill>
                            <a:schemeClr val="tx1"/>
                          </a:solidFill>
                          <a:latin typeface="Arial" pitchFamily="34" charset="0"/>
                          <a:ea typeface="新細明體" pitchFamily="18" charset="-120"/>
                        </a:defRPr>
                      </a:lvl9pPr>
                    </a:lstStyle>
                    <a:p>
                      <a:pPr marL="0" marR="0" lvl="0" indent="0" algn="ctr" defTabSz="912813" rtl="0" eaLnBrk="1" fontAlgn="base" latinLnBrk="0" hangingPunct="1">
                        <a:lnSpc>
                          <a:spcPct val="100000"/>
                        </a:lnSpc>
                        <a:spcBef>
                          <a:spcPct val="0"/>
                        </a:spcBef>
                        <a:spcAft>
                          <a:spcPct val="0"/>
                        </a:spcAft>
                        <a:buClrTx/>
                        <a:buSzTx/>
                        <a:buFontTx/>
                        <a:buNone/>
                        <a:tabLst/>
                      </a:pPr>
                      <a:r>
                        <a:rPr kumimoji="0" lang="en-US" altLang="zh-TW" sz="2400" b="1" i="0" u="none" strike="noStrike" cap="none" normalizeH="0" baseline="0" smtClean="0">
                          <a:ln>
                            <a:noFill/>
                          </a:ln>
                          <a:solidFill>
                            <a:srgbClr val="000000"/>
                          </a:solidFill>
                          <a:effectLst/>
                          <a:latin typeface="Times New Roman" pitchFamily="18" charset="0"/>
                          <a:ea typeface="微軟正黑體" pitchFamily="34" charset="-120"/>
                          <a:cs typeface="Times New Roman" pitchFamily="18" charset="0"/>
                        </a:rPr>
                        <a:t>●*/○</a:t>
                      </a:r>
                      <a:endParaRPr kumimoji="0" lang="zh-TW" altLang="zh-TW" sz="2400" b="1" i="0" u="none" strike="noStrike" cap="none" normalizeH="0" baseline="0" smtClean="0">
                        <a:ln>
                          <a:noFill/>
                        </a:ln>
                        <a:solidFill>
                          <a:srgbClr val="000000"/>
                        </a:solidFill>
                        <a:effectLst/>
                        <a:latin typeface="Calibri" pitchFamily="34" charset="0"/>
                        <a:ea typeface="微軟正黑體" pitchFamily="34" charset="-120"/>
                        <a:cs typeface="Times New Roman" pitchFamily="18" charset="0"/>
                      </a:endParaRPr>
                    </a:p>
                  </a:txBody>
                  <a:tcPr marL="35564" marR="35564" marT="0" marB="0" anchor="ctr"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solidFill>
                      <a:srgbClr val="FFE1E1"/>
                    </a:solidFill>
                  </a:tcPr>
                </a:tc>
                <a:tc>
                  <a:txBody>
                    <a:bodyPr/>
                    <a:lstStyle>
                      <a:lvl1pPr defTabSz="912813">
                        <a:spcBef>
                          <a:spcPct val="20000"/>
                        </a:spcBef>
                        <a:defRPr kumimoji="1" sz="5800">
                          <a:solidFill>
                            <a:schemeClr val="tx1"/>
                          </a:solidFill>
                          <a:latin typeface="Arial" pitchFamily="34" charset="0"/>
                          <a:ea typeface="新細明體" pitchFamily="18" charset="-120"/>
                        </a:defRPr>
                      </a:lvl1pPr>
                      <a:lvl2pPr defTabSz="912813">
                        <a:spcBef>
                          <a:spcPct val="20000"/>
                        </a:spcBef>
                        <a:defRPr kumimoji="1" sz="5000">
                          <a:solidFill>
                            <a:schemeClr val="tx1"/>
                          </a:solidFill>
                          <a:latin typeface="Arial" pitchFamily="34" charset="0"/>
                          <a:ea typeface="新細明體" pitchFamily="18" charset="-120"/>
                        </a:defRPr>
                      </a:lvl2pPr>
                      <a:lvl3pPr defTabSz="912813">
                        <a:spcBef>
                          <a:spcPct val="20000"/>
                        </a:spcBef>
                        <a:defRPr kumimoji="1" sz="4400">
                          <a:solidFill>
                            <a:schemeClr val="tx1"/>
                          </a:solidFill>
                          <a:latin typeface="Arial" pitchFamily="34" charset="0"/>
                          <a:ea typeface="新細明體" pitchFamily="18" charset="-120"/>
                        </a:defRPr>
                      </a:lvl3pPr>
                      <a:lvl4pPr defTabSz="912813">
                        <a:spcBef>
                          <a:spcPct val="20000"/>
                        </a:spcBef>
                        <a:defRPr kumimoji="1" sz="3600">
                          <a:solidFill>
                            <a:schemeClr val="tx1"/>
                          </a:solidFill>
                          <a:latin typeface="Arial" pitchFamily="34" charset="0"/>
                          <a:ea typeface="新細明體" pitchFamily="18" charset="-120"/>
                        </a:defRPr>
                      </a:lvl4pPr>
                      <a:lvl5pPr defTabSz="912813">
                        <a:spcBef>
                          <a:spcPct val="20000"/>
                        </a:spcBef>
                        <a:defRPr kumimoji="1" sz="3600">
                          <a:solidFill>
                            <a:schemeClr val="tx1"/>
                          </a:solidFill>
                          <a:latin typeface="Arial" pitchFamily="34" charset="0"/>
                          <a:ea typeface="新細明體" pitchFamily="18" charset="-120"/>
                        </a:defRPr>
                      </a:lvl5pPr>
                      <a:lvl6pPr marL="2282825" indent="3175" defTabSz="912813" eaLnBrk="0" fontAlgn="base" hangingPunct="0">
                        <a:spcBef>
                          <a:spcPct val="20000"/>
                        </a:spcBef>
                        <a:spcAft>
                          <a:spcPct val="0"/>
                        </a:spcAft>
                        <a:defRPr kumimoji="1" sz="3600">
                          <a:solidFill>
                            <a:schemeClr val="tx1"/>
                          </a:solidFill>
                          <a:latin typeface="Arial" pitchFamily="34" charset="0"/>
                          <a:ea typeface="新細明體" pitchFamily="18" charset="-120"/>
                        </a:defRPr>
                      </a:lvl6pPr>
                      <a:lvl7pPr marL="2740025" indent="3175" defTabSz="912813" eaLnBrk="0" fontAlgn="base" hangingPunct="0">
                        <a:spcBef>
                          <a:spcPct val="20000"/>
                        </a:spcBef>
                        <a:spcAft>
                          <a:spcPct val="0"/>
                        </a:spcAft>
                        <a:defRPr kumimoji="1" sz="3600">
                          <a:solidFill>
                            <a:schemeClr val="tx1"/>
                          </a:solidFill>
                          <a:latin typeface="Arial" pitchFamily="34" charset="0"/>
                          <a:ea typeface="新細明體" pitchFamily="18" charset="-120"/>
                        </a:defRPr>
                      </a:lvl7pPr>
                      <a:lvl8pPr marL="3197225" indent="3175" defTabSz="912813" eaLnBrk="0" fontAlgn="base" hangingPunct="0">
                        <a:spcBef>
                          <a:spcPct val="20000"/>
                        </a:spcBef>
                        <a:spcAft>
                          <a:spcPct val="0"/>
                        </a:spcAft>
                        <a:defRPr kumimoji="1" sz="3600">
                          <a:solidFill>
                            <a:schemeClr val="tx1"/>
                          </a:solidFill>
                          <a:latin typeface="Arial" pitchFamily="34" charset="0"/>
                          <a:ea typeface="新細明體" pitchFamily="18" charset="-120"/>
                        </a:defRPr>
                      </a:lvl8pPr>
                      <a:lvl9pPr marL="3654425" indent="3175" defTabSz="912813" eaLnBrk="0" fontAlgn="base" hangingPunct="0">
                        <a:spcBef>
                          <a:spcPct val="20000"/>
                        </a:spcBef>
                        <a:spcAft>
                          <a:spcPct val="0"/>
                        </a:spcAft>
                        <a:defRPr kumimoji="1" sz="3600">
                          <a:solidFill>
                            <a:schemeClr val="tx1"/>
                          </a:solidFill>
                          <a:latin typeface="Arial" pitchFamily="34" charset="0"/>
                          <a:ea typeface="新細明體" pitchFamily="18" charset="-120"/>
                        </a:defRPr>
                      </a:lvl9pPr>
                    </a:lstStyle>
                    <a:p>
                      <a:pPr marL="0" marR="0" lvl="0" indent="0" algn="ctr" defTabSz="912813" rtl="0" eaLnBrk="1" fontAlgn="base" latinLnBrk="0" hangingPunct="1">
                        <a:lnSpc>
                          <a:spcPct val="100000"/>
                        </a:lnSpc>
                        <a:spcBef>
                          <a:spcPct val="0"/>
                        </a:spcBef>
                        <a:spcAft>
                          <a:spcPct val="0"/>
                        </a:spcAft>
                        <a:buClrTx/>
                        <a:buSzTx/>
                        <a:buFontTx/>
                        <a:buNone/>
                        <a:tabLst/>
                      </a:pPr>
                      <a:r>
                        <a:rPr kumimoji="0" lang="en-US" altLang="zh-TW" sz="2400" b="1" i="0" u="none" strike="noStrike" cap="none" normalizeH="0" baseline="0" smtClean="0">
                          <a:ln>
                            <a:noFill/>
                          </a:ln>
                          <a:solidFill>
                            <a:srgbClr val="000000"/>
                          </a:solidFill>
                          <a:effectLst/>
                          <a:latin typeface="Times New Roman" pitchFamily="18" charset="0"/>
                          <a:ea typeface="微軟正黑體" pitchFamily="34" charset="-120"/>
                          <a:cs typeface="Times New Roman" pitchFamily="18" charset="0"/>
                        </a:rPr>
                        <a:t>●*/○</a:t>
                      </a:r>
                      <a:endParaRPr kumimoji="0" lang="zh-TW" altLang="zh-TW" sz="2400" b="1" i="0" u="none" strike="noStrike" cap="none" normalizeH="0" baseline="0" smtClean="0">
                        <a:ln>
                          <a:noFill/>
                        </a:ln>
                        <a:solidFill>
                          <a:srgbClr val="000000"/>
                        </a:solidFill>
                        <a:effectLst/>
                        <a:latin typeface="Calibri" pitchFamily="34" charset="0"/>
                        <a:ea typeface="微軟正黑體" pitchFamily="34" charset="-120"/>
                        <a:cs typeface="Times New Roman" pitchFamily="18" charset="0"/>
                      </a:endParaRPr>
                    </a:p>
                  </a:txBody>
                  <a:tcPr marL="35564" marR="35564" marT="0" marB="0" anchor="ctr"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solidFill>
                      <a:srgbClr val="FFE1E1"/>
                    </a:solidFill>
                  </a:tcPr>
                </a:tc>
                <a:tc>
                  <a:txBody>
                    <a:bodyPr/>
                    <a:lstStyle>
                      <a:lvl1pPr defTabSz="912813">
                        <a:spcBef>
                          <a:spcPct val="20000"/>
                        </a:spcBef>
                        <a:defRPr kumimoji="1" sz="5800">
                          <a:solidFill>
                            <a:schemeClr val="tx1"/>
                          </a:solidFill>
                          <a:latin typeface="Arial" pitchFamily="34" charset="0"/>
                          <a:ea typeface="新細明體" pitchFamily="18" charset="-120"/>
                        </a:defRPr>
                      </a:lvl1pPr>
                      <a:lvl2pPr defTabSz="912813">
                        <a:spcBef>
                          <a:spcPct val="20000"/>
                        </a:spcBef>
                        <a:defRPr kumimoji="1" sz="5000">
                          <a:solidFill>
                            <a:schemeClr val="tx1"/>
                          </a:solidFill>
                          <a:latin typeface="Arial" pitchFamily="34" charset="0"/>
                          <a:ea typeface="新細明體" pitchFamily="18" charset="-120"/>
                        </a:defRPr>
                      </a:lvl2pPr>
                      <a:lvl3pPr defTabSz="912813">
                        <a:spcBef>
                          <a:spcPct val="20000"/>
                        </a:spcBef>
                        <a:defRPr kumimoji="1" sz="4400">
                          <a:solidFill>
                            <a:schemeClr val="tx1"/>
                          </a:solidFill>
                          <a:latin typeface="Arial" pitchFamily="34" charset="0"/>
                          <a:ea typeface="新細明體" pitchFamily="18" charset="-120"/>
                        </a:defRPr>
                      </a:lvl3pPr>
                      <a:lvl4pPr defTabSz="912813">
                        <a:spcBef>
                          <a:spcPct val="20000"/>
                        </a:spcBef>
                        <a:defRPr kumimoji="1" sz="3600">
                          <a:solidFill>
                            <a:schemeClr val="tx1"/>
                          </a:solidFill>
                          <a:latin typeface="Arial" pitchFamily="34" charset="0"/>
                          <a:ea typeface="新細明體" pitchFamily="18" charset="-120"/>
                        </a:defRPr>
                      </a:lvl4pPr>
                      <a:lvl5pPr defTabSz="912813">
                        <a:spcBef>
                          <a:spcPct val="20000"/>
                        </a:spcBef>
                        <a:defRPr kumimoji="1" sz="3600">
                          <a:solidFill>
                            <a:schemeClr val="tx1"/>
                          </a:solidFill>
                          <a:latin typeface="Arial" pitchFamily="34" charset="0"/>
                          <a:ea typeface="新細明體" pitchFamily="18" charset="-120"/>
                        </a:defRPr>
                      </a:lvl5pPr>
                      <a:lvl6pPr marL="2282825" indent="3175" defTabSz="912813" eaLnBrk="0" fontAlgn="base" hangingPunct="0">
                        <a:spcBef>
                          <a:spcPct val="20000"/>
                        </a:spcBef>
                        <a:spcAft>
                          <a:spcPct val="0"/>
                        </a:spcAft>
                        <a:defRPr kumimoji="1" sz="3600">
                          <a:solidFill>
                            <a:schemeClr val="tx1"/>
                          </a:solidFill>
                          <a:latin typeface="Arial" pitchFamily="34" charset="0"/>
                          <a:ea typeface="新細明體" pitchFamily="18" charset="-120"/>
                        </a:defRPr>
                      </a:lvl6pPr>
                      <a:lvl7pPr marL="2740025" indent="3175" defTabSz="912813" eaLnBrk="0" fontAlgn="base" hangingPunct="0">
                        <a:spcBef>
                          <a:spcPct val="20000"/>
                        </a:spcBef>
                        <a:spcAft>
                          <a:spcPct val="0"/>
                        </a:spcAft>
                        <a:defRPr kumimoji="1" sz="3600">
                          <a:solidFill>
                            <a:schemeClr val="tx1"/>
                          </a:solidFill>
                          <a:latin typeface="Arial" pitchFamily="34" charset="0"/>
                          <a:ea typeface="新細明體" pitchFamily="18" charset="-120"/>
                        </a:defRPr>
                      </a:lvl7pPr>
                      <a:lvl8pPr marL="3197225" indent="3175" defTabSz="912813" eaLnBrk="0" fontAlgn="base" hangingPunct="0">
                        <a:spcBef>
                          <a:spcPct val="20000"/>
                        </a:spcBef>
                        <a:spcAft>
                          <a:spcPct val="0"/>
                        </a:spcAft>
                        <a:defRPr kumimoji="1" sz="3600">
                          <a:solidFill>
                            <a:schemeClr val="tx1"/>
                          </a:solidFill>
                          <a:latin typeface="Arial" pitchFamily="34" charset="0"/>
                          <a:ea typeface="新細明體" pitchFamily="18" charset="-120"/>
                        </a:defRPr>
                      </a:lvl8pPr>
                      <a:lvl9pPr marL="3654425" indent="3175" defTabSz="912813" eaLnBrk="0" fontAlgn="base" hangingPunct="0">
                        <a:spcBef>
                          <a:spcPct val="20000"/>
                        </a:spcBef>
                        <a:spcAft>
                          <a:spcPct val="0"/>
                        </a:spcAft>
                        <a:defRPr kumimoji="1" sz="3600">
                          <a:solidFill>
                            <a:schemeClr val="tx1"/>
                          </a:solidFill>
                          <a:latin typeface="Arial" pitchFamily="34" charset="0"/>
                          <a:ea typeface="新細明體" pitchFamily="18" charset="-120"/>
                        </a:defRPr>
                      </a:lvl9pPr>
                    </a:lstStyle>
                    <a:p>
                      <a:pPr marL="0" marR="0" lvl="0" indent="0" algn="ctr" defTabSz="912813" rtl="0" eaLnBrk="1" fontAlgn="base" latinLnBrk="0" hangingPunct="1">
                        <a:lnSpc>
                          <a:spcPct val="100000"/>
                        </a:lnSpc>
                        <a:spcBef>
                          <a:spcPct val="0"/>
                        </a:spcBef>
                        <a:spcAft>
                          <a:spcPct val="0"/>
                        </a:spcAft>
                        <a:buClrTx/>
                        <a:buSzTx/>
                        <a:buFontTx/>
                        <a:buNone/>
                        <a:tabLst/>
                      </a:pPr>
                      <a:r>
                        <a:rPr kumimoji="0" lang="en-US" altLang="zh-TW" sz="2400" b="1" i="0" u="none" strike="noStrike" cap="none" normalizeH="0" baseline="0" smtClean="0">
                          <a:ln>
                            <a:noFill/>
                          </a:ln>
                          <a:solidFill>
                            <a:srgbClr val="000000"/>
                          </a:solidFill>
                          <a:effectLst/>
                          <a:latin typeface="Times New Roman" pitchFamily="18" charset="0"/>
                          <a:ea typeface="微軟正黑體" pitchFamily="34" charset="-120"/>
                          <a:cs typeface="Times New Roman" pitchFamily="18" charset="0"/>
                        </a:rPr>
                        <a:t>●*</a:t>
                      </a:r>
                      <a:r>
                        <a:rPr kumimoji="0" lang="en-US" altLang="zh-TW" sz="2400" b="1" i="0" u="none" strike="noStrike" cap="none" normalizeH="0" baseline="0" smtClean="0">
                          <a:ln>
                            <a:noFill/>
                          </a:ln>
                          <a:solidFill>
                            <a:srgbClr val="000000"/>
                          </a:solidFill>
                          <a:effectLst/>
                          <a:latin typeface="新細明體" pitchFamily="18" charset="-120"/>
                          <a:ea typeface="微軟正黑體" pitchFamily="34" charset="-120"/>
                          <a:cs typeface="新細明體" pitchFamily="18" charset="-120"/>
                        </a:rPr>
                        <a:t>/</a:t>
                      </a:r>
                      <a:r>
                        <a:rPr kumimoji="0" lang="en-US" altLang="zh-TW" sz="2400" b="1" i="0" u="none" strike="noStrike" cap="none" normalizeH="0" baseline="0" smtClean="0">
                          <a:ln>
                            <a:noFill/>
                          </a:ln>
                          <a:solidFill>
                            <a:srgbClr val="000000"/>
                          </a:solidFill>
                          <a:effectLst/>
                          <a:latin typeface="Times New Roman" pitchFamily="18" charset="0"/>
                          <a:ea typeface="微軟正黑體" pitchFamily="34" charset="-120"/>
                          <a:cs typeface="Times New Roman" pitchFamily="18" charset="0"/>
                        </a:rPr>
                        <a:t>○</a:t>
                      </a:r>
                      <a:endParaRPr kumimoji="0" lang="zh-TW" altLang="zh-TW" sz="2400" b="1" i="0" u="none" strike="noStrike" cap="none" normalizeH="0" baseline="0" smtClean="0">
                        <a:ln>
                          <a:noFill/>
                        </a:ln>
                        <a:solidFill>
                          <a:srgbClr val="000000"/>
                        </a:solidFill>
                        <a:effectLst/>
                        <a:latin typeface="Calibri" pitchFamily="34" charset="0"/>
                        <a:ea typeface="微軟正黑體" pitchFamily="34" charset="-120"/>
                        <a:cs typeface="Times New Roman" pitchFamily="18" charset="0"/>
                      </a:endParaRPr>
                    </a:p>
                  </a:txBody>
                  <a:tcPr marL="35564" marR="35564" marT="0" marB="0" anchor="ctr"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solidFill>
                      <a:srgbClr val="FFE1E1"/>
                    </a:solidFill>
                  </a:tcPr>
                </a:tc>
                <a:tc>
                  <a:txBody>
                    <a:bodyPr/>
                    <a:lstStyle>
                      <a:lvl1pPr defTabSz="912813">
                        <a:spcBef>
                          <a:spcPct val="20000"/>
                        </a:spcBef>
                        <a:defRPr kumimoji="1" sz="5800">
                          <a:solidFill>
                            <a:schemeClr val="tx1"/>
                          </a:solidFill>
                          <a:latin typeface="Arial" pitchFamily="34" charset="0"/>
                          <a:ea typeface="新細明體" pitchFamily="18" charset="-120"/>
                        </a:defRPr>
                      </a:lvl1pPr>
                      <a:lvl2pPr defTabSz="912813">
                        <a:spcBef>
                          <a:spcPct val="20000"/>
                        </a:spcBef>
                        <a:defRPr kumimoji="1" sz="5000">
                          <a:solidFill>
                            <a:schemeClr val="tx1"/>
                          </a:solidFill>
                          <a:latin typeface="Arial" pitchFamily="34" charset="0"/>
                          <a:ea typeface="新細明體" pitchFamily="18" charset="-120"/>
                        </a:defRPr>
                      </a:lvl2pPr>
                      <a:lvl3pPr defTabSz="912813">
                        <a:spcBef>
                          <a:spcPct val="20000"/>
                        </a:spcBef>
                        <a:defRPr kumimoji="1" sz="4400">
                          <a:solidFill>
                            <a:schemeClr val="tx1"/>
                          </a:solidFill>
                          <a:latin typeface="Arial" pitchFamily="34" charset="0"/>
                          <a:ea typeface="新細明體" pitchFamily="18" charset="-120"/>
                        </a:defRPr>
                      </a:lvl3pPr>
                      <a:lvl4pPr defTabSz="912813">
                        <a:spcBef>
                          <a:spcPct val="20000"/>
                        </a:spcBef>
                        <a:defRPr kumimoji="1" sz="3600">
                          <a:solidFill>
                            <a:schemeClr val="tx1"/>
                          </a:solidFill>
                          <a:latin typeface="Arial" pitchFamily="34" charset="0"/>
                          <a:ea typeface="新細明體" pitchFamily="18" charset="-120"/>
                        </a:defRPr>
                      </a:lvl4pPr>
                      <a:lvl5pPr defTabSz="912813">
                        <a:spcBef>
                          <a:spcPct val="20000"/>
                        </a:spcBef>
                        <a:defRPr kumimoji="1" sz="3600">
                          <a:solidFill>
                            <a:schemeClr val="tx1"/>
                          </a:solidFill>
                          <a:latin typeface="Arial" pitchFamily="34" charset="0"/>
                          <a:ea typeface="新細明體" pitchFamily="18" charset="-120"/>
                        </a:defRPr>
                      </a:lvl5pPr>
                      <a:lvl6pPr marL="2282825" indent="3175" defTabSz="912813" eaLnBrk="0" fontAlgn="base" hangingPunct="0">
                        <a:spcBef>
                          <a:spcPct val="20000"/>
                        </a:spcBef>
                        <a:spcAft>
                          <a:spcPct val="0"/>
                        </a:spcAft>
                        <a:defRPr kumimoji="1" sz="3600">
                          <a:solidFill>
                            <a:schemeClr val="tx1"/>
                          </a:solidFill>
                          <a:latin typeface="Arial" pitchFamily="34" charset="0"/>
                          <a:ea typeface="新細明體" pitchFamily="18" charset="-120"/>
                        </a:defRPr>
                      </a:lvl6pPr>
                      <a:lvl7pPr marL="2740025" indent="3175" defTabSz="912813" eaLnBrk="0" fontAlgn="base" hangingPunct="0">
                        <a:spcBef>
                          <a:spcPct val="20000"/>
                        </a:spcBef>
                        <a:spcAft>
                          <a:spcPct val="0"/>
                        </a:spcAft>
                        <a:defRPr kumimoji="1" sz="3600">
                          <a:solidFill>
                            <a:schemeClr val="tx1"/>
                          </a:solidFill>
                          <a:latin typeface="Arial" pitchFamily="34" charset="0"/>
                          <a:ea typeface="新細明體" pitchFamily="18" charset="-120"/>
                        </a:defRPr>
                      </a:lvl7pPr>
                      <a:lvl8pPr marL="3197225" indent="3175" defTabSz="912813" eaLnBrk="0" fontAlgn="base" hangingPunct="0">
                        <a:spcBef>
                          <a:spcPct val="20000"/>
                        </a:spcBef>
                        <a:spcAft>
                          <a:spcPct val="0"/>
                        </a:spcAft>
                        <a:defRPr kumimoji="1" sz="3600">
                          <a:solidFill>
                            <a:schemeClr val="tx1"/>
                          </a:solidFill>
                          <a:latin typeface="Arial" pitchFamily="34" charset="0"/>
                          <a:ea typeface="新細明體" pitchFamily="18" charset="-120"/>
                        </a:defRPr>
                      </a:lvl8pPr>
                      <a:lvl9pPr marL="3654425" indent="3175" defTabSz="912813" eaLnBrk="0" fontAlgn="base" hangingPunct="0">
                        <a:spcBef>
                          <a:spcPct val="20000"/>
                        </a:spcBef>
                        <a:spcAft>
                          <a:spcPct val="0"/>
                        </a:spcAft>
                        <a:defRPr kumimoji="1" sz="3600">
                          <a:solidFill>
                            <a:schemeClr val="tx1"/>
                          </a:solidFill>
                          <a:latin typeface="Arial" pitchFamily="34" charset="0"/>
                          <a:ea typeface="新細明體" pitchFamily="18" charset="-120"/>
                        </a:defRPr>
                      </a:lvl9pPr>
                    </a:lstStyle>
                    <a:p>
                      <a:pPr marL="0" marR="0" lvl="0" indent="0" algn="ctr" defTabSz="912813" rtl="0" eaLnBrk="1" fontAlgn="base" latinLnBrk="0" hangingPunct="1">
                        <a:lnSpc>
                          <a:spcPct val="100000"/>
                        </a:lnSpc>
                        <a:spcBef>
                          <a:spcPct val="0"/>
                        </a:spcBef>
                        <a:spcAft>
                          <a:spcPct val="0"/>
                        </a:spcAft>
                        <a:buClrTx/>
                        <a:buSzTx/>
                        <a:buFontTx/>
                        <a:buNone/>
                        <a:tabLst/>
                      </a:pPr>
                      <a:r>
                        <a:rPr kumimoji="0" lang="en-US" altLang="zh-TW" sz="2400" b="1" i="0" u="none" strike="noStrike" cap="none" normalizeH="0" baseline="0" smtClean="0">
                          <a:ln>
                            <a:noFill/>
                          </a:ln>
                          <a:solidFill>
                            <a:srgbClr val="000000"/>
                          </a:solidFill>
                          <a:effectLst/>
                          <a:latin typeface="Times New Roman" pitchFamily="18" charset="0"/>
                          <a:ea typeface="微軟正黑體" pitchFamily="34" charset="-120"/>
                          <a:cs typeface="Times New Roman" pitchFamily="18" charset="0"/>
                        </a:rPr>
                        <a:t>●</a:t>
                      </a:r>
                      <a:endParaRPr kumimoji="0" lang="zh-TW" altLang="zh-TW" sz="2400" b="1" i="0" u="none" strike="noStrike" cap="none" normalizeH="0" baseline="0" smtClean="0">
                        <a:ln>
                          <a:noFill/>
                        </a:ln>
                        <a:solidFill>
                          <a:srgbClr val="000000"/>
                        </a:solidFill>
                        <a:effectLst/>
                        <a:latin typeface="Calibri" pitchFamily="34" charset="0"/>
                        <a:ea typeface="微軟正黑體" pitchFamily="34" charset="-120"/>
                        <a:cs typeface="Times New Roman" pitchFamily="18" charset="0"/>
                      </a:endParaRPr>
                    </a:p>
                  </a:txBody>
                  <a:tcPr marL="35564" marR="35564" marT="0" marB="0" anchor="ctr"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solidFill>
                      <a:srgbClr val="FFE1E1"/>
                    </a:solidFill>
                  </a:tcPr>
                </a:tc>
                <a:tc>
                  <a:txBody>
                    <a:bodyPr/>
                    <a:lstStyle>
                      <a:lvl1pPr defTabSz="912813">
                        <a:spcBef>
                          <a:spcPct val="20000"/>
                        </a:spcBef>
                        <a:defRPr kumimoji="1" sz="5800">
                          <a:solidFill>
                            <a:schemeClr val="tx1"/>
                          </a:solidFill>
                          <a:latin typeface="Arial" pitchFamily="34" charset="0"/>
                          <a:ea typeface="新細明體" pitchFamily="18" charset="-120"/>
                        </a:defRPr>
                      </a:lvl1pPr>
                      <a:lvl2pPr defTabSz="912813">
                        <a:spcBef>
                          <a:spcPct val="20000"/>
                        </a:spcBef>
                        <a:defRPr kumimoji="1" sz="5000">
                          <a:solidFill>
                            <a:schemeClr val="tx1"/>
                          </a:solidFill>
                          <a:latin typeface="Arial" pitchFamily="34" charset="0"/>
                          <a:ea typeface="新細明體" pitchFamily="18" charset="-120"/>
                        </a:defRPr>
                      </a:lvl2pPr>
                      <a:lvl3pPr defTabSz="912813">
                        <a:spcBef>
                          <a:spcPct val="20000"/>
                        </a:spcBef>
                        <a:defRPr kumimoji="1" sz="4400">
                          <a:solidFill>
                            <a:schemeClr val="tx1"/>
                          </a:solidFill>
                          <a:latin typeface="Arial" pitchFamily="34" charset="0"/>
                          <a:ea typeface="新細明體" pitchFamily="18" charset="-120"/>
                        </a:defRPr>
                      </a:lvl3pPr>
                      <a:lvl4pPr defTabSz="912813">
                        <a:spcBef>
                          <a:spcPct val="20000"/>
                        </a:spcBef>
                        <a:defRPr kumimoji="1" sz="3600">
                          <a:solidFill>
                            <a:schemeClr val="tx1"/>
                          </a:solidFill>
                          <a:latin typeface="Arial" pitchFamily="34" charset="0"/>
                          <a:ea typeface="新細明體" pitchFamily="18" charset="-120"/>
                        </a:defRPr>
                      </a:lvl4pPr>
                      <a:lvl5pPr defTabSz="912813">
                        <a:spcBef>
                          <a:spcPct val="20000"/>
                        </a:spcBef>
                        <a:defRPr kumimoji="1" sz="3600">
                          <a:solidFill>
                            <a:schemeClr val="tx1"/>
                          </a:solidFill>
                          <a:latin typeface="Arial" pitchFamily="34" charset="0"/>
                          <a:ea typeface="新細明體" pitchFamily="18" charset="-120"/>
                        </a:defRPr>
                      </a:lvl5pPr>
                      <a:lvl6pPr marL="2282825" indent="3175" defTabSz="912813" eaLnBrk="0" fontAlgn="base" hangingPunct="0">
                        <a:spcBef>
                          <a:spcPct val="20000"/>
                        </a:spcBef>
                        <a:spcAft>
                          <a:spcPct val="0"/>
                        </a:spcAft>
                        <a:defRPr kumimoji="1" sz="3600">
                          <a:solidFill>
                            <a:schemeClr val="tx1"/>
                          </a:solidFill>
                          <a:latin typeface="Arial" pitchFamily="34" charset="0"/>
                          <a:ea typeface="新細明體" pitchFamily="18" charset="-120"/>
                        </a:defRPr>
                      </a:lvl6pPr>
                      <a:lvl7pPr marL="2740025" indent="3175" defTabSz="912813" eaLnBrk="0" fontAlgn="base" hangingPunct="0">
                        <a:spcBef>
                          <a:spcPct val="20000"/>
                        </a:spcBef>
                        <a:spcAft>
                          <a:spcPct val="0"/>
                        </a:spcAft>
                        <a:defRPr kumimoji="1" sz="3600">
                          <a:solidFill>
                            <a:schemeClr val="tx1"/>
                          </a:solidFill>
                          <a:latin typeface="Arial" pitchFamily="34" charset="0"/>
                          <a:ea typeface="新細明體" pitchFamily="18" charset="-120"/>
                        </a:defRPr>
                      </a:lvl7pPr>
                      <a:lvl8pPr marL="3197225" indent="3175" defTabSz="912813" eaLnBrk="0" fontAlgn="base" hangingPunct="0">
                        <a:spcBef>
                          <a:spcPct val="20000"/>
                        </a:spcBef>
                        <a:spcAft>
                          <a:spcPct val="0"/>
                        </a:spcAft>
                        <a:defRPr kumimoji="1" sz="3600">
                          <a:solidFill>
                            <a:schemeClr val="tx1"/>
                          </a:solidFill>
                          <a:latin typeface="Arial" pitchFamily="34" charset="0"/>
                          <a:ea typeface="新細明體" pitchFamily="18" charset="-120"/>
                        </a:defRPr>
                      </a:lvl8pPr>
                      <a:lvl9pPr marL="3654425" indent="3175" defTabSz="912813" eaLnBrk="0" fontAlgn="base" hangingPunct="0">
                        <a:spcBef>
                          <a:spcPct val="20000"/>
                        </a:spcBef>
                        <a:spcAft>
                          <a:spcPct val="0"/>
                        </a:spcAft>
                        <a:defRPr kumimoji="1" sz="3600">
                          <a:solidFill>
                            <a:schemeClr val="tx1"/>
                          </a:solidFill>
                          <a:latin typeface="Arial" pitchFamily="34" charset="0"/>
                          <a:ea typeface="新細明體" pitchFamily="18" charset="-120"/>
                        </a:defRPr>
                      </a:lvl9pPr>
                    </a:lstStyle>
                    <a:p>
                      <a:pPr marL="0" marR="0" lvl="0" indent="0" algn="ctr" defTabSz="912813" rtl="0" eaLnBrk="1" fontAlgn="base" latinLnBrk="0" hangingPunct="1">
                        <a:lnSpc>
                          <a:spcPct val="100000"/>
                        </a:lnSpc>
                        <a:spcBef>
                          <a:spcPct val="0"/>
                        </a:spcBef>
                        <a:spcAft>
                          <a:spcPct val="0"/>
                        </a:spcAft>
                        <a:buClrTx/>
                        <a:buSzTx/>
                        <a:buFontTx/>
                        <a:buNone/>
                        <a:tabLst/>
                      </a:pPr>
                      <a:r>
                        <a:rPr kumimoji="0" lang="en-US" altLang="zh-TW" sz="2400" b="1" i="0" u="none" strike="noStrike" cap="none" normalizeH="0" baseline="0" smtClean="0">
                          <a:ln>
                            <a:noFill/>
                          </a:ln>
                          <a:solidFill>
                            <a:srgbClr val="FF0000"/>
                          </a:solidFill>
                          <a:effectLst/>
                          <a:latin typeface="Times New Roman" pitchFamily="18" charset="0"/>
                          <a:ea typeface="微軟正黑體" pitchFamily="34" charset="-120"/>
                          <a:cs typeface="Times New Roman" pitchFamily="18" charset="0"/>
                        </a:rPr>
                        <a:t>●*</a:t>
                      </a:r>
                      <a:r>
                        <a:rPr kumimoji="0" lang="en-US" altLang="zh-TW" sz="2400" b="1" i="0" u="none" strike="noStrike" cap="none" normalizeH="0" baseline="0" smtClean="0">
                          <a:ln>
                            <a:noFill/>
                          </a:ln>
                          <a:solidFill>
                            <a:srgbClr val="FF0000"/>
                          </a:solidFill>
                          <a:effectLst/>
                          <a:latin typeface="新細明體" pitchFamily="18" charset="-120"/>
                          <a:ea typeface="微軟正黑體" pitchFamily="34" charset="-120"/>
                          <a:cs typeface="新細明體" pitchFamily="18" charset="-120"/>
                        </a:rPr>
                        <a:t>/</a:t>
                      </a:r>
                      <a:r>
                        <a:rPr kumimoji="0" lang="en-US" altLang="zh-TW" sz="2400" b="1" i="0" u="none" strike="noStrike" cap="none" normalizeH="0" baseline="0" smtClean="0">
                          <a:ln>
                            <a:noFill/>
                          </a:ln>
                          <a:solidFill>
                            <a:srgbClr val="FF0000"/>
                          </a:solidFill>
                          <a:effectLst/>
                          <a:latin typeface="Times New Roman" pitchFamily="18" charset="0"/>
                          <a:ea typeface="微軟正黑體" pitchFamily="34" charset="-120"/>
                          <a:cs typeface="Times New Roman" pitchFamily="18" charset="0"/>
                        </a:rPr>
                        <a:t>○</a:t>
                      </a:r>
                      <a:endParaRPr kumimoji="0" lang="zh-TW" altLang="zh-TW" sz="2400" b="1" i="0" u="none" strike="noStrike" cap="none" normalizeH="0" baseline="0" smtClean="0">
                        <a:ln>
                          <a:noFill/>
                        </a:ln>
                        <a:solidFill>
                          <a:srgbClr val="000000"/>
                        </a:solidFill>
                        <a:effectLst/>
                        <a:latin typeface="Calibri" pitchFamily="34" charset="0"/>
                        <a:ea typeface="微軟正黑體" pitchFamily="34" charset="-120"/>
                        <a:cs typeface="Times New Roman" pitchFamily="18" charset="0"/>
                      </a:endParaRPr>
                    </a:p>
                  </a:txBody>
                  <a:tcPr marL="35564" marR="35564" marT="0" marB="0" anchor="ctr"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solidFill>
                      <a:srgbClr val="FFE1E1"/>
                    </a:solidFill>
                  </a:tcPr>
                </a:tc>
                <a:tc vMerge="1">
                  <a:txBody>
                    <a:bodyPr/>
                    <a:lstStyle/>
                    <a:p>
                      <a:endParaRPr lang="zh-TW" altLang="en-US"/>
                    </a:p>
                  </a:txBody>
                  <a:tcPr/>
                </a:tc>
                <a:tc>
                  <a:txBody>
                    <a:bodyPr/>
                    <a:lstStyle>
                      <a:lvl1pPr defTabSz="912813">
                        <a:spcBef>
                          <a:spcPct val="20000"/>
                        </a:spcBef>
                        <a:defRPr kumimoji="1" sz="5800">
                          <a:solidFill>
                            <a:schemeClr val="tx1"/>
                          </a:solidFill>
                          <a:latin typeface="Arial" pitchFamily="34" charset="0"/>
                          <a:ea typeface="新細明體" pitchFamily="18" charset="-120"/>
                        </a:defRPr>
                      </a:lvl1pPr>
                      <a:lvl2pPr defTabSz="912813">
                        <a:spcBef>
                          <a:spcPct val="20000"/>
                        </a:spcBef>
                        <a:defRPr kumimoji="1" sz="5000">
                          <a:solidFill>
                            <a:schemeClr val="tx1"/>
                          </a:solidFill>
                          <a:latin typeface="Arial" pitchFamily="34" charset="0"/>
                          <a:ea typeface="新細明體" pitchFamily="18" charset="-120"/>
                        </a:defRPr>
                      </a:lvl2pPr>
                      <a:lvl3pPr defTabSz="912813">
                        <a:spcBef>
                          <a:spcPct val="20000"/>
                        </a:spcBef>
                        <a:defRPr kumimoji="1" sz="4400">
                          <a:solidFill>
                            <a:schemeClr val="tx1"/>
                          </a:solidFill>
                          <a:latin typeface="Arial" pitchFamily="34" charset="0"/>
                          <a:ea typeface="新細明體" pitchFamily="18" charset="-120"/>
                        </a:defRPr>
                      </a:lvl3pPr>
                      <a:lvl4pPr defTabSz="912813">
                        <a:spcBef>
                          <a:spcPct val="20000"/>
                        </a:spcBef>
                        <a:defRPr kumimoji="1" sz="3600">
                          <a:solidFill>
                            <a:schemeClr val="tx1"/>
                          </a:solidFill>
                          <a:latin typeface="Arial" pitchFamily="34" charset="0"/>
                          <a:ea typeface="新細明體" pitchFamily="18" charset="-120"/>
                        </a:defRPr>
                      </a:lvl4pPr>
                      <a:lvl5pPr defTabSz="912813">
                        <a:spcBef>
                          <a:spcPct val="20000"/>
                        </a:spcBef>
                        <a:defRPr kumimoji="1" sz="3600">
                          <a:solidFill>
                            <a:schemeClr val="tx1"/>
                          </a:solidFill>
                          <a:latin typeface="Arial" pitchFamily="34" charset="0"/>
                          <a:ea typeface="新細明體" pitchFamily="18" charset="-120"/>
                        </a:defRPr>
                      </a:lvl5pPr>
                      <a:lvl6pPr marL="2282825" indent="3175" defTabSz="912813" eaLnBrk="0" fontAlgn="base" hangingPunct="0">
                        <a:spcBef>
                          <a:spcPct val="20000"/>
                        </a:spcBef>
                        <a:spcAft>
                          <a:spcPct val="0"/>
                        </a:spcAft>
                        <a:defRPr kumimoji="1" sz="3600">
                          <a:solidFill>
                            <a:schemeClr val="tx1"/>
                          </a:solidFill>
                          <a:latin typeface="Arial" pitchFamily="34" charset="0"/>
                          <a:ea typeface="新細明體" pitchFamily="18" charset="-120"/>
                        </a:defRPr>
                      </a:lvl6pPr>
                      <a:lvl7pPr marL="2740025" indent="3175" defTabSz="912813" eaLnBrk="0" fontAlgn="base" hangingPunct="0">
                        <a:spcBef>
                          <a:spcPct val="20000"/>
                        </a:spcBef>
                        <a:spcAft>
                          <a:spcPct val="0"/>
                        </a:spcAft>
                        <a:defRPr kumimoji="1" sz="3600">
                          <a:solidFill>
                            <a:schemeClr val="tx1"/>
                          </a:solidFill>
                          <a:latin typeface="Arial" pitchFamily="34" charset="0"/>
                          <a:ea typeface="新細明體" pitchFamily="18" charset="-120"/>
                        </a:defRPr>
                      </a:lvl7pPr>
                      <a:lvl8pPr marL="3197225" indent="3175" defTabSz="912813" eaLnBrk="0" fontAlgn="base" hangingPunct="0">
                        <a:spcBef>
                          <a:spcPct val="20000"/>
                        </a:spcBef>
                        <a:spcAft>
                          <a:spcPct val="0"/>
                        </a:spcAft>
                        <a:defRPr kumimoji="1" sz="3600">
                          <a:solidFill>
                            <a:schemeClr val="tx1"/>
                          </a:solidFill>
                          <a:latin typeface="Arial" pitchFamily="34" charset="0"/>
                          <a:ea typeface="新細明體" pitchFamily="18" charset="-120"/>
                        </a:defRPr>
                      </a:lvl8pPr>
                      <a:lvl9pPr marL="3654425" indent="3175" defTabSz="912813" eaLnBrk="0" fontAlgn="base" hangingPunct="0">
                        <a:spcBef>
                          <a:spcPct val="20000"/>
                        </a:spcBef>
                        <a:spcAft>
                          <a:spcPct val="0"/>
                        </a:spcAft>
                        <a:defRPr kumimoji="1" sz="3600">
                          <a:solidFill>
                            <a:schemeClr val="tx1"/>
                          </a:solidFill>
                          <a:latin typeface="Arial" pitchFamily="34" charset="0"/>
                          <a:ea typeface="新細明體" pitchFamily="18" charset="-120"/>
                        </a:defRPr>
                      </a:lvl9pPr>
                    </a:lstStyle>
                    <a:p>
                      <a:pPr marL="0" marR="0" lvl="0" indent="0" algn="ctr" defTabSz="912813" rtl="0" eaLnBrk="1" fontAlgn="base" latinLnBrk="0" hangingPunct="1">
                        <a:lnSpc>
                          <a:spcPct val="100000"/>
                        </a:lnSpc>
                        <a:spcBef>
                          <a:spcPct val="0"/>
                        </a:spcBef>
                        <a:spcAft>
                          <a:spcPct val="0"/>
                        </a:spcAft>
                        <a:buClrTx/>
                        <a:buSzTx/>
                        <a:buFontTx/>
                        <a:buNone/>
                        <a:tabLst/>
                      </a:pPr>
                      <a:r>
                        <a:rPr kumimoji="0" lang="zh-TW" altLang="zh-TW" sz="2400" b="1" i="0" u="none" strike="noStrike" cap="none" normalizeH="0" baseline="0" smtClean="0">
                          <a:ln>
                            <a:noFill/>
                          </a:ln>
                          <a:solidFill>
                            <a:srgbClr val="000000"/>
                          </a:solidFill>
                          <a:effectLst/>
                          <a:latin typeface="Calibri" pitchFamily="34" charset="0"/>
                          <a:ea typeface="新細明體" pitchFamily="18" charset="-120"/>
                        </a:rPr>
                        <a:t>╳</a:t>
                      </a:r>
                      <a:endParaRPr kumimoji="0" lang="zh-TW" altLang="zh-TW" sz="2400" b="1" i="0" u="none" strike="noStrike" cap="none" normalizeH="0" baseline="0" smtClean="0">
                        <a:ln>
                          <a:noFill/>
                        </a:ln>
                        <a:solidFill>
                          <a:srgbClr val="000000"/>
                        </a:solidFill>
                        <a:effectLst/>
                        <a:latin typeface="Calibri" pitchFamily="34" charset="0"/>
                        <a:ea typeface="微軟正黑體" pitchFamily="34" charset="-120"/>
                        <a:cs typeface="Times New Roman" pitchFamily="18" charset="0"/>
                      </a:endParaRPr>
                    </a:p>
                  </a:txBody>
                  <a:tcPr marL="35564" marR="35564" marT="0" marB="0" anchor="ctr"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solidFill>
                      <a:srgbClr val="FFE1E1"/>
                    </a:solidFill>
                  </a:tcPr>
                </a:tc>
                <a:tc>
                  <a:txBody>
                    <a:bodyPr/>
                    <a:lstStyle>
                      <a:lvl1pPr defTabSz="912813">
                        <a:spcBef>
                          <a:spcPct val="20000"/>
                        </a:spcBef>
                        <a:defRPr kumimoji="1" sz="5800">
                          <a:solidFill>
                            <a:schemeClr val="tx1"/>
                          </a:solidFill>
                          <a:latin typeface="Arial" pitchFamily="34" charset="0"/>
                          <a:ea typeface="新細明體" pitchFamily="18" charset="-120"/>
                        </a:defRPr>
                      </a:lvl1pPr>
                      <a:lvl2pPr defTabSz="912813">
                        <a:spcBef>
                          <a:spcPct val="20000"/>
                        </a:spcBef>
                        <a:defRPr kumimoji="1" sz="5000">
                          <a:solidFill>
                            <a:schemeClr val="tx1"/>
                          </a:solidFill>
                          <a:latin typeface="Arial" pitchFamily="34" charset="0"/>
                          <a:ea typeface="新細明體" pitchFamily="18" charset="-120"/>
                        </a:defRPr>
                      </a:lvl2pPr>
                      <a:lvl3pPr defTabSz="912813">
                        <a:spcBef>
                          <a:spcPct val="20000"/>
                        </a:spcBef>
                        <a:defRPr kumimoji="1" sz="4400">
                          <a:solidFill>
                            <a:schemeClr val="tx1"/>
                          </a:solidFill>
                          <a:latin typeface="Arial" pitchFamily="34" charset="0"/>
                          <a:ea typeface="新細明體" pitchFamily="18" charset="-120"/>
                        </a:defRPr>
                      </a:lvl3pPr>
                      <a:lvl4pPr defTabSz="912813">
                        <a:spcBef>
                          <a:spcPct val="20000"/>
                        </a:spcBef>
                        <a:defRPr kumimoji="1" sz="3600">
                          <a:solidFill>
                            <a:schemeClr val="tx1"/>
                          </a:solidFill>
                          <a:latin typeface="Arial" pitchFamily="34" charset="0"/>
                          <a:ea typeface="新細明體" pitchFamily="18" charset="-120"/>
                        </a:defRPr>
                      </a:lvl4pPr>
                      <a:lvl5pPr defTabSz="912813">
                        <a:spcBef>
                          <a:spcPct val="20000"/>
                        </a:spcBef>
                        <a:defRPr kumimoji="1" sz="3600">
                          <a:solidFill>
                            <a:schemeClr val="tx1"/>
                          </a:solidFill>
                          <a:latin typeface="Arial" pitchFamily="34" charset="0"/>
                          <a:ea typeface="新細明體" pitchFamily="18" charset="-120"/>
                        </a:defRPr>
                      </a:lvl5pPr>
                      <a:lvl6pPr marL="2282825" indent="3175" defTabSz="912813" eaLnBrk="0" fontAlgn="base" hangingPunct="0">
                        <a:spcBef>
                          <a:spcPct val="20000"/>
                        </a:spcBef>
                        <a:spcAft>
                          <a:spcPct val="0"/>
                        </a:spcAft>
                        <a:defRPr kumimoji="1" sz="3600">
                          <a:solidFill>
                            <a:schemeClr val="tx1"/>
                          </a:solidFill>
                          <a:latin typeface="Arial" pitchFamily="34" charset="0"/>
                          <a:ea typeface="新細明體" pitchFamily="18" charset="-120"/>
                        </a:defRPr>
                      </a:lvl6pPr>
                      <a:lvl7pPr marL="2740025" indent="3175" defTabSz="912813" eaLnBrk="0" fontAlgn="base" hangingPunct="0">
                        <a:spcBef>
                          <a:spcPct val="20000"/>
                        </a:spcBef>
                        <a:spcAft>
                          <a:spcPct val="0"/>
                        </a:spcAft>
                        <a:defRPr kumimoji="1" sz="3600">
                          <a:solidFill>
                            <a:schemeClr val="tx1"/>
                          </a:solidFill>
                          <a:latin typeface="Arial" pitchFamily="34" charset="0"/>
                          <a:ea typeface="新細明體" pitchFamily="18" charset="-120"/>
                        </a:defRPr>
                      </a:lvl7pPr>
                      <a:lvl8pPr marL="3197225" indent="3175" defTabSz="912813" eaLnBrk="0" fontAlgn="base" hangingPunct="0">
                        <a:spcBef>
                          <a:spcPct val="20000"/>
                        </a:spcBef>
                        <a:spcAft>
                          <a:spcPct val="0"/>
                        </a:spcAft>
                        <a:defRPr kumimoji="1" sz="3600">
                          <a:solidFill>
                            <a:schemeClr val="tx1"/>
                          </a:solidFill>
                          <a:latin typeface="Arial" pitchFamily="34" charset="0"/>
                          <a:ea typeface="新細明體" pitchFamily="18" charset="-120"/>
                        </a:defRPr>
                      </a:lvl8pPr>
                      <a:lvl9pPr marL="3654425" indent="3175" defTabSz="912813" eaLnBrk="0" fontAlgn="base" hangingPunct="0">
                        <a:spcBef>
                          <a:spcPct val="20000"/>
                        </a:spcBef>
                        <a:spcAft>
                          <a:spcPct val="0"/>
                        </a:spcAft>
                        <a:defRPr kumimoji="1" sz="3600">
                          <a:solidFill>
                            <a:schemeClr val="tx1"/>
                          </a:solidFill>
                          <a:latin typeface="Arial" pitchFamily="34" charset="0"/>
                          <a:ea typeface="新細明體" pitchFamily="18" charset="-120"/>
                        </a:defRPr>
                      </a:lvl9pPr>
                    </a:lstStyle>
                    <a:p>
                      <a:pPr marL="0" marR="0" lvl="0" indent="0" algn="ctr" defTabSz="912813" rtl="0" eaLnBrk="1" fontAlgn="base" latinLnBrk="0" hangingPunct="1">
                        <a:lnSpc>
                          <a:spcPct val="100000"/>
                        </a:lnSpc>
                        <a:spcBef>
                          <a:spcPct val="0"/>
                        </a:spcBef>
                        <a:spcAft>
                          <a:spcPct val="0"/>
                        </a:spcAft>
                        <a:buClrTx/>
                        <a:buSzTx/>
                        <a:buFontTx/>
                        <a:buNone/>
                        <a:tabLst/>
                      </a:pPr>
                      <a:r>
                        <a:rPr kumimoji="0" lang="en-US" altLang="zh-TW" sz="2400" b="1" i="0" u="none" strike="noStrike" cap="none" normalizeH="0" baseline="0" smtClean="0">
                          <a:ln>
                            <a:noFill/>
                          </a:ln>
                          <a:solidFill>
                            <a:srgbClr val="000000"/>
                          </a:solidFill>
                          <a:effectLst/>
                          <a:latin typeface="Times New Roman" pitchFamily="18" charset="0"/>
                          <a:ea typeface="微軟正黑體" pitchFamily="34" charset="-120"/>
                          <a:cs typeface="Times New Roman" pitchFamily="18" charset="0"/>
                        </a:rPr>
                        <a:t>○*</a:t>
                      </a:r>
                      <a:endParaRPr kumimoji="0" lang="zh-TW" altLang="zh-TW" sz="2400" b="1" i="0" u="none" strike="noStrike" cap="none" normalizeH="0" baseline="0" smtClean="0">
                        <a:ln>
                          <a:noFill/>
                        </a:ln>
                        <a:solidFill>
                          <a:srgbClr val="000000"/>
                        </a:solidFill>
                        <a:effectLst/>
                        <a:latin typeface="Calibri" pitchFamily="34" charset="0"/>
                        <a:ea typeface="微軟正黑體" pitchFamily="34" charset="-120"/>
                        <a:cs typeface="Times New Roman" pitchFamily="18" charset="0"/>
                      </a:endParaRPr>
                    </a:p>
                  </a:txBody>
                  <a:tcPr marL="35564" marR="35564" marT="0" marB="0" anchor="ctr"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solidFill>
                      <a:srgbClr val="FFE1E1"/>
                    </a:solidFill>
                  </a:tcPr>
                </a:tc>
                <a:tc vMerge="1">
                  <a:txBody>
                    <a:bodyPr/>
                    <a:lstStyle/>
                    <a:p>
                      <a:endParaRPr lang="zh-TW" altLang="en-US"/>
                    </a:p>
                  </a:txBody>
                  <a:tcPr/>
                </a:tc>
                <a:tc vMerge="1">
                  <a:txBody>
                    <a:bodyPr/>
                    <a:lstStyle/>
                    <a:p>
                      <a:endParaRPr lang="zh-TW" altLang="en-US"/>
                    </a:p>
                  </a:txBody>
                  <a:tcPr/>
                </a:tc>
                <a:tc vMerge="1">
                  <a:txBody>
                    <a:bodyPr/>
                    <a:lstStyle/>
                    <a:p>
                      <a:endParaRPr lang="zh-TW" altLang="en-US"/>
                    </a:p>
                  </a:txBody>
                  <a:tcPr/>
                </a:tc>
              </a:tr>
              <a:tr h="431800">
                <a:tc vMerge="1">
                  <a:txBody>
                    <a:bodyPr/>
                    <a:lstStyle/>
                    <a:p>
                      <a:endParaRPr lang="zh-TW" altLang="en-US"/>
                    </a:p>
                  </a:txBody>
                  <a:tcPr/>
                </a:tc>
                <a:tc vMerge="1">
                  <a:txBody>
                    <a:bodyPr/>
                    <a:lstStyle/>
                    <a:p>
                      <a:endParaRPr lang="zh-TW" altLang="en-US"/>
                    </a:p>
                  </a:txBody>
                  <a:tcPr/>
                </a:tc>
                <a:tc>
                  <a:txBody>
                    <a:bodyPr/>
                    <a:lstStyle>
                      <a:lvl1pPr defTabSz="912813">
                        <a:spcBef>
                          <a:spcPct val="20000"/>
                        </a:spcBef>
                        <a:defRPr kumimoji="1" sz="5800">
                          <a:solidFill>
                            <a:schemeClr val="tx1"/>
                          </a:solidFill>
                          <a:latin typeface="Arial" pitchFamily="34" charset="0"/>
                          <a:ea typeface="新細明體" pitchFamily="18" charset="-120"/>
                        </a:defRPr>
                      </a:lvl1pPr>
                      <a:lvl2pPr defTabSz="912813">
                        <a:spcBef>
                          <a:spcPct val="20000"/>
                        </a:spcBef>
                        <a:defRPr kumimoji="1" sz="5000">
                          <a:solidFill>
                            <a:schemeClr val="tx1"/>
                          </a:solidFill>
                          <a:latin typeface="Arial" pitchFamily="34" charset="0"/>
                          <a:ea typeface="新細明體" pitchFamily="18" charset="-120"/>
                        </a:defRPr>
                      </a:lvl2pPr>
                      <a:lvl3pPr defTabSz="912813">
                        <a:spcBef>
                          <a:spcPct val="20000"/>
                        </a:spcBef>
                        <a:defRPr kumimoji="1" sz="4400">
                          <a:solidFill>
                            <a:schemeClr val="tx1"/>
                          </a:solidFill>
                          <a:latin typeface="Arial" pitchFamily="34" charset="0"/>
                          <a:ea typeface="新細明體" pitchFamily="18" charset="-120"/>
                        </a:defRPr>
                      </a:lvl3pPr>
                      <a:lvl4pPr defTabSz="912813">
                        <a:spcBef>
                          <a:spcPct val="20000"/>
                        </a:spcBef>
                        <a:defRPr kumimoji="1" sz="3600">
                          <a:solidFill>
                            <a:schemeClr val="tx1"/>
                          </a:solidFill>
                          <a:latin typeface="Arial" pitchFamily="34" charset="0"/>
                          <a:ea typeface="新細明體" pitchFamily="18" charset="-120"/>
                        </a:defRPr>
                      </a:lvl4pPr>
                      <a:lvl5pPr defTabSz="912813">
                        <a:spcBef>
                          <a:spcPct val="20000"/>
                        </a:spcBef>
                        <a:defRPr kumimoji="1" sz="3600">
                          <a:solidFill>
                            <a:schemeClr val="tx1"/>
                          </a:solidFill>
                          <a:latin typeface="Arial" pitchFamily="34" charset="0"/>
                          <a:ea typeface="新細明體" pitchFamily="18" charset="-120"/>
                        </a:defRPr>
                      </a:lvl5pPr>
                      <a:lvl6pPr marL="2282825" indent="3175" defTabSz="912813" eaLnBrk="0" fontAlgn="base" hangingPunct="0">
                        <a:spcBef>
                          <a:spcPct val="20000"/>
                        </a:spcBef>
                        <a:spcAft>
                          <a:spcPct val="0"/>
                        </a:spcAft>
                        <a:defRPr kumimoji="1" sz="3600">
                          <a:solidFill>
                            <a:schemeClr val="tx1"/>
                          </a:solidFill>
                          <a:latin typeface="Arial" pitchFamily="34" charset="0"/>
                          <a:ea typeface="新細明體" pitchFamily="18" charset="-120"/>
                        </a:defRPr>
                      </a:lvl6pPr>
                      <a:lvl7pPr marL="2740025" indent="3175" defTabSz="912813" eaLnBrk="0" fontAlgn="base" hangingPunct="0">
                        <a:spcBef>
                          <a:spcPct val="20000"/>
                        </a:spcBef>
                        <a:spcAft>
                          <a:spcPct val="0"/>
                        </a:spcAft>
                        <a:defRPr kumimoji="1" sz="3600">
                          <a:solidFill>
                            <a:schemeClr val="tx1"/>
                          </a:solidFill>
                          <a:latin typeface="Arial" pitchFamily="34" charset="0"/>
                          <a:ea typeface="新細明體" pitchFamily="18" charset="-120"/>
                        </a:defRPr>
                      </a:lvl7pPr>
                      <a:lvl8pPr marL="3197225" indent="3175" defTabSz="912813" eaLnBrk="0" fontAlgn="base" hangingPunct="0">
                        <a:spcBef>
                          <a:spcPct val="20000"/>
                        </a:spcBef>
                        <a:spcAft>
                          <a:spcPct val="0"/>
                        </a:spcAft>
                        <a:defRPr kumimoji="1" sz="3600">
                          <a:solidFill>
                            <a:schemeClr val="tx1"/>
                          </a:solidFill>
                          <a:latin typeface="Arial" pitchFamily="34" charset="0"/>
                          <a:ea typeface="新細明體" pitchFamily="18" charset="-120"/>
                        </a:defRPr>
                      </a:lvl8pPr>
                      <a:lvl9pPr marL="3654425" indent="3175" defTabSz="912813" eaLnBrk="0" fontAlgn="base" hangingPunct="0">
                        <a:spcBef>
                          <a:spcPct val="20000"/>
                        </a:spcBef>
                        <a:spcAft>
                          <a:spcPct val="0"/>
                        </a:spcAft>
                        <a:defRPr kumimoji="1" sz="3600">
                          <a:solidFill>
                            <a:schemeClr val="tx1"/>
                          </a:solidFill>
                          <a:latin typeface="Arial" pitchFamily="34" charset="0"/>
                          <a:ea typeface="新細明體" pitchFamily="18" charset="-120"/>
                        </a:defRPr>
                      </a:lvl9pPr>
                    </a:lstStyle>
                    <a:p>
                      <a:pPr marL="0" marR="0" lvl="0" indent="0" algn="l" defTabSz="912813" rtl="0" eaLnBrk="1" fontAlgn="base" latinLnBrk="0" hangingPunct="1">
                        <a:lnSpc>
                          <a:spcPct val="100000"/>
                        </a:lnSpc>
                        <a:spcBef>
                          <a:spcPct val="0"/>
                        </a:spcBef>
                        <a:spcAft>
                          <a:spcPct val="0"/>
                        </a:spcAft>
                        <a:buClrTx/>
                        <a:buSzTx/>
                        <a:buFontTx/>
                        <a:buNone/>
                        <a:tabLst/>
                      </a:pPr>
                      <a:r>
                        <a:rPr kumimoji="0" lang="zh-TW" altLang="zh-TW" sz="2400" b="1" i="0" u="none" strike="noStrike" cap="none" normalizeH="0" baseline="0" smtClean="0">
                          <a:ln>
                            <a:noFill/>
                          </a:ln>
                          <a:solidFill>
                            <a:srgbClr val="000000"/>
                          </a:solidFill>
                          <a:effectLst/>
                          <a:latin typeface="Times New Roman" pitchFamily="18" charset="0"/>
                          <a:ea typeface="微軟正黑體" pitchFamily="34" charset="-120"/>
                          <a:cs typeface="Times New Roman" pitchFamily="18" charset="0"/>
                        </a:rPr>
                        <a:t>其他動物保護設施</a:t>
                      </a:r>
                      <a:endParaRPr kumimoji="0" lang="zh-TW" altLang="zh-TW" sz="2400" b="1" i="0" u="none" strike="noStrike" cap="none" normalizeH="0" baseline="0" smtClean="0">
                        <a:ln>
                          <a:noFill/>
                        </a:ln>
                        <a:solidFill>
                          <a:srgbClr val="000000"/>
                        </a:solidFill>
                        <a:effectLst/>
                        <a:latin typeface="Calibri" pitchFamily="34" charset="0"/>
                        <a:ea typeface="微軟正黑體" pitchFamily="34" charset="-120"/>
                        <a:cs typeface="Times New Roman" pitchFamily="18" charset="0"/>
                      </a:endParaRPr>
                    </a:p>
                  </a:txBody>
                  <a:tcPr marL="35564" marR="35564" marT="0" marB="0" anchor="ctr"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solidFill>
                      <a:srgbClr val="FFE1E1"/>
                    </a:solidFill>
                  </a:tcPr>
                </a:tc>
                <a:tc>
                  <a:txBody>
                    <a:bodyPr/>
                    <a:lstStyle>
                      <a:lvl1pPr defTabSz="912813">
                        <a:spcBef>
                          <a:spcPct val="20000"/>
                        </a:spcBef>
                        <a:defRPr kumimoji="1" sz="5800">
                          <a:solidFill>
                            <a:schemeClr val="tx1"/>
                          </a:solidFill>
                          <a:latin typeface="Arial" pitchFamily="34" charset="0"/>
                          <a:ea typeface="新細明體" pitchFamily="18" charset="-120"/>
                        </a:defRPr>
                      </a:lvl1pPr>
                      <a:lvl2pPr defTabSz="912813">
                        <a:spcBef>
                          <a:spcPct val="20000"/>
                        </a:spcBef>
                        <a:defRPr kumimoji="1" sz="5000">
                          <a:solidFill>
                            <a:schemeClr val="tx1"/>
                          </a:solidFill>
                          <a:latin typeface="Arial" pitchFamily="34" charset="0"/>
                          <a:ea typeface="新細明體" pitchFamily="18" charset="-120"/>
                        </a:defRPr>
                      </a:lvl2pPr>
                      <a:lvl3pPr defTabSz="912813">
                        <a:spcBef>
                          <a:spcPct val="20000"/>
                        </a:spcBef>
                        <a:defRPr kumimoji="1" sz="4400">
                          <a:solidFill>
                            <a:schemeClr val="tx1"/>
                          </a:solidFill>
                          <a:latin typeface="Arial" pitchFamily="34" charset="0"/>
                          <a:ea typeface="新細明體" pitchFamily="18" charset="-120"/>
                        </a:defRPr>
                      </a:lvl3pPr>
                      <a:lvl4pPr defTabSz="912813">
                        <a:spcBef>
                          <a:spcPct val="20000"/>
                        </a:spcBef>
                        <a:defRPr kumimoji="1" sz="3600">
                          <a:solidFill>
                            <a:schemeClr val="tx1"/>
                          </a:solidFill>
                          <a:latin typeface="Arial" pitchFamily="34" charset="0"/>
                          <a:ea typeface="新細明體" pitchFamily="18" charset="-120"/>
                        </a:defRPr>
                      </a:lvl4pPr>
                      <a:lvl5pPr defTabSz="912813">
                        <a:spcBef>
                          <a:spcPct val="20000"/>
                        </a:spcBef>
                        <a:defRPr kumimoji="1" sz="3600">
                          <a:solidFill>
                            <a:schemeClr val="tx1"/>
                          </a:solidFill>
                          <a:latin typeface="Arial" pitchFamily="34" charset="0"/>
                          <a:ea typeface="新細明體" pitchFamily="18" charset="-120"/>
                        </a:defRPr>
                      </a:lvl5pPr>
                      <a:lvl6pPr marL="2282825" indent="3175" defTabSz="912813" eaLnBrk="0" fontAlgn="base" hangingPunct="0">
                        <a:spcBef>
                          <a:spcPct val="20000"/>
                        </a:spcBef>
                        <a:spcAft>
                          <a:spcPct val="0"/>
                        </a:spcAft>
                        <a:defRPr kumimoji="1" sz="3600">
                          <a:solidFill>
                            <a:schemeClr val="tx1"/>
                          </a:solidFill>
                          <a:latin typeface="Arial" pitchFamily="34" charset="0"/>
                          <a:ea typeface="新細明體" pitchFamily="18" charset="-120"/>
                        </a:defRPr>
                      </a:lvl6pPr>
                      <a:lvl7pPr marL="2740025" indent="3175" defTabSz="912813" eaLnBrk="0" fontAlgn="base" hangingPunct="0">
                        <a:spcBef>
                          <a:spcPct val="20000"/>
                        </a:spcBef>
                        <a:spcAft>
                          <a:spcPct val="0"/>
                        </a:spcAft>
                        <a:defRPr kumimoji="1" sz="3600">
                          <a:solidFill>
                            <a:schemeClr val="tx1"/>
                          </a:solidFill>
                          <a:latin typeface="Arial" pitchFamily="34" charset="0"/>
                          <a:ea typeface="新細明體" pitchFamily="18" charset="-120"/>
                        </a:defRPr>
                      </a:lvl7pPr>
                      <a:lvl8pPr marL="3197225" indent="3175" defTabSz="912813" eaLnBrk="0" fontAlgn="base" hangingPunct="0">
                        <a:spcBef>
                          <a:spcPct val="20000"/>
                        </a:spcBef>
                        <a:spcAft>
                          <a:spcPct val="0"/>
                        </a:spcAft>
                        <a:defRPr kumimoji="1" sz="3600">
                          <a:solidFill>
                            <a:schemeClr val="tx1"/>
                          </a:solidFill>
                          <a:latin typeface="Arial" pitchFamily="34" charset="0"/>
                          <a:ea typeface="新細明體" pitchFamily="18" charset="-120"/>
                        </a:defRPr>
                      </a:lvl8pPr>
                      <a:lvl9pPr marL="3654425" indent="3175" defTabSz="912813" eaLnBrk="0" fontAlgn="base" hangingPunct="0">
                        <a:spcBef>
                          <a:spcPct val="20000"/>
                        </a:spcBef>
                        <a:spcAft>
                          <a:spcPct val="0"/>
                        </a:spcAft>
                        <a:defRPr kumimoji="1" sz="3600">
                          <a:solidFill>
                            <a:schemeClr val="tx1"/>
                          </a:solidFill>
                          <a:latin typeface="Arial" pitchFamily="34" charset="0"/>
                          <a:ea typeface="新細明體" pitchFamily="18" charset="-120"/>
                        </a:defRPr>
                      </a:lvl9pPr>
                    </a:lstStyle>
                    <a:p>
                      <a:pPr marL="0" marR="0" lvl="0" indent="0" algn="ctr" defTabSz="912813" rtl="0" eaLnBrk="1" fontAlgn="base" latinLnBrk="0" hangingPunct="1">
                        <a:lnSpc>
                          <a:spcPct val="100000"/>
                        </a:lnSpc>
                        <a:spcBef>
                          <a:spcPct val="0"/>
                        </a:spcBef>
                        <a:spcAft>
                          <a:spcPct val="0"/>
                        </a:spcAft>
                        <a:buClrTx/>
                        <a:buSzTx/>
                        <a:buFontTx/>
                        <a:buNone/>
                        <a:tabLst/>
                      </a:pPr>
                      <a:r>
                        <a:rPr kumimoji="0" lang="en-US" altLang="zh-TW" sz="2400" b="1" i="0" u="none" strike="noStrike" cap="none" normalizeH="0" baseline="0" smtClean="0">
                          <a:ln>
                            <a:noFill/>
                          </a:ln>
                          <a:solidFill>
                            <a:srgbClr val="000000"/>
                          </a:solidFill>
                          <a:effectLst/>
                          <a:latin typeface="Times New Roman" pitchFamily="18" charset="0"/>
                          <a:ea typeface="微軟正黑體" pitchFamily="34" charset="-120"/>
                          <a:cs typeface="Times New Roman" pitchFamily="18" charset="0"/>
                        </a:rPr>
                        <a:t>●*/○</a:t>
                      </a:r>
                      <a:endParaRPr kumimoji="0" lang="zh-TW" altLang="zh-TW" sz="2400" b="1" i="0" u="none" strike="noStrike" cap="none" normalizeH="0" baseline="0" smtClean="0">
                        <a:ln>
                          <a:noFill/>
                        </a:ln>
                        <a:solidFill>
                          <a:srgbClr val="000000"/>
                        </a:solidFill>
                        <a:effectLst/>
                        <a:latin typeface="Calibri" pitchFamily="34" charset="0"/>
                        <a:ea typeface="微軟正黑體" pitchFamily="34" charset="-120"/>
                        <a:cs typeface="Times New Roman" pitchFamily="18" charset="0"/>
                      </a:endParaRPr>
                    </a:p>
                  </a:txBody>
                  <a:tcPr marL="35564" marR="35564" marT="0" marB="0" anchor="ctr"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solidFill>
                      <a:srgbClr val="FFE1E1"/>
                    </a:solidFill>
                  </a:tcPr>
                </a:tc>
                <a:tc>
                  <a:txBody>
                    <a:bodyPr/>
                    <a:lstStyle>
                      <a:lvl1pPr defTabSz="912813">
                        <a:spcBef>
                          <a:spcPct val="20000"/>
                        </a:spcBef>
                        <a:defRPr kumimoji="1" sz="5800">
                          <a:solidFill>
                            <a:schemeClr val="tx1"/>
                          </a:solidFill>
                          <a:latin typeface="Arial" pitchFamily="34" charset="0"/>
                          <a:ea typeface="新細明體" pitchFamily="18" charset="-120"/>
                        </a:defRPr>
                      </a:lvl1pPr>
                      <a:lvl2pPr defTabSz="912813">
                        <a:spcBef>
                          <a:spcPct val="20000"/>
                        </a:spcBef>
                        <a:defRPr kumimoji="1" sz="5000">
                          <a:solidFill>
                            <a:schemeClr val="tx1"/>
                          </a:solidFill>
                          <a:latin typeface="Arial" pitchFamily="34" charset="0"/>
                          <a:ea typeface="新細明體" pitchFamily="18" charset="-120"/>
                        </a:defRPr>
                      </a:lvl2pPr>
                      <a:lvl3pPr defTabSz="912813">
                        <a:spcBef>
                          <a:spcPct val="20000"/>
                        </a:spcBef>
                        <a:defRPr kumimoji="1" sz="4400">
                          <a:solidFill>
                            <a:schemeClr val="tx1"/>
                          </a:solidFill>
                          <a:latin typeface="Arial" pitchFamily="34" charset="0"/>
                          <a:ea typeface="新細明體" pitchFamily="18" charset="-120"/>
                        </a:defRPr>
                      </a:lvl3pPr>
                      <a:lvl4pPr defTabSz="912813">
                        <a:spcBef>
                          <a:spcPct val="20000"/>
                        </a:spcBef>
                        <a:defRPr kumimoji="1" sz="3600">
                          <a:solidFill>
                            <a:schemeClr val="tx1"/>
                          </a:solidFill>
                          <a:latin typeface="Arial" pitchFamily="34" charset="0"/>
                          <a:ea typeface="新細明體" pitchFamily="18" charset="-120"/>
                        </a:defRPr>
                      </a:lvl4pPr>
                      <a:lvl5pPr defTabSz="912813">
                        <a:spcBef>
                          <a:spcPct val="20000"/>
                        </a:spcBef>
                        <a:defRPr kumimoji="1" sz="3600">
                          <a:solidFill>
                            <a:schemeClr val="tx1"/>
                          </a:solidFill>
                          <a:latin typeface="Arial" pitchFamily="34" charset="0"/>
                          <a:ea typeface="新細明體" pitchFamily="18" charset="-120"/>
                        </a:defRPr>
                      </a:lvl5pPr>
                      <a:lvl6pPr marL="2282825" indent="3175" defTabSz="912813" eaLnBrk="0" fontAlgn="base" hangingPunct="0">
                        <a:spcBef>
                          <a:spcPct val="20000"/>
                        </a:spcBef>
                        <a:spcAft>
                          <a:spcPct val="0"/>
                        </a:spcAft>
                        <a:defRPr kumimoji="1" sz="3600">
                          <a:solidFill>
                            <a:schemeClr val="tx1"/>
                          </a:solidFill>
                          <a:latin typeface="Arial" pitchFamily="34" charset="0"/>
                          <a:ea typeface="新細明體" pitchFamily="18" charset="-120"/>
                        </a:defRPr>
                      </a:lvl6pPr>
                      <a:lvl7pPr marL="2740025" indent="3175" defTabSz="912813" eaLnBrk="0" fontAlgn="base" hangingPunct="0">
                        <a:spcBef>
                          <a:spcPct val="20000"/>
                        </a:spcBef>
                        <a:spcAft>
                          <a:spcPct val="0"/>
                        </a:spcAft>
                        <a:defRPr kumimoji="1" sz="3600">
                          <a:solidFill>
                            <a:schemeClr val="tx1"/>
                          </a:solidFill>
                          <a:latin typeface="Arial" pitchFamily="34" charset="0"/>
                          <a:ea typeface="新細明體" pitchFamily="18" charset="-120"/>
                        </a:defRPr>
                      </a:lvl7pPr>
                      <a:lvl8pPr marL="3197225" indent="3175" defTabSz="912813" eaLnBrk="0" fontAlgn="base" hangingPunct="0">
                        <a:spcBef>
                          <a:spcPct val="20000"/>
                        </a:spcBef>
                        <a:spcAft>
                          <a:spcPct val="0"/>
                        </a:spcAft>
                        <a:defRPr kumimoji="1" sz="3600">
                          <a:solidFill>
                            <a:schemeClr val="tx1"/>
                          </a:solidFill>
                          <a:latin typeface="Arial" pitchFamily="34" charset="0"/>
                          <a:ea typeface="新細明體" pitchFamily="18" charset="-120"/>
                        </a:defRPr>
                      </a:lvl8pPr>
                      <a:lvl9pPr marL="3654425" indent="3175" defTabSz="912813" eaLnBrk="0" fontAlgn="base" hangingPunct="0">
                        <a:spcBef>
                          <a:spcPct val="20000"/>
                        </a:spcBef>
                        <a:spcAft>
                          <a:spcPct val="0"/>
                        </a:spcAft>
                        <a:defRPr kumimoji="1" sz="3600">
                          <a:solidFill>
                            <a:schemeClr val="tx1"/>
                          </a:solidFill>
                          <a:latin typeface="Arial" pitchFamily="34" charset="0"/>
                          <a:ea typeface="新細明體" pitchFamily="18" charset="-120"/>
                        </a:defRPr>
                      </a:lvl9pPr>
                    </a:lstStyle>
                    <a:p>
                      <a:pPr marL="0" marR="0" lvl="0" indent="0" algn="ctr" defTabSz="912813" rtl="0" eaLnBrk="1" fontAlgn="base" latinLnBrk="0" hangingPunct="1">
                        <a:lnSpc>
                          <a:spcPct val="100000"/>
                        </a:lnSpc>
                        <a:spcBef>
                          <a:spcPct val="0"/>
                        </a:spcBef>
                        <a:spcAft>
                          <a:spcPct val="0"/>
                        </a:spcAft>
                        <a:buClrTx/>
                        <a:buSzTx/>
                        <a:buFontTx/>
                        <a:buNone/>
                        <a:tabLst/>
                      </a:pPr>
                      <a:r>
                        <a:rPr kumimoji="0" lang="en-US" altLang="zh-TW" sz="2400" b="1" i="0" u="none" strike="noStrike" cap="none" normalizeH="0" baseline="0" smtClean="0">
                          <a:ln>
                            <a:noFill/>
                          </a:ln>
                          <a:solidFill>
                            <a:srgbClr val="000000"/>
                          </a:solidFill>
                          <a:effectLst/>
                          <a:latin typeface="Times New Roman" pitchFamily="18" charset="0"/>
                          <a:ea typeface="微軟正黑體" pitchFamily="34" charset="-120"/>
                          <a:cs typeface="Times New Roman" pitchFamily="18" charset="0"/>
                        </a:rPr>
                        <a:t>●*/○</a:t>
                      </a:r>
                      <a:endParaRPr kumimoji="0" lang="zh-TW" altLang="zh-TW" sz="2400" b="1" i="0" u="none" strike="noStrike" cap="none" normalizeH="0" baseline="0" smtClean="0">
                        <a:ln>
                          <a:noFill/>
                        </a:ln>
                        <a:solidFill>
                          <a:srgbClr val="000000"/>
                        </a:solidFill>
                        <a:effectLst/>
                        <a:latin typeface="Calibri" pitchFamily="34" charset="0"/>
                        <a:ea typeface="微軟正黑體" pitchFamily="34" charset="-120"/>
                        <a:cs typeface="Times New Roman" pitchFamily="18" charset="0"/>
                      </a:endParaRPr>
                    </a:p>
                  </a:txBody>
                  <a:tcPr marL="35564" marR="35564" marT="0" marB="0" anchor="ctr"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solidFill>
                      <a:srgbClr val="FFE1E1"/>
                    </a:solidFill>
                  </a:tcPr>
                </a:tc>
                <a:tc>
                  <a:txBody>
                    <a:bodyPr/>
                    <a:lstStyle>
                      <a:lvl1pPr defTabSz="912813">
                        <a:spcBef>
                          <a:spcPct val="20000"/>
                        </a:spcBef>
                        <a:defRPr kumimoji="1" sz="5800">
                          <a:solidFill>
                            <a:schemeClr val="tx1"/>
                          </a:solidFill>
                          <a:latin typeface="Arial" pitchFamily="34" charset="0"/>
                          <a:ea typeface="新細明體" pitchFamily="18" charset="-120"/>
                        </a:defRPr>
                      </a:lvl1pPr>
                      <a:lvl2pPr defTabSz="912813">
                        <a:spcBef>
                          <a:spcPct val="20000"/>
                        </a:spcBef>
                        <a:defRPr kumimoji="1" sz="5000">
                          <a:solidFill>
                            <a:schemeClr val="tx1"/>
                          </a:solidFill>
                          <a:latin typeface="Arial" pitchFamily="34" charset="0"/>
                          <a:ea typeface="新細明體" pitchFamily="18" charset="-120"/>
                        </a:defRPr>
                      </a:lvl2pPr>
                      <a:lvl3pPr defTabSz="912813">
                        <a:spcBef>
                          <a:spcPct val="20000"/>
                        </a:spcBef>
                        <a:defRPr kumimoji="1" sz="4400">
                          <a:solidFill>
                            <a:schemeClr val="tx1"/>
                          </a:solidFill>
                          <a:latin typeface="Arial" pitchFamily="34" charset="0"/>
                          <a:ea typeface="新細明體" pitchFamily="18" charset="-120"/>
                        </a:defRPr>
                      </a:lvl3pPr>
                      <a:lvl4pPr defTabSz="912813">
                        <a:spcBef>
                          <a:spcPct val="20000"/>
                        </a:spcBef>
                        <a:defRPr kumimoji="1" sz="3600">
                          <a:solidFill>
                            <a:schemeClr val="tx1"/>
                          </a:solidFill>
                          <a:latin typeface="Arial" pitchFamily="34" charset="0"/>
                          <a:ea typeface="新細明體" pitchFamily="18" charset="-120"/>
                        </a:defRPr>
                      </a:lvl4pPr>
                      <a:lvl5pPr defTabSz="912813">
                        <a:spcBef>
                          <a:spcPct val="20000"/>
                        </a:spcBef>
                        <a:defRPr kumimoji="1" sz="3600">
                          <a:solidFill>
                            <a:schemeClr val="tx1"/>
                          </a:solidFill>
                          <a:latin typeface="Arial" pitchFamily="34" charset="0"/>
                          <a:ea typeface="新細明體" pitchFamily="18" charset="-120"/>
                        </a:defRPr>
                      </a:lvl5pPr>
                      <a:lvl6pPr marL="2282825" indent="3175" defTabSz="912813" eaLnBrk="0" fontAlgn="base" hangingPunct="0">
                        <a:spcBef>
                          <a:spcPct val="20000"/>
                        </a:spcBef>
                        <a:spcAft>
                          <a:spcPct val="0"/>
                        </a:spcAft>
                        <a:defRPr kumimoji="1" sz="3600">
                          <a:solidFill>
                            <a:schemeClr val="tx1"/>
                          </a:solidFill>
                          <a:latin typeface="Arial" pitchFamily="34" charset="0"/>
                          <a:ea typeface="新細明體" pitchFamily="18" charset="-120"/>
                        </a:defRPr>
                      </a:lvl6pPr>
                      <a:lvl7pPr marL="2740025" indent="3175" defTabSz="912813" eaLnBrk="0" fontAlgn="base" hangingPunct="0">
                        <a:spcBef>
                          <a:spcPct val="20000"/>
                        </a:spcBef>
                        <a:spcAft>
                          <a:spcPct val="0"/>
                        </a:spcAft>
                        <a:defRPr kumimoji="1" sz="3600">
                          <a:solidFill>
                            <a:schemeClr val="tx1"/>
                          </a:solidFill>
                          <a:latin typeface="Arial" pitchFamily="34" charset="0"/>
                          <a:ea typeface="新細明體" pitchFamily="18" charset="-120"/>
                        </a:defRPr>
                      </a:lvl7pPr>
                      <a:lvl8pPr marL="3197225" indent="3175" defTabSz="912813" eaLnBrk="0" fontAlgn="base" hangingPunct="0">
                        <a:spcBef>
                          <a:spcPct val="20000"/>
                        </a:spcBef>
                        <a:spcAft>
                          <a:spcPct val="0"/>
                        </a:spcAft>
                        <a:defRPr kumimoji="1" sz="3600">
                          <a:solidFill>
                            <a:schemeClr val="tx1"/>
                          </a:solidFill>
                          <a:latin typeface="Arial" pitchFamily="34" charset="0"/>
                          <a:ea typeface="新細明體" pitchFamily="18" charset="-120"/>
                        </a:defRPr>
                      </a:lvl8pPr>
                      <a:lvl9pPr marL="3654425" indent="3175" defTabSz="912813" eaLnBrk="0" fontAlgn="base" hangingPunct="0">
                        <a:spcBef>
                          <a:spcPct val="20000"/>
                        </a:spcBef>
                        <a:spcAft>
                          <a:spcPct val="0"/>
                        </a:spcAft>
                        <a:defRPr kumimoji="1" sz="3600">
                          <a:solidFill>
                            <a:schemeClr val="tx1"/>
                          </a:solidFill>
                          <a:latin typeface="Arial" pitchFamily="34" charset="0"/>
                          <a:ea typeface="新細明體" pitchFamily="18" charset="-120"/>
                        </a:defRPr>
                      </a:lvl9pPr>
                    </a:lstStyle>
                    <a:p>
                      <a:pPr marL="0" marR="0" lvl="0" indent="0" algn="ctr" defTabSz="912813" rtl="0" eaLnBrk="1" fontAlgn="base" latinLnBrk="0" hangingPunct="1">
                        <a:lnSpc>
                          <a:spcPct val="100000"/>
                        </a:lnSpc>
                        <a:spcBef>
                          <a:spcPct val="0"/>
                        </a:spcBef>
                        <a:spcAft>
                          <a:spcPct val="0"/>
                        </a:spcAft>
                        <a:buClrTx/>
                        <a:buSzTx/>
                        <a:buFontTx/>
                        <a:buNone/>
                        <a:tabLst/>
                      </a:pPr>
                      <a:r>
                        <a:rPr kumimoji="0" lang="en-US" altLang="zh-TW" sz="2400" b="1" i="0" u="none" strike="noStrike" cap="none" normalizeH="0" baseline="0" smtClean="0">
                          <a:ln>
                            <a:noFill/>
                          </a:ln>
                          <a:solidFill>
                            <a:srgbClr val="000000"/>
                          </a:solidFill>
                          <a:effectLst/>
                          <a:latin typeface="Times New Roman" pitchFamily="18" charset="0"/>
                          <a:ea typeface="微軟正黑體" pitchFamily="34" charset="-120"/>
                          <a:cs typeface="Times New Roman" pitchFamily="18" charset="0"/>
                        </a:rPr>
                        <a:t>●*</a:t>
                      </a:r>
                      <a:r>
                        <a:rPr kumimoji="0" lang="en-US" altLang="zh-TW" sz="2400" b="1" i="0" u="none" strike="noStrike" cap="none" normalizeH="0" baseline="0" smtClean="0">
                          <a:ln>
                            <a:noFill/>
                          </a:ln>
                          <a:solidFill>
                            <a:srgbClr val="000000"/>
                          </a:solidFill>
                          <a:effectLst/>
                          <a:latin typeface="新細明體" pitchFamily="18" charset="-120"/>
                          <a:ea typeface="微軟正黑體" pitchFamily="34" charset="-120"/>
                          <a:cs typeface="新細明體" pitchFamily="18" charset="-120"/>
                        </a:rPr>
                        <a:t>/</a:t>
                      </a:r>
                      <a:r>
                        <a:rPr kumimoji="0" lang="en-US" altLang="zh-TW" sz="2400" b="1" i="0" u="none" strike="noStrike" cap="none" normalizeH="0" baseline="0" smtClean="0">
                          <a:ln>
                            <a:noFill/>
                          </a:ln>
                          <a:solidFill>
                            <a:srgbClr val="000000"/>
                          </a:solidFill>
                          <a:effectLst/>
                          <a:latin typeface="Times New Roman" pitchFamily="18" charset="0"/>
                          <a:ea typeface="微軟正黑體" pitchFamily="34" charset="-120"/>
                          <a:cs typeface="Times New Roman" pitchFamily="18" charset="0"/>
                        </a:rPr>
                        <a:t>○</a:t>
                      </a:r>
                      <a:endParaRPr kumimoji="0" lang="zh-TW" altLang="zh-TW" sz="2400" b="1" i="0" u="none" strike="noStrike" cap="none" normalizeH="0" baseline="0" smtClean="0">
                        <a:ln>
                          <a:noFill/>
                        </a:ln>
                        <a:solidFill>
                          <a:srgbClr val="000000"/>
                        </a:solidFill>
                        <a:effectLst/>
                        <a:latin typeface="Calibri" pitchFamily="34" charset="0"/>
                        <a:ea typeface="微軟正黑體" pitchFamily="34" charset="-120"/>
                        <a:cs typeface="Times New Roman" pitchFamily="18" charset="0"/>
                      </a:endParaRPr>
                    </a:p>
                  </a:txBody>
                  <a:tcPr marL="35564" marR="35564" marT="0" marB="0" anchor="ctr"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solidFill>
                      <a:srgbClr val="FFE1E1"/>
                    </a:solidFill>
                  </a:tcPr>
                </a:tc>
                <a:tc>
                  <a:txBody>
                    <a:bodyPr/>
                    <a:lstStyle>
                      <a:lvl1pPr defTabSz="912813">
                        <a:spcBef>
                          <a:spcPct val="20000"/>
                        </a:spcBef>
                        <a:defRPr kumimoji="1" sz="5800">
                          <a:solidFill>
                            <a:schemeClr val="tx1"/>
                          </a:solidFill>
                          <a:latin typeface="Arial" pitchFamily="34" charset="0"/>
                          <a:ea typeface="新細明體" pitchFamily="18" charset="-120"/>
                        </a:defRPr>
                      </a:lvl1pPr>
                      <a:lvl2pPr defTabSz="912813">
                        <a:spcBef>
                          <a:spcPct val="20000"/>
                        </a:spcBef>
                        <a:defRPr kumimoji="1" sz="5000">
                          <a:solidFill>
                            <a:schemeClr val="tx1"/>
                          </a:solidFill>
                          <a:latin typeface="Arial" pitchFamily="34" charset="0"/>
                          <a:ea typeface="新細明體" pitchFamily="18" charset="-120"/>
                        </a:defRPr>
                      </a:lvl2pPr>
                      <a:lvl3pPr defTabSz="912813">
                        <a:spcBef>
                          <a:spcPct val="20000"/>
                        </a:spcBef>
                        <a:defRPr kumimoji="1" sz="4400">
                          <a:solidFill>
                            <a:schemeClr val="tx1"/>
                          </a:solidFill>
                          <a:latin typeface="Arial" pitchFamily="34" charset="0"/>
                          <a:ea typeface="新細明體" pitchFamily="18" charset="-120"/>
                        </a:defRPr>
                      </a:lvl3pPr>
                      <a:lvl4pPr defTabSz="912813">
                        <a:spcBef>
                          <a:spcPct val="20000"/>
                        </a:spcBef>
                        <a:defRPr kumimoji="1" sz="3600">
                          <a:solidFill>
                            <a:schemeClr val="tx1"/>
                          </a:solidFill>
                          <a:latin typeface="Arial" pitchFamily="34" charset="0"/>
                          <a:ea typeface="新細明體" pitchFamily="18" charset="-120"/>
                        </a:defRPr>
                      </a:lvl4pPr>
                      <a:lvl5pPr defTabSz="912813">
                        <a:spcBef>
                          <a:spcPct val="20000"/>
                        </a:spcBef>
                        <a:defRPr kumimoji="1" sz="3600">
                          <a:solidFill>
                            <a:schemeClr val="tx1"/>
                          </a:solidFill>
                          <a:latin typeface="Arial" pitchFamily="34" charset="0"/>
                          <a:ea typeface="新細明體" pitchFamily="18" charset="-120"/>
                        </a:defRPr>
                      </a:lvl5pPr>
                      <a:lvl6pPr marL="2282825" indent="3175" defTabSz="912813" eaLnBrk="0" fontAlgn="base" hangingPunct="0">
                        <a:spcBef>
                          <a:spcPct val="20000"/>
                        </a:spcBef>
                        <a:spcAft>
                          <a:spcPct val="0"/>
                        </a:spcAft>
                        <a:defRPr kumimoji="1" sz="3600">
                          <a:solidFill>
                            <a:schemeClr val="tx1"/>
                          </a:solidFill>
                          <a:latin typeface="Arial" pitchFamily="34" charset="0"/>
                          <a:ea typeface="新細明體" pitchFamily="18" charset="-120"/>
                        </a:defRPr>
                      </a:lvl6pPr>
                      <a:lvl7pPr marL="2740025" indent="3175" defTabSz="912813" eaLnBrk="0" fontAlgn="base" hangingPunct="0">
                        <a:spcBef>
                          <a:spcPct val="20000"/>
                        </a:spcBef>
                        <a:spcAft>
                          <a:spcPct val="0"/>
                        </a:spcAft>
                        <a:defRPr kumimoji="1" sz="3600">
                          <a:solidFill>
                            <a:schemeClr val="tx1"/>
                          </a:solidFill>
                          <a:latin typeface="Arial" pitchFamily="34" charset="0"/>
                          <a:ea typeface="新細明體" pitchFamily="18" charset="-120"/>
                        </a:defRPr>
                      </a:lvl7pPr>
                      <a:lvl8pPr marL="3197225" indent="3175" defTabSz="912813" eaLnBrk="0" fontAlgn="base" hangingPunct="0">
                        <a:spcBef>
                          <a:spcPct val="20000"/>
                        </a:spcBef>
                        <a:spcAft>
                          <a:spcPct val="0"/>
                        </a:spcAft>
                        <a:defRPr kumimoji="1" sz="3600">
                          <a:solidFill>
                            <a:schemeClr val="tx1"/>
                          </a:solidFill>
                          <a:latin typeface="Arial" pitchFamily="34" charset="0"/>
                          <a:ea typeface="新細明體" pitchFamily="18" charset="-120"/>
                        </a:defRPr>
                      </a:lvl8pPr>
                      <a:lvl9pPr marL="3654425" indent="3175" defTabSz="912813" eaLnBrk="0" fontAlgn="base" hangingPunct="0">
                        <a:spcBef>
                          <a:spcPct val="20000"/>
                        </a:spcBef>
                        <a:spcAft>
                          <a:spcPct val="0"/>
                        </a:spcAft>
                        <a:defRPr kumimoji="1" sz="3600">
                          <a:solidFill>
                            <a:schemeClr val="tx1"/>
                          </a:solidFill>
                          <a:latin typeface="Arial" pitchFamily="34" charset="0"/>
                          <a:ea typeface="新細明體" pitchFamily="18" charset="-120"/>
                        </a:defRPr>
                      </a:lvl9pPr>
                    </a:lstStyle>
                    <a:p>
                      <a:pPr marL="0" marR="0" lvl="0" indent="0" algn="ctr" defTabSz="912813" rtl="0" eaLnBrk="1" fontAlgn="base" latinLnBrk="0" hangingPunct="1">
                        <a:lnSpc>
                          <a:spcPct val="100000"/>
                        </a:lnSpc>
                        <a:spcBef>
                          <a:spcPct val="0"/>
                        </a:spcBef>
                        <a:spcAft>
                          <a:spcPct val="0"/>
                        </a:spcAft>
                        <a:buClrTx/>
                        <a:buSzTx/>
                        <a:buFontTx/>
                        <a:buNone/>
                        <a:tabLst/>
                      </a:pPr>
                      <a:r>
                        <a:rPr kumimoji="0" lang="en-US" altLang="zh-TW" sz="2400" b="1" i="0" u="none" strike="noStrike" cap="none" normalizeH="0" baseline="0" smtClean="0">
                          <a:ln>
                            <a:noFill/>
                          </a:ln>
                          <a:solidFill>
                            <a:srgbClr val="000000"/>
                          </a:solidFill>
                          <a:effectLst/>
                          <a:latin typeface="Times New Roman" pitchFamily="18" charset="0"/>
                          <a:ea typeface="微軟正黑體" pitchFamily="34" charset="-120"/>
                          <a:cs typeface="Times New Roman" pitchFamily="18" charset="0"/>
                        </a:rPr>
                        <a:t>●</a:t>
                      </a:r>
                      <a:endParaRPr kumimoji="0" lang="zh-TW" altLang="zh-TW" sz="2400" b="1" i="0" u="none" strike="noStrike" cap="none" normalizeH="0" baseline="0" smtClean="0">
                        <a:ln>
                          <a:noFill/>
                        </a:ln>
                        <a:solidFill>
                          <a:srgbClr val="000000"/>
                        </a:solidFill>
                        <a:effectLst/>
                        <a:latin typeface="Calibri" pitchFamily="34" charset="0"/>
                        <a:ea typeface="微軟正黑體" pitchFamily="34" charset="-120"/>
                        <a:cs typeface="Times New Roman" pitchFamily="18" charset="0"/>
                      </a:endParaRPr>
                    </a:p>
                  </a:txBody>
                  <a:tcPr marL="35564" marR="35564" marT="0" marB="0" anchor="ctr"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solidFill>
                      <a:srgbClr val="FFE1E1"/>
                    </a:solidFill>
                  </a:tcPr>
                </a:tc>
                <a:tc>
                  <a:txBody>
                    <a:bodyPr/>
                    <a:lstStyle>
                      <a:lvl1pPr defTabSz="912813">
                        <a:spcBef>
                          <a:spcPct val="20000"/>
                        </a:spcBef>
                        <a:defRPr kumimoji="1" sz="5800">
                          <a:solidFill>
                            <a:schemeClr val="tx1"/>
                          </a:solidFill>
                          <a:latin typeface="Arial" pitchFamily="34" charset="0"/>
                          <a:ea typeface="新細明體" pitchFamily="18" charset="-120"/>
                        </a:defRPr>
                      </a:lvl1pPr>
                      <a:lvl2pPr defTabSz="912813">
                        <a:spcBef>
                          <a:spcPct val="20000"/>
                        </a:spcBef>
                        <a:defRPr kumimoji="1" sz="5000">
                          <a:solidFill>
                            <a:schemeClr val="tx1"/>
                          </a:solidFill>
                          <a:latin typeface="Arial" pitchFamily="34" charset="0"/>
                          <a:ea typeface="新細明體" pitchFamily="18" charset="-120"/>
                        </a:defRPr>
                      </a:lvl2pPr>
                      <a:lvl3pPr defTabSz="912813">
                        <a:spcBef>
                          <a:spcPct val="20000"/>
                        </a:spcBef>
                        <a:defRPr kumimoji="1" sz="4400">
                          <a:solidFill>
                            <a:schemeClr val="tx1"/>
                          </a:solidFill>
                          <a:latin typeface="Arial" pitchFamily="34" charset="0"/>
                          <a:ea typeface="新細明體" pitchFamily="18" charset="-120"/>
                        </a:defRPr>
                      </a:lvl3pPr>
                      <a:lvl4pPr defTabSz="912813">
                        <a:spcBef>
                          <a:spcPct val="20000"/>
                        </a:spcBef>
                        <a:defRPr kumimoji="1" sz="3600">
                          <a:solidFill>
                            <a:schemeClr val="tx1"/>
                          </a:solidFill>
                          <a:latin typeface="Arial" pitchFamily="34" charset="0"/>
                          <a:ea typeface="新細明體" pitchFamily="18" charset="-120"/>
                        </a:defRPr>
                      </a:lvl4pPr>
                      <a:lvl5pPr defTabSz="912813">
                        <a:spcBef>
                          <a:spcPct val="20000"/>
                        </a:spcBef>
                        <a:defRPr kumimoji="1" sz="3600">
                          <a:solidFill>
                            <a:schemeClr val="tx1"/>
                          </a:solidFill>
                          <a:latin typeface="Arial" pitchFamily="34" charset="0"/>
                          <a:ea typeface="新細明體" pitchFamily="18" charset="-120"/>
                        </a:defRPr>
                      </a:lvl5pPr>
                      <a:lvl6pPr marL="2282825" indent="3175" defTabSz="912813" eaLnBrk="0" fontAlgn="base" hangingPunct="0">
                        <a:spcBef>
                          <a:spcPct val="20000"/>
                        </a:spcBef>
                        <a:spcAft>
                          <a:spcPct val="0"/>
                        </a:spcAft>
                        <a:defRPr kumimoji="1" sz="3600">
                          <a:solidFill>
                            <a:schemeClr val="tx1"/>
                          </a:solidFill>
                          <a:latin typeface="Arial" pitchFamily="34" charset="0"/>
                          <a:ea typeface="新細明體" pitchFamily="18" charset="-120"/>
                        </a:defRPr>
                      </a:lvl6pPr>
                      <a:lvl7pPr marL="2740025" indent="3175" defTabSz="912813" eaLnBrk="0" fontAlgn="base" hangingPunct="0">
                        <a:spcBef>
                          <a:spcPct val="20000"/>
                        </a:spcBef>
                        <a:spcAft>
                          <a:spcPct val="0"/>
                        </a:spcAft>
                        <a:defRPr kumimoji="1" sz="3600">
                          <a:solidFill>
                            <a:schemeClr val="tx1"/>
                          </a:solidFill>
                          <a:latin typeface="Arial" pitchFamily="34" charset="0"/>
                          <a:ea typeface="新細明體" pitchFamily="18" charset="-120"/>
                        </a:defRPr>
                      </a:lvl7pPr>
                      <a:lvl8pPr marL="3197225" indent="3175" defTabSz="912813" eaLnBrk="0" fontAlgn="base" hangingPunct="0">
                        <a:spcBef>
                          <a:spcPct val="20000"/>
                        </a:spcBef>
                        <a:spcAft>
                          <a:spcPct val="0"/>
                        </a:spcAft>
                        <a:defRPr kumimoji="1" sz="3600">
                          <a:solidFill>
                            <a:schemeClr val="tx1"/>
                          </a:solidFill>
                          <a:latin typeface="Arial" pitchFamily="34" charset="0"/>
                          <a:ea typeface="新細明體" pitchFamily="18" charset="-120"/>
                        </a:defRPr>
                      </a:lvl8pPr>
                      <a:lvl9pPr marL="3654425" indent="3175" defTabSz="912813" eaLnBrk="0" fontAlgn="base" hangingPunct="0">
                        <a:spcBef>
                          <a:spcPct val="20000"/>
                        </a:spcBef>
                        <a:spcAft>
                          <a:spcPct val="0"/>
                        </a:spcAft>
                        <a:defRPr kumimoji="1" sz="3600">
                          <a:solidFill>
                            <a:schemeClr val="tx1"/>
                          </a:solidFill>
                          <a:latin typeface="Arial" pitchFamily="34" charset="0"/>
                          <a:ea typeface="新細明體" pitchFamily="18" charset="-120"/>
                        </a:defRPr>
                      </a:lvl9pPr>
                    </a:lstStyle>
                    <a:p>
                      <a:pPr marL="0" marR="0" lvl="0" indent="0" algn="ctr" defTabSz="912813" rtl="0" eaLnBrk="1" fontAlgn="base" latinLnBrk="0" hangingPunct="1">
                        <a:lnSpc>
                          <a:spcPct val="100000"/>
                        </a:lnSpc>
                        <a:spcBef>
                          <a:spcPct val="0"/>
                        </a:spcBef>
                        <a:spcAft>
                          <a:spcPct val="0"/>
                        </a:spcAft>
                        <a:buClrTx/>
                        <a:buSzTx/>
                        <a:buFontTx/>
                        <a:buNone/>
                        <a:tabLst/>
                      </a:pPr>
                      <a:r>
                        <a:rPr kumimoji="0" lang="en-US" altLang="zh-TW" sz="2400" b="1" i="0" u="none" strike="noStrike" cap="none" normalizeH="0" baseline="0" smtClean="0">
                          <a:ln>
                            <a:noFill/>
                          </a:ln>
                          <a:solidFill>
                            <a:srgbClr val="FF0000"/>
                          </a:solidFill>
                          <a:effectLst/>
                          <a:latin typeface="Times New Roman" pitchFamily="18" charset="0"/>
                          <a:ea typeface="微軟正黑體" pitchFamily="34" charset="-120"/>
                          <a:cs typeface="Times New Roman" pitchFamily="18" charset="0"/>
                        </a:rPr>
                        <a:t>●*</a:t>
                      </a:r>
                      <a:r>
                        <a:rPr kumimoji="0" lang="en-US" altLang="zh-TW" sz="2400" b="1" i="0" u="none" strike="noStrike" cap="none" normalizeH="0" baseline="0" smtClean="0">
                          <a:ln>
                            <a:noFill/>
                          </a:ln>
                          <a:solidFill>
                            <a:srgbClr val="FF0000"/>
                          </a:solidFill>
                          <a:effectLst/>
                          <a:latin typeface="新細明體" pitchFamily="18" charset="-120"/>
                          <a:ea typeface="微軟正黑體" pitchFamily="34" charset="-120"/>
                          <a:cs typeface="新細明體" pitchFamily="18" charset="-120"/>
                        </a:rPr>
                        <a:t>/</a:t>
                      </a:r>
                      <a:r>
                        <a:rPr kumimoji="0" lang="en-US" altLang="zh-TW" sz="2400" b="1" i="0" u="none" strike="noStrike" cap="none" normalizeH="0" baseline="0" smtClean="0">
                          <a:ln>
                            <a:noFill/>
                          </a:ln>
                          <a:solidFill>
                            <a:srgbClr val="FF0000"/>
                          </a:solidFill>
                          <a:effectLst/>
                          <a:latin typeface="Times New Roman" pitchFamily="18" charset="0"/>
                          <a:ea typeface="微軟正黑體" pitchFamily="34" charset="-120"/>
                          <a:cs typeface="Times New Roman" pitchFamily="18" charset="0"/>
                        </a:rPr>
                        <a:t>○</a:t>
                      </a:r>
                      <a:endParaRPr kumimoji="0" lang="zh-TW" altLang="zh-TW" sz="2400" b="1" i="0" u="none" strike="noStrike" cap="none" normalizeH="0" baseline="0" smtClean="0">
                        <a:ln>
                          <a:noFill/>
                        </a:ln>
                        <a:solidFill>
                          <a:srgbClr val="000000"/>
                        </a:solidFill>
                        <a:effectLst/>
                        <a:latin typeface="Calibri" pitchFamily="34" charset="0"/>
                        <a:ea typeface="微軟正黑體" pitchFamily="34" charset="-120"/>
                        <a:cs typeface="Times New Roman" pitchFamily="18" charset="0"/>
                      </a:endParaRPr>
                    </a:p>
                  </a:txBody>
                  <a:tcPr marL="35564" marR="35564" marT="0" marB="0" anchor="ctr"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solidFill>
                      <a:srgbClr val="FFE1E1"/>
                    </a:solidFill>
                  </a:tcPr>
                </a:tc>
                <a:tc vMerge="1">
                  <a:txBody>
                    <a:bodyPr/>
                    <a:lstStyle/>
                    <a:p>
                      <a:endParaRPr lang="zh-TW" altLang="en-US"/>
                    </a:p>
                  </a:txBody>
                  <a:tcPr/>
                </a:tc>
                <a:tc>
                  <a:txBody>
                    <a:bodyPr/>
                    <a:lstStyle>
                      <a:lvl1pPr defTabSz="912813">
                        <a:spcBef>
                          <a:spcPct val="20000"/>
                        </a:spcBef>
                        <a:defRPr kumimoji="1" sz="5800">
                          <a:solidFill>
                            <a:schemeClr val="tx1"/>
                          </a:solidFill>
                          <a:latin typeface="Arial" pitchFamily="34" charset="0"/>
                          <a:ea typeface="新細明體" pitchFamily="18" charset="-120"/>
                        </a:defRPr>
                      </a:lvl1pPr>
                      <a:lvl2pPr defTabSz="912813">
                        <a:spcBef>
                          <a:spcPct val="20000"/>
                        </a:spcBef>
                        <a:defRPr kumimoji="1" sz="5000">
                          <a:solidFill>
                            <a:schemeClr val="tx1"/>
                          </a:solidFill>
                          <a:latin typeface="Arial" pitchFamily="34" charset="0"/>
                          <a:ea typeface="新細明體" pitchFamily="18" charset="-120"/>
                        </a:defRPr>
                      </a:lvl2pPr>
                      <a:lvl3pPr defTabSz="912813">
                        <a:spcBef>
                          <a:spcPct val="20000"/>
                        </a:spcBef>
                        <a:defRPr kumimoji="1" sz="4400">
                          <a:solidFill>
                            <a:schemeClr val="tx1"/>
                          </a:solidFill>
                          <a:latin typeface="Arial" pitchFamily="34" charset="0"/>
                          <a:ea typeface="新細明體" pitchFamily="18" charset="-120"/>
                        </a:defRPr>
                      </a:lvl3pPr>
                      <a:lvl4pPr defTabSz="912813">
                        <a:spcBef>
                          <a:spcPct val="20000"/>
                        </a:spcBef>
                        <a:defRPr kumimoji="1" sz="3600">
                          <a:solidFill>
                            <a:schemeClr val="tx1"/>
                          </a:solidFill>
                          <a:latin typeface="Arial" pitchFamily="34" charset="0"/>
                          <a:ea typeface="新細明體" pitchFamily="18" charset="-120"/>
                        </a:defRPr>
                      </a:lvl4pPr>
                      <a:lvl5pPr defTabSz="912813">
                        <a:spcBef>
                          <a:spcPct val="20000"/>
                        </a:spcBef>
                        <a:defRPr kumimoji="1" sz="3600">
                          <a:solidFill>
                            <a:schemeClr val="tx1"/>
                          </a:solidFill>
                          <a:latin typeface="Arial" pitchFamily="34" charset="0"/>
                          <a:ea typeface="新細明體" pitchFamily="18" charset="-120"/>
                        </a:defRPr>
                      </a:lvl5pPr>
                      <a:lvl6pPr marL="2282825" indent="3175" defTabSz="912813" eaLnBrk="0" fontAlgn="base" hangingPunct="0">
                        <a:spcBef>
                          <a:spcPct val="20000"/>
                        </a:spcBef>
                        <a:spcAft>
                          <a:spcPct val="0"/>
                        </a:spcAft>
                        <a:defRPr kumimoji="1" sz="3600">
                          <a:solidFill>
                            <a:schemeClr val="tx1"/>
                          </a:solidFill>
                          <a:latin typeface="Arial" pitchFamily="34" charset="0"/>
                          <a:ea typeface="新細明體" pitchFamily="18" charset="-120"/>
                        </a:defRPr>
                      </a:lvl6pPr>
                      <a:lvl7pPr marL="2740025" indent="3175" defTabSz="912813" eaLnBrk="0" fontAlgn="base" hangingPunct="0">
                        <a:spcBef>
                          <a:spcPct val="20000"/>
                        </a:spcBef>
                        <a:spcAft>
                          <a:spcPct val="0"/>
                        </a:spcAft>
                        <a:defRPr kumimoji="1" sz="3600">
                          <a:solidFill>
                            <a:schemeClr val="tx1"/>
                          </a:solidFill>
                          <a:latin typeface="Arial" pitchFamily="34" charset="0"/>
                          <a:ea typeface="新細明體" pitchFamily="18" charset="-120"/>
                        </a:defRPr>
                      </a:lvl7pPr>
                      <a:lvl8pPr marL="3197225" indent="3175" defTabSz="912813" eaLnBrk="0" fontAlgn="base" hangingPunct="0">
                        <a:spcBef>
                          <a:spcPct val="20000"/>
                        </a:spcBef>
                        <a:spcAft>
                          <a:spcPct val="0"/>
                        </a:spcAft>
                        <a:defRPr kumimoji="1" sz="3600">
                          <a:solidFill>
                            <a:schemeClr val="tx1"/>
                          </a:solidFill>
                          <a:latin typeface="Arial" pitchFamily="34" charset="0"/>
                          <a:ea typeface="新細明體" pitchFamily="18" charset="-120"/>
                        </a:defRPr>
                      </a:lvl8pPr>
                      <a:lvl9pPr marL="3654425" indent="3175" defTabSz="912813" eaLnBrk="0" fontAlgn="base" hangingPunct="0">
                        <a:spcBef>
                          <a:spcPct val="20000"/>
                        </a:spcBef>
                        <a:spcAft>
                          <a:spcPct val="0"/>
                        </a:spcAft>
                        <a:defRPr kumimoji="1" sz="3600">
                          <a:solidFill>
                            <a:schemeClr val="tx1"/>
                          </a:solidFill>
                          <a:latin typeface="Arial" pitchFamily="34" charset="0"/>
                          <a:ea typeface="新細明體" pitchFamily="18" charset="-120"/>
                        </a:defRPr>
                      </a:lvl9pPr>
                    </a:lstStyle>
                    <a:p>
                      <a:pPr marL="0" marR="0" lvl="0" indent="0" algn="ctr" defTabSz="912813" rtl="0" eaLnBrk="1" fontAlgn="base" latinLnBrk="0" hangingPunct="1">
                        <a:lnSpc>
                          <a:spcPct val="100000"/>
                        </a:lnSpc>
                        <a:spcBef>
                          <a:spcPct val="0"/>
                        </a:spcBef>
                        <a:spcAft>
                          <a:spcPct val="0"/>
                        </a:spcAft>
                        <a:buClrTx/>
                        <a:buSzTx/>
                        <a:buFontTx/>
                        <a:buNone/>
                        <a:tabLst/>
                      </a:pPr>
                      <a:r>
                        <a:rPr kumimoji="0" lang="zh-TW" altLang="zh-TW" sz="2400" b="1" i="0" u="none" strike="noStrike" cap="none" normalizeH="0" baseline="0" smtClean="0">
                          <a:ln>
                            <a:noFill/>
                          </a:ln>
                          <a:solidFill>
                            <a:srgbClr val="000000"/>
                          </a:solidFill>
                          <a:effectLst/>
                          <a:latin typeface="Calibri" pitchFamily="34" charset="0"/>
                          <a:ea typeface="新細明體" pitchFamily="18" charset="-120"/>
                        </a:rPr>
                        <a:t>╳</a:t>
                      </a:r>
                      <a:endParaRPr kumimoji="0" lang="zh-TW" altLang="zh-TW" sz="2400" b="1" i="0" u="none" strike="noStrike" cap="none" normalizeH="0" baseline="0" smtClean="0">
                        <a:ln>
                          <a:noFill/>
                        </a:ln>
                        <a:solidFill>
                          <a:srgbClr val="000000"/>
                        </a:solidFill>
                        <a:effectLst/>
                        <a:latin typeface="Calibri" pitchFamily="34" charset="0"/>
                        <a:ea typeface="微軟正黑體" pitchFamily="34" charset="-120"/>
                        <a:cs typeface="Times New Roman" pitchFamily="18" charset="0"/>
                      </a:endParaRPr>
                    </a:p>
                  </a:txBody>
                  <a:tcPr marL="35564" marR="35564" marT="0" marB="0" anchor="ctr"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solidFill>
                      <a:srgbClr val="FFE1E1"/>
                    </a:solidFill>
                  </a:tcPr>
                </a:tc>
                <a:tc>
                  <a:txBody>
                    <a:bodyPr/>
                    <a:lstStyle>
                      <a:lvl1pPr defTabSz="912813">
                        <a:spcBef>
                          <a:spcPct val="20000"/>
                        </a:spcBef>
                        <a:defRPr kumimoji="1" sz="5800">
                          <a:solidFill>
                            <a:schemeClr val="tx1"/>
                          </a:solidFill>
                          <a:latin typeface="Arial" pitchFamily="34" charset="0"/>
                          <a:ea typeface="新細明體" pitchFamily="18" charset="-120"/>
                        </a:defRPr>
                      </a:lvl1pPr>
                      <a:lvl2pPr defTabSz="912813">
                        <a:spcBef>
                          <a:spcPct val="20000"/>
                        </a:spcBef>
                        <a:defRPr kumimoji="1" sz="5000">
                          <a:solidFill>
                            <a:schemeClr val="tx1"/>
                          </a:solidFill>
                          <a:latin typeface="Arial" pitchFamily="34" charset="0"/>
                          <a:ea typeface="新細明體" pitchFamily="18" charset="-120"/>
                        </a:defRPr>
                      </a:lvl2pPr>
                      <a:lvl3pPr defTabSz="912813">
                        <a:spcBef>
                          <a:spcPct val="20000"/>
                        </a:spcBef>
                        <a:defRPr kumimoji="1" sz="4400">
                          <a:solidFill>
                            <a:schemeClr val="tx1"/>
                          </a:solidFill>
                          <a:latin typeface="Arial" pitchFamily="34" charset="0"/>
                          <a:ea typeface="新細明體" pitchFamily="18" charset="-120"/>
                        </a:defRPr>
                      </a:lvl3pPr>
                      <a:lvl4pPr defTabSz="912813">
                        <a:spcBef>
                          <a:spcPct val="20000"/>
                        </a:spcBef>
                        <a:defRPr kumimoji="1" sz="3600">
                          <a:solidFill>
                            <a:schemeClr val="tx1"/>
                          </a:solidFill>
                          <a:latin typeface="Arial" pitchFamily="34" charset="0"/>
                          <a:ea typeface="新細明體" pitchFamily="18" charset="-120"/>
                        </a:defRPr>
                      </a:lvl4pPr>
                      <a:lvl5pPr defTabSz="912813">
                        <a:spcBef>
                          <a:spcPct val="20000"/>
                        </a:spcBef>
                        <a:defRPr kumimoji="1" sz="3600">
                          <a:solidFill>
                            <a:schemeClr val="tx1"/>
                          </a:solidFill>
                          <a:latin typeface="Arial" pitchFamily="34" charset="0"/>
                          <a:ea typeface="新細明體" pitchFamily="18" charset="-120"/>
                        </a:defRPr>
                      </a:lvl5pPr>
                      <a:lvl6pPr marL="2282825" indent="3175" defTabSz="912813" eaLnBrk="0" fontAlgn="base" hangingPunct="0">
                        <a:spcBef>
                          <a:spcPct val="20000"/>
                        </a:spcBef>
                        <a:spcAft>
                          <a:spcPct val="0"/>
                        </a:spcAft>
                        <a:defRPr kumimoji="1" sz="3600">
                          <a:solidFill>
                            <a:schemeClr val="tx1"/>
                          </a:solidFill>
                          <a:latin typeface="Arial" pitchFamily="34" charset="0"/>
                          <a:ea typeface="新細明體" pitchFamily="18" charset="-120"/>
                        </a:defRPr>
                      </a:lvl6pPr>
                      <a:lvl7pPr marL="2740025" indent="3175" defTabSz="912813" eaLnBrk="0" fontAlgn="base" hangingPunct="0">
                        <a:spcBef>
                          <a:spcPct val="20000"/>
                        </a:spcBef>
                        <a:spcAft>
                          <a:spcPct val="0"/>
                        </a:spcAft>
                        <a:defRPr kumimoji="1" sz="3600">
                          <a:solidFill>
                            <a:schemeClr val="tx1"/>
                          </a:solidFill>
                          <a:latin typeface="Arial" pitchFamily="34" charset="0"/>
                          <a:ea typeface="新細明體" pitchFamily="18" charset="-120"/>
                        </a:defRPr>
                      </a:lvl7pPr>
                      <a:lvl8pPr marL="3197225" indent="3175" defTabSz="912813" eaLnBrk="0" fontAlgn="base" hangingPunct="0">
                        <a:spcBef>
                          <a:spcPct val="20000"/>
                        </a:spcBef>
                        <a:spcAft>
                          <a:spcPct val="0"/>
                        </a:spcAft>
                        <a:defRPr kumimoji="1" sz="3600">
                          <a:solidFill>
                            <a:schemeClr val="tx1"/>
                          </a:solidFill>
                          <a:latin typeface="Arial" pitchFamily="34" charset="0"/>
                          <a:ea typeface="新細明體" pitchFamily="18" charset="-120"/>
                        </a:defRPr>
                      </a:lvl8pPr>
                      <a:lvl9pPr marL="3654425" indent="3175" defTabSz="912813" eaLnBrk="0" fontAlgn="base" hangingPunct="0">
                        <a:spcBef>
                          <a:spcPct val="20000"/>
                        </a:spcBef>
                        <a:spcAft>
                          <a:spcPct val="0"/>
                        </a:spcAft>
                        <a:defRPr kumimoji="1" sz="3600">
                          <a:solidFill>
                            <a:schemeClr val="tx1"/>
                          </a:solidFill>
                          <a:latin typeface="Arial" pitchFamily="34" charset="0"/>
                          <a:ea typeface="新細明體" pitchFamily="18" charset="-120"/>
                        </a:defRPr>
                      </a:lvl9pPr>
                    </a:lstStyle>
                    <a:p>
                      <a:pPr marL="0" marR="0" lvl="0" indent="0" algn="ctr" defTabSz="912813" rtl="0" eaLnBrk="1" fontAlgn="base" latinLnBrk="0" hangingPunct="1">
                        <a:lnSpc>
                          <a:spcPct val="100000"/>
                        </a:lnSpc>
                        <a:spcBef>
                          <a:spcPct val="0"/>
                        </a:spcBef>
                        <a:spcAft>
                          <a:spcPct val="0"/>
                        </a:spcAft>
                        <a:buClrTx/>
                        <a:buSzTx/>
                        <a:buFontTx/>
                        <a:buNone/>
                        <a:tabLst/>
                      </a:pPr>
                      <a:r>
                        <a:rPr kumimoji="0" lang="en-US" altLang="zh-TW" sz="2400" b="1" i="0" u="none" strike="noStrike" cap="none" normalizeH="0" baseline="0" smtClean="0">
                          <a:ln>
                            <a:noFill/>
                          </a:ln>
                          <a:solidFill>
                            <a:srgbClr val="000000"/>
                          </a:solidFill>
                          <a:effectLst/>
                          <a:latin typeface="Times New Roman" pitchFamily="18" charset="0"/>
                          <a:ea typeface="微軟正黑體" pitchFamily="34" charset="-120"/>
                          <a:cs typeface="Times New Roman" pitchFamily="18" charset="0"/>
                        </a:rPr>
                        <a:t>○*</a:t>
                      </a:r>
                      <a:endParaRPr kumimoji="0" lang="zh-TW" altLang="zh-TW" sz="2400" b="1" i="0" u="none" strike="noStrike" cap="none" normalizeH="0" baseline="0" smtClean="0">
                        <a:ln>
                          <a:noFill/>
                        </a:ln>
                        <a:solidFill>
                          <a:srgbClr val="000000"/>
                        </a:solidFill>
                        <a:effectLst/>
                        <a:latin typeface="Calibri" pitchFamily="34" charset="0"/>
                        <a:ea typeface="微軟正黑體" pitchFamily="34" charset="-120"/>
                        <a:cs typeface="Times New Roman" pitchFamily="18" charset="0"/>
                      </a:endParaRPr>
                    </a:p>
                  </a:txBody>
                  <a:tcPr marL="35564" marR="35564" marT="0" marB="0" anchor="ctr"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solidFill>
                      <a:srgbClr val="FFE1E1"/>
                    </a:solidFill>
                  </a:tcPr>
                </a:tc>
                <a:tc vMerge="1">
                  <a:txBody>
                    <a:bodyPr/>
                    <a:lstStyle/>
                    <a:p>
                      <a:endParaRPr lang="zh-TW" altLang="en-US"/>
                    </a:p>
                  </a:txBody>
                  <a:tcPr/>
                </a:tc>
                <a:tc vMerge="1">
                  <a:txBody>
                    <a:bodyPr/>
                    <a:lstStyle/>
                    <a:p>
                      <a:endParaRPr lang="zh-TW" altLang="en-US"/>
                    </a:p>
                  </a:txBody>
                  <a:tcPr/>
                </a:tc>
                <a:tc vMerge="1">
                  <a:txBody>
                    <a:bodyPr/>
                    <a:lstStyle/>
                    <a:p>
                      <a:endParaRPr lang="zh-TW" altLang="en-US"/>
                    </a:p>
                  </a:txBody>
                  <a:tcPr/>
                </a:tc>
              </a:tr>
              <a:tr h="1096963">
                <a:tc rowSpan="2">
                  <a:txBody>
                    <a:bodyPr/>
                    <a:lstStyle>
                      <a:lvl1pPr defTabSz="912813">
                        <a:spcBef>
                          <a:spcPct val="20000"/>
                        </a:spcBef>
                        <a:defRPr kumimoji="1" sz="5800">
                          <a:solidFill>
                            <a:schemeClr val="tx1"/>
                          </a:solidFill>
                          <a:latin typeface="Arial" pitchFamily="34" charset="0"/>
                          <a:ea typeface="新細明體" pitchFamily="18" charset="-120"/>
                        </a:defRPr>
                      </a:lvl1pPr>
                      <a:lvl2pPr defTabSz="912813">
                        <a:spcBef>
                          <a:spcPct val="20000"/>
                        </a:spcBef>
                        <a:defRPr kumimoji="1" sz="5000">
                          <a:solidFill>
                            <a:schemeClr val="tx1"/>
                          </a:solidFill>
                          <a:latin typeface="Arial" pitchFamily="34" charset="0"/>
                          <a:ea typeface="新細明體" pitchFamily="18" charset="-120"/>
                        </a:defRPr>
                      </a:lvl2pPr>
                      <a:lvl3pPr defTabSz="912813">
                        <a:spcBef>
                          <a:spcPct val="20000"/>
                        </a:spcBef>
                        <a:defRPr kumimoji="1" sz="4400">
                          <a:solidFill>
                            <a:schemeClr val="tx1"/>
                          </a:solidFill>
                          <a:latin typeface="Arial" pitchFamily="34" charset="0"/>
                          <a:ea typeface="新細明體" pitchFamily="18" charset="-120"/>
                        </a:defRPr>
                      </a:lvl3pPr>
                      <a:lvl4pPr defTabSz="912813">
                        <a:spcBef>
                          <a:spcPct val="20000"/>
                        </a:spcBef>
                        <a:defRPr kumimoji="1" sz="3600">
                          <a:solidFill>
                            <a:schemeClr val="tx1"/>
                          </a:solidFill>
                          <a:latin typeface="Arial" pitchFamily="34" charset="0"/>
                          <a:ea typeface="新細明體" pitchFamily="18" charset="-120"/>
                        </a:defRPr>
                      </a:lvl4pPr>
                      <a:lvl5pPr defTabSz="912813">
                        <a:spcBef>
                          <a:spcPct val="20000"/>
                        </a:spcBef>
                        <a:defRPr kumimoji="1" sz="3600">
                          <a:solidFill>
                            <a:schemeClr val="tx1"/>
                          </a:solidFill>
                          <a:latin typeface="Arial" pitchFamily="34" charset="0"/>
                          <a:ea typeface="新細明體" pitchFamily="18" charset="-120"/>
                        </a:defRPr>
                      </a:lvl5pPr>
                      <a:lvl6pPr marL="2282825" indent="3175" defTabSz="912813" eaLnBrk="0" fontAlgn="base" hangingPunct="0">
                        <a:spcBef>
                          <a:spcPct val="20000"/>
                        </a:spcBef>
                        <a:spcAft>
                          <a:spcPct val="0"/>
                        </a:spcAft>
                        <a:defRPr kumimoji="1" sz="3600">
                          <a:solidFill>
                            <a:schemeClr val="tx1"/>
                          </a:solidFill>
                          <a:latin typeface="Arial" pitchFamily="34" charset="0"/>
                          <a:ea typeface="新細明體" pitchFamily="18" charset="-120"/>
                        </a:defRPr>
                      </a:lvl6pPr>
                      <a:lvl7pPr marL="2740025" indent="3175" defTabSz="912813" eaLnBrk="0" fontAlgn="base" hangingPunct="0">
                        <a:spcBef>
                          <a:spcPct val="20000"/>
                        </a:spcBef>
                        <a:spcAft>
                          <a:spcPct val="0"/>
                        </a:spcAft>
                        <a:defRPr kumimoji="1" sz="3600">
                          <a:solidFill>
                            <a:schemeClr val="tx1"/>
                          </a:solidFill>
                          <a:latin typeface="Arial" pitchFamily="34" charset="0"/>
                          <a:ea typeface="新細明體" pitchFamily="18" charset="-120"/>
                        </a:defRPr>
                      </a:lvl7pPr>
                      <a:lvl8pPr marL="3197225" indent="3175" defTabSz="912813" eaLnBrk="0" fontAlgn="base" hangingPunct="0">
                        <a:spcBef>
                          <a:spcPct val="20000"/>
                        </a:spcBef>
                        <a:spcAft>
                          <a:spcPct val="0"/>
                        </a:spcAft>
                        <a:defRPr kumimoji="1" sz="3600">
                          <a:solidFill>
                            <a:schemeClr val="tx1"/>
                          </a:solidFill>
                          <a:latin typeface="Arial" pitchFamily="34" charset="0"/>
                          <a:ea typeface="新細明體" pitchFamily="18" charset="-120"/>
                        </a:defRPr>
                      </a:lvl8pPr>
                      <a:lvl9pPr marL="3654425" indent="3175" defTabSz="912813" eaLnBrk="0" fontAlgn="base" hangingPunct="0">
                        <a:spcBef>
                          <a:spcPct val="20000"/>
                        </a:spcBef>
                        <a:spcAft>
                          <a:spcPct val="0"/>
                        </a:spcAft>
                        <a:defRPr kumimoji="1" sz="3600">
                          <a:solidFill>
                            <a:schemeClr val="tx1"/>
                          </a:solidFill>
                          <a:latin typeface="Arial" pitchFamily="34" charset="0"/>
                          <a:ea typeface="新細明體" pitchFamily="18" charset="-120"/>
                        </a:defRPr>
                      </a:lvl9pPr>
                    </a:lstStyle>
                    <a:p>
                      <a:pPr marL="0" marR="0" lvl="0" indent="0" algn="ctr" defTabSz="912813" rtl="0" eaLnBrk="1" fontAlgn="base" latinLnBrk="0" hangingPunct="1">
                        <a:lnSpc>
                          <a:spcPct val="100000"/>
                        </a:lnSpc>
                        <a:spcBef>
                          <a:spcPct val="0"/>
                        </a:spcBef>
                        <a:spcAft>
                          <a:spcPct val="0"/>
                        </a:spcAft>
                        <a:buClrTx/>
                        <a:buSzTx/>
                        <a:buFontTx/>
                        <a:buNone/>
                        <a:tabLst/>
                      </a:pPr>
                      <a:r>
                        <a:rPr kumimoji="0" lang="en-US" altLang="zh-TW" sz="2400" b="1" i="0" u="none" strike="noStrike" cap="none" normalizeH="0" baseline="0" smtClean="0">
                          <a:ln>
                            <a:noFill/>
                          </a:ln>
                          <a:solidFill>
                            <a:srgbClr val="000000"/>
                          </a:solidFill>
                          <a:effectLst/>
                          <a:latin typeface="Times New Roman" pitchFamily="18" charset="0"/>
                          <a:ea typeface="微軟正黑體" pitchFamily="34" charset="-120"/>
                          <a:cs typeface="Times New Roman" pitchFamily="18" charset="0"/>
                        </a:rPr>
                        <a:t>18</a:t>
                      </a:r>
                      <a:endParaRPr kumimoji="0" lang="zh-TW" altLang="zh-TW" sz="2400" b="1" i="0" u="none" strike="noStrike" cap="none" normalizeH="0" baseline="0" smtClean="0">
                        <a:ln>
                          <a:noFill/>
                        </a:ln>
                        <a:solidFill>
                          <a:srgbClr val="000000"/>
                        </a:solidFill>
                        <a:effectLst/>
                        <a:latin typeface="Calibri" pitchFamily="34" charset="0"/>
                        <a:ea typeface="微軟正黑體" pitchFamily="34" charset="-120"/>
                        <a:cs typeface="Times New Roman" pitchFamily="18" charset="0"/>
                      </a:endParaRPr>
                    </a:p>
                  </a:txBody>
                  <a:tcPr marL="35564" marR="35564" marT="0" marB="0" anchor="ctr"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solidFill>
                      <a:srgbClr val="CECEEF"/>
                    </a:solidFill>
                  </a:tcPr>
                </a:tc>
                <a:tc rowSpan="2">
                  <a:txBody>
                    <a:bodyPr/>
                    <a:lstStyle>
                      <a:lvl1pPr defTabSz="912813">
                        <a:spcBef>
                          <a:spcPct val="20000"/>
                        </a:spcBef>
                        <a:defRPr kumimoji="1" sz="5800">
                          <a:solidFill>
                            <a:schemeClr val="tx1"/>
                          </a:solidFill>
                          <a:latin typeface="Arial" pitchFamily="34" charset="0"/>
                          <a:ea typeface="新細明體" pitchFamily="18" charset="-120"/>
                        </a:defRPr>
                      </a:lvl1pPr>
                      <a:lvl2pPr defTabSz="912813">
                        <a:spcBef>
                          <a:spcPct val="20000"/>
                        </a:spcBef>
                        <a:defRPr kumimoji="1" sz="5000">
                          <a:solidFill>
                            <a:schemeClr val="tx1"/>
                          </a:solidFill>
                          <a:latin typeface="Arial" pitchFamily="34" charset="0"/>
                          <a:ea typeface="新細明體" pitchFamily="18" charset="-120"/>
                        </a:defRPr>
                      </a:lvl2pPr>
                      <a:lvl3pPr defTabSz="912813">
                        <a:spcBef>
                          <a:spcPct val="20000"/>
                        </a:spcBef>
                        <a:defRPr kumimoji="1" sz="4400">
                          <a:solidFill>
                            <a:schemeClr val="tx1"/>
                          </a:solidFill>
                          <a:latin typeface="Arial" pitchFamily="34" charset="0"/>
                          <a:ea typeface="新細明體" pitchFamily="18" charset="-120"/>
                        </a:defRPr>
                      </a:lvl3pPr>
                      <a:lvl4pPr defTabSz="912813">
                        <a:spcBef>
                          <a:spcPct val="20000"/>
                        </a:spcBef>
                        <a:defRPr kumimoji="1" sz="3600">
                          <a:solidFill>
                            <a:schemeClr val="tx1"/>
                          </a:solidFill>
                          <a:latin typeface="Arial" pitchFamily="34" charset="0"/>
                          <a:ea typeface="新細明體" pitchFamily="18" charset="-120"/>
                        </a:defRPr>
                      </a:lvl4pPr>
                      <a:lvl5pPr defTabSz="912813">
                        <a:spcBef>
                          <a:spcPct val="20000"/>
                        </a:spcBef>
                        <a:defRPr kumimoji="1" sz="3600">
                          <a:solidFill>
                            <a:schemeClr val="tx1"/>
                          </a:solidFill>
                          <a:latin typeface="Arial" pitchFamily="34" charset="0"/>
                          <a:ea typeface="新細明體" pitchFamily="18" charset="-120"/>
                        </a:defRPr>
                      </a:lvl5pPr>
                      <a:lvl6pPr marL="2282825" indent="3175" defTabSz="912813" eaLnBrk="0" fontAlgn="base" hangingPunct="0">
                        <a:spcBef>
                          <a:spcPct val="20000"/>
                        </a:spcBef>
                        <a:spcAft>
                          <a:spcPct val="0"/>
                        </a:spcAft>
                        <a:defRPr kumimoji="1" sz="3600">
                          <a:solidFill>
                            <a:schemeClr val="tx1"/>
                          </a:solidFill>
                          <a:latin typeface="Arial" pitchFamily="34" charset="0"/>
                          <a:ea typeface="新細明體" pitchFamily="18" charset="-120"/>
                        </a:defRPr>
                      </a:lvl6pPr>
                      <a:lvl7pPr marL="2740025" indent="3175" defTabSz="912813" eaLnBrk="0" fontAlgn="base" hangingPunct="0">
                        <a:spcBef>
                          <a:spcPct val="20000"/>
                        </a:spcBef>
                        <a:spcAft>
                          <a:spcPct val="0"/>
                        </a:spcAft>
                        <a:defRPr kumimoji="1" sz="3600">
                          <a:solidFill>
                            <a:schemeClr val="tx1"/>
                          </a:solidFill>
                          <a:latin typeface="Arial" pitchFamily="34" charset="0"/>
                          <a:ea typeface="新細明體" pitchFamily="18" charset="-120"/>
                        </a:defRPr>
                      </a:lvl7pPr>
                      <a:lvl8pPr marL="3197225" indent="3175" defTabSz="912813" eaLnBrk="0" fontAlgn="base" hangingPunct="0">
                        <a:spcBef>
                          <a:spcPct val="20000"/>
                        </a:spcBef>
                        <a:spcAft>
                          <a:spcPct val="0"/>
                        </a:spcAft>
                        <a:defRPr kumimoji="1" sz="3600">
                          <a:solidFill>
                            <a:schemeClr val="tx1"/>
                          </a:solidFill>
                          <a:latin typeface="Arial" pitchFamily="34" charset="0"/>
                          <a:ea typeface="新細明體" pitchFamily="18" charset="-120"/>
                        </a:defRPr>
                      </a:lvl8pPr>
                      <a:lvl9pPr marL="3654425" indent="3175" defTabSz="912813" eaLnBrk="0" fontAlgn="base" hangingPunct="0">
                        <a:spcBef>
                          <a:spcPct val="20000"/>
                        </a:spcBef>
                        <a:spcAft>
                          <a:spcPct val="0"/>
                        </a:spcAft>
                        <a:defRPr kumimoji="1" sz="3600">
                          <a:solidFill>
                            <a:schemeClr val="tx1"/>
                          </a:solidFill>
                          <a:latin typeface="Arial" pitchFamily="34" charset="0"/>
                          <a:ea typeface="新細明體" pitchFamily="18" charset="-120"/>
                        </a:defRPr>
                      </a:lvl9pPr>
                    </a:lstStyle>
                    <a:p>
                      <a:pPr marL="0" marR="0" lvl="0" indent="0" algn="ctr" defTabSz="912813" rtl="0" eaLnBrk="1" fontAlgn="base" latinLnBrk="0" hangingPunct="1">
                        <a:lnSpc>
                          <a:spcPct val="100000"/>
                        </a:lnSpc>
                        <a:spcBef>
                          <a:spcPct val="0"/>
                        </a:spcBef>
                        <a:spcAft>
                          <a:spcPct val="0"/>
                        </a:spcAft>
                        <a:buClrTx/>
                        <a:buSzTx/>
                        <a:buFontTx/>
                        <a:buNone/>
                        <a:tabLst/>
                      </a:pPr>
                      <a:r>
                        <a:rPr kumimoji="0" lang="zh-TW" altLang="zh-TW" sz="2400" b="1" i="0" u="none" strike="noStrike" cap="none" normalizeH="0" baseline="0" smtClean="0">
                          <a:ln>
                            <a:noFill/>
                          </a:ln>
                          <a:solidFill>
                            <a:srgbClr val="000000"/>
                          </a:solidFill>
                          <a:effectLst/>
                          <a:latin typeface="Times New Roman" pitchFamily="18" charset="0"/>
                          <a:ea typeface="微軟正黑體" pitchFamily="34" charset="-120"/>
                          <a:cs typeface="Times New Roman" pitchFamily="18" charset="0"/>
                        </a:rPr>
                        <a:t>寵物生命紀念設施</a:t>
                      </a:r>
                      <a:endParaRPr kumimoji="0" lang="zh-TW" altLang="zh-TW" sz="2400" b="1" i="0" u="none" strike="noStrike" cap="none" normalizeH="0" baseline="0" smtClean="0">
                        <a:ln>
                          <a:noFill/>
                        </a:ln>
                        <a:solidFill>
                          <a:srgbClr val="000000"/>
                        </a:solidFill>
                        <a:effectLst/>
                        <a:latin typeface="Calibri" pitchFamily="34" charset="0"/>
                        <a:ea typeface="微軟正黑體" pitchFamily="34" charset="-120"/>
                        <a:cs typeface="Times New Roman" pitchFamily="18" charset="0"/>
                      </a:endParaRPr>
                    </a:p>
                  </a:txBody>
                  <a:tcPr marL="35564" marR="35564" marT="0" marB="0" anchor="ctr"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solidFill>
                      <a:srgbClr val="CECEEF"/>
                    </a:solidFill>
                  </a:tcPr>
                </a:tc>
                <a:tc>
                  <a:txBody>
                    <a:bodyPr/>
                    <a:lstStyle>
                      <a:lvl1pPr defTabSz="912813">
                        <a:spcBef>
                          <a:spcPct val="20000"/>
                        </a:spcBef>
                        <a:defRPr kumimoji="1" sz="5800">
                          <a:solidFill>
                            <a:schemeClr val="tx1"/>
                          </a:solidFill>
                          <a:latin typeface="Arial" pitchFamily="34" charset="0"/>
                          <a:ea typeface="新細明體" pitchFamily="18" charset="-120"/>
                        </a:defRPr>
                      </a:lvl1pPr>
                      <a:lvl2pPr defTabSz="912813">
                        <a:spcBef>
                          <a:spcPct val="20000"/>
                        </a:spcBef>
                        <a:defRPr kumimoji="1" sz="5000">
                          <a:solidFill>
                            <a:schemeClr val="tx1"/>
                          </a:solidFill>
                          <a:latin typeface="Arial" pitchFamily="34" charset="0"/>
                          <a:ea typeface="新細明體" pitchFamily="18" charset="-120"/>
                        </a:defRPr>
                      </a:lvl2pPr>
                      <a:lvl3pPr defTabSz="912813">
                        <a:spcBef>
                          <a:spcPct val="20000"/>
                        </a:spcBef>
                        <a:defRPr kumimoji="1" sz="4400">
                          <a:solidFill>
                            <a:schemeClr val="tx1"/>
                          </a:solidFill>
                          <a:latin typeface="Arial" pitchFamily="34" charset="0"/>
                          <a:ea typeface="新細明體" pitchFamily="18" charset="-120"/>
                        </a:defRPr>
                      </a:lvl3pPr>
                      <a:lvl4pPr defTabSz="912813">
                        <a:spcBef>
                          <a:spcPct val="20000"/>
                        </a:spcBef>
                        <a:defRPr kumimoji="1" sz="3600">
                          <a:solidFill>
                            <a:schemeClr val="tx1"/>
                          </a:solidFill>
                          <a:latin typeface="Arial" pitchFamily="34" charset="0"/>
                          <a:ea typeface="新細明體" pitchFamily="18" charset="-120"/>
                        </a:defRPr>
                      </a:lvl4pPr>
                      <a:lvl5pPr defTabSz="912813">
                        <a:spcBef>
                          <a:spcPct val="20000"/>
                        </a:spcBef>
                        <a:defRPr kumimoji="1" sz="3600">
                          <a:solidFill>
                            <a:schemeClr val="tx1"/>
                          </a:solidFill>
                          <a:latin typeface="Arial" pitchFamily="34" charset="0"/>
                          <a:ea typeface="新細明體" pitchFamily="18" charset="-120"/>
                        </a:defRPr>
                      </a:lvl5pPr>
                      <a:lvl6pPr marL="2282825" indent="3175" defTabSz="912813" eaLnBrk="0" fontAlgn="base" hangingPunct="0">
                        <a:spcBef>
                          <a:spcPct val="20000"/>
                        </a:spcBef>
                        <a:spcAft>
                          <a:spcPct val="0"/>
                        </a:spcAft>
                        <a:defRPr kumimoji="1" sz="3600">
                          <a:solidFill>
                            <a:schemeClr val="tx1"/>
                          </a:solidFill>
                          <a:latin typeface="Arial" pitchFamily="34" charset="0"/>
                          <a:ea typeface="新細明體" pitchFamily="18" charset="-120"/>
                        </a:defRPr>
                      </a:lvl6pPr>
                      <a:lvl7pPr marL="2740025" indent="3175" defTabSz="912813" eaLnBrk="0" fontAlgn="base" hangingPunct="0">
                        <a:spcBef>
                          <a:spcPct val="20000"/>
                        </a:spcBef>
                        <a:spcAft>
                          <a:spcPct val="0"/>
                        </a:spcAft>
                        <a:defRPr kumimoji="1" sz="3600">
                          <a:solidFill>
                            <a:schemeClr val="tx1"/>
                          </a:solidFill>
                          <a:latin typeface="Arial" pitchFamily="34" charset="0"/>
                          <a:ea typeface="新細明體" pitchFamily="18" charset="-120"/>
                        </a:defRPr>
                      </a:lvl7pPr>
                      <a:lvl8pPr marL="3197225" indent="3175" defTabSz="912813" eaLnBrk="0" fontAlgn="base" hangingPunct="0">
                        <a:spcBef>
                          <a:spcPct val="20000"/>
                        </a:spcBef>
                        <a:spcAft>
                          <a:spcPct val="0"/>
                        </a:spcAft>
                        <a:defRPr kumimoji="1" sz="3600">
                          <a:solidFill>
                            <a:schemeClr val="tx1"/>
                          </a:solidFill>
                          <a:latin typeface="Arial" pitchFamily="34" charset="0"/>
                          <a:ea typeface="新細明體" pitchFamily="18" charset="-120"/>
                        </a:defRPr>
                      </a:lvl8pPr>
                      <a:lvl9pPr marL="3654425" indent="3175" defTabSz="912813" eaLnBrk="0" fontAlgn="base" hangingPunct="0">
                        <a:spcBef>
                          <a:spcPct val="20000"/>
                        </a:spcBef>
                        <a:spcAft>
                          <a:spcPct val="0"/>
                        </a:spcAft>
                        <a:defRPr kumimoji="1" sz="3600">
                          <a:solidFill>
                            <a:schemeClr val="tx1"/>
                          </a:solidFill>
                          <a:latin typeface="Arial" pitchFamily="34" charset="0"/>
                          <a:ea typeface="新細明體" pitchFamily="18" charset="-120"/>
                        </a:defRPr>
                      </a:lvl9pPr>
                    </a:lstStyle>
                    <a:p>
                      <a:pPr marL="0" marR="0" lvl="0" indent="0" algn="l" defTabSz="912813" rtl="0" eaLnBrk="1" fontAlgn="base" latinLnBrk="0" hangingPunct="1">
                        <a:lnSpc>
                          <a:spcPct val="100000"/>
                        </a:lnSpc>
                        <a:spcBef>
                          <a:spcPct val="0"/>
                        </a:spcBef>
                        <a:spcAft>
                          <a:spcPct val="0"/>
                        </a:spcAft>
                        <a:buClrTx/>
                        <a:buSzTx/>
                        <a:buFontTx/>
                        <a:buNone/>
                        <a:tabLst/>
                      </a:pPr>
                      <a:r>
                        <a:rPr kumimoji="0" lang="zh-TW" altLang="zh-TW" sz="2400" b="1" i="0" u="none" strike="noStrike" cap="none" normalizeH="0" baseline="0" smtClean="0">
                          <a:ln>
                            <a:noFill/>
                          </a:ln>
                          <a:solidFill>
                            <a:srgbClr val="000000"/>
                          </a:solidFill>
                          <a:effectLst/>
                          <a:latin typeface="Times New Roman" pitchFamily="18" charset="0"/>
                          <a:ea typeface="微軟正黑體" pitchFamily="34" charset="-120"/>
                          <a:cs typeface="Times New Roman" pitchFamily="18" charset="0"/>
                        </a:rPr>
                        <a:t>寵物骨灰灑葬區</a:t>
                      </a:r>
                      <a:endParaRPr kumimoji="0" lang="zh-TW" altLang="zh-TW" sz="2400" b="1" i="0" u="none" strike="noStrike" cap="none" normalizeH="0" baseline="0" smtClean="0">
                        <a:ln>
                          <a:noFill/>
                        </a:ln>
                        <a:solidFill>
                          <a:srgbClr val="000000"/>
                        </a:solidFill>
                        <a:effectLst/>
                        <a:latin typeface="Calibri" pitchFamily="34" charset="0"/>
                        <a:ea typeface="微軟正黑體" pitchFamily="34" charset="-120"/>
                        <a:cs typeface="Times New Roman" pitchFamily="18" charset="0"/>
                      </a:endParaRPr>
                    </a:p>
                  </a:txBody>
                  <a:tcPr marL="35564" marR="35564" marT="0" marB="0" anchor="ctr"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solidFill>
                      <a:srgbClr val="CECEEF"/>
                    </a:solidFill>
                  </a:tcPr>
                </a:tc>
                <a:tc>
                  <a:txBody>
                    <a:bodyPr/>
                    <a:lstStyle>
                      <a:lvl1pPr defTabSz="912813">
                        <a:spcBef>
                          <a:spcPct val="20000"/>
                        </a:spcBef>
                        <a:defRPr kumimoji="1" sz="5800">
                          <a:solidFill>
                            <a:schemeClr val="tx1"/>
                          </a:solidFill>
                          <a:latin typeface="Arial" pitchFamily="34" charset="0"/>
                          <a:ea typeface="新細明體" pitchFamily="18" charset="-120"/>
                        </a:defRPr>
                      </a:lvl1pPr>
                      <a:lvl2pPr defTabSz="912813">
                        <a:spcBef>
                          <a:spcPct val="20000"/>
                        </a:spcBef>
                        <a:defRPr kumimoji="1" sz="5000">
                          <a:solidFill>
                            <a:schemeClr val="tx1"/>
                          </a:solidFill>
                          <a:latin typeface="Arial" pitchFamily="34" charset="0"/>
                          <a:ea typeface="新細明體" pitchFamily="18" charset="-120"/>
                        </a:defRPr>
                      </a:lvl2pPr>
                      <a:lvl3pPr defTabSz="912813">
                        <a:spcBef>
                          <a:spcPct val="20000"/>
                        </a:spcBef>
                        <a:defRPr kumimoji="1" sz="4400">
                          <a:solidFill>
                            <a:schemeClr val="tx1"/>
                          </a:solidFill>
                          <a:latin typeface="Arial" pitchFamily="34" charset="0"/>
                          <a:ea typeface="新細明體" pitchFamily="18" charset="-120"/>
                        </a:defRPr>
                      </a:lvl3pPr>
                      <a:lvl4pPr defTabSz="912813">
                        <a:spcBef>
                          <a:spcPct val="20000"/>
                        </a:spcBef>
                        <a:defRPr kumimoji="1" sz="3600">
                          <a:solidFill>
                            <a:schemeClr val="tx1"/>
                          </a:solidFill>
                          <a:latin typeface="Arial" pitchFamily="34" charset="0"/>
                          <a:ea typeface="新細明體" pitchFamily="18" charset="-120"/>
                        </a:defRPr>
                      </a:lvl4pPr>
                      <a:lvl5pPr defTabSz="912813">
                        <a:spcBef>
                          <a:spcPct val="20000"/>
                        </a:spcBef>
                        <a:defRPr kumimoji="1" sz="3600">
                          <a:solidFill>
                            <a:schemeClr val="tx1"/>
                          </a:solidFill>
                          <a:latin typeface="Arial" pitchFamily="34" charset="0"/>
                          <a:ea typeface="新細明體" pitchFamily="18" charset="-120"/>
                        </a:defRPr>
                      </a:lvl5pPr>
                      <a:lvl6pPr marL="2282825" indent="3175" defTabSz="912813" eaLnBrk="0" fontAlgn="base" hangingPunct="0">
                        <a:spcBef>
                          <a:spcPct val="20000"/>
                        </a:spcBef>
                        <a:spcAft>
                          <a:spcPct val="0"/>
                        </a:spcAft>
                        <a:defRPr kumimoji="1" sz="3600">
                          <a:solidFill>
                            <a:schemeClr val="tx1"/>
                          </a:solidFill>
                          <a:latin typeface="Arial" pitchFamily="34" charset="0"/>
                          <a:ea typeface="新細明體" pitchFamily="18" charset="-120"/>
                        </a:defRPr>
                      </a:lvl6pPr>
                      <a:lvl7pPr marL="2740025" indent="3175" defTabSz="912813" eaLnBrk="0" fontAlgn="base" hangingPunct="0">
                        <a:spcBef>
                          <a:spcPct val="20000"/>
                        </a:spcBef>
                        <a:spcAft>
                          <a:spcPct val="0"/>
                        </a:spcAft>
                        <a:defRPr kumimoji="1" sz="3600">
                          <a:solidFill>
                            <a:schemeClr val="tx1"/>
                          </a:solidFill>
                          <a:latin typeface="Arial" pitchFamily="34" charset="0"/>
                          <a:ea typeface="新細明體" pitchFamily="18" charset="-120"/>
                        </a:defRPr>
                      </a:lvl7pPr>
                      <a:lvl8pPr marL="3197225" indent="3175" defTabSz="912813" eaLnBrk="0" fontAlgn="base" hangingPunct="0">
                        <a:spcBef>
                          <a:spcPct val="20000"/>
                        </a:spcBef>
                        <a:spcAft>
                          <a:spcPct val="0"/>
                        </a:spcAft>
                        <a:defRPr kumimoji="1" sz="3600">
                          <a:solidFill>
                            <a:schemeClr val="tx1"/>
                          </a:solidFill>
                          <a:latin typeface="Arial" pitchFamily="34" charset="0"/>
                          <a:ea typeface="新細明體" pitchFamily="18" charset="-120"/>
                        </a:defRPr>
                      </a:lvl8pPr>
                      <a:lvl9pPr marL="3654425" indent="3175" defTabSz="912813" eaLnBrk="0" fontAlgn="base" hangingPunct="0">
                        <a:spcBef>
                          <a:spcPct val="20000"/>
                        </a:spcBef>
                        <a:spcAft>
                          <a:spcPct val="0"/>
                        </a:spcAft>
                        <a:defRPr kumimoji="1" sz="3600">
                          <a:solidFill>
                            <a:schemeClr val="tx1"/>
                          </a:solidFill>
                          <a:latin typeface="Arial" pitchFamily="34" charset="0"/>
                          <a:ea typeface="新細明體" pitchFamily="18" charset="-120"/>
                        </a:defRPr>
                      </a:lvl9pPr>
                    </a:lstStyle>
                    <a:p>
                      <a:pPr marL="0" marR="0" lvl="0" indent="0" algn="ctr" defTabSz="912813" rtl="0" eaLnBrk="1" fontAlgn="base" latinLnBrk="0" hangingPunct="1">
                        <a:lnSpc>
                          <a:spcPct val="100000"/>
                        </a:lnSpc>
                        <a:spcBef>
                          <a:spcPct val="0"/>
                        </a:spcBef>
                        <a:spcAft>
                          <a:spcPct val="0"/>
                        </a:spcAft>
                        <a:buClrTx/>
                        <a:buSzTx/>
                        <a:buFontTx/>
                        <a:buNone/>
                        <a:tabLst/>
                      </a:pPr>
                      <a:r>
                        <a:rPr kumimoji="0" lang="zh-TW" altLang="zh-TW" sz="2400" b="1" i="0" u="none" strike="noStrike" cap="none" normalizeH="0" baseline="0" smtClean="0">
                          <a:ln>
                            <a:noFill/>
                          </a:ln>
                          <a:solidFill>
                            <a:srgbClr val="000000"/>
                          </a:solidFill>
                          <a:effectLst/>
                          <a:latin typeface="Calibri" pitchFamily="34" charset="0"/>
                          <a:ea typeface="新細明體" pitchFamily="18" charset="-120"/>
                        </a:rPr>
                        <a:t>╳</a:t>
                      </a:r>
                      <a:endParaRPr kumimoji="0" lang="zh-TW" altLang="zh-TW" sz="2400" b="1" i="0" u="none" strike="noStrike" cap="none" normalizeH="0" baseline="0" smtClean="0">
                        <a:ln>
                          <a:noFill/>
                        </a:ln>
                        <a:solidFill>
                          <a:srgbClr val="000000"/>
                        </a:solidFill>
                        <a:effectLst/>
                        <a:latin typeface="Calibri" pitchFamily="34" charset="0"/>
                        <a:ea typeface="微軟正黑體" pitchFamily="34" charset="-120"/>
                        <a:cs typeface="Times New Roman" pitchFamily="18" charset="0"/>
                      </a:endParaRPr>
                    </a:p>
                  </a:txBody>
                  <a:tcPr marL="35564" marR="35564" marT="0" marB="0" anchor="ctr"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solidFill>
                      <a:srgbClr val="CECEEF"/>
                    </a:solidFill>
                  </a:tcPr>
                </a:tc>
                <a:tc>
                  <a:txBody>
                    <a:bodyPr/>
                    <a:lstStyle>
                      <a:lvl1pPr defTabSz="912813">
                        <a:spcBef>
                          <a:spcPct val="20000"/>
                        </a:spcBef>
                        <a:defRPr kumimoji="1" sz="5800">
                          <a:solidFill>
                            <a:schemeClr val="tx1"/>
                          </a:solidFill>
                          <a:latin typeface="Arial" pitchFamily="34" charset="0"/>
                          <a:ea typeface="新細明體" pitchFamily="18" charset="-120"/>
                        </a:defRPr>
                      </a:lvl1pPr>
                      <a:lvl2pPr defTabSz="912813">
                        <a:spcBef>
                          <a:spcPct val="20000"/>
                        </a:spcBef>
                        <a:defRPr kumimoji="1" sz="5000">
                          <a:solidFill>
                            <a:schemeClr val="tx1"/>
                          </a:solidFill>
                          <a:latin typeface="Arial" pitchFamily="34" charset="0"/>
                          <a:ea typeface="新細明體" pitchFamily="18" charset="-120"/>
                        </a:defRPr>
                      </a:lvl2pPr>
                      <a:lvl3pPr defTabSz="912813">
                        <a:spcBef>
                          <a:spcPct val="20000"/>
                        </a:spcBef>
                        <a:defRPr kumimoji="1" sz="4400">
                          <a:solidFill>
                            <a:schemeClr val="tx1"/>
                          </a:solidFill>
                          <a:latin typeface="Arial" pitchFamily="34" charset="0"/>
                          <a:ea typeface="新細明體" pitchFamily="18" charset="-120"/>
                        </a:defRPr>
                      </a:lvl3pPr>
                      <a:lvl4pPr defTabSz="912813">
                        <a:spcBef>
                          <a:spcPct val="20000"/>
                        </a:spcBef>
                        <a:defRPr kumimoji="1" sz="3600">
                          <a:solidFill>
                            <a:schemeClr val="tx1"/>
                          </a:solidFill>
                          <a:latin typeface="Arial" pitchFamily="34" charset="0"/>
                          <a:ea typeface="新細明體" pitchFamily="18" charset="-120"/>
                        </a:defRPr>
                      </a:lvl4pPr>
                      <a:lvl5pPr defTabSz="912813">
                        <a:spcBef>
                          <a:spcPct val="20000"/>
                        </a:spcBef>
                        <a:defRPr kumimoji="1" sz="3600">
                          <a:solidFill>
                            <a:schemeClr val="tx1"/>
                          </a:solidFill>
                          <a:latin typeface="Arial" pitchFamily="34" charset="0"/>
                          <a:ea typeface="新細明體" pitchFamily="18" charset="-120"/>
                        </a:defRPr>
                      </a:lvl5pPr>
                      <a:lvl6pPr marL="2282825" indent="3175" defTabSz="912813" eaLnBrk="0" fontAlgn="base" hangingPunct="0">
                        <a:spcBef>
                          <a:spcPct val="20000"/>
                        </a:spcBef>
                        <a:spcAft>
                          <a:spcPct val="0"/>
                        </a:spcAft>
                        <a:defRPr kumimoji="1" sz="3600">
                          <a:solidFill>
                            <a:schemeClr val="tx1"/>
                          </a:solidFill>
                          <a:latin typeface="Arial" pitchFamily="34" charset="0"/>
                          <a:ea typeface="新細明體" pitchFamily="18" charset="-120"/>
                        </a:defRPr>
                      </a:lvl6pPr>
                      <a:lvl7pPr marL="2740025" indent="3175" defTabSz="912813" eaLnBrk="0" fontAlgn="base" hangingPunct="0">
                        <a:spcBef>
                          <a:spcPct val="20000"/>
                        </a:spcBef>
                        <a:spcAft>
                          <a:spcPct val="0"/>
                        </a:spcAft>
                        <a:defRPr kumimoji="1" sz="3600">
                          <a:solidFill>
                            <a:schemeClr val="tx1"/>
                          </a:solidFill>
                          <a:latin typeface="Arial" pitchFamily="34" charset="0"/>
                          <a:ea typeface="新細明體" pitchFamily="18" charset="-120"/>
                        </a:defRPr>
                      </a:lvl7pPr>
                      <a:lvl8pPr marL="3197225" indent="3175" defTabSz="912813" eaLnBrk="0" fontAlgn="base" hangingPunct="0">
                        <a:spcBef>
                          <a:spcPct val="20000"/>
                        </a:spcBef>
                        <a:spcAft>
                          <a:spcPct val="0"/>
                        </a:spcAft>
                        <a:defRPr kumimoji="1" sz="3600">
                          <a:solidFill>
                            <a:schemeClr val="tx1"/>
                          </a:solidFill>
                          <a:latin typeface="Arial" pitchFamily="34" charset="0"/>
                          <a:ea typeface="新細明體" pitchFamily="18" charset="-120"/>
                        </a:defRPr>
                      </a:lvl8pPr>
                      <a:lvl9pPr marL="3654425" indent="3175" defTabSz="912813" eaLnBrk="0" fontAlgn="base" hangingPunct="0">
                        <a:spcBef>
                          <a:spcPct val="20000"/>
                        </a:spcBef>
                        <a:spcAft>
                          <a:spcPct val="0"/>
                        </a:spcAft>
                        <a:defRPr kumimoji="1" sz="3600">
                          <a:solidFill>
                            <a:schemeClr val="tx1"/>
                          </a:solidFill>
                          <a:latin typeface="Arial" pitchFamily="34" charset="0"/>
                          <a:ea typeface="新細明體" pitchFamily="18" charset="-120"/>
                        </a:defRPr>
                      </a:lvl9pPr>
                    </a:lstStyle>
                    <a:p>
                      <a:pPr marL="0" marR="0" lvl="0" indent="0" algn="ctr" defTabSz="912813" rtl="0" eaLnBrk="1" fontAlgn="base" latinLnBrk="0" hangingPunct="1">
                        <a:lnSpc>
                          <a:spcPct val="100000"/>
                        </a:lnSpc>
                        <a:spcBef>
                          <a:spcPct val="0"/>
                        </a:spcBef>
                        <a:spcAft>
                          <a:spcPct val="0"/>
                        </a:spcAft>
                        <a:buClrTx/>
                        <a:buSzTx/>
                        <a:buFontTx/>
                        <a:buNone/>
                        <a:tabLst/>
                      </a:pPr>
                      <a:r>
                        <a:rPr kumimoji="0" lang="en-US" altLang="zh-TW" sz="2400" b="1" i="0" u="none" strike="noStrike" cap="none" normalizeH="0" baseline="0" smtClean="0">
                          <a:ln>
                            <a:noFill/>
                          </a:ln>
                          <a:solidFill>
                            <a:srgbClr val="000000"/>
                          </a:solidFill>
                          <a:effectLst/>
                          <a:latin typeface="Times New Roman" pitchFamily="18" charset="0"/>
                          <a:ea typeface="微軟正黑體" pitchFamily="34" charset="-120"/>
                          <a:cs typeface="Times New Roman" pitchFamily="18" charset="0"/>
                        </a:rPr>
                        <a:t>○</a:t>
                      </a:r>
                      <a:endParaRPr kumimoji="0" lang="zh-TW" altLang="zh-TW" sz="2400" b="1" i="0" u="none" strike="noStrike" cap="none" normalizeH="0" baseline="0" smtClean="0">
                        <a:ln>
                          <a:noFill/>
                        </a:ln>
                        <a:solidFill>
                          <a:srgbClr val="000000"/>
                        </a:solidFill>
                        <a:effectLst/>
                        <a:latin typeface="Calibri" pitchFamily="34" charset="0"/>
                        <a:ea typeface="微軟正黑體" pitchFamily="34" charset="-120"/>
                        <a:cs typeface="Times New Roman" pitchFamily="18" charset="0"/>
                      </a:endParaRPr>
                    </a:p>
                  </a:txBody>
                  <a:tcPr marL="35564" marR="35564" marT="0" marB="0" anchor="ctr"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solidFill>
                      <a:srgbClr val="CECEEF"/>
                    </a:solidFill>
                  </a:tcPr>
                </a:tc>
                <a:tc>
                  <a:txBody>
                    <a:bodyPr/>
                    <a:lstStyle>
                      <a:lvl1pPr defTabSz="912813">
                        <a:spcBef>
                          <a:spcPct val="20000"/>
                        </a:spcBef>
                        <a:defRPr kumimoji="1" sz="5800">
                          <a:solidFill>
                            <a:schemeClr val="tx1"/>
                          </a:solidFill>
                          <a:latin typeface="Arial" pitchFamily="34" charset="0"/>
                          <a:ea typeface="新細明體" pitchFamily="18" charset="-120"/>
                        </a:defRPr>
                      </a:lvl1pPr>
                      <a:lvl2pPr defTabSz="912813">
                        <a:spcBef>
                          <a:spcPct val="20000"/>
                        </a:spcBef>
                        <a:defRPr kumimoji="1" sz="5000">
                          <a:solidFill>
                            <a:schemeClr val="tx1"/>
                          </a:solidFill>
                          <a:latin typeface="Arial" pitchFamily="34" charset="0"/>
                          <a:ea typeface="新細明體" pitchFamily="18" charset="-120"/>
                        </a:defRPr>
                      </a:lvl2pPr>
                      <a:lvl3pPr defTabSz="912813">
                        <a:spcBef>
                          <a:spcPct val="20000"/>
                        </a:spcBef>
                        <a:defRPr kumimoji="1" sz="4400">
                          <a:solidFill>
                            <a:schemeClr val="tx1"/>
                          </a:solidFill>
                          <a:latin typeface="Arial" pitchFamily="34" charset="0"/>
                          <a:ea typeface="新細明體" pitchFamily="18" charset="-120"/>
                        </a:defRPr>
                      </a:lvl3pPr>
                      <a:lvl4pPr defTabSz="912813">
                        <a:spcBef>
                          <a:spcPct val="20000"/>
                        </a:spcBef>
                        <a:defRPr kumimoji="1" sz="3600">
                          <a:solidFill>
                            <a:schemeClr val="tx1"/>
                          </a:solidFill>
                          <a:latin typeface="Arial" pitchFamily="34" charset="0"/>
                          <a:ea typeface="新細明體" pitchFamily="18" charset="-120"/>
                        </a:defRPr>
                      </a:lvl4pPr>
                      <a:lvl5pPr defTabSz="912813">
                        <a:spcBef>
                          <a:spcPct val="20000"/>
                        </a:spcBef>
                        <a:defRPr kumimoji="1" sz="3600">
                          <a:solidFill>
                            <a:schemeClr val="tx1"/>
                          </a:solidFill>
                          <a:latin typeface="Arial" pitchFamily="34" charset="0"/>
                          <a:ea typeface="新細明體" pitchFamily="18" charset="-120"/>
                        </a:defRPr>
                      </a:lvl5pPr>
                      <a:lvl6pPr marL="2282825" indent="3175" defTabSz="912813" eaLnBrk="0" fontAlgn="base" hangingPunct="0">
                        <a:spcBef>
                          <a:spcPct val="20000"/>
                        </a:spcBef>
                        <a:spcAft>
                          <a:spcPct val="0"/>
                        </a:spcAft>
                        <a:defRPr kumimoji="1" sz="3600">
                          <a:solidFill>
                            <a:schemeClr val="tx1"/>
                          </a:solidFill>
                          <a:latin typeface="Arial" pitchFamily="34" charset="0"/>
                          <a:ea typeface="新細明體" pitchFamily="18" charset="-120"/>
                        </a:defRPr>
                      </a:lvl6pPr>
                      <a:lvl7pPr marL="2740025" indent="3175" defTabSz="912813" eaLnBrk="0" fontAlgn="base" hangingPunct="0">
                        <a:spcBef>
                          <a:spcPct val="20000"/>
                        </a:spcBef>
                        <a:spcAft>
                          <a:spcPct val="0"/>
                        </a:spcAft>
                        <a:defRPr kumimoji="1" sz="3600">
                          <a:solidFill>
                            <a:schemeClr val="tx1"/>
                          </a:solidFill>
                          <a:latin typeface="Arial" pitchFamily="34" charset="0"/>
                          <a:ea typeface="新細明體" pitchFamily="18" charset="-120"/>
                        </a:defRPr>
                      </a:lvl7pPr>
                      <a:lvl8pPr marL="3197225" indent="3175" defTabSz="912813" eaLnBrk="0" fontAlgn="base" hangingPunct="0">
                        <a:spcBef>
                          <a:spcPct val="20000"/>
                        </a:spcBef>
                        <a:spcAft>
                          <a:spcPct val="0"/>
                        </a:spcAft>
                        <a:defRPr kumimoji="1" sz="3600">
                          <a:solidFill>
                            <a:schemeClr val="tx1"/>
                          </a:solidFill>
                          <a:latin typeface="Arial" pitchFamily="34" charset="0"/>
                          <a:ea typeface="新細明體" pitchFamily="18" charset="-120"/>
                        </a:defRPr>
                      </a:lvl8pPr>
                      <a:lvl9pPr marL="3654425" indent="3175" defTabSz="912813" eaLnBrk="0" fontAlgn="base" hangingPunct="0">
                        <a:spcBef>
                          <a:spcPct val="20000"/>
                        </a:spcBef>
                        <a:spcAft>
                          <a:spcPct val="0"/>
                        </a:spcAft>
                        <a:defRPr kumimoji="1" sz="3600">
                          <a:solidFill>
                            <a:schemeClr val="tx1"/>
                          </a:solidFill>
                          <a:latin typeface="Arial" pitchFamily="34" charset="0"/>
                          <a:ea typeface="新細明體" pitchFamily="18" charset="-120"/>
                        </a:defRPr>
                      </a:lvl9pPr>
                    </a:lstStyle>
                    <a:p>
                      <a:pPr marL="0" marR="0" lvl="0" indent="0" algn="ctr" defTabSz="912813" rtl="0" eaLnBrk="1" fontAlgn="base" latinLnBrk="0" hangingPunct="1">
                        <a:lnSpc>
                          <a:spcPct val="100000"/>
                        </a:lnSpc>
                        <a:spcBef>
                          <a:spcPct val="0"/>
                        </a:spcBef>
                        <a:spcAft>
                          <a:spcPct val="0"/>
                        </a:spcAft>
                        <a:buClrTx/>
                        <a:buSzTx/>
                        <a:buFontTx/>
                        <a:buNone/>
                        <a:tabLst/>
                      </a:pPr>
                      <a:r>
                        <a:rPr kumimoji="0" lang="en-US" altLang="zh-TW" sz="2400" b="1" i="0" u="none" strike="noStrike" cap="none" normalizeH="0" baseline="0" smtClean="0">
                          <a:ln>
                            <a:noFill/>
                          </a:ln>
                          <a:solidFill>
                            <a:srgbClr val="000000"/>
                          </a:solidFill>
                          <a:effectLst/>
                          <a:latin typeface="Times New Roman" pitchFamily="18" charset="0"/>
                          <a:ea typeface="微軟正黑體" pitchFamily="34" charset="-120"/>
                          <a:cs typeface="Times New Roman" pitchFamily="18" charset="0"/>
                        </a:rPr>
                        <a:t>○</a:t>
                      </a:r>
                      <a:endParaRPr kumimoji="0" lang="zh-TW" altLang="zh-TW" sz="2400" b="1" i="0" u="none" strike="noStrike" cap="none" normalizeH="0" baseline="0" smtClean="0">
                        <a:ln>
                          <a:noFill/>
                        </a:ln>
                        <a:solidFill>
                          <a:srgbClr val="000000"/>
                        </a:solidFill>
                        <a:effectLst/>
                        <a:latin typeface="Calibri" pitchFamily="34" charset="0"/>
                        <a:ea typeface="微軟正黑體" pitchFamily="34" charset="-120"/>
                        <a:cs typeface="Times New Roman" pitchFamily="18" charset="0"/>
                      </a:endParaRPr>
                    </a:p>
                  </a:txBody>
                  <a:tcPr marL="35564" marR="35564" marT="0" marB="0" anchor="ctr"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solidFill>
                      <a:srgbClr val="CECEEF"/>
                    </a:solidFill>
                  </a:tcPr>
                </a:tc>
                <a:tc>
                  <a:txBody>
                    <a:bodyPr/>
                    <a:lstStyle>
                      <a:lvl1pPr defTabSz="912813">
                        <a:spcBef>
                          <a:spcPct val="20000"/>
                        </a:spcBef>
                        <a:defRPr kumimoji="1" sz="5800">
                          <a:solidFill>
                            <a:schemeClr val="tx1"/>
                          </a:solidFill>
                          <a:latin typeface="Arial" pitchFamily="34" charset="0"/>
                          <a:ea typeface="新細明體" pitchFamily="18" charset="-120"/>
                        </a:defRPr>
                      </a:lvl1pPr>
                      <a:lvl2pPr defTabSz="912813">
                        <a:spcBef>
                          <a:spcPct val="20000"/>
                        </a:spcBef>
                        <a:defRPr kumimoji="1" sz="5000">
                          <a:solidFill>
                            <a:schemeClr val="tx1"/>
                          </a:solidFill>
                          <a:latin typeface="Arial" pitchFamily="34" charset="0"/>
                          <a:ea typeface="新細明體" pitchFamily="18" charset="-120"/>
                        </a:defRPr>
                      </a:lvl2pPr>
                      <a:lvl3pPr defTabSz="912813">
                        <a:spcBef>
                          <a:spcPct val="20000"/>
                        </a:spcBef>
                        <a:defRPr kumimoji="1" sz="4400">
                          <a:solidFill>
                            <a:schemeClr val="tx1"/>
                          </a:solidFill>
                          <a:latin typeface="Arial" pitchFamily="34" charset="0"/>
                          <a:ea typeface="新細明體" pitchFamily="18" charset="-120"/>
                        </a:defRPr>
                      </a:lvl3pPr>
                      <a:lvl4pPr defTabSz="912813">
                        <a:spcBef>
                          <a:spcPct val="20000"/>
                        </a:spcBef>
                        <a:defRPr kumimoji="1" sz="3600">
                          <a:solidFill>
                            <a:schemeClr val="tx1"/>
                          </a:solidFill>
                          <a:latin typeface="Arial" pitchFamily="34" charset="0"/>
                          <a:ea typeface="新細明體" pitchFamily="18" charset="-120"/>
                        </a:defRPr>
                      </a:lvl4pPr>
                      <a:lvl5pPr defTabSz="912813">
                        <a:spcBef>
                          <a:spcPct val="20000"/>
                        </a:spcBef>
                        <a:defRPr kumimoji="1" sz="3600">
                          <a:solidFill>
                            <a:schemeClr val="tx1"/>
                          </a:solidFill>
                          <a:latin typeface="Arial" pitchFamily="34" charset="0"/>
                          <a:ea typeface="新細明體" pitchFamily="18" charset="-120"/>
                        </a:defRPr>
                      </a:lvl5pPr>
                      <a:lvl6pPr marL="2282825" indent="3175" defTabSz="912813" eaLnBrk="0" fontAlgn="base" hangingPunct="0">
                        <a:spcBef>
                          <a:spcPct val="20000"/>
                        </a:spcBef>
                        <a:spcAft>
                          <a:spcPct val="0"/>
                        </a:spcAft>
                        <a:defRPr kumimoji="1" sz="3600">
                          <a:solidFill>
                            <a:schemeClr val="tx1"/>
                          </a:solidFill>
                          <a:latin typeface="Arial" pitchFamily="34" charset="0"/>
                          <a:ea typeface="新細明體" pitchFamily="18" charset="-120"/>
                        </a:defRPr>
                      </a:lvl6pPr>
                      <a:lvl7pPr marL="2740025" indent="3175" defTabSz="912813" eaLnBrk="0" fontAlgn="base" hangingPunct="0">
                        <a:spcBef>
                          <a:spcPct val="20000"/>
                        </a:spcBef>
                        <a:spcAft>
                          <a:spcPct val="0"/>
                        </a:spcAft>
                        <a:defRPr kumimoji="1" sz="3600">
                          <a:solidFill>
                            <a:schemeClr val="tx1"/>
                          </a:solidFill>
                          <a:latin typeface="Arial" pitchFamily="34" charset="0"/>
                          <a:ea typeface="新細明體" pitchFamily="18" charset="-120"/>
                        </a:defRPr>
                      </a:lvl7pPr>
                      <a:lvl8pPr marL="3197225" indent="3175" defTabSz="912813" eaLnBrk="0" fontAlgn="base" hangingPunct="0">
                        <a:spcBef>
                          <a:spcPct val="20000"/>
                        </a:spcBef>
                        <a:spcAft>
                          <a:spcPct val="0"/>
                        </a:spcAft>
                        <a:defRPr kumimoji="1" sz="3600">
                          <a:solidFill>
                            <a:schemeClr val="tx1"/>
                          </a:solidFill>
                          <a:latin typeface="Arial" pitchFamily="34" charset="0"/>
                          <a:ea typeface="新細明體" pitchFamily="18" charset="-120"/>
                        </a:defRPr>
                      </a:lvl8pPr>
                      <a:lvl9pPr marL="3654425" indent="3175" defTabSz="912813" eaLnBrk="0" fontAlgn="base" hangingPunct="0">
                        <a:spcBef>
                          <a:spcPct val="20000"/>
                        </a:spcBef>
                        <a:spcAft>
                          <a:spcPct val="0"/>
                        </a:spcAft>
                        <a:defRPr kumimoji="1" sz="3600">
                          <a:solidFill>
                            <a:schemeClr val="tx1"/>
                          </a:solidFill>
                          <a:latin typeface="Arial" pitchFamily="34" charset="0"/>
                          <a:ea typeface="新細明體" pitchFamily="18" charset="-120"/>
                        </a:defRPr>
                      </a:lvl9pPr>
                    </a:lstStyle>
                    <a:p>
                      <a:pPr marL="0" marR="0" lvl="0" indent="0" algn="ctr" defTabSz="912813" rtl="0" eaLnBrk="1" fontAlgn="base" latinLnBrk="0" hangingPunct="1">
                        <a:lnSpc>
                          <a:spcPct val="100000"/>
                        </a:lnSpc>
                        <a:spcBef>
                          <a:spcPct val="0"/>
                        </a:spcBef>
                        <a:spcAft>
                          <a:spcPct val="0"/>
                        </a:spcAft>
                        <a:buClrTx/>
                        <a:buSzTx/>
                        <a:buFontTx/>
                        <a:buNone/>
                        <a:tabLst/>
                      </a:pPr>
                      <a:r>
                        <a:rPr kumimoji="0" lang="en-US" altLang="zh-TW" sz="2400" b="1" i="0" u="none" strike="noStrike" cap="none" normalizeH="0" baseline="0" smtClean="0">
                          <a:ln>
                            <a:noFill/>
                          </a:ln>
                          <a:solidFill>
                            <a:srgbClr val="000000"/>
                          </a:solidFill>
                          <a:effectLst/>
                          <a:latin typeface="Times New Roman" pitchFamily="18" charset="0"/>
                          <a:ea typeface="微軟正黑體" pitchFamily="34" charset="-120"/>
                          <a:cs typeface="Times New Roman" pitchFamily="18" charset="0"/>
                        </a:rPr>
                        <a:t>○</a:t>
                      </a:r>
                      <a:endParaRPr kumimoji="0" lang="zh-TW" altLang="zh-TW" sz="2400" b="1" i="0" u="none" strike="noStrike" cap="none" normalizeH="0" baseline="0" smtClean="0">
                        <a:ln>
                          <a:noFill/>
                        </a:ln>
                        <a:solidFill>
                          <a:srgbClr val="000000"/>
                        </a:solidFill>
                        <a:effectLst/>
                        <a:latin typeface="Calibri" pitchFamily="34" charset="0"/>
                        <a:ea typeface="微軟正黑體" pitchFamily="34" charset="-120"/>
                        <a:cs typeface="Times New Roman" pitchFamily="18" charset="0"/>
                      </a:endParaRPr>
                    </a:p>
                  </a:txBody>
                  <a:tcPr marL="35564" marR="35564" marT="0" marB="0" anchor="ctr"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solidFill>
                      <a:srgbClr val="CECEEF"/>
                    </a:solidFill>
                  </a:tcPr>
                </a:tc>
                <a:tc>
                  <a:txBody>
                    <a:bodyPr/>
                    <a:lstStyle>
                      <a:lvl1pPr defTabSz="912813">
                        <a:spcBef>
                          <a:spcPct val="20000"/>
                        </a:spcBef>
                        <a:defRPr kumimoji="1" sz="5800">
                          <a:solidFill>
                            <a:schemeClr val="tx1"/>
                          </a:solidFill>
                          <a:latin typeface="Arial" pitchFamily="34" charset="0"/>
                          <a:ea typeface="新細明體" pitchFamily="18" charset="-120"/>
                        </a:defRPr>
                      </a:lvl1pPr>
                      <a:lvl2pPr defTabSz="912813">
                        <a:spcBef>
                          <a:spcPct val="20000"/>
                        </a:spcBef>
                        <a:defRPr kumimoji="1" sz="5000">
                          <a:solidFill>
                            <a:schemeClr val="tx1"/>
                          </a:solidFill>
                          <a:latin typeface="Arial" pitchFamily="34" charset="0"/>
                          <a:ea typeface="新細明體" pitchFamily="18" charset="-120"/>
                        </a:defRPr>
                      </a:lvl2pPr>
                      <a:lvl3pPr defTabSz="912813">
                        <a:spcBef>
                          <a:spcPct val="20000"/>
                        </a:spcBef>
                        <a:defRPr kumimoji="1" sz="4400">
                          <a:solidFill>
                            <a:schemeClr val="tx1"/>
                          </a:solidFill>
                          <a:latin typeface="Arial" pitchFamily="34" charset="0"/>
                          <a:ea typeface="新細明體" pitchFamily="18" charset="-120"/>
                        </a:defRPr>
                      </a:lvl3pPr>
                      <a:lvl4pPr defTabSz="912813">
                        <a:spcBef>
                          <a:spcPct val="20000"/>
                        </a:spcBef>
                        <a:defRPr kumimoji="1" sz="3600">
                          <a:solidFill>
                            <a:schemeClr val="tx1"/>
                          </a:solidFill>
                          <a:latin typeface="Arial" pitchFamily="34" charset="0"/>
                          <a:ea typeface="新細明體" pitchFamily="18" charset="-120"/>
                        </a:defRPr>
                      </a:lvl4pPr>
                      <a:lvl5pPr defTabSz="912813">
                        <a:spcBef>
                          <a:spcPct val="20000"/>
                        </a:spcBef>
                        <a:defRPr kumimoji="1" sz="3600">
                          <a:solidFill>
                            <a:schemeClr val="tx1"/>
                          </a:solidFill>
                          <a:latin typeface="Arial" pitchFamily="34" charset="0"/>
                          <a:ea typeface="新細明體" pitchFamily="18" charset="-120"/>
                        </a:defRPr>
                      </a:lvl5pPr>
                      <a:lvl6pPr marL="2282825" indent="3175" defTabSz="912813" eaLnBrk="0" fontAlgn="base" hangingPunct="0">
                        <a:spcBef>
                          <a:spcPct val="20000"/>
                        </a:spcBef>
                        <a:spcAft>
                          <a:spcPct val="0"/>
                        </a:spcAft>
                        <a:defRPr kumimoji="1" sz="3600">
                          <a:solidFill>
                            <a:schemeClr val="tx1"/>
                          </a:solidFill>
                          <a:latin typeface="Arial" pitchFamily="34" charset="0"/>
                          <a:ea typeface="新細明體" pitchFamily="18" charset="-120"/>
                        </a:defRPr>
                      </a:lvl6pPr>
                      <a:lvl7pPr marL="2740025" indent="3175" defTabSz="912813" eaLnBrk="0" fontAlgn="base" hangingPunct="0">
                        <a:spcBef>
                          <a:spcPct val="20000"/>
                        </a:spcBef>
                        <a:spcAft>
                          <a:spcPct val="0"/>
                        </a:spcAft>
                        <a:defRPr kumimoji="1" sz="3600">
                          <a:solidFill>
                            <a:schemeClr val="tx1"/>
                          </a:solidFill>
                          <a:latin typeface="Arial" pitchFamily="34" charset="0"/>
                          <a:ea typeface="新細明體" pitchFamily="18" charset="-120"/>
                        </a:defRPr>
                      </a:lvl7pPr>
                      <a:lvl8pPr marL="3197225" indent="3175" defTabSz="912813" eaLnBrk="0" fontAlgn="base" hangingPunct="0">
                        <a:spcBef>
                          <a:spcPct val="20000"/>
                        </a:spcBef>
                        <a:spcAft>
                          <a:spcPct val="0"/>
                        </a:spcAft>
                        <a:defRPr kumimoji="1" sz="3600">
                          <a:solidFill>
                            <a:schemeClr val="tx1"/>
                          </a:solidFill>
                          <a:latin typeface="Arial" pitchFamily="34" charset="0"/>
                          <a:ea typeface="新細明體" pitchFamily="18" charset="-120"/>
                        </a:defRPr>
                      </a:lvl8pPr>
                      <a:lvl9pPr marL="3654425" indent="3175" defTabSz="912813" eaLnBrk="0" fontAlgn="base" hangingPunct="0">
                        <a:spcBef>
                          <a:spcPct val="20000"/>
                        </a:spcBef>
                        <a:spcAft>
                          <a:spcPct val="0"/>
                        </a:spcAft>
                        <a:defRPr kumimoji="1" sz="3600">
                          <a:solidFill>
                            <a:schemeClr val="tx1"/>
                          </a:solidFill>
                          <a:latin typeface="Arial" pitchFamily="34" charset="0"/>
                          <a:ea typeface="新細明體" pitchFamily="18" charset="-120"/>
                        </a:defRPr>
                      </a:lvl9pPr>
                    </a:lstStyle>
                    <a:p>
                      <a:pPr marL="0" marR="0" lvl="0" indent="0" algn="ctr" defTabSz="912813" rtl="0" eaLnBrk="1" fontAlgn="base" latinLnBrk="0" hangingPunct="1">
                        <a:lnSpc>
                          <a:spcPct val="100000"/>
                        </a:lnSpc>
                        <a:spcBef>
                          <a:spcPct val="0"/>
                        </a:spcBef>
                        <a:spcAft>
                          <a:spcPct val="0"/>
                        </a:spcAft>
                        <a:buClrTx/>
                        <a:buSzTx/>
                        <a:buFontTx/>
                        <a:buNone/>
                        <a:tabLst/>
                      </a:pPr>
                      <a:r>
                        <a:rPr kumimoji="0" lang="en-US" altLang="zh-TW" sz="2400" b="1" i="0" u="none" strike="noStrike" cap="none" normalizeH="0" baseline="0" smtClean="0">
                          <a:ln>
                            <a:noFill/>
                          </a:ln>
                          <a:solidFill>
                            <a:srgbClr val="000000"/>
                          </a:solidFill>
                          <a:effectLst/>
                          <a:latin typeface="Times New Roman" pitchFamily="18" charset="0"/>
                          <a:ea typeface="微軟正黑體" pitchFamily="34" charset="-120"/>
                          <a:cs typeface="Times New Roman" pitchFamily="18" charset="0"/>
                        </a:rPr>
                        <a:t>○</a:t>
                      </a:r>
                      <a:endParaRPr kumimoji="0" lang="zh-TW" altLang="zh-TW" sz="2400" b="1" i="0" u="none" strike="noStrike" cap="none" normalizeH="0" baseline="0" smtClean="0">
                        <a:ln>
                          <a:noFill/>
                        </a:ln>
                        <a:solidFill>
                          <a:srgbClr val="000000"/>
                        </a:solidFill>
                        <a:effectLst/>
                        <a:latin typeface="Calibri" pitchFamily="34" charset="0"/>
                        <a:ea typeface="微軟正黑體" pitchFamily="34" charset="-120"/>
                        <a:cs typeface="Times New Roman" pitchFamily="18" charset="0"/>
                      </a:endParaRPr>
                    </a:p>
                  </a:txBody>
                  <a:tcPr marL="35564" marR="35564" marT="0" marB="0" anchor="ctr"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solidFill>
                      <a:srgbClr val="CECEEF"/>
                    </a:solidFill>
                  </a:tcPr>
                </a:tc>
                <a:tc vMerge="1">
                  <a:txBody>
                    <a:bodyPr/>
                    <a:lstStyle/>
                    <a:p>
                      <a:endParaRPr lang="zh-TW" altLang="en-US"/>
                    </a:p>
                  </a:txBody>
                  <a:tcPr/>
                </a:tc>
                <a:tc>
                  <a:txBody>
                    <a:bodyPr/>
                    <a:lstStyle>
                      <a:lvl1pPr defTabSz="912813">
                        <a:spcBef>
                          <a:spcPct val="20000"/>
                        </a:spcBef>
                        <a:defRPr kumimoji="1" sz="5800">
                          <a:solidFill>
                            <a:schemeClr val="tx1"/>
                          </a:solidFill>
                          <a:latin typeface="Arial" pitchFamily="34" charset="0"/>
                          <a:ea typeface="新細明體" pitchFamily="18" charset="-120"/>
                        </a:defRPr>
                      </a:lvl1pPr>
                      <a:lvl2pPr defTabSz="912813">
                        <a:spcBef>
                          <a:spcPct val="20000"/>
                        </a:spcBef>
                        <a:defRPr kumimoji="1" sz="5000">
                          <a:solidFill>
                            <a:schemeClr val="tx1"/>
                          </a:solidFill>
                          <a:latin typeface="Arial" pitchFamily="34" charset="0"/>
                          <a:ea typeface="新細明體" pitchFamily="18" charset="-120"/>
                        </a:defRPr>
                      </a:lvl2pPr>
                      <a:lvl3pPr defTabSz="912813">
                        <a:spcBef>
                          <a:spcPct val="20000"/>
                        </a:spcBef>
                        <a:defRPr kumimoji="1" sz="4400">
                          <a:solidFill>
                            <a:schemeClr val="tx1"/>
                          </a:solidFill>
                          <a:latin typeface="Arial" pitchFamily="34" charset="0"/>
                          <a:ea typeface="新細明體" pitchFamily="18" charset="-120"/>
                        </a:defRPr>
                      </a:lvl3pPr>
                      <a:lvl4pPr defTabSz="912813">
                        <a:spcBef>
                          <a:spcPct val="20000"/>
                        </a:spcBef>
                        <a:defRPr kumimoji="1" sz="3600">
                          <a:solidFill>
                            <a:schemeClr val="tx1"/>
                          </a:solidFill>
                          <a:latin typeface="Arial" pitchFamily="34" charset="0"/>
                          <a:ea typeface="新細明體" pitchFamily="18" charset="-120"/>
                        </a:defRPr>
                      </a:lvl4pPr>
                      <a:lvl5pPr defTabSz="912813">
                        <a:spcBef>
                          <a:spcPct val="20000"/>
                        </a:spcBef>
                        <a:defRPr kumimoji="1" sz="3600">
                          <a:solidFill>
                            <a:schemeClr val="tx1"/>
                          </a:solidFill>
                          <a:latin typeface="Arial" pitchFamily="34" charset="0"/>
                          <a:ea typeface="新細明體" pitchFamily="18" charset="-120"/>
                        </a:defRPr>
                      </a:lvl5pPr>
                      <a:lvl6pPr marL="2282825" indent="3175" defTabSz="912813" eaLnBrk="0" fontAlgn="base" hangingPunct="0">
                        <a:spcBef>
                          <a:spcPct val="20000"/>
                        </a:spcBef>
                        <a:spcAft>
                          <a:spcPct val="0"/>
                        </a:spcAft>
                        <a:defRPr kumimoji="1" sz="3600">
                          <a:solidFill>
                            <a:schemeClr val="tx1"/>
                          </a:solidFill>
                          <a:latin typeface="Arial" pitchFamily="34" charset="0"/>
                          <a:ea typeface="新細明體" pitchFamily="18" charset="-120"/>
                        </a:defRPr>
                      </a:lvl6pPr>
                      <a:lvl7pPr marL="2740025" indent="3175" defTabSz="912813" eaLnBrk="0" fontAlgn="base" hangingPunct="0">
                        <a:spcBef>
                          <a:spcPct val="20000"/>
                        </a:spcBef>
                        <a:spcAft>
                          <a:spcPct val="0"/>
                        </a:spcAft>
                        <a:defRPr kumimoji="1" sz="3600">
                          <a:solidFill>
                            <a:schemeClr val="tx1"/>
                          </a:solidFill>
                          <a:latin typeface="Arial" pitchFamily="34" charset="0"/>
                          <a:ea typeface="新細明體" pitchFamily="18" charset="-120"/>
                        </a:defRPr>
                      </a:lvl7pPr>
                      <a:lvl8pPr marL="3197225" indent="3175" defTabSz="912813" eaLnBrk="0" fontAlgn="base" hangingPunct="0">
                        <a:spcBef>
                          <a:spcPct val="20000"/>
                        </a:spcBef>
                        <a:spcAft>
                          <a:spcPct val="0"/>
                        </a:spcAft>
                        <a:defRPr kumimoji="1" sz="3600">
                          <a:solidFill>
                            <a:schemeClr val="tx1"/>
                          </a:solidFill>
                          <a:latin typeface="Arial" pitchFamily="34" charset="0"/>
                          <a:ea typeface="新細明體" pitchFamily="18" charset="-120"/>
                        </a:defRPr>
                      </a:lvl8pPr>
                      <a:lvl9pPr marL="3654425" indent="3175" defTabSz="912813" eaLnBrk="0" fontAlgn="base" hangingPunct="0">
                        <a:spcBef>
                          <a:spcPct val="20000"/>
                        </a:spcBef>
                        <a:spcAft>
                          <a:spcPct val="0"/>
                        </a:spcAft>
                        <a:defRPr kumimoji="1" sz="3600">
                          <a:solidFill>
                            <a:schemeClr val="tx1"/>
                          </a:solidFill>
                          <a:latin typeface="Arial" pitchFamily="34" charset="0"/>
                          <a:ea typeface="新細明體" pitchFamily="18" charset="-120"/>
                        </a:defRPr>
                      </a:lvl9pPr>
                    </a:lstStyle>
                    <a:p>
                      <a:pPr marL="0" marR="0" lvl="0" indent="0" algn="ctr" defTabSz="912813" rtl="0" eaLnBrk="1" fontAlgn="base" latinLnBrk="0" hangingPunct="1">
                        <a:lnSpc>
                          <a:spcPct val="100000"/>
                        </a:lnSpc>
                        <a:spcBef>
                          <a:spcPct val="0"/>
                        </a:spcBef>
                        <a:spcAft>
                          <a:spcPct val="0"/>
                        </a:spcAft>
                        <a:buClrTx/>
                        <a:buSzTx/>
                        <a:buFontTx/>
                        <a:buNone/>
                        <a:tabLst/>
                      </a:pPr>
                      <a:r>
                        <a:rPr kumimoji="0" lang="zh-TW" altLang="zh-TW" sz="2400" b="1" i="0" u="none" strike="noStrike" cap="none" normalizeH="0" baseline="0" smtClean="0">
                          <a:ln>
                            <a:noFill/>
                          </a:ln>
                          <a:solidFill>
                            <a:srgbClr val="000000"/>
                          </a:solidFill>
                          <a:effectLst/>
                          <a:latin typeface="Calibri" pitchFamily="34" charset="0"/>
                          <a:ea typeface="新細明體" pitchFamily="18" charset="-120"/>
                        </a:rPr>
                        <a:t>╳</a:t>
                      </a:r>
                      <a:endParaRPr kumimoji="0" lang="zh-TW" altLang="zh-TW" sz="2400" b="1" i="0" u="none" strike="noStrike" cap="none" normalizeH="0" baseline="0" smtClean="0">
                        <a:ln>
                          <a:noFill/>
                        </a:ln>
                        <a:solidFill>
                          <a:srgbClr val="000000"/>
                        </a:solidFill>
                        <a:effectLst/>
                        <a:latin typeface="Calibri" pitchFamily="34" charset="0"/>
                        <a:ea typeface="微軟正黑體" pitchFamily="34" charset="-120"/>
                        <a:cs typeface="Times New Roman" pitchFamily="18" charset="0"/>
                      </a:endParaRPr>
                    </a:p>
                  </a:txBody>
                  <a:tcPr marL="35564" marR="35564" marT="0" marB="0" anchor="ctr"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solidFill>
                      <a:srgbClr val="CECEEF"/>
                    </a:solidFill>
                  </a:tcPr>
                </a:tc>
                <a:tc>
                  <a:txBody>
                    <a:bodyPr/>
                    <a:lstStyle>
                      <a:lvl1pPr defTabSz="912813">
                        <a:spcBef>
                          <a:spcPct val="20000"/>
                        </a:spcBef>
                        <a:defRPr kumimoji="1" sz="5800">
                          <a:solidFill>
                            <a:schemeClr val="tx1"/>
                          </a:solidFill>
                          <a:latin typeface="Arial" pitchFamily="34" charset="0"/>
                          <a:ea typeface="新細明體" pitchFamily="18" charset="-120"/>
                        </a:defRPr>
                      </a:lvl1pPr>
                      <a:lvl2pPr defTabSz="912813">
                        <a:spcBef>
                          <a:spcPct val="20000"/>
                        </a:spcBef>
                        <a:defRPr kumimoji="1" sz="5000">
                          <a:solidFill>
                            <a:schemeClr val="tx1"/>
                          </a:solidFill>
                          <a:latin typeface="Arial" pitchFamily="34" charset="0"/>
                          <a:ea typeface="新細明體" pitchFamily="18" charset="-120"/>
                        </a:defRPr>
                      </a:lvl2pPr>
                      <a:lvl3pPr defTabSz="912813">
                        <a:spcBef>
                          <a:spcPct val="20000"/>
                        </a:spcBef>
                        <a:defRPr kumimoji="1" sz="4400">
                          <a:solidFill>
                            <a:schemeClr val="tx1"/>
                          </a:solidFill>
                          <a:latin typeface="Arial" pitchFamily="34" charset="0"/>
                          <a:ea typeface="新細明體" pitchFamily="18" charset="-120"/>
                        </a:defRPr>
                      </a:lvl3pPr>
                      <a:lvl4pPr defTabSz="912813">
                        <a:spcBef>
                          <a:spcPct val="20000"/>
                        </a:spcBef>
                        <a:defRPr kumimoji="1" sz="3600">
                          <a:solidFill>
                            <a:schemeClr val="tx1"/>
                          </a:solidFill>
                          <a:latin typeface="Arial" pitchFamily="34" charset="0"/>
                          <a:ea typeface="新細明體" pitchFamily="18" charset="-120"/>
                        </a:defRPr>
                      </a:lvl4pPr>
                      <a:lvl5pPr defTabSz="912813">
                        <a:spcBef>
                          <a:spcPct val="20000"/>
                        </a:spcBef>
                        <a:defRPr kumimoji="1" sz="3600">
                          <a:solidFill>
                            <a:schemeClr val="tx1"/>
                          </a:solidFill>
                          <a:latin typeface="Arial" pitchFamily="34" charset="0"/>
                          <a:ea typeface="新細明體" pitchFamily="18" charset="-120"/>
                        </a:defRPr>
                      </a:lvl5pPr>
                      <a:lvl6pPr marL="2282825" indent="3175" defTabSz="912813" eaLnBrk="0" fontAlgn="base" hangingPunct="0">
                        <a:spcBef>
                          <a:spcPct val="20000"/>
                        </a:spcBef>
                        <a:spcAft>
                          <a:spcPct val="0"/>
                        </a:spcAft>
                        <a:defRPr kumimoji="1" sz="3600">
                          <a:solidFill>
                            <a:schemeClr val="tx1"/>
                          </a:solidFill>
                          <a:latin typeface="Arial" pitchFamily="34" charset="0"/>
                          <a:ea typeface="新細明體" pitchFamily="18" charset="-120"/>
                        </a:defRPr>
                      </a:lvl6pPr>
                      <a:lvl7pPr marL="2740025" indent="3175" defTabSz="912813" eaLnBrk="0" fontAlgn="base" hangingPunct="0">
                        <a:spcBef>
                          <a:spcPct val="20000"/>
                        </a:spcBef>
                        <a:spcAft>
                          <a:spcPct val="0"/>
                        </a:spcAft>
                        <a:defRPr kumimoji="1" sz="3600">
                          <a:solidFill>
                            <a:schemeClr val="tx1"/>
                          </a:solidFill>
                          <a:latin typeface="Arial" pitchFamily="34" charset="0"/>
                          <a:ea typeface="新細明體" pitchFamily="18" charset="-120"/>
                        </a:defRPr>
                      </a:lvl7pPr>
                      <a:lvl8pPr marL="3197225" indent="3175" defTabSz="912813" eaLnBrk="0" fontAlgn="base" hangingPunct="0">
                        <a:spcBef>
                          <a:spcPct val="20000"/>
                        </a:spcBef>
                        <a:spcAft>
                          <a:spcPct val="0"/>
                        </a:spcAft>
                        <a:defRPr kumimoji="1" sz="3600">
                          <a:solidFill>
                            <a:schemeClr val="tx1"/>
                          </a:solidFill>
                          <a:latin typeface="Arial" pitchFamily="34" charset="0"/>
                          <a:ea typeface="新細明體" pitchFamily="18" charset="-120"/>
                        </a:defRPr>
                      </a:lvl8pPr>
                      <a:lvl9pPr marL="3654425" indent="3175" defTabSz="912813" eaLnBrk="0" fontAlgn="base" hangingPunct="0">
                        <a:spcBef>
                          <a:spcPct val="20000"/>
                        </a:spcBef>
                        <a:spcAft>
                          <a:spcPct val="0"/>
                        </a:spcAft>
                        <a:defRPr kumimoji="1" sz="3600">
                          <a:solidFill>
                            <a:schemeClr val="tx1"/>
                          </a:solidFill>
                          <a:latin typeface="Arial" pitchFamily="34" charset="0"/>
                          <a:ea typeface="新細明體" pitchFamily="18" charset="-120"/>
                        </a:defRPr>
                      </a:lvl9pPr>
                    </a:lstStyle>
                    <a:p>
                      <a:pPr marL="0" marR="0" lvl="0" indent="0" algn="ctr" defTabSz="912813" rtl="0" eaLnBrk="1" fontAlgn="base" latinLnBrk="0" hangingPunct="1">
                        <a:lnSpc>
                          <a:spcPct val="100000"/>
                        </a:lnSpc>
                        <a:spcBef>
                          <a:spcPct val="0"/>
                        </a:spcBef>
                        <a:spcAft>
                          <a:spcPct val="0"/>
                        </a:spcAft>
                        <a:buClrTx/>
                        <a:buSzTx/>
                        <a:buFontTx/>
                        <a:buNone/>
                        <a:tabLst/>
                      </a:pPr>
                      <a:r>
                        <a:rPr kumimoji="0" lang="en-US" altLang="zh-TW" sz="2400" b="1" i="0" u="none" strike="noStrike" cap="none" normalizeH="0" baseline="0" smtClean="0">
                          <a:ln>
                            <a:noFill/>
                          </a:ln>
                          <a:solidFill>
                            <a:srgbClr val="000000"/>
                          </a:solidFill>
                          <a:effectLst/>
                          <a:latin typeface="Times New Roman" pitchFamily="18" charset="0"/>
                          <a:ea typeface="微軟正黑體" pitchFamily="34" charset="-120"/>
                          <a:cs typeface="Times New Roman" pitchFamily="18" charset="0"/>
                        </a:rPr>
                        <a:t>○*</a:t>
                      </a:r>
                      <a:endParaRPr kumimoji="0" lang="zh-TW" altLang="zh-TW" sz="2400" b="1" i="0" u="none" strike="noStrike" cap="none" normalizeH="0" baseline="0" smtClean="0">
                        <a:ln>
                          <a:noFill/>
                        </a:ln>
                        <a:solidFill>
                          <a:srgbClr val="000000"/>
                        </a:solidFill>
                        <a:effectLst/>
                        <a:latin typeface="Calibri" pitchFamily="34" charset="0"/>
                        <a:ea typeface="微軟正黑體" pitchFamily="34" charset="-120"/>
                        <a:cs typeface="Times New Roman" pitchFamily="18" charset="0"/>
                      </a:endParaRPr>
                    </a:p>
                  </a:txBody>
                  <a:tcPr marL="35564" marR="35564" marT="0" marB="0" anchor="ctr"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solidFill>
                      <a:srgbClr val="CECEEF"/>
                    </a:solidFill>
                  </a:tcPr>
                </a:tc>
                <a:tc vMerge="1">
                  <a:txBody>
                    <a:bodyPr/>
                    <a:lstStyle/>
                    <a:p>
                      <a:endParaRPr lang="zh-TW" altLang="en-US"/>
                    </a:p>
                  </a:txBody>
                  <a:tcPr/>
                </a:tc>
                <a:tc vMerge="1">
                  <a:txBody>
                    <a:bodyPr/>
                    <a:lstStyle/>
                    <a:p>
                      <a:endParaRPr lang="zh-TW" altLang="en-US"/>
                    </a:p>
                  </a:txBody>
                  <a:tcPr/>
                </a:tc>
                <a:tc>
                  <a:txBody>
                    <a:bodyPr/>
                    <a:lstStyle>
                      <a:lvl1pPr defTabSz="912813">
                        <a:spcBef>
                          <a:spcPct val="20000"/>
                        </a:spcBef>
                        <a:defRPr kumimoji="1" sz="5800">
                          <a:solidFill>
                            <a:schemeClr val="tx1"/>
                          </a:solidFill>
                          <a:latin typeface="Arial" pitchFamily="34" charset="0"/>
                          <a:ea typeface="新細明體" pitchFamily="18" charset="-120"/>
                        </a:defRPr>
                      </a:lvl1pPr>
                      <a:lvl2pPr defTabSz="912813">
                        <a:spcBef>
                          <a:spcPct val="20000"/>
                        </a:spcBef>
                        <a:defRPr kumimoji="1" sz="5000">
                          <a:solidFill>
                            <a:schemeClr val="tx1"/>
                          </a:solidFill>
                          <a:latin typeface="Arial" pitchFamily="34" charset="0"/>
                          <a:ea typeface="新細明體" pitchFamily="18" charset="-120"/>
                        </a:defRPr>
                      </a:lvl2pPr>
                      <a:lvl3pPr defTabSz="912813">
                        <a:spcBef>
                          <a:spcPct val="20000"/>
                        </a:spcBef>
                        <a:defRPr kumimoji="1" sz="4400">
                          <a:solidFill>
                            <a:schemeClr val="tx1"/>
                          </a:solidFill>
                          <a:latin typeface="Arial" pitchFamily="34" charset="0"/>
                          <a:ea typeface="新細明體" pitchFamily="18" charset="-120"/>
                        </a:defRPr>
                      </a:lvl3pPr>
                      <a:lvl4pPr defTabSz="912813">
                        <a:spcBef>
                          <a:spcPct val="20000"/>
                        </a:spcBef>
                        <a:defRPr kumimoji="1" sz="3600">
                          <a:solidFill>
                            <a:schemeClr val="tx1"/>
                          </a:solidFill>
                          <a:latin typeface="Arial" pitchFamily="34" charset="0"/>
                          <a:ea typeface="新細明體" pitchFamily="18" charset="-120"/>
                        </a:defRPr>
                      </a:lvl4pPr>
                      <a:lvl5pPr defTabSz="912813">
                        <a:spcBef>
                          <a:spcPct val="20000"/>
                        </a:spcBef>
                        <a:defRPr kumimoji="1" sz="3600">
                          <a:solidFill>
                            <a:schemeClr val="tx1"/>
                          </a:solidFill>
                          <a:latin typeface="Arial" pitchFamily="34" charset="0"/>
                          <a:ea typeface="新細明體" pitchFamily="18" charset="-120"/>
                        </a:defRPr>
                      </a:lvl5pPr>
                      <a:lvl6pPr marL="2282825" indent="3175" defTabSz="912813" eaLnBrk="0" fontAlgn="base" hangingPunct="0">
                        <a:spcBef>
                          <a:spcPct val="20000"/>
                        </a:spcBef>
                        <a:spcAft>
                          <a:spcPct val="0"/>
                        </a:spcAft>
                        <a:defRPr kumimoji="1" sz="3600">
                          <a:solidFill>
                            <a:schemeClr val="tx1"/>
                          </a:solidFill>
                          <a:latin typeface="Arial" pitchFamily="34" charset="0"/>
                          <a:ea typeface="新細明體" pitchFamily="18" charset="-120"/>
                        </a:defRPr>
                      </a:lvl6pPr>
                      <a:lvl7pPr marL="2740025" indent="3175" defTabSz="912813" eaLnBrk="0" fontAlgn="base" hangingPunct="0">
                        <a:spcBef>
                          <a:spcPct val="20000"/>
                        </a:spcBef>
                        <a:spcAft>
                          <a:spcPct val="0"/>
                        </a:spcAft>
                        <a:defRPr kumimoji="1" sz="3600">
                          <a:solidFill>
                            <a:schemeClr val="tx1"/>
                          </a:solidFill>
                          <a:latin typeface="Arial" pitchFamily="34" charset="0"/>
                          <a:ea typeface="新細明體" pitchFamily="18" charset="-120"/>
                        </a:defRPr>
                      </a:lvl7pPr>
                      <a:lvl8pPr marL="3197225" indent="3175" defTabSz="912813" eaLnBrk="0" fontAlgn="base" hangingPunct="0">
                        <a:spcBef>
                          <a:spcPct val="20000"/>
                        </a:spcBef>
                        <a:spcAft>
                          <a:spcPct val="0"/>
                        </a:spcAft>
                        <a:defRPr kumimoji="1" sz="3600">
                          <a:solidFill>
                            <a:schemeClr val="tx1"/>
                          </a:solidFill>
                          <a:latin typeface="Arial" pitchFamily="34" charset="0"/>
                          <a:ea typeface="新細明體" pitchFamily="18" charset="-120"/>
                        </a:defRPr>
                      </a:lvl8pPr>
                      <a:lvl9pPr marL="3654425" indent="3175" defTabSz="912813" eaLnBrk="0" fontAlgn="base" hangingPunct="0">
                        <a:spcBef>
                          <a:spcPct val="20000"/>
                        </a:spcBef>
                        <a:spcAft>
                          <a:spcPct val="0"/>
                        </a:spcAft>
                        <a:defRPr kumimoji="1" sz="3600">
                          <a:solidFill>
                            <a:schemeClr val="tx1"/>
                          </a:solidFill>
                          <a:latin typeface="Arial" pitchFamily="34" charset="0"/>
                          <a:ea typeface="新細明體" pitchFamily="18" charset="-120"/>
                        </a:defRPr>
                      </a:lvl9pPr>
                    </a:lstStyle>
                    <a:p>
                      <a:pPr marL="0" marR="0" lvl="0" indent="0" algn="just" defTabSz="912813" rtl="0" eaLnBrk="1" fontAlgn="base" latinLnBrk="0" hangingPunct="1">
                        <a:lnSpc>
                          <a:spcPct val="100000"/>
                        </a:lnSpc>
                        <a:spcBef>
                          <a:spcPct val="0"/>
                        </a:spcBef>
                        <a:spcAft>
                          <a:spcPct val="0"/>
                        </a:spcAft>
                        <a:buClrTx/>
                        <a:buSzTx/>
                        <a:buFontTx/>
                        <a:buNone/>
                        <a:tabLst/>
                      </a:pPr>
                      <a:r>
                        <a:rPr kumimoji="0" lang="zh-TW" altLang="zh-TW" sz="2400" b="1" i="0" u="none" strike="noStrike" cap="none" normalizeH="0" baseline="0" smtClean="0">
                          <a:ln>
                            <a:noFill/>
                          </a:ln>
                          <a:solidFill>
                            <a:srgbClr val="000000"/>
                          </a:solidFill>
                          <a:effectLst/>
                          <a:latin typeface="Calibri" pitchFamily="34" charset="0"/>
                          <a:ea typeface="微軟正黑體" pitchFamily="34" charset="-120"/>
                          <a:cs typeface="Times New Roman" pitchFamily="18" charset="0"/>
                        </a:rPr>
                        <a:t>限於原依區域計畫法編定之殯葬用地，使用面積不得超過</a:t>
                      </a:r>
                      <a:r>
                        <a:rPr kumimoji="0" lang="en-US" altLang="zh-TW" sz="2400" b="1" i="0" u="none" strike="noStrike" cap="none" normalizeH="0" baseline="0" smtClean="0">
                          <a:ln>
                            <a:noFill/>
                          </a:ln>
                          <a:solidFill>
                            <a:srgbClr val="000000"/>
                          </a:solidFill>
                          <a:effectLst/>
                          <a:latin typeface="Calibri" pitchFamily="34" charset="0"/>
                          <a:ea typeface="微軟正黑體" pitchFamily="34" charset="-120"/>
                          <a:cs typeface="Times New Roman" pitchFamily="18" charset="0"/>
                        </a:rPr>
                        <a:t>0.25</a:t>
                      </a:r>
                      <a:r>
                        <a:rPr kumimoji="0" lang="zh-TW" altLang="zh-TW" sz="2400" b="1" i="0" u="none" strike="noStrike" cap="none" normalizeH="0" baseline="0" smtClean="0">
                          <a:ln>
                            <a:noFill/>
                          </a:ln>
                          <a:solidFill>
                            <a:srgbClr val="000000"/>
                          </a:solidFill>
                          <a:effectLst/>
                          <a:latin typeface="Calibri" pitchFamily="34" charset="0"/>
                          <a:ea typeface="微軟正黑體" pitchFamily="34" charset="-120"/>
                          <a:cs typeface="Times New Roman" pitchFamily="18" charset="0"/>
                        </a:rPr>
                        <a:t>公頃。</a:t>
                      </a:r>
                    </a:p>
                  </a:txBody>
                  <a:tcPr marL="35564" marR="35564" marT="0" marB="0"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solidFill>
                      <a:srgbClr val="CECEEF"/>
                    </a:solidFill>
                  </a:tcPr>
                </a:tc>
              </a:tr>
              <a:tr h="1008063">
                <a:tc vMerge="1">
                  <a:txBody>
                    <a:bodyPr/>
                    <a:lstStyle/>
                    <a:p>
                      <a:endParaRPr lang="zh-TW" altLang="en-US"/>
                    </a:p>
                  </a:txBody>
                  <a:tcPr/>
                </a:tc>
                <a:tc vMerge="1">
                  <a:txBody>
                    <a:bodyPr/>
                    <a:lstStyle/>
                    <a:p>
                      <a:endParaRPr lang="zh-TW" altLang="en-US"/>
                    </a:p>
                  </a:txBody>
                  <a:tcPr/>
                </a:tc>
                <a:tc>
                  <a:txBody>
                    <a:bodyPr/>
                    <a:lstStyle>
                      <a:lvl1pPr defTabSz="912813">
                        <a:spcBef>
                          <a:spcPct val="20000"/>
                        </a:spcBef>
                        <a:defRPr kumimoji="1" sz="5800">
                          <a:solidFill>
                            <a:schemeClr val="tx1"/>
                          </a:solidFill>
                          <a:latin typeface="Arial" pitchFamily="34" charset="0"/>
                          <a:ea typeface="新細明體" pitchFamily="18" charset="-120"/>
                        </a:defRPr>
                      </a:lvl1pPr>
                      <a:lvl2pPr defTabSz="912813">
                        <a:spcBef>
                          <a:spcPct val="20000"/>
                        </a:spcBef>
                        <a:defRPr kumimoji="1" sz="5000">
                          <a:solidFill>
                            <a:schemeClr val="tx1"/>
                          </a:solidFill>
                          <a:latin typeface="Arial" pitchFamily="34" charset="0"/>
                          <a:ea typeface="新細明體" pitchFamily="18" charset="-120"/>
                        </a:defRPr>
                      </a:lvl2pPr>
                      <a:lvl3pPr defTabSz="912813">
                        <a:spcBef>
                          <a:spcPct val="20000"/>
                        </a:spcBef>
                        <a:defRPr kumimoji="1" sz="4400">
                          <a:solidFill>
                            <a:schemeClr val="tx1"/>
                          </a:solidFill>
                          <a:latin typeface="Arial" pitchFamily="34" charset="0"/>
                          <a:ea typeface="新細明體" pitchFamily="18" charset="-120"/>
                        </a:defRPr>
                      </a:lvl3pPr>
                      <a:lvl4pPr defTabSz="912813">
                        <a:spcBef>
                          <a:spcPct val="20000"/>
                        </a:spcBef>
                        <a:defRPr kumimoji="1" sz="3600">
                          <a:solidFill>
                            <a:schemeClr val="tx1"/>
                          </a:solidFill>
                          <a:latin typeface="Arial" pitchFamily="34" charset="0"/>
                          <a:ea typeface="新細明體" pitchFamily="18" charset="-120"/>
                        </a:defRPr>
                      </a:lvl4pPr>
                      <a:lvl5pPr defTabSz="912813">
                        <a:spcBef>
                          <a:spcPct val="20000"/>
                        </a:spcBef>
                        <a:defRPr kumimoji="1" sz="3600">
                          <a:solidFill>
                            <a:schemeClr val="tx1"/>
                          </a:solidFill>
                          <a:latin typeface="Arial" pitchFamily="34" charset="0"/>
                          <a:ea typeface="新細明體" pitchFamily="18" charset="-120"/>
                        </a:defRPr>
                      </a:lvl5pPr>
                      <a:lvl6pPr marL="2282825" indent="3175" defTabSz="912813" eaLnBrk="0" fontAlgn="base" hangingPunct="0">
                        <a:spcBef>
                          <a:spcPct val="20000"/>
                        </a:spcBef>
                        <a:spcAft>
                          <a:spcPct val="0"/>
                        </a:spcAft>
                        <a:defRPr kumimoji="1" sz="3600">
                          <a:solidFill>
                            <a:schemeClr val="tx1"/>
                          </a:solidFill>
                          <a:latin typeface="Arial" pitchFamily="34" charset="0"/>
                          <a:ea typeface="新細明體" pitchFamily="18" charset="-120"/>
                        </a:defRPr>
                      </a:lvl6pPr>
                      <a:lvl7pPr marL="2740025" indent="3175" defTabSz="912813" eaLnBrk="0" fontAlgn="base" hangingPunct="0">
                        <a:spcBef>
                          <a:spcPct val="20000"/>
                        </a:spcBef>
                        <a:spcAft>
                          <a:spcPct val="0"/>
                        </a:spcAft>
                        <a:defRPr kumimoji="1" sz="3600">
                          <a:solidFill>
                            <a:schemeClr val="tx1"/>
                          </a:solidFill>
                          <a:latin typeface="Arial" pitchFamily="34" charset="0"/>
                          <a:ea typeface="新細明體" pitchFamily="18" charset="-120"/>
                        </a:defRPr>
                      </a:lvl7pPr>
                      <a:lvl8pPr marL="3197225" indent="3175" defTabSz="912813" eaLnBrk="0" fontAlgn="base" hangingPunct="0">
                        <a:spcBef>
                          <a:spcPct val="20000"/>
                        </a:spcBef>
                        <a:spcAft>
                          <a:spcPct val="0"/>
                        </a:spcAft>
                        <a:defRPr kumimoji="1" sz="3600">
                          <a:solidFill>
                            <a:schemeClr val="tx1"/>
                          </a:solidFill>
                          <a:latin typeface="Arial" pitchFamily="34" charset="0"/>
                          <a:ea typeface="新細明體" pitchFamily="18" charset="-120"/>
                        </a:defRPr>
                      </a:lvl8pPr>
                      <a:lvl9pPr marL="3654425" indent="3175" defTabSz="912813" eaLnBrk="0" fontAlgn="base" hangingPunct="0">
                        <a:spcBef>
                          <a:spcPct val="20000"/>
                        </a:spcBef>
                        <a:spcAft>
                          <a:spcPct val="0"/>
                        </a:spcAft>
                        <a:defRPr kumimoji="1" sz="3600">
                          <a:solidFill>
                            <a:schemeClr val="tx1"/>
                          </a:solidFill>
                          <a:latin typeface="Arial" pitchFamily="34" charset="0"/>
                          <a:ea typeface="新細明體" pitchFamily="18" charset="-120"/>
                        </a:defRPr>
                      </a:lvl9pPr>
                    </a:lstStyle>
                    <a:p>
                      <a:pPr marL="0" marR="0" lvl="0" indent="0" algn="l" defTabSz="912813" rtl="0" eaLnBrk="1" fontAlgn="base" latinLnBrk="0" hangingPunct="1">
                        <a:lnSpc>
                          <a:spcPct val="100000"/>
                        </a:lnSpc>
                        <a:spcBef>
                          <a:spcPct val="0"/>
                        </a:spcBef>
                        <a:spcAft>
                          <a:spcPct val="0"/>
                        </a:spcAft>
                        <a:buClrTx/>
                        <a:buSzTx/>
                        <a:buFontTx/>
                        <a:buNone/>
                        <a:tabLst/>
                      </a:pPr>
                      <a:r>
                        <a:rPr kumimoji="0" lang="zh-TW" altLang="zh-TW" sz="2400" b="1" i="0" u="none" strike="noStrike" cap="none" normalizeH="0" baseline="0" smtClean="0">
                          <a:ln>
                            <a:noFill/>
                          </a:ln>
                          <a:solidFill>
                            <a:srgbClr val="000000"/>
                          </a:solidFill>
                          <a:effectLst/>
                          <a:latin typeface="Times New Roman" pitchFamily="18" charset="0"/>
                          <a:ea typeface="微軟正黑體" pitchFamily="34" charset="-120"/>
                          <a:cs typeface="Times New Roman" pitchFamily="18" charset="0"/>
                        </a:rPr>
                        <a:t>寵物生命紀念設施</a:t>
                      </a:r>
                      <a:endParaRPr kumimoji="0" lang="zh-TW" altLang="zh-TW" sz="2400" b="1" i="0" u="none" strike="noStrike" cap="none" normalizeH="0" baseline="0" smtClean="0">
                        <a:ln>
                          <a:noFill/>
                        </a:ln>
                        <a:solidFill>
                          <a:srgbClr val="000000"/>
                        </a:solidFill>
                        <a:effectLst/>
                        <a:latin typeface="Calibri" pitchFamily="34" charset="0"/>
                        <a:ea typeface="微軟正黑體" pitchFamily="34" charset="-120"/>
                        <a:cs typeface="Times New Roman" pitchFamily="18" charset="0"/>
                      </a:endParaRPr>
                    </a:p>
                  </a:txBody>
                  <a:tcPr marL="35564" marR="35564" marT="0" marB="0" anchor="ctr"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solidFill>
                      <a:srgbClr val="CECEEF"/>
                    </a:solidFill>
                  </a:tcPr>
                </a:tc>
                <a:tc>
                  <a:txBody>
                    <a:bodyPr/>
                    <a:lstStyle>
                      <a:lvl1pPr defTabSz="912813">
                        <a:spcBef>
                          <a:spcPct val="20000"/>
                        </a:spcBef>
                        <a:defRPr kumimoji="1" sz="5800">
                          <a:solidFill>
                            <a:schemeClr val="tx1"/>
                          </a:solidFill>
                          <a:latin typeface="Arial" pitchFamily="34" charset="0"/>
                          <a:ea typeface="新細明體" pitchFamily="18" charset="-120"/>
                        </a:defRPr>
                      </a:lvl1pPr>
                      <a:lvl2pPr defTabSz="912813">
                        <a:spcBef>
                          <a:spcPct val="20000"/>
                        </a:spcBef>
                        <a:defRPr kumimoji="1" sz="5000">
                          <a:solidFill>
                            <a:schemeClr val="tx1"/>
                          </a:solidFill>
                          <a:latin typeface="Arial" pitchFamily="34" charset="0"/>
                          <a:ea typeface="新細明體" pitchFamily="18" charset="-120"/>
                        </a:defRPr>
                      </a:lvl2pPr>
                      <a:lvl3pPr defTabSz="912813">
                        <a:spcBef>
                          <a:spcPct val="20000"/>
                        </a:spcBef>
                        <a:defRPr kumimoji="1" sz="4400">
                          <a:solidFill>
                            <a:schemeClr val="tx1"/>
                          </a:solidFill>
                          <a:latin typeface="Arial" pitchFamily="34" charset="0"/>
                          <a:ea typeface="新細明體" pitchFamily="18" charset="-120"/>
                        </a:defRPr>
                      </a:lvl3pPr>
                      <a:lvl4pPr defTabSz="912813">
                        <a:spcBef>
                          <a:spcPct val="20000"/>
                        </a:spcBef>
                        <a:defRPr kumimoji="1" sz="3600">
                          <a:solidFill>
                            <a:schemeClr val="tx1"/>
                          </a:solidFill>
                          <a:latin typeface="Arial" pitchFamily="34" charset="0"/>
                          <a:ea typeface="新細明體" pitchFamily="18" charset="-120"/>
                        </a:defRPr>
                      </a:lvl4pPr>
                      <a:lvl5pPr defTabSz="912813">
                        <a:spcBef>
                          <a:spcPct val="20000"/>
                        </a:spcBef>
                        <a:defRPr kumimoji="1" sz="3600">
                          <a:solidFill>
                            <a:schemeClr val="tx1"/>
                          </a:solidFill>
                          <a:latin typeface="Arial" pitchFamily="34" charset="0"/>
                          <a:ea typeface="新細明體" pitchFamily="18" charset="-120"/>
                        </a:defRPr>
                      </a:lvl5pPr>
                      <a:lvl6pPr marL="2282825" indent="3175" defTabSz="912813" eaLnBrk="0" fontAlgn="base" hangingPunct="0">
                        <a:spcBef>
                          <a:spcPct val="20000"/>
                        </a:spcBef>
                        <a:spcAft>
                          <a:spcPct val="0"/>
                        </a:spcAft>
                        <a:defRPr kumimoji="1" sz="3600">
                          <a:solidFill>
                            <a:schemeClr val="tx1"/>
                          </a:solidFill>
                          <a:latin typeface="Arial" pitchFamily="34" charset="0"/>
                          <a:ea typeface="新細明體" pitchFamily="18" charset="-120"/>
                        </a:defRPr>
                      </a:lvl6pPr>
                      <a:lvl7pPr marL="2740025" indent="3175" defTabSz="912813" eaLnBrk="0" fontAlgn="base" hangingPunct="0">
                        <a:spcBef>
                          <a:spcPct val="20000"/>
                        </a:spcBef>
                        <a:spcAft>
                          <a:spcPct val="0"/>
                        </a:spcAft>
                        <a:defRPr kumimoji="1" sz="3600">
                          <a:solidFill>
                            <a:schemeClr val="tx1"/>
                          </a:solidFill>
                          <a:latin typeface="Arial" pitchFamily="34" charset="0"/>
                          <a:ea typeface="新細明體" pitchFamily="18" charset="-120"/>
                        </a:defRPr>
                      </a:lvl7pPr>
                      <a:lvl8pPr marL="3197225" indent="3175" defTabSz="912813" eaLnBrk="0" fontAlgn="base" hangingPunct="0">
                        <a:spcBef>
                          <a:spcPct val="20000"/>
                        </a:spcBef>
                        <a:spcAft>
                          <a:spcPct val="0"/>
                        </a:spcAft>
                        <a:defRPr kumimoji="1" sz="3600">
                          <a:solidFill>
                            <a:schemeClr val="tx1"/>
                          </a:solidFill>
                          <a:latin typeface="Arial" pitchFamily="34" charset="0"/>
                          <a:ea typeface="新細明體" pitchFamily="18" charset="-120"/>
                        </a:defRPr>
                      </a:lvl8pPr>
                      <a:lvl9pPr marL="3654425" indent="3175" defTabSz="912813" eaLnBrk="0" fontAlgn="base" hangingPunct="0">
                        <a:spcBef>
                          <a:spcPct val="20000"/>
                        </a:spcBef>
                        <a:spcAft>
                          <a:spcPct val="0"/>
                        </a:spcAft>
                        <a:defRPr kumimoji="1" sz="3600">
                          <a:solidFill>
                            <a:schemeClr val="tx1"/>
                          </a:solidFill>
                          <a:latin typeface="Arial" pitchFamily="34" charset="0"/>
                          <a:ea typeface="新細明體" pitchFamily="18" charset="-120"/>
                        </a:defRPr>
                      </a:lvl9pPr>
                    </a:lstStyle>
                    <a:p>
                      <a:pPr marL="0" marR="0" lvl="0" indent="0" algn="ctr" defTabSz="912813" rtl="0" eaLnBrk="1" fontAlgn="base" latinLnBrk="0" hangingPunct="1">
                        <a:lnSpc>
                          <a:spcPct val="100000"/>
                        </a:lnSpc>
                        <a:spcBef>
                          <a:spcPct val="0"/>
                        </a:spcBef>
                        <a:spcAft>
                          <a:spcPct val="0"/>
                        </a:spcAft>
                        <a:buClrTx/>
                        <a:buSzTx/>
                        <a:buFontTx/>
                        <a:buNone/>
                        <a:tabLst/>
                      </a:pPr>
                      <a:r>
                        <a:rPr kumimoji="0" lang="zh-TW" altLang="zh-TW" sz="2400" b="1" i="0" u="none" strike="noStrike" cap="none" normalizeH="0" baseline="0" smtClean="0">
                          <a:ln>
                            <a:noFill/>
                          </a:ln>
                          <a:solidFill>
                            <a:srgbClr val="000000"/>
                          </a:solidFill>
                          <a:effectLst/>
                          <a:latin typeface="Calibri" pitchFamily="34" charset="0"/>
                          <a:ea typeface="新細明體" pitchFamily="18" charset="-120"/>
                        </a:rPr>
                        <a:t>╳</a:t>
                      </a:r>
                      <a:endParaRPr kumimoji="0" lang="zh-TW" altLang="zh-TW" sz="2400" b="1" i="0" u="none" strike="noStrike" cap="none" normalizeH="0" baseline="0" smtClean="0">
                        <a:ln>
                          <a:noFill/>
                        </a:ln>
                        <a:solidFill>
                          <a:srgbClr val="000000"/>
                        </a:solidFill>
                        <a:effectLst/>
                        <a:latin typeface="Calibri" pitchFamily="34" charset="0"/>
                        <a:ea typeface="微軟正黑體" pitchFamily="34" charset="-120"/>
                        <a:cs typeface="Times New Roman" pitchFamily="18" charset="0"/>
                      </a:endParaRPr>
                    </a:p>
                  </a:txBody>
                  <a:tcPr marL="35564" marR="35564" marT="0" marB="0" anchor="ctr"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solidFill>
                      <a:srgbClr val="CECEEF"/>
                    </a:solidFill>
                  </a:tcPr>
                </a:tc>
                <a:tc>
                  <a:txBody>
                    <a:bodyPr/>
                    <a:lstStyle>
                      <a:lvl1pPr defTabSz="912813">
                        <a:spcBef>
                          <a:spcPct val="20000"/>
                        </a:spcBef>
                        <a:defRPr kumimoji="1" sz="5800">
                          <a:solidFill>
                            <a:schemeClr val="tx1"/>
                          </a:solidFill>
                          <a:latin typeface="Arial" pitchFamily="34" charset="0"/>
                          <a:ea typeface="新細明體" pitchFamily="18" charset="-120"/>
                        </a:defRPr>
                      </a:lvl1pPr>
                      <a:lvl2pPr defTabSz="912813">
                        <a:spcBef>
                          <a:spcPct val="20000"/>
                        </a:spcBef>
                        <a:defRPr kumimoji="1" sz="5000">
                          <a:solidFill>
                            <a:schemeClr val="tx1"/>
                          </a:solidFill>
                          <a:latin typeface="Arial" pitchFamily="34" charset="0"/>
                          <a:ea typeface="新細明體" pitchFamily="18" charset="-120"/>
                        </a:defRPr>
                      </a:lvl2pPr>
                      <a:lvl3pPr defTabSz="912813">
                        <a:spcBef>
                          <a:spcPct val="20000"/>
                        </a:spcBef>
                        <a:defRPr kumimoji="1" sz="4400">
                          <a:solidFill>
                            <a:schemeClr val="tx1"/>
                          </a:solidFill>
                          <a:latin typeface="Arial" pitchFamily="34" charset="0"/>
                          <a:ea typeface="新細明體" pitchFamily="18" charset="-120"/>
                        </a:defRPr>
                      </a:lvl3pPr>
                      <a:lvl4pPr defTabSz="912813">
                        <a:spcBef>
                          <a:spcPct val="20000"/>
                        </a:spcBef>
                        <a:defRPr kumimoji="1" sz="3600">
                          <a:solidFill>
                            <a:schemeClr val="tx1"/>
                          </a:solidFill>
                          <a:latin typeface="Arial" pitchFamily="34" charset="0"/>
                          <a:ea typeface="新細明體" pitchFamily="18" charset="-120"/>
                        </a:defRPr>
                      </a:lvl4pPr>
                      <a:lvl5pPr defTabSz="912813">
                        <a:spcBef>
                          <a:spcPct val="20000"/>
                        </a:spcBef>
                        <a:defRPr kumimoji="1" sz="3600">
                          <a:solidFill>
                            <a:schemeClr val="tx1"/>
                          </a:solidFill>
                          <a:latin typeface="Arial" pitchFamily="34" charset="0"/>
                          <a:ea typeface="新細明體" pitchFamily="18" charset="-120"/>
                        </a:defRPr>
                      </a:lvl5pPr>
                      <a:lvl6pPr marL="2282825" indent="3175" defTabSz="912813" eaLnBrk="0" fontAlgn="base" hangingPunct="0">
                        <a:spcBef>
                          <a:spcPct val="20000"/>
                        </a:spcBef>
                        <a:spcAft>
                          <a:spcPct val="0"/>
                        </a:spcAft>
                        <a:defRPr kumimoji="1" sz="3600">
                          <a:solidFill>
                            <a:schemeClr val="tx1"/>
                          </a:solidFill>
                          <a:latin typeface="Arial" pitchFamily="34" charset="0"/>
                          <a:ea typeface="新細明體" pitchFamily="18" charset="-120"/>
                        </a:defRPr>
                      </a:lvl6pPr>
                      <a:lvl7pPr marL="2740025" indent="3175" defTabSz="912813" eaLnBrk="0" fontAlgn="base" hangingPunct="0">
                        <a:spcBef>
                          <a:spcPct val="20000"/>
                        </a:spcBef>
                        <a:spcAft>
                          <a:spcPct val="0"/>
                        </a:spcAft>
                        <a:defRPr kumimoji="1" sz="3600">
                          <a:solidFill>
                            <a:schemeClr val="tx1"/>
                          </a:solidFill>
                          <a:latin typeface="Arial" pitchFamily="34" charset="0"/>
                          <a:ea typeface="新細明體" pitchFamily="18" charset="-120"/>
                        </a:defRPr>
                      </a:lvl7pPr>
                      <a:lvl8pPr marL="3197225" indent="3175" defTabSz="912813" eaLnBrk="0" fontAlgn="base" hangingPunct="0">
                        <a:spcBef>
                          <a:spcPct val="20000"/>
                        </a:spcBef>
                        <a:spcAft>
                          <a:spcPct val="0"/>
                        </a:spcAft>
                        <a:defRPr kumimoji="1" sz="3600">
                          <a:solidFill>
                            <a:schemeClr val="tx1"/>
                          </a:solidFill>
                          <a:latin typeface="Arial" pitchFamily="34" charset="0"/>
                          <a:ea typeface="新細明體" pitchFamily="18" charset="-120"/>
                        </a:defRPr>
                      </a:lvl8pPr>
                      <a:lvl9pPr marL="3654425" indent="3175" defTabSz="912813" eaLnBrk="0" fontAlgn="base" hangingPunct="0">
                        <a:spcBef>
                          <a:spcPct val="20000"/>
                        </a:spcBef>
                        <a:spcAft>
                          <a:spcPct val="0"/>
                        </a:spcAft>
                        <a:defRPr kumimoji="1" sz="3600">
                          <a:solidFill>
                            <a:schemeClr val="tx1"/>
                          </a:solidFill>
                          <a:latin typeface="Arial" pitchFamily="34" charset="0"/>
                          <a:ea typeface="新細明體" pitchFamily="18" charset="-120"/>
                        </a:defRPr>
                      </a:lvl9pPr>
                    </a:lstStyle>
                    <a:p>
                      <a:pPr marL="0" marR="0" lvl="0" indent="0" algn="ctr" defTabSz="912813" rtl="0" eaLnBrk="1" fontAlgn="base" latinLnBrk="0" hangingPunct="1">
                        <a:lnSpc>
                          <a:spcPct val="100000"/>
                        </a:lnSpc>
                        <a:spcBef>
                          <a:spcPct val="0"/>
                        </a:spcBef>
                        <a:spcAft>
                          <a:spcPct val="0"/>
                        </a:spcAft>
                        <a:buClrTx/>
                        <a:buSzTx/>
                        <a:buFontTx/>
                        <a:buNone/>
                        <a:tabLst/>
                      </a:pPr>
                      <a:r>
                        <a:rPr kumimoji="0" lang="en-US" altLang="zh-TW" sz="2400" b="1" i="0" u="none" strike="noStrike" cap="none" normalizeH="0" baseline="0" smtClean="0">
                          <a:ln>
                            <a:noFill/>
                          </a:ln>
                          <a:solidFill>
                            <a:srgbClr val="000000"/>
                          </a:solidFill>
                          <a:effectLst/>
                          <a:latin typeface="Times New Roman" pitchFamily="18" charset="0"/>
                          <a:ea typeface="微軟正黑體" pitchFamily="34" charset="-120"/>
                          <a:cs typeface="Times New Roman" pitchFamily="18" charset="0"/>
                        </a:rPr>
                        <a:t>○</a:t>
                      </a:r>
                      <a:endParaRPr kumimoji="0" lang="zh-TW" altLang="zh-TW" sz="2400" b="1" i="0" u="none" strike="noStrike" cap="none" normalizeH="0" baseline="0" smtClean="0">
                        <a:ln>
                          <a:noFill/>
                        </a:ln>
                        <a:solidFill>
                          <a:srgbClr val="000000"/>
                        </a:solidFill>
                        <a:effectLst/>
                        <a:latin typeface="Calibri" pitchFamily="34" charset="0"/>
                        <a:ea typeface="微軟正黑體" pitchFamily="34" charset="-120"/>
                        <a:cs typeface="Times New Roman" pitchFamily="18" charset="0"/>
                      </a:endParaRPr>
                    </a:p>
                  </a:txBody>
                  <a:tcPr marL="35564" marR="35564" marT="0" marB="0" anchor="ctr"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solidFill>
                      <a:srgbClr val="CECEEF"/>
                    </a:solidFill>
                  </a:tcPr>
                </a:tc>
                <a:tc>
                  <a:txBody>
                    <a:bodyPr/>
                    <a:lstStyle>
                      <a:lvl1pPr defTabSz="912813">
                        <a:spcBef>
                          <a:spcPct val="20000"/>
                        </a:spcBef>
                        <a:defRPr kumimoji="1" sz="5800">
                          <a:solidFill>
                            <a:schemeClr val="tx1"/>
                          </a:solidFill>
                          <a:latin typeface="Arial" pitchFamily="34" charset="0"/>
                          <a:ea typeface="新細明體" pitchFamily="18" charset="-120"/>
                        </a:defRPr>
                      </a:lvl1pPr>
                      <a:lvl2pPr defTabSz="912813">
                        <a:spcBef>
                          <a:spcPct val="20000"/>
                        </a:spcBef>
                        <a:defRPr kumimoji="1" sz="5000">
                          <a:solidFill>
                            <a:schemeClr val="tx1"/>
                          </a:solidFill>
                          <a:latin typeface="Arial" pitchFamily="34" charset="0"/>
                          <a:ea typeface="新細明體" pitchFamily="18" charset="-120"/>
                        </a:defRPr>
                      </a:lvl2pPr>
                      <a:lvl3pPr defTabSz="912813">
                        <a:spcBef>
                          <a:spcPct val="20000"/>
                        </a:spcBef>
                        <a:defRPr kumimoji="1" sz="4400">
                          <a:solidFill>
                            <a:schemeClr val="tx1"/>
                          </a:solidFill>
                          <a:latin typeface="Arial" pitchFamily="34" charset="0"/>
                          <a:ea typeface="新細明體" pitchFamily="18" charset="-120"/>
                        </a:defRPr>
                      </a:lvl3pPr>
                      <a:lvl4pPr defTabSz="912813">
                        <a:spcBef>
                          <a:spcPct val="20000"/>
                        </a:spcBef>
                        <a:defRPr kumimoji="1" sz="3600">
                          <a:solidFill>
                            <a:schemeClr val="tx1"/>
                          </a:solidFill>
                          <a:latin typeface="Arial" pitchFamily="34" charset="0"/>
                          <a:ea typeface="新細明體" pitchFamily="18" charset="-120"/>
                        </a:defRPr>
                      </a:lvl4pPr>
                      <a:lvl5pPr defTabSz="912813">
                        <a:spcBef>
                          <a:spcPct val="20000"/>
                        </a:spcBef>
                        <a:defRPr kumimoji="1" sz="3600">
                          <a:solidFill>
                            <a:schemeClr val="tx1"/>
                          </a:solidFill>
                          <a:latin typeface="Arial" pitchFamily="34" charset="0"/>
                          <a:ea typeface="新細明體" pitchFamily="18" charset="-120"/>
                        </a:defRPr>
                      </a:lvl5pPr>
                      <a:lvl6pPr marL="2282825" indent="3175" defTabSz="912813" eaLnBrk="0" fontAlgn="base" hangingPunct="0">
                        <a:spcBef>
                          <a:spcPct val="20000"/>
                        </a:spcBef>
                        <a:spcAft>
                          <a:spcPct val="0"/>
                        </a:spcAft>
                        <a:defRPr kumimoji="1" sz="3600">
                          <a:solidFill>
                            <a:schemeClr val="tx1"/>
                          </a:solidFill>
                          <a:latin typeface="Arial" pitchFamily="34" charset="0"/>
                          <a:ea typeface="新細明體" pitchFamily="18" charset="-120"/>
                        </a:defRPr>
                      </a:lvl6pPr>
                      <a:lvl7pPr marL="2740025" indent="3175" defTabSz="912813" eaLnBrk="0" fontAlgn="base" hangingPunct="0">
                        <a:spcBef>
                          <a:spcPct val="20000"/>
                        </a:spcBef>
                        <a:spcAft>
                          <a:spcPct val="0"/>
                        </a:spcAft>
                        <a:defRPr kumimoji="1" sz="3600">
                          <a:solidFill>
                            <a:schemeClr val="tx1"/>
                          </a:solidFill>
                          <a:latin typeface="Arial" pitchFamily="34" charset="0"/>
                          <a:ea typeface="新細明體" pitchFamily="18" charset="-120"/>
                        </a:defRPr>
                      </a:lvl7pPr>
                      <a:lvl8pPr marL="3197225" indent="3175" defTabSz="912813" eaLnBrk="0" fontAlgn="base" hangingPunct="0">
                        <a:spcBef>
                          <a:spcPct val="20000"/>
                        </a:spcBef>
                        <a:spcAft>
                          <a:spcPct val="0"/>
                        </a:spcAft>
                        <a:defRPr kumimoji="1" sz="3600">
                          <a:solidFill>
                            <a:schemeClr val="tx1"/>
                          </a:solidFill>
                          <a:latin typeface="Arial" pitchFamily="34" charset="0"/>
                          <a:ea typeface="新細明體" pitchFamily="18" charset="-120"/>
                        </a:defRPr>
                      </a:lvl8pPr>
                      <a:lvl9pPr marL="3654425" indent="3175" defTabSz="912813" eaLnBrk="0" fontAlgn="base" hangingPunct="0">
                        <a:spcBef>
                          <a:spcPct val="20000"/>
                        </a:spcBef>
                        <a:spcAft>
                          <a:spcPct val="0"/>
                        </a:spcAft>
                        <a:defRPr kumimoji="1" sz="3600">
                          <a:solidFill>
                            <a:schemeClr val="tx1"/>
                          </a:solidFill>
                          <a:latin typeface="Arial" pitchFamily="34" charset="0"/>
                          <a:ea typeface="新細明體" pitchFamily="18" charset="-120"/>
                        </a:defRPr>
                      </a:lvl9pPr>
                    </a:lstStyle>
                    <a:p>
                      <a:pPr marL="0" marR="0" lvl="0" indent="0" algn="ctr" defTabSz="912813" rtl="0" eaLnBrk="1" fontAlgn="base" latinLnBrk="0" hangingPunct="1">
                        <a:lnSpc>
                          <a:spcPct val="100000"/>
                        </a:lnSpc>
                        <a:spcBef>
                          <a:spcPct val="0"/>
                        </a:spcBef>
                        <a:spcAft>
                          <a:spcPct val="0"/>
                        </a:spcAft>
                        <a:buClrTx/>
                        <a:buSzTx/>
                        <a:buFontTx/>
                        <a:buNone/>
                        <a:tabLst/>
                      </a:pPr>
                      <a:r>
                        <a:rPr kumimoji="0" lang="en-US" altLang="zh-TW" sz="2400" b="1" i="0" u="none" strike="noStrike" cap="none" normalizeH="0" baseline="0" smtClean="0">
                          <a:ln>
                            <a:noFill/>
                          </a:ln>
                          <a:solidFill>
                            <a:srgbClr val="000000"/>
                          </a:solidFill>
                          <a:effectLst/>
                          <a:latin typeface="Times New Roman" pitchFamily="18" charset="0"/>
                          <a:ea typeface="微軟正黑體" pitchFamily="34" charset="-120"/>
                          <a:cs typeface="Times New Roman" pitchFamily="18" charset="0"/>
                        </a:rPr>
                        <a:t>○</a:t>
                      </a:r>
                      <a:endParaRPr kumimoji="0" lang="zh-TW" altLang="zh-TW" sz="2400" b="1" i="0" u="none" strike="noStrike" cap="none" normalizeH="0" baseline="0" smtClean="0">
                        <a:ln>
                          <a:noFill/>
                        </a:ln>
                        <a:solidFill>
                          <a:srgbClr val="000000"/>
                        </a:solidFill>
                        <a:effectLst/>
                        <a:latin typeface="Calibri" pitchFamily="34" charset="0"/>
                        <a:ea typeface="微軟正黑體" pitchFamily="34" charset="-120"/>
                        <a:cs typeface="Times New Roman" pitchFamily="18" charset="0"/>
                      </a:endParaRPr>
                    </a:p>
                  </a:txBody>
                  <a:tcPr marL="35564" marR="35564" marT="0" marB="0" anchor="ctr"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solidFill>
                      <a:srgbClr val="CECEEF"/>
                    </a:solidFill>
                  </a:tcPr>
                </a:tc>
                <a:tc>
                  <a:txBody>
                    <a:bodyPr/>
                    <a:lstStyle>
                      <a:lvl1pPr defTabSz="912813">
                        <a:spcBef>
                          <a:spcPct val="20000"/>
                        </a:spcBef>
                        <a:defRPr kumimoji="1" sz="5800">
                          <a:solidFill>
                            <a:schemeClr val="tx1"/>
                          </a:solidFill>
                          <a:latin typeface="Arial" pitchFamily="34" charset="0"/>
                          <a:ea typeface="新細明體" pitchFamily="18" charset="-120"/>
                        </a:defRPr>
                      </a:lvl1pPr>
                      <a:lvl2pPr defTabSz="912813">
                        <a:spcBef>
                          <a:spcPct val="20000"/>
                        </a:spcBef>
                        <a:defRPr kumimoji="1" sz="5000">
                          <a:solidFill>
                            <a:schemeClr val="tx1"/>
                          </a:solidFill>
                          <a:latin typeface="Arial" pitchFamily="34" charset="0"/>
                          <a:ea typeface="新細明體" pitchFamily="18" charset="-120"/>
                        </a:defRPr>
                      </a:lvl2pPr>
                      <a:lvl3pPr defTabSz="912813">
                        <a:spcBef>
                          <a:spcPct val="20000"/>
                        </a:spcBef>
                        <a:defRPr kumimoji="1" sz="4400">
                          <a:solidFill>
                            <a:schemeClr val="tx1"/>
                          </a:solidFill>
                          <a:latin typeface="Arial" pitchFamily="34" charset="0"/>
                          <a:ea typeface="新細明體" pitchFamily="18" charset="-120"/>
                        </a:defRPr>
                      </a:lvl3pPr>
                      <a:lvl4pPr defTabSz="912813">
                        <a:spcBef>
                          <a:spcPct val="20000"/>
                        </a:spcBef>
                        <a:defRPr kumimoji="1" sz="3600">
                          <a:solidFill>
                            <a:schemeClr val="tx1"/>
                          </a:solidFill>
                          <a:latin typeface="Arial" pitchFamily="34" charset="0"/>
                          <a:ea typeface="新細明體" pitchFamily="18" charset="-120"/>
                        </a:defRPr>
                      </a:lvl4pPr>
                      <a:lvl5pPr defTabSz="912813">
                        <a:spcBef>
                          <a:spcPct val="20000"/>
                        </a:spcBef>
                        <a:defRPr kumimoji="1" sz="3600">
                          <a:solidFill>
                            <a:schemeClr val="tx1"/>
                          </a:solidFill>
                          <a:latin typeface="Arial" pitchFamily="34" charset="0"/>
                          <a:ea typeface="新細明體" pitchFamily="18" charset="-120"/>
                        </a:defRPr>
                      </a:lvl5pPr>
                      <a:lvl6pPr marL="2282825" indent="3175" defTabSz="912813" eaLnBrk="0" fontAlgn="base" hangingPunct="0">
                        <a:spcBef>
                          <a:spcPct val="20000"/>
                        </a:spcBef>
                        <a:spcAft>
                          <a:spcPct val="0"/>
                        </a:spcAft>
                        <a:defRPr kumimoji="1" sz="3600">
                          <a:solidFill>
                            <a:schemeClr val="tx1"/>
                          </a:solidFill>
                          <a:latin typeface="Arial" pitchFamily="34" charset="0"/>
                          <a:ea typeface="新細明體" pitchFamily="18" charset="-120"/>
                        </a:defRPr>
                      </a:lvl6pPr>
                      <a:lvl7pPr marL="2740025" indent="3175" defTabSz="912813" eaLnBrk="0" fontAlgn="base" hangingPunct="0">
                        <a:spcBef>
                          <a:spcPct val="20000"/>
                        </a:spcBef>
                        <a:spcAft>
                          <a:spcPct val="0"/>
                        </a:spcAft>
                        <a:defRPr kumimoji="1" sz="3600">
                          <a:solidFill>
                            <a:schemeClr val="tx1"/>
                          </a:solidFill>
                          <a:latin typeface="Arial" pitchFamily="34" charset="0"/>
                          <a:ea typeface="新細明體" pitchFamily="18" charset="-120"/>
                        </a:defRPr>
                      </a:lvl7pPr>
                      <a:lvl8pPr marL="3197225" indent="3175" defTabSz="912813" eaLnBrk="0" fontAlgn="base" hangingPunct="0">
                        <a:spcBef>
                          <a:spcPct val="20000"/>
                        </a:spcBef>
                        <a:spcAft>
                          <a:spcPct val="0"/>
                        </a:spcAft>
                        <a:defRPr kumimoji="1" sz="3600">
                          <a:solidFill>
                            <a:schemeClr val="tx1"/>
                          </a:solidFill>
                          <a:latin typeface="Arial" pitchFamily="34" charset="0"/>
                          <a:ea typeface="新細明體" pitchFamily="18" charset="-120"/>
                        </a:defRPr>
                      </a:lvl8pPr>
                      <a:lvl9pPr marL="3654425" indent="3175" defTabSz="912813" eaLnBrk="0" fontAlgn="base" hangingPunct="0">
                        <a:spcBef>
                          <a:spcPct val="20000"/>
                        </a:spcBef>
                        <a:spcAft>
                          <a:spcPct val="0"/>
                        </a:spcAft>
                        <a:defRPr kumimoji="1" sz="3600">
                          <a:solidFill>
                            <a:schemeClr val="tx1"/>
                          </a:solidFill>
                          <a:latin typeface="Arial" pitchFamily="34" charset="0"/>
                          <a:ea typeface="新細明體" pitchFamily="18" charset="-120"/>
                        </a:defRPr>
                      </a:lvl9pPr>
                    </a:lstStyle>
                    <a:p>
                      <a:pPr marL="0" marR="0" lvl="0" indent="0" algn="ctr" defTabSz="912813" rtl="0" eaLnBrk="1" fontAlgn="base" latinLnBrk="0" hangingPunct="1">
                        <a:lnSpc>
                          <a:spcPct val="100000"/>
                        </a:lnSpc>
                        <a:spcBef>
                          <a:spcPct val="0"/>
                        </a:spcBef>
                        <a:spcAft>
                          <a:spcPct val="0"/>
                        </a:spcAft>
                        <a:buClrTx/>
                        <a:buSzTx/>
                        <a:buFontTx/>
                        <a:buNone/>
                        <a:tabLst/>
                      </a:pPr>
                      <a:r>
                        <a:rPr kumimoji="0" lang="en-US" altLang="zh-TW" sz="2400" b="1" i="0" u="none" strike="noStrike" cap="none" normalizeH="0" baseline="0" smtClean="0">
                          <a:ln>
                            <a:noFill/>
                          </a:ln>
                          <a:solidFill>
                            <a:srgbClr val="000000"/>
                          </a:solidFill>
                          <a:effectLst/>
                          <a:latin typeface="Times New Roman" pitchFamily="18" charset="0"/>
                          <a:ea typeface="微軟正黑體" pitchFamily="34" charset="-120"/>
                          <a:cs typeface="Times New Roman" pitchFamily="18" charset="0"/>
                        </a:rPr>
                        <a:t>○</a:t>
                      </a:r>
                      <a:endParaRPr kumimoji="0" lang="zh-TW" altLang="zh-TW" sz="2400" b="1" i="0" u="none" strike="noStrike" cap="none" normalizeH="0" baseline="0" smtClean="0">
                        <a:ln>
                          <a:noFill/>
                        </a:ln>
                        <a:solidFill>
                          <a:srgbClr val="000000"/>
                        </a:solidFill>
                        <a:effectLst/>
                        <a:latin typeface="Calibri" pitchFamily="34" charset="0"/>
                        <a:ea typeface="微軟正黑體" pitchFamily="34" charset="-120"/>
                        <a:cs typeface="Times New Roman" pitchFamily="18" charset="0"/>
                      </a:endParaRPr>
                    </a:p>
                  </a:txBody>
                  <a:tcPr marL="35564" marR="35564" marT="0" marB="0" anchor="ctr"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solidFill>
                      <a:srgbClr val="CECEEF"/>
                    </a:solidFill>
                  </a:tcPr>
                </a:tc>
                <a:tc>
                  <a:txBody>
                    <a:bodyPr/>
                    <a:lstStyle>
                      <a:lvl1pPr defTabSz="912813">
                        <a:spcBef>
                          <a:spcPct val="20000"/>
                        </a:spcBef>
                        <a:defRPr kumimoji="1" sz="5800">
                          <a:solidFill>
                            <a:schemeClr val="tx1"/>
                          </a:solidFill>
                          <a:latin typeface="Arial" pitchFamily="34" charset="0"/>
                          <a:ea typeface="新細明體" pitchFamily="18" charset="-120"/>
                        </a:defRPr>
                      </a:lvl1pPr>
                      <a:lvl2pPr defTabSz="912813">
                        <a:spcBef>
                          <a:spcPct val="20000"/>
                        </a:spcBef>
                        <a:defRPr kumimoji="1" sz="5000">
                          <a:solidFill>
                            <a:schemeClr val="tx1"/>
                          </a:solidFill>
                          <a:latin typeface="Arial" pitchFamily="34" charset="0"/>
                          <a:ea typeface="新細明體" pitchFamily="18" charset="-120"/>
                        </a:defRPr>
                      </a:lvl2pPr>
                      <a:lvl3pPr defTabSz="912813">
                        <a:spcBef>
                          <a:spcPct val="20000"/>
                        </a:spcBef>
                        <a:defRPr kumimoji="1" sz="4400">
                          <a:solidFill>
                            <a:schemeClr val="tx1"/>
                          </a:solidFill>
                          <a:latin typeface="Arial" pitchFamily="34" charset="0"/>
                          <a:ea typeface="新細明體" pitchFamily="18" charset="-120"/>
                        </a:defRPr>
                      </a:lvl3pPr>
                      <a:lvl4pPr defTabSz="912813">
                        <a:spcBef>
                          <a:spcPct val="20000"/>
                        </a:spcBef>
                        <a:defRPr kumimoji="1" sz="3600">
                          <a:solidFill>
                            <a:schemeClr val="tx1"/>
                          </a:solidFill>
                          <a:latin typeface="Arial" pitchFamily="34" charset="0"/>
                          <a:ea typeface="新細明體" pitchFamily="18" charset="-120"/>
                        </a:defRPr>
                      </a:lvl4pPr>
                      <a:lvl5pPr defTabSz="912813">
                        <a:spcBef>
                          <a:spcPct val="20000"/>
                        </a:spcBef>
                        <a:defRPr kumimoji="1" sz="3600">
                          <a:solidFill>
                            <a:schemeClr val="tx1"/>
                          </a:solidFill>
                          <a:latin typeface="Arial" pitchFamily="34" charset="0"/>
                          <a:ea typeface="新細明體" pitchFamily="18" charset="-120"/>
                        </a:defRPr>
                      </a:lvl5pPr>
                      <a:lvl6pPr marL="2282825" indent="3175" defTabSz="912813" eaLnBrk="0" fontAlgn="base" hangingPunct="0">
                        <a:spcBef>
                          <a:spcPct val="20000"/>
                        </a:spcBef>
                        <a:spcAft>
                          <a:spcPct val="0"/>
                        </a:spcAft>
                        <a:defRPr kumimoji="1" sz="3600">
                          <a:solidFill>
                            <a:schemeClr val="tx1"/>
                          </a:solidFill>
                          <a:latin typeface="Arial" pitchFamily="34" charset="0"/>
                          <a:ea typeface="新細明體" pitchFamily="18" charset="-120"/>
                        </a:defRPr>
                      </a:lvl6pPr>
                      <a:lvl7pPr marL="2740025" indent="3175" defTabSz="912813" eaLnBrk="0" fontAlgn="base" hangingPunct="0">
                        <a:spcBef>
                          <a:spcPct val="20000"/>
                        </a:spcBef>
                        <a:spcAft>
                          <a:spcPct val="0"/>
                        </a:spcAft>
                        <a:defRPr kumimoji="1" sz="3600">
                          <a:solidFill>
                            <a:schemeClr val="tx1"/>
                          </a:solidFill>
                          <a:latin typeface="Arial" pitchFamily="34" charset="0"/>
                          <a:ea typeface="新細明體" pitchFamily="18" charset="-120"/>
                        </a:defRPr>
                      </a:lvl7pPr>
                      <a:lvl8pPr marL="3197225" indent="3175" defTabSz="912813" eaLnBrk="0" fontAlgn="base" hangingPunct="0">
                        <a:spcBef>
                          <a:spcPct val="20000"/>
                        </a:spcBef>
                        <a:spcAft>
                          <a:spcPct val="0"/>
                        </a:spcAft>
                        <a:defRPr kumimoji="1" sz="3600">
                          <a:solidFill>
                            <a:schemeClr val="tx1"/>
                          </a:solidFill>
                          <a:latin typeface="Arial" pitchFamily="34" charset="0"/>
                          <a:ea typeface="新細明體" pitchFamily="18" charset="-120"/>
                        </a:defRPr>
                      </a:lvl8pPr>
                      <a:lvl9pPr marL="3654425" indent="3175" defTabSz="912813" eaLnBrk="0" fontAlgn="base" hangingPunct="0">
                        <a:spcBef>
                          <a:spcPct val="20000"/>
                        </a:spcBef>
                        <a:spcAft>
                          <a:spcPct val="0"/>
                        </a:spcAft>
                        <a:defRPr kumimoji="1" sz="3600">
                          <a:solidFill>
                            <a:schemeClr val="tx1"/>
                          </a:solidFill>
                          <a:latin typeface="Arial" pitchFamily="34" charset="0"/>
                          <a:ea typeface="新細明體" pitchFamily="18" charset="-120"/>
                        </a:defRPr>
                      </a:lvl9pPr>
                    </a:lstStyle>
                    <a:p>
                      <a:pPr marL="0" marR="0" lvl="0" indent="0" algn="ctr" defTabSz="912813" rtl="0" eaLnBrk="1" fontAlgn="base" latinLnBrk="0" hangingPunct="1">
                        <a:lnSpc>
                          <a:spcPct val="100000"/>
                        </a:lnSpc>
                        <a:spcBef>
                          <a:spcPct val="0"/>
                        </a:spcBef>
                        <a:spcAft>
                          <a:spcPct val="0"/>
                        </a:spcAft>
                        <a:buClrTx/>
                        <a:buSzTx/>
                        <a:buFontTx/>
                        <a:buNone/>
                        <a:tabLst/>
                      </a:pPr>
                      <a:r>
                        <a:rPr kumimoji="0" lang="en-US" altLang="zh-TW" sz="2400" b="1" i="0" u="none" strike="noStrike" cap="none" normalizeH="0" baseline="0" smtClean="0">
                          <a:ln>
                            <a:noFill/>
                          </a:ln>
                          <a:solidFill>
                            <a:srgbClr val="000000"/>
                          </a:solidFill>
                          <a:effectLst/>
                          <a:latin typeface="Times New Roman" pitchFamily="18" charset="0"/>
                          <a:ea typeface="微軟正黑體" pitchFamily="34" charset="-120"/>
                          <a:cs typeface="Times New Roman" pitchFamily="18" charset="0"/>
                        </a:rPr>
                        <a:t>○</a:t>
                      </a:r>
                      <a:endParaRPr kumimoji="0" lang="zh-TW" altLang="zh-TW" sz="2400" b="1" i="0" u="none" strike="noStrike" cap="none" normalizeH="0" baseline="0" smtClean="0">
                        <a:ln>
                          <a:noFill/>
                        </a:ln>
                        <a:solidFill>
                          <a:srgbClr val="000000"/>
                        </a:solidFill>
                        <a:effectLst/>
                        <a:latin typeface="Calibri" pitchFamily="34" charset="0"/>
                        <a:ea typeface="微軟正黑體" pitchFamily="34" charset="-120"/>
                        <a:cs typeface="Times New Roman" pitchFamily="18" charset="0"/>
                      </a:endParaRPr>
                    </a:p>
                  </a:txBody>
                  <a:tcPr marL="35564" marR="35564" marT="0" marB="0" anchor="ctr"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solidFill>
                      <a:srgbClr val="CECEEF"/>
                    </a:solidFill>
                  </a:tcPr>
                </a:tc>
                <a:tc vMerge="1">
                  <a:txBody>
                    <a:bodyPr/>
                    <a:lstStyle/>
                    <a:p>
                      <a:endParaRPr lang="zh-TW" altLang="en-US"/>
                    </a:p>
                  </a:txBody>
                  <a:tcPr/>
                </a:tc>
                <a:tc>
                  <a:txBody>
                    <a:bodyPr/>
                    <a:lstStyle>
                      <a:lvl1pPr defTabSz="912813">
                        <a:spcBef>
                          <a:spcPct val="20000"/>
                        </a:spcBef>
                        <a:defRPr kumimoji="1" sz="5800">
                          <a:solidFill>
                            <a:schemeClr val="tx1"/>
                          </a:solidFill>
                          <a:latin typeface="Arial" pitchFamily="34" charset="0"/>
                          <a:ea typeface="新細明體" pitchFamily="18" charset="-120"/>
                        </a:defRPr>
                      </a:lvl1pPr>
                      <a:lvl2pPr defTabSz="912813">
                        <a:spcBef>
                          <a:spcPct val="20000"/>
                        </a:spcBef>
                        <a:defRPr kumimoji="1" sz="5000">
                          <a:solidFill>
                            <a:schemeClr val="tx1"/>
                          </a:solidFill>
                          <a:latin typeface="Arial" pitchFamily="34" charset="0"/>
                          <a:ea typeface="新細明體" pitchFamily="18" charset="-120"/>
                        </a:defRPr>
                      </a:lvl2pPr>
                      <a:lvl3pPr defTabSz="912813">
                        <a:spcBef>
                          <a:spcPct val="20000"/>
                        </a:spcBef>
                        <a:defRPr kumimoji="1" sz="4400">
                          <a:solidFill>
                            <a:schemeClr val="tx1"/>
                          </a:solidFill>
                          <a:latin typeface="Arial" pitchFamily="34" charset="0"/>
                          <a:ea typeface="新細明體" pitchFamily="18" charset="-120"/>
                        </a:defRPr>
                      </a:lvl3pPr>
                      <a:lvl4pPr defTabSz="912813">
                        <a:spcBef>
                          <a:spcPct val="20000"/>
                        </a:spcBef>
                        <a:defRPr kumimoji="1" sz="3600">
                          <a:solidFill>
                            <a:schemeClr val="tx1"/>
                          </a:solidFill>
                          <a:latin typeface="Arial" pitchFamily="34" charset="0"/>
                          <a:ea typeface="新細明體" pitchFamily="18" charset="-120"/>
                        </a:defRPr>
                      </a:lvl4pPr>
                      <a:lvl5pPr defTabSz="912813">
                        <a:spcBef>
                          <a:spcPct val="20000"/>
                        </a:spcBef>
                        <a:defRPr kumimoji="1" sz="3600">
                          <a:solidFill>
                            <a:schemeClr val="tx1"/>
                          </a:solidFill>
                          <a:latin typeface="Arial" pitchFamily="34" charset="0"/>
                          <a:ea typeface="新細明體" pitchFamily="18" charset="-120"/>
                        </a:defRPr>
                      </a:lvl5pPr>
                      <a:lvl6pPr marL="2282825" indent="3175" defTabSz="912813" eaLnBrk="0" fontAlgn="base" hangingPunct="0">
                        <a:spcBef>
                          <a:spcPct val="20000"/>
                        </a:spcBef>
                        <a:spcAft>
                          <a:spcPct val="0"/>
                        </a:spcAft>
                        <a:defRPr kumimoji="1" sz="3600">
                          <a:solidFill>
                            <a:schemeClr val="tx1"/>
                          </a:solidFill>
                          <a:latin typeface="Arial" pitchFamily="34" charset="0"/>
                          <a:ea typeface="新細明體" pitchFamily="18" charset="-120"/>
                        </a:defRPr>
                      </a:lvl6pPr>
                      <a:lvl7pPr marL="2740025" indent="3175" defTabSz="912813" eaLnBrk="0" fontAlgn="base" hangingPunct="0">
                        <a:spcBef>
                          <a:spcPct val="20000"/>
                        </a:spcBef>
                        <a:spcAft>
                          <a:spcPct val="0"/>
                        </a:spcAft>
                        <a:defRPr kumimoji="1" sz="3600">
                          <a:solidFill>
                            <a:schemeClr val="tx1"/>
                          </a:solidFill>
                          <a:latin typeface="Arial" pitchFamily="34" charset="0"/>
                          <a:ea typeface="新細明體" pitchFamily="18" charset="-120"/>
                        </a:defRPr>
                      </a:lvl7pPr>
                      <a:lvl8pPr marL="3197225" indent="3175" defTabSz="912813" eaLnBrk="0" fontAlgn="base" hangingPunct="0">
                        <a:spcBef>
                          <a:spcPct val="20000"/>
                        </a:spcBef>
                        <a:spcAft>
                          <a:spcPct val="0"/>
                        </a:spcAft>
                        <a:defRPr kumimoji="1" sz="3600">
                          <a:solidFill>
                            <a:schemeClr val="tx1"/>
                          </a:solidFill>
                          <a:latin typeface="Arial" pitchFamily="34" charset="0"/>
                          <a:ea typeface="新細明體" pitchFamily="18" charset="-120"/>
                        </a:defRPr>
                      </a:lvl8pPr>
                      <a:lvl9pPr marL="3654425" indent="3175" defTabSz="912813" eaLnBrk="0" fontAlgn="base" hangingPunct="0">
                        <a:spcBef>
                          <a:spcPct val="20000"/>
                        </a:spcBef>
                        <a:spcAft>
                          <a:spcPct val="0"/>
                        </a:spcAft>
                        <a:defRPr kumimoji="1" sz="3600">
                          <a:solidFill>
                            <a:schemeClr val="tx1"/>
                          </a:solidFill>
                          <a:latin typeface="Arial" pitchFamily="34" charset="0"/>
                          <a:ea typeface="新細明體" pitchFamily="18" charset="-120"/>
                        </a:defRPr>
                      </a:lvl9pPr>
                    </a:lstStyle>
                    <a:p>
                      <a:pPr marL="0" marR="0" lvl="0" indent="0" algn="ctr" defTabSz="912813" rtl="0" eaLnBrk="1" fontAlgn="base" latinLnBrk="0" hangingPunct="1">
                        <a:lnSpc>
                          <a:spcPct val="100000"/>
                        </a:lnSpc>
                        <a:spcBef>
                          <a:spcPct val="0"/>
                        </a:spcBef>
                        <a:spcAft>
                          <a:spcPct val="0"/>
                        </a:spcAft>
                        <a:buClrTx/>
                        <a:buSzTx/>
                        <a:buFontTx/>
                        <a:buNone/>
                        <a:tabLst/>
                      </a:pPr>
                      <a:r>
                        <a:rPr kumimoji="0" lang="zh-TW" altLang="zh-TW" sz="2400" b="1" i="0" u="none" strike="noStrike" cap="none" normalizeH="0" baseline="0" smtClean="0">
                          <a:ln>
                            <a:noFill/>
                          </a:ln>
                          <a:solidFill>
                            <a:srgbClr val="000000"/>
                          </a:solidFill>
                          <a:effectLst/>
                          <a:latin typeface="Calibri" pitchFamily="34" charset="0"/>
                          <a:ea typeface="新細明體" pitchFamily="18" charset="-120"/>
                        </a:rPr>
                        <a:t>╳</a:t>
                      </a:r>
                      <a:endParaRPr kumimoji="0" lang="zh-TW" altLang="zh-TW" sz="2400" b="1" i="0" u="none" strike="noStrike" cap="none" normalizeH="0" baseline="0" smtClean="0">
                        <a:ln>
                          <a:noFill/>
                        </a:ln>
                        <a:solidFill>
                          <a:srgbClr val="000000"/>
                        </a:solidFill>
                        <a:effectLst/>
                        <a:latin typeface="Calibri" pitchFamily="34" charset="0"/>
                        <a:ea typeface="微軟正黑體" pitchFamily="34" charset="-120"/>
                        <a:cs typeface="Times New Roman" pitchFamily="18" charset="0"/>
                      </a:endParaRPr>
                    </a:p>
                  </a:txBody>
                  <a:tcPr marL="35564" marR="35564" marT="0" marB="0" anchor="ctr"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solidFill>
                      <a:srgbClr val="CECEEF"/>
                    </a:solidFill>
                  </a:tcPr>
                </a:tc>
                <a:tc>
                  <a:txBody>
                    <a:bodyPr/>
                    <a:lstStyle>
                      <a:lvl1pPr defTabSz="912813">
                        <a:spcBef>
                          <a:spcPct val="20000"/>
                        </a:spcBef>
                        <a:defRPr kumimoji="1" sz="5800">
                          <a:solidFill>
                            <a:schemeClr val="tx1"/>
                          </a:solidFill>
                          <a:latin typeface="Arial" pitchFamily="34" charset="0"/>
                          <a:ea typeface="新細明體" pitchFamily="18" charset="-120"/>
                        </a:defRPr>
                      </a:lvl1pPr>
                      <a:lvl2pPr defTabSz="912813">
                        <a:spcBef>
                          <a:spcPct val="20000"/>
                        </a:spcBef>
                        <a:defRPr kumimoji="1" sz="5000">
                          <a:solidFill>
                            <a:schemeClr val="tx1"/>
                          </a:solidFill>
                          <a:latin typeface="Arial" pitchFamily="34" charset="0"/>
                          <a:ea typeface="新細明體" pitchFamily="18" charset="-120"/>
                        </a:defRPr>
                      </a:lvl2pPr>
                      <a:lvl3pPr defTabSz="912813">
                        <a:spcBef>
                          <a:spcPct val="20000"/>
                        </a:spcBef>
                        <a:defRPr kumimoji="1" sz="4400">
                          <a:solidFill>
                            <a:schemeClr val="tx1"/>
                          </a:solidFill>
                          <a:latin typeface="Arial" pitchFamily="34" charset="0"/>
                          <a:ea typeface="新細明體" pitchFamily="18" charset="-120"/>
                        </a:defRPr>
                      </a:lvl3pPr>
                      <a:lvl4pPr defTabSz="912813">
                        <a:spcBef>
                          <a:spcPct val="20000"/>
                        </a:spcBef>
                        <a:defRPr kumimoji="1" sz="3600">
                          <a:solidFill>
                            <a:schemeClr val="tx1"/>
                          </a:solidFill>
                          <a:latin typeface="Arial" pitchFamily="34" charset="0"/>
                          <a:ea typeface="新細明體" pitchFamily="18" charset="-120"/>
                        </a:defRPr>
                      </a:lvl4pPr>
                      <a:lvl5pPr defTabSz="912813">
                        <a:spcBef>
                          <a:spcPct val="20000"/>
                        </a:spcBef>
                        <a:defRPr kumimoji="1" sz="3600">
                          <a:solidFill>
                            <a:schemeClr val="tx1"/>
                          </a:solidFill>
                          <a:latin typeface="Arial" pitchFamily="34" charset="0"/>
                          <a:ea typeface="新細明體" pitchFamily="18" charset="-120"/>
                        </a:defRPr>
                      </a:lvl5pPr>
                      <a:lvl6pPr marL="2282825" indent="3175" defTabSz="912813" eaLnBrk="0" fontAlgn="base" hangingPunct="0">
                        <a:spcBef>
                          <a:spcPct val="20000"/>
                        </a:spcBef>
                        <a:spcAft>
                          <a:spcPct val="0"/>
                        </a:spcAft>
                        <a:defRPr kumimoji="1" sz="3600">
                          <a:solidFill>
                            <a:schemeClr val="tx1"/>
                          </a:solidFill>
                          <a:latin typeface="Arial" pitchFamily="34" charset="0"/>
                          <a:ea typeface="新細明體" pitchFamily="18" charset="-120"/>
                        </a:defRPr>
                      </a:lvl6pPr>
                      <a:lvl7pPr marL="2740025" indent="3175" defTabSz="912813" eaLnBrk="0" fontAlgn="base" hangingPunct="0">
                        <a:spcBef>
                          <a:spcPct val="20000"/>
                        </a:spcBef>
                        <a:spcAft>
                          <a:spcPct val="0"/>
                        </a:spcAft>
                        <a:defRPr kumimoji="1" sz="3600">
                          <a:solidFill>
                            <a:schemeClr val="tx1"/>
                          </a:solidFill>
                          <a:latin typeface="Arial" pitchFamily="34" charset="0"/>
                          <a:ea typeface="新細明體" pitchFamily="18" charset="-120"/>
                        </a:defRPr>
                      </a:lvl7pPr>
                      <a:lvl8pPr marL="3197225" indent="3175" defTabSz="912813" eaLnBrk="0" fontAlgn="base" hangingPunct="0">
                        <a:spcBef>
                          <a:spcPct val="20000"/>
                        </a:spcBef>
                        <a:spcAft>
                          <a:spcPct val="0"/>
                        </a:spcAft>
                        <a:defRPr kumimoji="1" sz="3600">
                          <a:solidFill>
                            <a:schemeClr val="tx1"/>
                          </a:solidFill>
                          <a:latin typeface="Arial" pitchFamily="34" charset="0"/>
                          <a:ea typeface="新細明體" pitchFamily="18" charset="-120"/>
                        </a:defRPr>
                      </a:lvl8pPr>
                      <a:lvl9pPr marL="3654425" indent="3175" defTabSz="912813" eaLnBrk="0" fontAlgn="base" hangingPunct="0">
                        <a:spcBef>
                          <a:spcPct val="20000"/>
                        </a:spcBef>
                        <a:spcAft>
                          <a:spcPct val="0"/>
                        </a:spcAft>
                        <a:defRPr kumimoji="1" sz="3600">
                          <a:solidFill>
                            <a:schemeClr val="tx1"/>
                          </a:solidFill>
                          <a:latin typeface="Arial" pitchFamily="34" charset="0"/>
                          <a:ea typeface="新細明體" pitchFamily="18" charset="-120"/>
                        </a:defRPr>
                      </a:lvl9pPr>
                    </a:lstStyle>
                    <a:p>
                      <a:pPr marL="0" marR="0" lvl="0" indent="0" algn="ctr" defTabSz="912813" rtl="0" eaLnBrk="1" fontAlgn="base" latinLnBrk="0" hangingPunct="1">
                        <a:lnSpc>
                          <a:spcPct val="100000"/>
                        </a:lnSpc>
                        <a:spcBef>
                          <a:spcPct val="0"/>
                        </a:spcBef>
                        <a:spcAft>
                          <a:spcPct val="0"/>
                        </a:spcAft>
                        <a:buClrTx/>
                        <a:buSzTx/>
                        <a:buFontTx/>
                        <a:buNone/>
                        <a:tabLst/>
                      </a:pPr>
                      <a:r>
                        <a:rPr kumimoji="0" lang="zh-TW" altLang="zh-TW" sz="2400" b="1" i="0" u="none" strike="noStrike" cap="none" normalizeH="0" baseline="0" smtClean="0">
                          <a:ln>
                            <a:noFill/>
                          </a:ln>
                          <a:solidFill>
                            <a:srgbClr val="000000"/>
                          </a:solidFill>
                          <a:effectLst/>
                          <a:latin typeface="Calibri" pitchFamily="34" charset="0"/>
                          <a:ea typeface="新細明體" pitchFamily="18" charset="-120"/>
                        </a:rPr>
                        <a:t>╳</a:t>
                      </a:r>
                      <a:endParaRPr kumimoji="0" lang="zh-TW" altLang="zh-TW" sz="2400" b="1" i="0" u="none" strike="noStrike" cap="none" normalizeH="0" baseline="0" smtClean="0">
                        <a:ln>
                          <a:noFill/>
                        </a:ln>
                        <a:solidFill>
                          <a:srgbClr val="000000"/>
                        </a:solidFill>
                        <a:effectLst/>
                        <a:latin typeface="Calibri" pitchFamily="34" charset="0"/>
                        <a:ea typeface="微軟正黑體" pitchFamily="34" charset="-120"/>
                        <a:cs typeface="Times New Roman" pitchFamily="18" charset="0"/>
                      </a:endParaRPr>
                    </a:p>
                  </a:txBody>
                  <a:tcPr marL="35564" marR="35564" marT="0" marB="0" anchor="ctr"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solidFill>
                      <a:srgbClr val="CECEEF"/>
                    </a:solidFill>
                  </a:tcPr>
                </a:tc>
                <a:tc vMerge="1">
                  <a:txBody>
                    <a:bodyPr/>
                    <a:lstStyle/>
                    <a:p>
                      <a:endParaRPr lang="zh-TW" altLang="en-US"/>
                    </a:p>
                  </a:txBody>
                  <a:tcPr/>
                </a:tc>
                <a:tc vMerge="1">
                  <a:txBody>
                    <a:bodyPr/>
                    <a:lstStyle/>
                    <a:p>
                      <a:endParaRPr lang="zh-TW" altLang="en-US"/>
                    </a:p>
                  </a:txBody>
                  <a:tcPr/>
                </a:tc>
                <a:tc>
                  <a:txBody>
                    <a:bodyPr/>
                    <a:lstStyle>
                      <a:lvl1pPr marL="127000" indent="-127000" defTabSz="912813">
                        <a:spcBef>
                          <a:spcPct val="20000"/>
                        </a:spcBef>
                        <a:defRPr kumimoji="1" sz="5800">
                          <a:solidFill>
                            <a:schemeClr val="tx1"/>
                          </a:solidFill>
                          <a:latin typeface="Arial" pitchFamily="34" charset="0"/>
                          <a:ea typeface="新細明體" pitchFamily="18" charset="-120"/>
                        </a:defRPr>
                      </a:lvl1pPr>
                      <a:lvl2pPr defTabSz="912813">
                        <a:spcBef>
                          <a:spcPct val="20000"/>
                        </a:spcBef>
                        <a:defRPr kumimoji="1" sz="5000">
                          <a:solidFill>
                            <a:schemeClr val="tx1"/>
                          </a:solidFill>
                          <a:latin typeface="Arial" pitchFamily="34" charset="0"/>
                          <a:ea typeface="新細明體" pitchFamily="18" charset="-120"/>
                        </a:defRPr>
                      </a:lvl2pPr>
                      <a:lvl3pPr defTabSz="912813">
                        <a:spcBef>
                          <a:spcPct val="20000"/>
                        </a:spcBef>
                        <a:defRPr kumimoji="1" sz="4400">
                          <a:solidFill>
                            <a:schemeClr val="tx1"/>
                          </a:solidFill>
                          <a:latin typeface="Arial" pitchFamily="34" charset="0"/>
                          <a:ea typeface="新細明體" pitchFamily="18" charset="-120"/>
                        </a:defRPr>
                      </a:lvl3pPr>
                      <a:lvl4pPr defTabSz="912813">
                        <a:spcBef>
                          <a:spcPct val="20000"/>
                        </a:spcBef>
                        <a:defRPr kumimoji="1" sz="3600">
                          <a:solidFill>
                            <a:schemeClr val="tx1"/>
                          </a:solidFill>
                          <a:latin typeface="Arial" pitchFamily="34" charset="0"/>
                          <a:ea typeface="新細明體" pitchFamily="18" charset="-120"/>
                        </a:defRPr>
                      </a:lvl4pPr>
                      <a:lvl5pPr defTabSz="912813">
                        <a:spcBef>
                          <a:spcPct val="20000"/>
                        </a:spcBef>
                        <a:defRPr kumimoji="1" sz="3600">
                          <a:solidFill>
                            <a:schemeClr val="tx1"/>
                          </a:solidFill>
                          <a:latin typeface="Arial" pitchFamily="34" charset="0"/>
                          <a:ea typeface="新細明體" pitchFamily="18" charset="-120"/>
                        </a:defRPr>
                      </a:lvl5pPr>
                      <a:lvl6pPr marL="2282825" indent="3175" defTabSz="912813" eaLnBrk="0" fontAlgn="base" hangingPunct="0">
                        <a:spcBef>
                          <a:spcPct val="20000"/>
                        </a:spcBef>
                        <a:spcAft>
                          <a:spcPct val="0"/>
                        </a:spcAft>
                        <a:defRPr kumimoji="1" sz="3600">
                          <a:solidFill>
                            <a:schemeClr val="tx1"/>
                          </a:solidFill>
                          <a:latin typeface="Arial" pitchFamily="34" charset="0"/>
                          <a:ea typeface="新細明體" pitchFamily="18" charset="-120"/>
                        </a:defRPr>
                      </a:lvl6pPr>
                      <a:lvl7pPr marL="2740025" indent="3175" defTabSz="912813" eaLnBrk="0" fontAlgn="base" hangingPunct="0">
                        <a:spcBef>
                          <a:spcPct val="20000"/>
                        </a:spcBef>
                        <a:spcAft>
                          <a:spcPct val="0"/>
                        </a:spcAft>
                        <a:defRPr kumimoji="1" sz="3600">
                          <a:solidFill>
                            <a:schemeClr val="tx1"/>
                          </a:solidFill>
                          <a:latin typeface="Arial" pitchFamily="34" charset="0"/>
                          <a:ea typeface="新細明體" pitchFamily="18" charset="-120"/>
                        </a:defRPr>
                      </a:lvl7pPr>
                      <a:lvl8pPr marL="3197225" indent="3175" defTabSz="912813" eaLnBrk="0" fontAlgn="base" hangingPunct="0">
                        <a:spcBef>
                          <a:spcPct val="20000"/>
                        </a:spcBef>
                        <a:spcAft>
                          <a:spcPct val="0"/>
                        </a:spcAft>
                        <a:defRPr kumimoji="1" sz="3600">
                          <a:solidFill>
                            <a:schemeClr val="tx1"/>
                          </a:solidFill>
                          <a:latin typeface="Arial" pitchFamily="34" charset="0"/>
                          <a:ea typeface="新細明體" pitchFamily="18" charset="-120"/>
                        </a:defRPr>
                      </a:lvl8pPr>
                      <a:lvl9pPr marL="3654425" indent="3175" defTabSz="912813" eaLnBrk="0" fontAlgn="base" hangingPunct="0">
                        <a:spcBef>
                          <a:spcPct val="20000"/>
                        </a:spcBef>
                        <a:spcAft>
                          <a:spcPct val="0"/>
                        </a:spcAft>
                        <a:defRPr kumimoji="1" sz="3600">
                          <a:solidFill>
                            <a:schemeClr val="tx1"/>
                          </a:solidFill>
                          <a:latin typeface="Arial" pitchFamily="34" charset="0"/>
                          <a:ea typeface="新細明體" pitchFamily="18" charset="-120"/>
                        </a:defRPr>
                      </a:lvl9pPr>
                    </a:lstStyle>
                    <a:p>
                      <a:pPr marL="127000" marR="0" lvl="0" indent="-127000" algn="just" defTabSz="912813" rtl="0" eaLnBrk="1" fontAlgn="base" latinLnBrk="0" hangingPunct="1">
                        <a:lnSpc>
                          <a:spcPct val="100000"/>
                        </a:lnSpc>
                        <a:spcBef>
                          <a:spcPct val="0"/>
                        </a:spcBef>
                        <a:spcAft>
                          <a:spcPct val="0"/>
                        </a:spcAft>
                        <a:buClrTx/>
                        <a:buSzTx/>
                        <a:buFontTx/>
                        <a:buNone/>
                        <a:tabLst/>
                      </a:pPr>
                      <a:endParaRPr kumimoji="0" lang="zh-TW" altLang="zh-TW" sz="2400" b="1" i="0" u="none" strike="noStrike" cap="none" normalizeH="0" baseline="0" dirty="0" smtClean="0">
                        <a:ln>
                          <a:noFill/>
                        </a:ln>
                        <a:solidFill>
                          <a:srgbClr val="000000"/>
                        </a:solidFill>
                        <a:effectLst/>
                        <a:latin typeface="Calibri" pitchFamily="34" charset="0"/>
                        <a:ea typeface="微軟正黑體" pitchFamily="34" charset="-120"/>
                        <a:cs typeface="Times New Roman" pitchFamily="18" charset="0"/>
                      </a:endParaRPr>
                    </a:p>
                    <a:p>
                      <a:pPr marL="127000" marR="0" lvl="0" indent="-127000" algn="just" defTabSz="912813" rtl="0" eaLnBrk="1" fontAlgn="base" latinLnBrk="0" hangingPunct="1">
                        <a:lnSpc>
                          <a:spcPct val="100000"/>
                        </a:lnSpc>
                        <a:spcBef>
                          <a:spcPct val="0"/>
                        </a:spcBef>
                        <a:spcAft>
                          <a:spcPct val="0"/>
                        </a:spcAft>
                        <a:buClrTx/>
                        <a:buSzTx/>
                        <a:buFontTx/>
                        <a:buNone/>
                        <a:tabLst/>
                      </a:pPr>
                      <a:r>
                        <a:rPr kumimoji="0" lang="en-US" altLang="zh-TW" sz="2400" b="1" i="0" u="none" strike="noStrike" cap="none" normalizeH="0" baseline="0" dirty="0" smtClean="0">
                          <a:ln>
                            <a:noFill/>
                          </a:ln>
                          <a:solidFill>
                            <a:srgbClr val="000000"/>
                          </a:solidFill>
                          <a:effectLst/>
                          <a:latin typeface="Times New Roman" pitchFamily="18" charset="0"/>
                          <a:ea typeface="微軟正黑體" pitchFamily="34" charset="-120"/>
                          <a:cs typeface="Times New Roman" pitchFamily="18" charset="0"/>
                        </a:rPr>
                        <a:t> </a:t>
                      </a:r>
                      <a:endParaRPr kumimoji="0" lang="zh-TW" altLang="zh-TW" sz="2400" b="1" i="0" u="none" strike="noStrike" cap="none" normalizeH="0" baseline="0" dirty="0" smtClean="0">
                        <a:ln>
                          <a:noFill/>
                        </a:ln>
                        <a:solidFill>
                          <a:srgbClr val="000000"/>
                        </a:solidFill>
                        <a:effectLst/>
                        <a:latin typeface="Calibri" pitchFamily="34" charset="0"/>
                        <a:ea typeface="微軟正黑體" pitchFamily="34" charset="-120"/>
                        <a:cs typeface="Times New Roman" pitchFamily="18" charset="0"/>
                      </a:endParaRPr>
                    </a:p>
                  </a:txBody>
                  <a:tcPr marL="35564" marR="35564" marT="0" marB="0"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solidFill>
                      <a:srgbClr val="CECEEF"/>
                    </a:solidFill>
                  </a:tcPr>
                </a:tc>
              </a:tr>
            </a:tbl>
          </a:graphicData>
        </a:graphic>
      </p:graphicFrame>
      <p:sp>
        <p:nvSpPr>
          <p:cNvPr id="6" name="Rectangle 7"/>
          <p:cNvSpPr txBox="1">
            <a:spLocks noGrp="1" noChangeArrowheads="1"/>
          </p:cNvSpPr>
          <p:nvPr/>
        </p:nvSpPr>
        <p:spPr bwMode="auto">
          <a:xfrm>
            <a:off x="17211209" y="13019088"/>
            <a:ext cx="1006416" cy="609601"/>
          </a:xfrm>
          <a:prstGeom prst="rect">
            <a:avLst/>
          </a:prstGeom>
          <a:noFill/>
          <a:ln>
            <a:noFill/>
          </a:ln>
        </p:spPr>
        <p:txBody>
          <a:bodyPr lIns="182505" tIns="91235" rIns="182505" bIns="91235"/>
          <a:lstStyle>
            <a:lvl1pPr>
              <a:spcBef>
                <a:spcPct val="20000"/>
              </a:spcBef>
              <a:buChar char="•"/>
              <a:defRPr kumimoji="1" sz="6400">
                <a:solidFill>
                  <a:schemeClr val="tx1"/>
                </a:solidFill>
                <a:latin typeface="Arial" pitchFamily="34" charset="0"/>
                <a:ea typeface="新細明體" pitchFamily="18" charset="-120"/>
              </a:defRPr>
            </a:lvl1pPr>
            <a:lvl2pPr marL="742950" indent="-285750">
              <a:spcBef>
                <a:spcPct val="20000"/>
              </a:spcBef>
              <a:buChar char="–"/>
              <a:defRPr kumimoji="1" sz="5600">
                <a:solidFill>
                  <a:schemeClr val="tx1"/>
                </a:solidFill>
                <a:latin typeface="Arial" pitchFamily="34" charset="0"/>
                <a:ea typeface="新細明體" pitchFamily="18" charset="-120"/>
              </a:defRPr>
            </a:lvl2pPr>
            <a:lvl3pPr marL="1143000" indent="-228600">
              <a:spcBef>
                <a:spcPct val="20000"/>
              </a:spcBef>
              <a:buChar char="•"/>
              <a:defRPr kumimoji="1" sz="4800">
                <a:solidFill>
                  <a:schemeClr val="tx1"/>
                </a:solidFill>
                <a:latin typeface="Arial" pitchFamily="34" charset="0"/>
                <a:ea typeface="新細明體" pitchFamily="18" charset="-120"/>
              </a:defRPr>
            </a:lvl3pPr>
            <a:lvl4pPr marL="1600200" indent="-228600">
              <a:spcBef>
                <a:spcPct val="20000"/>
              </a:spcBef>
              <a:buChar char="–"/>
              <a:defRPr kumimoji="1" sz="4000">
                <a:solidFill>
                  <a:schemeClr val="tx1"/>
                </a:solidFill>
                <a:latin typeface="Arial" pitchFamily="34" charset="0"/>
                <a:ea typeface="新細明體" pitchFamily="18" charset="-120"/>
              </a:defRPr>
            </a:lvl4pPr>
            <a:lvl5pPr marL="2057400" indent="-228600">
              <a:spcBef>
                <a:spcPct val="20000"/>
              </a:spcBef>
              <a:buChar char="»"/>
              <a:defRPr kumimoji="1" sz="4000">
                <a:solidFill>
                  <a:schemeClr val="tx1"/>
                </a:solidFill>
                <a:latin typeface="Arial" pitchFamily="34" charset="0"/>
                <a:ea typeface="新細明體" pitchFamily="18" charset="-120"/>
              </a:defRPr>
            </a:lvl5pPr>
            <a:lvl6pPr marL="2514600" indent="-228600" eaLnBrk="0" fontAlgn="base" hangingPunct="0">
              <a:spcBef>
                <a:spcPct val="20000"/>
              </a:spcBef>
              <a:spcAft>
                <a:spcPct val="0"/>
              </a:spcAft>
              <a:buChar char="»"/>
              <a:defRPr kumimoji="1" sz="4000">
                <a:solidFill>
                  <a:schemeClr val="tx1"/>
                </a:solidFill>
                <a:latin typeface="Arial" pitchFamily="34" charset="0"/>
                <a:ea typeface="新細明體" pitchFamily="18" charset="-120"/>
              </a:defRPr>
            </a:lvl6pPr>
            <a:lvl7pPr marL="2971800" indent="-228600" eaLnBrk="0" fontAlgn="base" hangingPunct="0">
              <a:spcBef>
                <a:spcPct val="20000"/>
              </a:spcBef>
              <a:spcAft>
                <a:spcPct val="0"/>
              </a:spcAft>
              <a:buChar char="»"/>
              <a:defRPr kumimoji="1" sz="4000">
                <a:solidFill>
                  <a:schemeClr val="tx1"/>
                </a:solidFill>
                <a:latin typeface="Arial" pitchFamily="34" charset="0"/>
                <a:ea typeface="新細明體" pitchFamily="18" charset="-120"/>
              </a:defRPr>
            </a:lvl7pPr>
            <a:lvl8pPr marL="3429000" indent="-228600" eaLnBrk="0" fontAlgn="base" hangingPunct="0">
              <a:spcBef>
                <a:spcPct val="20000"/>
              </a:spcBef>
              <a:spcAft>
                <a:spcPct val="0"/>
              </a:spcAft>
              <a:buChar char="»"/>
              <a:defRPr kumimoji="1" sz="4000">
                <a:solidFill>
                  <a:schemeClr val="tx1"/>
                </a:solidFill>
                <a:latin typeface="Arial" pitchFamily="34" charset="0"/>
                <a:ea typeface="新細明體" pitchFamily="18" charset="-120"/>
              </a:defRPr>
            </a:lvl8pPr>
            <a:lvl9pPr marL="3886200" indent="-228600" eaLnBrk="0" fontAlgn="base" hangingPunct="0">
              <a:spcBef>
                <a:spcPct val="20000"/>
              </a:spcBef>
              <a:spcAft>
                <a:spcPct val="0"/>
              </a:spcAft>
              <a:buChar char="»"/>
              <a:defRPr kumimoji="1" sz="4000">
                <a:solidFill>
                  <a:schemeClr val="tx1"/>
                </a:solidFill>
                <a:latin typeface="Arial" pitchFamily="34" charset="0"/>
                <a:ea typeface="新細明體" pitchFamily="18" charset="-120"/>
              </a:defRPr>
            </a:lvl9pPr>
          </a:lstStyle>
          <a:p>
            <a:pPr algn="r" eaLnBrk="1" hangingPunct="1">
              <a:spcBef>
                <a:spcPct val="0"/>
              </a:spcBef>
              <a:buFontTx/>
              <a:buNone/>
              <a:defRPr/>
            </a:pPr>
            <a:fld id="{38088492-B6B8-419B-AFC6-840A87851B65}" type="slidenum">
              <a:rPr lang="en-US" altLang="zh-TW" sz="3200">
                <a:solidFill>
                  <a:srgbClr val="000000"/>
                </a:solidFill>
                <a:effectLst>
                  <a:glow rad="254000">
                    <a:schemeClr val="bg1">
                      <a:alpha val="68000"/>
                    </a:schemeClr>
                  </a:glow>
                </a:effectLst>
                <a:latin typeface="微軟正黑體" panose="020B0604030504040204" pitchFamily="34" charset="-120"/>
                <a:ea typeface="微軟正黑體" panose="020B0604030504040204" pitchFamily="34" charset="-120"/>
              </a:rPr>
              <a:pPr algn="r" eaLnBrk="1" hangingPunct="1">
                <a:spcBef>
                  <a:spcPct val="0"/>
                </a:spcBef>
                <a:buFontTx/>
                <a:buNone/>
                <a:defRPr/>
              </a:pPr>
              <a:t>54</a:t>
            </a:fld>
            <a:endParaRPr lang="en-US" altLang="zh-TW" sz="3200" dirty="0">
              <a:solidFill>
                <a:srgbClr val="000000"/>
              </a:solidFill>
              <a:effectLst>
                <a:glow rad="254000">
                  <a:schemeClr val="bg1">
                    <a:alpha val="68000"/>
                  </a:schemeClr>
                </a:glow>
              </a:effectLst>
              <a:latin typeface="微軟正黑體" panose="020B0604030504040204" pitchFamily="34" charset="-120"/>
              <a:ea typeface="微軟正黑體" panose="020B0604030504040204" pitchFamily="34" charset="-120"/>
            </a:endParaRPr>
          </a:p>
        </p:txBody>
      </p:sp>
      <p:sp>
        <p:nvSpPr>
          <p:cNvPr id="7" name="矩形 6"/>
          <p:cNvSpPr/>
          <p:nvPr/>
        </p:nvSpPr>
        <p:spPr>
          <a:xfrm>
            <a:off x="647700" y="381000"/>
            <a:ext cx="16995775" cy="1200150"/>
          </a:xfrm>
          <a:prstGeom prst="rect">
            <a:avLst/>
          </a:prstGeom>
        </p:spPr>
        <p:txBody>
          <a:bodyPr>
            <a:spAutoFit/>
          </a:bodyPr>
          <a:lstStyle/>
          <a:p>
            <a:pPr marL="1486049" indent="-1486049" algn="ctr">
              <a:defRPr/>
            </a:pPr>
            <a:r>
              <a:rPr lang="zh-TW" altLang="en-US" sz="7201" b="1" dirty="0">
                <a:solidFill>
                  <a:srgbClr val="002060"/>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國土功能分區分類容許使用</a:t>
            </a:r>
            <a:r>
              <a:rPr lang="zh-TW" altLang="en-US" sz="7201" b="1" dirty="0" smtClean="0">
                <a:solidFill>
                  <a:srgbClr val="002060"/>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情形</a:t>
            </a:r>
            <a:r>
              <a:rPr lang="en-US" altLang="zh-TW" sz="7201" b="1" dirty="0" smtClean="0">
                <a:solidFill>
                  <a:srgbClr val="002060"/>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(4/6)</a:t>
            </a:r>
            <a:endParaRPr lang="zh-TW" altLang="en-US" sz="7201" b="1" dirty="0">
              <a:solidFill>
                <a:srgbClr val="002060"/>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endParaRPr>
          </a:p>
        </p:txBody>
      </p:sp>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表格 4"/>
          <p:cNvGraphicFramePr>
            <a:graphicFrameLocks noGrp="1"/>
          </p:cNvGraphicFramePr>
          <p:nvPr>
            <p:extLst>
              <p:ext uri="{D42A27DB-BD31-4B8C-83A1-F6EECF244321}">
                <p14:modId xmlns:p14="http://schemas.microsoft.com/office/powerpoint/2010/main" val="1295617028"/>
              </p:ext>
            </p:extLst>
          </p:nvPr>
        </p:nvGraphicFramePr>
        <p:xfrm>
          <a:off x="431800" y="1530350"/>
          <a:ext cx="17425988" cy="11081301"/>
        </p:xfrm>
        <a:graphic>
          <a:graphicData uri="http://schemas.openxmlformats.org/drawingml/2006/table">
            <a:tbl>
              <a:tblPr/>
              <a:tblGrid>
                <a:gridCol w="576263"/>
                <a:gridCol w="792162"/>
                <a:gridCol w="2592388"/>
                <a:gridCol w="1008062"/>
                <a:gridCol w="1008063"/>
                <a:gridCol w="1008062"/>
                <a:gridCol w="1008063"/>
                <a:gridCol w="1008062"/>
                <a:gridCol w="1008063"/>
                <a:gridCol w="1008062"/>
                <a:gridCol w="1008063"/>
                <a:gridCol w="1008062"/>
                <a:gridCol w="1008063"/>
                <a:gridCol w="3384550"/>
              </a:tblGrid>
              <a:tr h="576263">
                <a:tc rowSpan="3">
                  <a:txBody>
                    <a:bodyPr/>
                    <a:lstStyle>
                      <a:lvl1pPr defTabSz="912813">
                        <a:spcBef>
                          <a:spcPct val="20000"/>
                        </a:spcBef>
                        <a:defRPr kumimoji="1" sz="5800">
                          <a:solidFill>
                            <a:schemeClr val="tx1"/>
                          </a:solidFill>
                          <a:latin typeface="Arial" pitchFamily="34" charset="0"/>
                          <a:ea typeface="新細明體" pitchFamily="18" charset="-120"/>
                        </a:defRPr>
                      </a:lvl1pPr>
                      <a:lvl2pPr defTabSz="912813">
                        <a:spcBef>
                          <a:spcPct val="20000"/>
                        </a:spcBef>
                        <a:defRPr kumimoji="1" sz="5000">
                          <a:solidFill>
                            <a:schemeClr val="tx1"/>
                          </a:solidFill>
                          <a:latin typeface="Arial" pitchFamily="34" charset="0"/>
                          <a:ea typeface="新細明體" pitchFamily="18" charset="-120"/>
                        </a:defRPr>
                      </a:lvl2pPr>
                      <a:lvl3pPr defTabSz="912813">
                        <a:spcBef>
                          <a:spcPct val="20000"/>
                        </a:spcBef>
                        <a:defRPr kumimoji="1" sz="4400">
                          <a:solidFill>
                            <a:schemeClr val="tx1"/>
                          </a:solidFill>
                          <a:latin typeface="Arial" pitchFamily="34" charset="0"/>
                          <a:ea typeface="新細明體" pitchFamily="18" charset="-120"/>
                        </a:defRPr>
                      </a:lvl3pPr>
                      <a:lvl4pPr defTabSz="912813">
                        <a:spcBef>
                          <a:spcPct val="20000"/>
                        </a:spcBef>
                        <a:defRPr kumimoji="1" sz="3600">
                          <a:solidFill>
                            <a:schemeClr val="tx1"/>
                          </a:solidFill>
                          <a:latin typeface="Arial" pitchFamily="34" charset="0"/>
                          <a:ea typeface="新細明體" pitchFamily="18" charset="-120"/>
                        </a:defRPr>
                      </a:lvl4pPr>
                      <a:lvl5pPr defTabSz="912813">
                        <a:spcBef>
                          <a:spcPct val="20000"/>
                        </a:spcBef>
                        <a:defRPr kumimoji="1" sz="3600">
                          <a:solidFill>
                            <a:schemeClr val="tx1"/>
                          </a:solidFill>
                          <a:latin typeface="Arial" pitchFamily="34" charset="0"/>
                          <a:ea typeface="新細明體" pitchFamily="18" charset="-120"/>
                        </a:defRPr>
                      </a:lvl5pPr>
                      <a:lvl6pPr marL="2282825" indent="3175" defTabSz="912813" eaLnBrk="0" fontAlgn="base" hangingPunct="0">
                        <a:spcBef>
                          <a:spcPct val="20000"/>
                        </a:spcBef>
                        <a:spcAft>
                          <a:spcPct val="0"/>
                        </a:spcAft>
                        <a:defRPr kumimoji="1" sz="3600">
                          <a:solidFill>
                            <a:schemeClr val="tx1"/>
                          </a:solidFill>
                          <a:latin typeface="Arial" pitchFamily="34" charset="0"/>
                          <a:ea typeface="新細明體" pitchFamily="18" charset="-120"/>
                        </a:defRPr>
                      </a:lvl6pPr>
                      <a:lvl7pPr marL="2740025" indent="3175" defTabSz="912813" eaLnBrk="0" fontAlgn="base" hangingPunct="0">
                        <a:spcBef>
                          <a:spcPct val="20000"/>
                        </a:spcBef>
                        <a:spcAft>
                          <a:spcPct val="0"/>
                        </a:spcAft>
                        <a:defRPr kumimoji="1" sz="3600">
                          <a:solidFill>
                            <a:schemeClr val="tx1"/>
                          </a:solidFill>
                          <a:latin typeface="Arial" pitchFamily="34" charset="0"/>
                          <a:ea typeface="新細明體" pitchFamily="18" charset="-120"/>
                        </a:defRPr>
                      </a:lvl7pPr>
                      <a:lvl8pPr marL="3197225" indent="3175" defTabSz="912813" eaLnBrk="0" fontAlgn="base" hangingPunct="0">
                        <a:spcBef>
                          <a:spcPct val="20000"/>
                        </a:spcBef>
                        <a:spcAft>
                          <a:spcPct val="0"/>
                        </a:spcAft>
                        <a:defRPr kumimoji="1" sz="3600">
                          <a:solidFill>
                            <a:schemeClr val="tx1"/>
                          </a:solidFill>
                          <a:latin typeface="Arial" pitchFamily="34" charset="0"/>
                          <a:ea typeface="新細明體" pitchFamily="18" charset="-120"/>
                        </a:defRPr>
                      </a:lvl8pPr>
                      <a:lvl9pPr marL="3654425" indent="3175" defTabSz="912813" eaLnBrk="0" fontAlgn="base" hangingPunct="0">
                        <a:spcBef>
                          <a:spcPct val="20000"/>
                        </a:spcBef>
                        <a:spcAft>
                          <a:spcPct val="0"/>
                        </a:spcAft>
                        <a:defRPr kumimoji="1" sz="3600">
                          <a:solidFill>
                            <a:schemeClr val="tx1"/>
                          </a:solidFill>
                          <a:latin typeface="Arial" pitchFamily="34" charset="0"/>
                          <a:ea typeface="新細明體" pitchFamily="18" charset="-120"/>
                        </a:defRPr>
                      </a:lvl9pPr>
                    </a:lstStyle>
                    <a:p>
                      <a:pPr marL="0" marR="0" lvl="0" indent="0" algn="ctr" defTabSz="912813" rtl="0" eaLnBrk="1" fontAlgn="base" latinLnBrk="0" hangingPunct="1">
                        <a:lnSpc>
                          <a:spcPct val="100000"/>
                        </a:lnSpc>
                        <a:spcBef>
                          <a:spcPct val="0"/>
                        </a:spcBef>
                        <a:spcAft>
                          <a:spcPct val="0"/>
                        </a:spcAft>
                        <a:buClrTx/>
                        <a:buSzTx/>
                        <a:buFontTx/>
                        <a:buNone/>
                        <a:tabLst/>
                      </a:pPr>
                      <a:r>
                        <a:rPr kumimoji="0" lang="zh-TW" altLang="zh-TW" sz="2400" b="1" i="0" u="none" strike="noStrike" cap="none" normalizeH="0" baseline="0" dirty="0" smtClean="0">
                          <a:ln>
                            <a:noFill/>
                          </a:ln>
                          <a:solidFill>
                            <a:srgbClr val="000000"/>
                          </a:solidFill>
                          <a:effectLst/>
                          <a:latin typeface="微軟正黑體" pitchFamily="34" charset="-120"/>
                          <a:ea typeface="微軟正黑體" pitchFamily="34" charset="-120"/>
                        </a:rPr>
                        <a:t>項次</a:t>
                      </a:r>
                      <a:endParaRPr kumimoji="0" lang="zh-TW" altLang="zh-TW" sz="2400" b="1" i="0" u="none" strike="noStrike" cap="none" normalizeH="0" baseline="0" dirty="0" smtClean="0">
                        <a:ln>
                          <a:noFill/>
                        </a:ln>
                        <a:solidFill>
                          <a:srgbClr val="000000"/>
                        </a:solidFill>
                        <a:effectLst/>
                        <a:latin typeface="微軟正黑體" pitchFamily="34" charset="-120"/>
                        <a:ea typeface="微軟正黑體" pitchFamily="34" charset="-120"/>
                        <a:cs typeface="Times New Roman" pitchFamily="18" charset="0"/>
                      </a:endParaRPr>
                    </a:p>
                  </a:txBody>
                  <a:tcPr marL="35564" marR="35564" marT="0" marB="0" anchor="ctr"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solidFill>
                      <a:srgbClr val="F0F8F9"/>
                    </a:solidFill>
                  </a:tcPr>
                </a:tc>
                <a:tc rowSpan="3">
                  <a:txBody>
                    <a:bodyPr/>
                    <a:lstStyle>
                      <a:lvl1pPr defTabSz="912813">
                        <a:spcBef>
                          <a:spcPct val="20000"/>
                        </a:spcBef>
                        <a:defRPr kumimoji="1" sz="5800">
                          <a:solidFill>
                            <a:schemeClr val="tx1"/>
                          </a:solidFill>
                          <a:latin typeface="Arial" pitchFamily="34" charset="0"/>
                          <a:ea typeface="新細明體" pitchFamily="18" charset="-120"/>
                        </a:defRPr>
                      </a:lvl1pPr>
                      <a:lvl2pPr defTabSz="912813">
                        <a:spcBef>
                          <a:spcPct val="20000"/>
                        </a:spcBef>
                        <a:defRPr kumimoji="1" sz="5000">
                          <a:solidFill>
                            <a:schemeClr val="tx1"/>
                          </a:solidFill>
                          <a:latin typeface="Arial" pitchFamily="34" charset="0"/>
                          <a:ea typeface="新細明體" pitchFamily="18" charset="-120"/>
                        </a:defRPr>
                      </a:lvl2pPr>
                      <a:lvl3pPr defTabSz="912813">
                        <a:spcBef>
                          <a:spcPct val="20000"/>
                        </a:spcBef>
                        <a:defRPr kumimoji="1" sz="4400">
                          <a:solidFill>
                            <a:schemeClr val="tx1"/>
                          </a:solidFill>
                          <a:latin typeface="Arial" pitchFamily="34" charset="0"/>
                          <a:ea typeface="新細明體" pitchFamily="18" charset="-120"/>
                        </a:defRPr>
                      </a:lvl3pPr>
                      <a:lvl4pPr defTabSz="912813">
                        <a:spcBef>
                          <a:spcPct val="20000"/>
                        </a:spcBef>
                        <a:defRPr kumimoji="1" sz="3600">
                          <a:solidFill>
                            <a:schemeClr val="tx1"/>
                          </a:solidFill>
                          <a:latin typeface="Arial" pitchFamily="34" charset="0"/>
                          <a:ea typeface="新細明體" pitchFamily="18" charset="-120"/>
                        </a:defRPr>
                      </a:lvl4pPr>
                      <a:lvl5pPr defTabSz="912813">
                        <a:spcBef>
                          <a:spcPct val="20000"/>
                        </a:spcBef>
                        <a:defRPr kumimoji="1" sz="3600">
                          <a:solidFill>
                            <a:schemeClr val="tx1"/>
                          </a:solidFill>
                          <a:latin typeface="Arial" pitchFamily="34" charset="0"/>
                          <a:ea typeface="新細明體" pitchFamily="18" charset="-120"/>
                        </a:defRPr>
                      </a:lvl5pPr>
                      <a:lvl6pPr marL="2282825" indent="3175" defTabSz="912813" eaLnBrk="0" fontAlgn="base" hangingPunct="0">
                        <a:spcBef>
                          <a:spcPct val="20000"/>
                        </a:spcBef>
                        <a:spcAft>
                          <a:spcPct val="0"/>
                        </a:spcAft>
                        <a:defRPr kumimoji="1" sz="3600">
                          <a:solidFill>
                            <a:schemeClr val="tx1"/>
                          </a:solidFill>
                          <a:latin typeface="Arial" pitchFamily="34" charset="0"/>
                          <a:ea typeface="新細明體" pitchFamily="18" charset="-120"/>
                        </a:defRPr>
                      </a:lvl6pPr>
                      <a:lvl7pPr marL="2740025" indent="3175" defTabSz="912813" eaLnBrk="0" fontAlgn="base" hangingPunct="0">
                        <a:spcBef>
                          <a:spcPct val="20000"/>
                        </a:spcBef>
                        <a:spcAft>
                          <a:spcPct val="0"/>
                        </a:spcAft>
                        <a:defRPr kumimoji="1" sz="3600">
                          <a:solidFill>
                            <a:schemeClr val="tx1"/>
                          </a:solidFill>
                          <a:latin typeface="Arial" pitchFamily="34" charset="0"/>
                          <a:ea typeface="新細明體" pitchFamily="18" charset="-120"/>
                        </a:defRPr>
                      </a:lvl7pPr>
                      <a:lvl8pPr marL="3197225" indent="3175" defTabSz="912813" eaLnBrk="0" fontAlgn="base" hangingPunct="0">
                        <a:spcBef>
                          <a:spcPct val="20000"/>
                        </a:spcBef>
                        <a:spcAft>
                          <a:spcPct val="0"/>
                        </a:spcAft>
                        <a:defRPr kumimoji="1" sz="3600">
                          <a:solidFill>
                            <a:schemeClr val="tx1"/>
                          </a:solidFill>
                          <a:latin typeface="Arial" pitchFamily="34" charset="0"/>
                          <a:ea typeface="新細明體" pitchFamily="18" charset="-120"/>
                        </a:defRPr>
                      </a:lvl8pPr>
                      <a:lvl9pPr marL="3654425" indent="3175" defTabSz="912813" eaLnBrk="0" fontAlgn="base" hangingPunct="0">
                        <a:spcBef>
                          <a:spcPct val="20000"/>
                        </a:spcBef>
                        <a:spcAft>
                          <a:spcPct val="0"/>
                        </a:spcAft>
                        <a:defRPr kumimoji="1" sz="3600">
                          <a:solidFill>
                            <a:schemeClr val="tx1"/>
                          </a:solidFill>
                          <a:latin typeface="Arial" pitchFamily="34" charset="0"/>
                          <a:ea typeface="新細明體" pitchFamily="18" charset="-120"/>
                        </a:defRPr>
                      </a:lvl9pPr>
                    </a:lstStyle>
                    <a:p>
                      <a:pPr marL="0" marR="0" lvl="0" indent="0" algn="ctr" defTabSz="912813" rtl="0" eaLnBrk="1" fontAlgn="base" latinLnBrk="0" hangingPunct="1">
                        <a:lnSpc>
                          <a:spcPct val="100000"/>
                        </a:lnSpc>
                        <a:spcBef>
                          <a:spcPct val="0"/>
                        </a:spcBef>
                        <a:spcAft>
                          <a:spcPct val="0"/>
                        </a:spcAft>
                        <a:buClrTx/>
                        <a:buSzTx/>
                        <a:buFontTx/>
                        <a:buNone/>
                        <a:tabLst/>
                      </a:pPr>
                      <a:r>
                        <a:rPr kumimoji="0" lang="zh-TW" altLang="zh-TW" sz="2400" b="1" i="0" u="none" strike="noStrike" cap="none" normalizeH="0" baseline="0" smtClean="0">
                          <a:ln>
                            <a:noFill/>
                          </a:ln>
                          <a:solidFill>
                            <a:srgbClr val="000000"/>
                          </a:solidFill>
                          <a:effectLst/>
                          <a:latin typeface="微軟正黑體" pitchFamily="34" charset="-120"/>
                          <a:ea typeface="微軟正黑體" pitchFamily="34" charset="-120"/>
                        </a:rPr>
                        <a:t>使用項目</a:t>
                      </a:r>
                      <a:endParaRPr kumimoji="0" lang="zh-TW" altLang="zh-TW" sz="2400" b="1" i="0" u="none" strike="noStrike" cap="none" normalizeH="0" baseline="0" smtClean="0">
                        <a:ln>
                          <a:noFill/>
                        </a:ln>
                        <a:solidFill>
                          <a:srgbClr val="000000"/>
                        </a:solidFill>
                        <a:effectLst/>
                        <a:latin typeface="微軟正黑體" pitchFamily="34" charset="-120"/>
                        <a:ea typeface="微軟正黑體" pitchFamily="34" charset="-120"/>
                        <a:cs typeface="Times New Roman" pitchFamily="18" charset="0"/>
                      </a:endParaRPr>
                    </a:p>
                  </a:txBody>
                  <a:tcPr marL="35564" marR="35564" marT="0" marB="0" anchor="ctr"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solidFill>
                      <a:srgbClr val="F0F8F9"/>
                    </a:solidFill>
                  </a:tcPr>
                </a:tc>
                <a:tc rowSpan="3">
                  <a:txBody>
                    <a:bodyPr/>
                    <a:lstStyle>
                      <a:lvl1pPr defTabSz="912813">
                        <a:spcBef>
                          <a:spcPct val="20000"/>
                        </a:spcBef>
                        <a:defRPr kumimoji="1" sz="5800">
                          <a:solidFill>
                            <a:schemeClr val="tx1"/>
                          </a:solidFill>
                          <a:latin typeface="Arial" pitchFamily="34" charset="0"/>
                          <a:ea typeface="新細明體" pitchFamily="18" charset="-120"/>
                        </a:defRPr>
                      </a:lvl1pPr>
                      <a:lvl2pPr defTabSz="912813">
                        <a:spcBef>
                          <a:spcPct val="20000"/>
                        </a:spcBef>
                        <a:defRPr kumimoji="1" sz="5000">
                          <a:solidFill>
                            <a:schemeClr val="tx1"/>
                          </a:solidFill>
                          <a:latin typeface="Arial" pitchFamily="34" charset="0"/>
                          <a:ea typeface="新細明體" pitchFamily="18" charset="-120"/>
                        </a:defRPr>
                      </a:lvl2pPr>
                      <a:lvl3pPr defTabSz="912813">
                        <a:spcBef>
                          <a:spcPct val="20000"/>
                        </a:spcBef>
                        <a:defRPr kumimoji="1" sz="4400">
                          <a:solidFill>
                            <a:schemeClr val="tx1"/>
                          </a:solidFill>
                          <a:latin typeface="Arial" pitchFamily="34" charset="0"/>
                          <a:ea typeface="新細明體" pitchFamily="18" charset="-120"/>
                        </a:defRPr>
                      </a:lvl3pPr>
                      <a:lvl4pPr defTabSz="912813">
                        <a:spcBef>
                          <a:spcPct val="20000"/>
                        </a:spcBef>
                        <a:defRPr kumimoji="1" sz="3600">
                          <a:solidFill>
                            <a:schemeClr val="tx1"/>
                          </a:solidFill>
                          <a:latin typeface="Arial" pitchFamily="34" charset="0"/>
                          <a:ea typeface="新細明體" pitchFamily="18" charset="-120"/>
                        </a:defRPr>
                      </a:lvl4pPr>
                      <a:lvl5pPr defTabSz="912813">
                        <a:spcBef>
                          <a:spcPct val="20000"/>
                        </a:spcBef>
                        <a:defRPr kumimoji="1" sz="3600">
                          <a:solidFill>
                            <a:schemeClr val="tx1"/>
                          </a:solidFill>
                          <a:latin typeface="Arial" pitchFamily="34" charset="0"/>
                          <a:ea typeface="新細明體" pitchFamily="18" charset="-120"/>
                        </a:defRPr>
                      </a:lvl5pPr>
                      <a:lvl6pPr marL="2282825" indent="3175" defTabSz="912813" eaLnBrk="0" fontAlgn="base" hangingPunct="0">
                        <a:spcBef>
                          <a:spcPct val="20000"/>
                        </a:spcBef>
                        <a:spcAft>
                          <a:spcPct val="0"/>
                        </a:spcAft>
                        <a:defRPr kumimoji="1" sz="3600">
                          <a:solidFill>
                            <a:schemeClr val="tx1"/>
                          </a:solidFill>
                          <a:latin typeface="Arial" pitchFamily="34" charset="0"/>
                          <a:ea typeface="新細明體" pitchFamily="18" charset="-120"/>
                        </a:defRPr>
                      </a:lvl6pPr>
                      <a:lvl7pPr marL="2740025" indent="3175" defTabSz="912813" eaLnBrk="0" fontAlgn="base" hangingPunct="0">
                        <a:spcBef>
                          <a:spcPct val="20000"/>
                        </a:spcBef>
                        <a:spcAft>
                          <a:spcPct val="0"/>
                        </a:spcAft>
                        <a:defRPr kumimoji="1" sz="3600">
                          <a:solidFill>
                            <a:schemeClr val="tx1"/>
                          </a:solidFill>
                          <a:latin typeface="Arial" pitchFamily="34" charset="0"/>
                          <a:ea typeface="新細明體" pitchFamily="18" charset="-120"/>
                        </a:defRPr>
                      </a:lvl7pPr>
                      <a:lvl8pPr marL="3197225" indent="3175" defTabSz="912813" eaLnBrk="0" fontAlgn="base" hangingPunct="0">
                        <a:spcBef>
                          <a:spcPct val="20000"/>
                        </a:spcBef>
                        <a:spcAft>
                          <a:spcPct val="0"/>
                        </a:spcAft>
                        <a:defRPr kumimoji="1" sz="3600">
                          <a:solidFill>
                            <a:schemeClr val="tx1"/>
                          </a:solidFill>
                          <a:latin typeface="Arial" pitchFamily="34" charset="0"/>
                          <a:ea typeface="新細明體" pitchFamily="18" charset="-120"/>
                        </a:defRPr>
                      </a:lvl8pPr>
                      <a:lvl9pPr marL="3654425" indent="3175" defTabSz="912813" eaLnBrk="0" fontAlgn="base" hangingPunct="0">
                        <a:spcBef>
                          <a:spcPct val="20000"/>
                        </a:spcBef>
                        <a:spcAft>
                          <a:spcPct val="0"/>
                        </a:spcAft>
                        <a:defRPr kumimoji="1" sz="3600">
                          <a:solidFill>
                            <a:schemeClr val="tx1"/>
                          </a:solidFill>
                          <a:latin typeface="Arial" pitchFamily="34" charset="0"/>
                          <a:ea typeface="新細明體" pitchFamily="18" charset="-120"/>
                        </a:defRPr>
                      </a:lvl9pPr>
                    </a:lstStyle>
                    <a:p>
                      <a:pPr marL="0" marR="0" lvl="0" indent="0" algn="ctr" defTabSz="912813" rtl="0" eaLnBrk="1" fontAlgn="base" latinLnBrk="0" hangingPunct="1">
                        <a:lnSpc>
                          <a:spcPct val="100000"/>
                        </a:lnSpc>
                        <a:spcBef>
                          <a:spcPct val="0"/>
                        </a:spcBef>
                        <a:spcAft>
                          <a:spcPct val="0"/>
                        </a:spcAft>
                        <a:buClrTx/>
                        <a:buSzTx/>
                        <a:buFontTx/>
                        <a:buNone/>
                        <a:tabLst/>
                      </a:pPr>
                      <a:r>
                        <a:rPr kumimoji="0" lang="zh-TW" altLang="zh-TW" sz="2400" b="1" i="0" u="none" strike="noStrike" cap="none" normalizeH="0" baseline="0" smtClean="0">
                          <a:ln>
                            <a:noFill/>
                          </a:ln>
                          <a:solidFill>
                            <a:srgbClr val="000000"/>
                          </a:solidFill>
                          <a:effectLst/>
                          <a:latin typeface="微軟正黑體" pitchFamily="34" charset="-120"/>
                          <a:ea typeface="微軟正黑體" pitchFamily="34" charset="-120"/>
                        </a:rPr>
                        <a:t>細目</a:t>
                      </a:r>
                      <a:endParaRPr kumimoji="0" lang="zh-TW" altLang="zh-TW" sz="2400" b="1" i="0" u="none" strike="noStrike" cap="none" normalizeH="0" baseline="0" smtClean="0">
                        <a:ln>
                          <a:noFill/>
                        </a:ln>
                        <a:solidFill>
                          <a:srgbClr val="000000"/>
                        </a:solidFill>
                        <a:effectLst/>
                        <a:latin typeface="微軟正黑體" pitchFamily="34" charset="-120"/>
                        <a:ea typeface="微軟正黑體" pitchFamily="34" charset="-120"/>
                        <a:cs typeface="Times New Roman" pitchFamily="18" charset="0"/>
                      </a:endParaRPr>
                    </a:p>
                  </a:txBody>
                  <a:tcPr marL="35564" marR="35564" marT="0" marB="0" anchor="ctr"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solidFill>
                      <a:srgbClr val="F0F8F9"/>
                    </a:solidFill>
                  </a:tcPr>
                </a:tc>
                <a:tc gridSpan="6">
                  <a:txBody>
                    <a:bodyPr/>
                    <a:lstStyle>
                      <a:lvl1pPr defTabSz="912813">
                        <a:spcBef>
                          <a:spcPct val="20000"/>
                        </a:spcBef>
                        <a:defRPr kumimoji="1" sz="5800">
                          <a:solidFill>
                            <a:schemeClr val="tx1"/>
                          </a:solidFill>
                          <a:latin typeface="Arial" pitchFamily="34" charset="0"/>
                          <a:ea typeface="新細明體" pitchFamily="18" charset="-120"/>
                        </a:defRPr>
                      </a:lvl1pPr>
                      <a:lvl2pPr defTabSz="912813">
                        <a:spcBef>
                          <a:spcPct val="20000"/>
                        </a:spcBef>
                        <a:defRPr kumimoji="1" sz="5000">
                          <a:solidFill>
                            <a:schemeClr val="tx1"/>
                          </a:solidFill>
                          <a:latin typeface="Arial" pitchFamily="34" charset="0"/>
                          <a:ea typeface="新細明體" pitchFamily="18" charset="-120"/>
                        </a:defRPr>
                      </a:lvl2pPr>
                      <a:lvl3pPr defTabSz="912813">
                        <a:spcBef>
                          <a:spcPct val="20000"/>
                        </a:spcBef>
                        <a:defRPr kumimoji="1" sz="4400">
                          <a:solidFill>
                            <a:schemeClr val="tx1"/>
                          </a:solidFill>
                          <a:latin typeface="Arial" pitchFamily="34" charset="0"/>
                          <a:ea typeface="新細明體" pitchFamily="18" charset="-120"/>
                        </a:defRPr>
                      </a:lvl3pPr>
                      <a:lvl4pPr defTabSz="912813">
                        <a:spcBef>
                          <a:spcPct val="20000"/>
                        </a:spcBef>
                        <a:defRPr kumimoji="1" sz="3600">
                          <a:solidFill>
                            <a:schemeClr val="tx1"/>
                          </a:solidFill>
                          <a:latin typeface="Arial" pitchFamily="34" charset="0"/>
                          <a:ea typeface="新細明體" pitchFamily="18" charset="-120"/>
                        </a:defRPr>
                      </a:lvl4pPr>
                      <a:lvl5pPr defTabSz="912813">
                        <a:spcBef>
                          <a:spcPct val="20000"/>
                        </a:spcBef>
                        <a:defRPr kumimoji="1" sz="3600">
                          <a:solidFill>
                            <a:schemeClr val="tx1"/>
                          </a:solidFill>
                          <a:latin typeface="Arial" pitchFamily="34" charset="0"/>
                          <a:ea typeface="新細明體" pitchFamily="18" charset="-120"/>
                        </a:defRPr>
                      </a:lvl5pPr>
                      <a:lvl6pPr marL="2282825" indent="3175" defTabSz="912813" eaLnBrk="0" fontAlgn="base" hangingPunct="0">
                        <a:spcBef>
                          <a:spcPct val="20000"/>
                        </a:spcBef>
                        <a:spcAft>
                          <a:spcPct val="0"/>
                        </a:spcAft>
                        <a:defRPr kumimoji="1" sz="3600">
                          <a:solidFill>
                            <a:schemeClr val="tx1"/>
                          </a:solidFill>
                          <a:latin typeface="Arial" pitchFamily="34" charset="0"/>
                          <a:ea typeface="新細明體" pitchFamily="18" charset="-120"/>
                        </a:defRPr>
                      </a:lvl6pPr>
                      <a:lvl7pPr marL="2740025" indent="3175" defTabSz="912813" eaLnBrk="0" fontAlgn="base" hangingPunct="0">
                        <a:spcBef>
                          <a:spcPct val="20000"/>
                        </a:spcBef>
                        <a:spcAft>
                          <a:spcPct val="0"/>
                        </a:spcAft>
                        <a:defRPr kumimoji="1" sz="3600">
                          <a:solidFill>
                            <a:schemeClr val="tx1"/>
                          </a:solidFill>
                          <a:latin typeface="Arial" pitchFamily="34" charset="0"/>
                          <a:ea typeface="新細明體" pitchFamily="18" charset="-120"/>
                        </a:defRPr>
                      </a:lvl7pPr>
                      <a:lvl8pPr marL="3197225" indent="3175" defTabSz="912813" eaLnBrk="0" fontAlgn="base" hangingPunct="0">
                        <a:spcBef>
                          <a:spcPct val="20000"/>
                        </a:spcBef>
                        <a:spcAft>
                          <a:spcPct val="0"/>
                        </a:spcAft>
                        <a:defRPr kumimoji="1" sz="3600">
                          <a:solidFill>
                            <a:schemeClr val="tx1"/>
                          </a:solidFill>
                          <a:latin typeface="Arial" pitchFamily="34" charset="0"/>
                          <a:ea typeface="新細明體" pitchFamily="18" charset="-120"/>
                        </a:defRPr>
                      </a:lvl8pPr>
                      <a:lvl9pPr marL="3654425" indent="3175" defTabSz="912813" eaLnBrk="0" fontAlgn="base" hangingPunct="0">
                        <a:spcBef>
                          <a:spcPct val="20000"/>
                        </a:spcBef>
                        <a:spcAft>
                          <a:spcPct val="0"/>
                        </a:spcAft>
                        <a:defRPr kumimoji="1" sz="3600">
                          <a:solidFill>
                            <a:schemeClr val="tx1"/>
                          </a:solidFill>
                          <a:latin typeface="Arial" pitchFamily="34" charset="0"/>
                          <a:ea typeface="新細明體" pitchFamily="18" charset="-120"/>
                        </a:defRPr>
                      </a:lvl9pPr>
                    </a:lstStyle>
                    <a:p>
                      <a:pPr marL="0" marR="0" lvl="0" indent="0" algn="ctr" defTabSz="912813" rtl="0" eaLnBrk="1" fontAlgn="base" latinLnBrk="0" hangingPunct="1">
                        <a:lnSpc>
                          <a:spcPct val="100000"/>
                        </a:lnSpc>
                        <a:spcBef>
                          <a:spcPct val="0"/>
                        </a:spcBef>
                        <a:spcAft>
                          <a:spcPct val="0"/>
                        </a:spcAft>
                        <a:buClrTx/>
                        <a:buSzTx/>
                        <a:buFontTx/>
                        <a:buNone/>
                        <a:tabLst/>
                      </a:pPr>
                      <a:r>
                        <a:rPr kumimoji="0" lang="zh-TW" altLang="zh-TW" sz="2400" b="1" i="0" u="none" strike="noStrike" cap="none" normalizeH="0" baseline="0" smtClean="0">
                          <a:ln>
                            <a:noFill/>
                          </a:ln>
                          <a:solidFill>
                            <a:srgbClr val="000000"/>
                          </a:solidFill>
                          <a:effectLst/>
                          <a:latin typeface="微軟正黑體" pitchFamily="34" charset="-120"/>
                          <a:ea typeface="微軟正黑體" pitchFamily="34" charset="-120"/>
                        </a:rPr>
                        <a:t>農業發展地區</a:t>
                      </a:r>
                      <a:endParaRPr kumimoji="0" lang="zh-TW" altLang="zh-TW" sz="2400" b="1" i="0" u="none" strike="noStrike" cap="none" normalizeH="0" baseline="0" smtClean="0">
                        <a:ln>
                          <a:noFill/>
                        </a:ln>
                        <a:solidFill>
                          <a:srgbClr val="000000"/>
                        </a:solidFill>
                        <a:effectLst/>
                        <a:latin typeface="微軟正黑體" pitchFamily="34" charset="-120"/>
                        <a:ea typeface="微軟正黑體" pitchFamily="34" charset="-120"/>
                        <a:cs typeface="Times New Roman" pitchFamily="18" charset="0"/>
                      </a:endParaRPr>
                    </a:p>
                  </a:txBody>
                  <a:tcPr marL="35564" marR="35564" marT="0" marB="0" anchor="ctr"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solidFill>
                      <a:srgbClr val="F0F8F9"/>
                    </a:solidFill>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gridSpan="4">
                  <a:txBody>
                    <a:bodyPr/>
                    <a:lstStyle>
                      <a:lvl1pPr defTabSz="912813">
                        <a:spcBef>
                          <a:spcPct val="20000"/>
                        </a:spcBef>
                        <a:defRPr kumimoji="1" sz="5800">
                          <a:solidFill>
                            <a:schemeClr val="tx1"/>
                          </a:solidFill>
                          <a:latin typeface="Arial" pitchFamily="34" charset="0"/>
                          <a:ea typeface="新細明體" pitchFamily="18" charset="-120"/>
                        </a:defRPr>
                      </a:lvl1pPr>
                      <a:lvl2pPr defTabSz="912813">
                        <a:spcBef>
                          <a:spcPct val="20000"/>
                        </a:spcBef>
                        <a:defRPr kumimoji="1" sz="5000">
                          <a:solidFill>
                            <a:schemeClr val="tx1"/>
                          </a:solidFill>
                          <a:latin typeface="Arial" pitchFamily="34" charset="0"/>
                          <a:ea typeface="新細明體" pitchFamily="18" charset="-120"/>
                        </a:defRPr>
                      </a:lvl2pPr>
                      <a:lvl3pPr defTabSz="912813">
                        <a:spcBef>
                          <a:spcPct val="20000"/>
                        </a:spcBef>
                        <a:defRPr kumimoji="1" sz="4400">
                          <a:solidFill>
                            <a:schemeClr val="tx1"/>
                          </a:solidFill>
                          <a:latin typeface="Arial" pitchFamily="34" charset="0"/>
                          <a:ea typeface="新細明體" pitchFamily="18" charset="-120"/>
                        </a:defRPr>
                      </a:lvl3pPr>
                      <a:lvl4pPr defTabSz="912813">
                        <a:spcBef>
                          <a:spcPct val="20000"/>
                        </a:spcBef>
                        <a:defRPr kumimoji="1" sz="3600">
                          <a:solidFill>
                            <a:schemeClr val="tx1"/>
                          </a:solidFill>
                          <a:latin typeface="Arial" pitchFamily="34" charset="0"/>
                          <a:ea typeface="新細明體" pitchFamily="18" charset="-120"/>
                        </a:defRPr>
                      </a:lvl4pPr>
                      <a:lvl5pPr defTabSz="912813">
                        <a:spcBef>
                          <a:spcPct val="20000"/>
                        </a:spcBef>
                        <a:defRPr kumimoji="1" sz="3600">
                          <a:solidFill>
                            <a:schemeClr val="tx1"/>
                          </a:solidFill>
                          <a:latin typeface="Arial" pitchFamily="34" charset="0"/>
                          <a:ea typeface="新細明體" pitchFamily="18" charset="-120"/>
                        </a:defRPr>
                      </a:lvl5pPr>
                      <a:lvl6pPr marL="2282825" indent="3175" defTabSz="912813" eaLnBrk="0" fontAlgn="base" hangingPunct="0">
                        <a:spcBef>
                          <a:spcPct val="20000"/>
                        </a:spcBef>
                        <a:spcAft>
                          <a:spcPct val="0"/>
                        </a:spcAft>
                        <a:defRPr kumimoji="1" sz="3600">
                          <a:solidFill>
                            <a:schemeClr val="tx1"/>
                          </a:solidFill>
                          <a:latin typeface="Arial" pitchFamily="34" charset="0"/>
                          <a:ea typeface="新細明體" pitchFamily="18" charset="-120"/>
                        </a:defRPr>
                      </a:lvl6pPr>
                      <a:lvl7pPr marL="2740025" indent="3175" defTabSz="912813" eaLnBrk="0" fontAlgn="base" hangingPunct="0">
                        <a:spcBef>
                          <a:spcPct val="20000"/>
                        </a:spcBef>
                        <a:spcAft>
                          <a:spcPct val="0"/>
                        </a:spcAft>
                        <a:defRPr kumimoji="1" sz="3600">
                          <a:solidFill>
                            <a:schemeClr val="tx1"/>
                          </a:solidFill>
                          <a:latin typeface="Arial" pitchFamily="34" charset="0"/>
                          <a:ea typeface="新細明體" pitchFamily="18" charset="-120"/>
                        </a:defRPr>
                      </a:lvl7pPr>
                      <a:lvl8pPr marL="3197225" indent="3175" defTabSz="912813" eaLnBrk="0" fontAlgn="base" hangingPunct="0">
                        <a:spcBef>
                          <a:spcPct val="20000"/>
                        </a:spcBef>
                        <a:spcAft>
                          <a:spcPct val="0"/>
                        </a:spcAft>
                        <a:defRPr kumimoji="1" sz="3600">
                          <a:solidFill>
                            <a:schemeClr val="tx1"/>
                          </a:solidFill>
                          <a:latin typeface="Arial" pitchFamily="34" charset="0"/>
                          <a:ea typeface="新細明體" pitchFamily="18" charset="-120"/>
                        </a:defRPr>
                      </a:lvl8pPr>
                      <a:lvl9pPr marL="3654425" indent="3175" defTabSz="912813" eaLnBrk="0" fontAlgn="base" hangingPunct="0">
                        <a:spcBef>
                          <a:spcPct val="20000"/>
                        </a:spcBef>
                        <a:spcAft>
                          <a:spcPct val="0"/>
                        </a:spcAft>
                        <a:defRPr kumimoji="1" sz="3600">
                          <a:solidFill>
                            <a:schemeClr val="tx1"/>
                          </a:solidFill>
                          <a:latin typeface="Arial" pitchFamily="34" charset="0"/>
                          <a:ea typeface="新細明體" pitchFamily="18" charset="-120"/>
                        </a:defRPr>
                      </a:lvl9pPr>
                    </a:lstStyle>
                    <a:p>
                      <a:pPr marL="0" marR="0" lvl="0" indent="0" algn="ctr" defTabSz="912813" rtl="0" eaLnBrk="1" fontAlgn="base" latinLnBrk="0" hangingPunct="1">
                        <a:lnSpc>
                          <a:spcPct val="100000"/>
                        </a:lnSpc>
                        <a:spcBef>
                          <a:spcPct val="0"/>
                        </a:spcBef>
                        <a:spcAft>
                          <a:spcPct val="0"/>
                        </a:spcAft>
                        <a:buClrTx/>
                        <a:buSzTx/>
                        <a:buFontTx/>
                        <a:buNone/>
                        <a:tabLst/>
                      </a:pPr>
                      <a:r>
                        <a:rPr kumimoji="0" lang="zh-TW" altLang="zh-TW" sz="2400" b="1" i="0" u="none" strike="noStrike" cap="none" normalizeH="0" baseline="0" smtClean="0">
                          <a:ln>
                            <a:noFill/>
                          </a:ln>
                          <a:solidFill>
                            <a:srgbClr val="000000"/>
                          </a:solidFill>
                          <a:effectLst/>
                          <a:latin typeface="微軟正黑體" pitchFamily="34" charset="-120"/>
                          <a:ea typeface="微軟正黑體" pitchFamily="34" charset="-120"/>
                        </a:rPr>
                        <a:t>國土保育地區</a:t>
                      </a:r>
                      <a:endParaRPr kumimoji="0" lang="zh-TW" altLang="zh-TW" sz="2400" b="1" i="0" u="none" strike="noStrike" cap="none" normalizeH="0" baseline="0" smtClean="0">
                        <a:ln>
                          <a:noFill/>
                        </a:ln>
                        <a:solidFill>
                          <a:srgbClr val="000000"/>
                        </a:solidFill>
                        <a:effectLst/>
                        <a:latin typeface="微軟正黑體" pitchFamily="34" charset="-120"/>
                        <a:ea typeface="微軟正黑體" pitchFamily="34" charset="-120"/>
                        <a:cs typeface="Times New Roman" pitchFamily="18" charset="0"/>
                      </a:endParaRPr>
                    </a:p>
                  </a:txBody>
                  <a:tcPr marL="35564" marR="35564" marT="0" marB="0" anchor="ctr"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solidFill>
                      <a:srgbClr val="F0F8F9"/>
                    </a:solidFill>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rowSpan="3">
                  <a:txBody>
                    <a:bodyPr/>
                    <a:lstStyle>
                      <a:lvl1pPr defTabSz="912813">
                        <a:spcBef>
                          <a:spcPct val="20000"/>
                        </a:spcBef>
                        <a:defRPr kumimoji="1" sz="5800">
                          <a:solidFill>
                            <a:schemeClr val="tx1"/>
                          </a:solidFill>
                          <a:latin typeface="Arial" pitchFamily="34" charset="0"/>
                          <a:ea typeface="新細明體" pitchFamily="18" charset="-120"/>
                        </a:defRPr>
                      </a:lvl1pPr>
                      <a:lvl2pPr defTabSz="912813">
                        <a:spcBef>
                          <a:spcPct val="20000"/>
                        </a:spcBef>
                        <a:defRPr kumimoji="1" sz="5000">
                          <a:solidFill>
                            <a:schemeClr val="tx1"/>
                          </a:solidFill>
                          <a:latin typeface="Arial" pitchFamily="34" charset="0"/>
                          <a:ea typeface="新細明體" pitchFamily="18" charset="-120"/>
                        </a:defRPr>
                      </a:lvl2pPr>
                      <a:lvl3pPr defTabSz="912813">
                        <a:spcBef>
                          <a:spcPct val="20000"/>
                        </a:spcBef>
                        <a:defRPr kumimoji="1" sz="4400">
                          <a:solidFill>
                            <a:schemeClr val="tx1"/>
                          </a:solidFill>
                          <a:latin typeface="Arial" pitchFamily="34" charset="0"/>
                          <a:ea typeface="新細明體" pitchFamily="18" charset="-120"/>
                        </a:defRPr>
                      </a:lvl3pPr>
                      <a:lvl4pPr defTabSz="912813">
                        <a:spcBef>
                          <a:spcPct val="20000"/>
                        </a:spcBef>
                        <a:defRPr kumimoji="1" sz="3600">
                          <a:solidFill>
                            <a:schemeClr val="tx1"/>
                          </a:solidFill>
                          <a:latin typeface="Arial" pitchFamily="34" charset="0"/>
                          <a:ea typeface="新細明體" pitchFamily="18" charset="-120"/>
                        </a:defRPr>
                      </a:lvl4pPr>
                      <a:lvl5pPr defTabSz="912813">
                        <a:spcBef>
                          <a:spcPct val="20000"/>
                        </a:spcBef>
                        <a:defRPr kumimoji="1" sz="3600">
                          <a:solidFill>
                            <a:schemeClr val="tx1"/>
                          </a:solidFill>
                          <a:latin typeface="Arial" pitchFamily="34" charset="0"/>
                          <a:ea typeface="新細明體" pitchFamily="18" charset="-120"/>
                        </a:defRPr>
                      </a:lvl5pPr>
                      <a:lvl6pPr marL="2282825" indent="3175" defTabSz="912813" eaLnBrk="0" fontAlgn="base" hangingPunct="0">
                        <a:spcBef>
                          <a:spcPct val="20000"/>
                        </a:spcBef>
                        <a:spcAft>
                          <a:spcPct val="0"/>
                        </a:spcAft>
                        <a:defRPr kumimoji="1" sz="3600">
                          <a:solidFill>
                            <a:schemeClr val="tx1"/>
                          </a:solidFill>
                          <a:latin typeface="Arial" pitchFamily="34" charset="0"/>
                          <a:ea typeface="新細明體" pitchFamily="18" charset="-120"/>
                        </a:defRPr>
                      </a:lvl6pPr>
                      <a:lvl7pPr marL="2740025" indent="3175" defTabSz="912813" eaLnBrk="0" fontAlgn="base" hangingPunct="0">
                        <a:spcBef>
                          <a:spcPct val="20000"/>
                        </a:spcBef>
                        <a:spcAft>
                          <a:spcPct val="0"/>
                        </a:spcAft>
                        <a:defRPr kumimoji="1" sz="3600">
                          <a:solidFill>
                            <a:schemeClr val="tx1"/>
                          </a:solidFill>
                          <a:latin typeface="Arial" pitchFamily="34" charset="0"/>
                          <a:ea typeface="新細明體" pitchFamily="18" charset="-120"/>
                        </a:defRPr>
                      </a:lvl7pPr>
                      <a:lvl8pPr marL="3197225" indent="3175" defTabSz="912813" eaLnBrk="0" fontAlgn="base" hangingPunct="0">
                        <a:spcBef>
                          <a:spcPct val="20000"/>
                        </a:spcBef>
                        <a:spcAft>
                          <a:spcPct val="0"/>
                        </a:spcAft>
                        <a:defRPr kumimoji="1" sz="3600">
                          <a:solidFill>
                            <a:schemeClr val="tx1"/>
                          </a:solidFill>
                          <a:latin typeface="Arial" pitchFamily="34" charset="0"/>
                          <a:ea typeface="新細明體" pitchFamily="18" charset="-120"/>
                        </a:defRPr>
                      </a:lvl8pPr>
                      <a:lvl9pPr marL="3654425" indent="3175" defTabSz="912813" eaLnBrk="0" fontAlgn="base" hangingPunct="0">
                        <a:spcBef>
                          <a:spcPct val="20000"/>
                        </a:spcBef>
                        <a:spcAft>
                          <a:spcPct val="0"/>
                        </a:spcAft>
                        <a:defRPr kumimoji="1" sz="3600">
                          <a:solidFill>
                            <a:schemeClr val="tx1"/>
                          </a:solidFill>
                          <a:latin typeface="Arial" pitchFamily="34" charset="0"/>
                          <a:ea typeface="新細明體" pitchFamily="18" charset="-120"/>
                        </a:defRPr>
                      </a:lvl9pPr>
                    </a:lstStyle>
                    <a:p>
                      <a:pPr marL="0" marR="0" lvl="0" indent="0" algn="ctr" defTabSz="912813" rtl="0" eaLnBrk="1" fontAlgn="base" latinLnBrk="0" hangingPunct="1">
                        <a:lnSpc>
                          <a:spcPct val="100000"/>
                        </a:lnSpc>
                        <a:spcBef>
                          <a:spcPct val="0"/>
                        </a:spcBef>
                        <a:spcAft>
                          <a:spcPct val="0"/>
                        </a:spcAft>
                        <a:buClrTx/>
                        <a:buSzTx/>
                        <a:buFontTx/>
                        <a:buNone/>
                        <a:tabLst/>
                      </a:pPr>
                      <a:r>
                        <a:rPr kumimoji="0" lang="zh-TW" altLang="zh-TW" sz="2400" b="1" i="0" u="none" strike="noStrike" cap="none" normalizeH="0" baseline="0" smtClean="0">
                          <a:ln>
                            <a:noFill/>
                          </a:ln>
                          <a:solidFill>
                            <a:srgbClr val="000000"/>
                          </a:solidFill>
                          <a:effectLst/>
                          <a:latin typeface="微軟正黑體" pitchFamily="34" charset="-120"/>
                          <a:ea typeface="微軟正黑體" pitchFamily="34" charset="-120"/>
                        </a:rPr>
                        <a:t>備註</a:t>
                      </a:r>
                      <a:r>
                        <a:rPr kumimoji="0" lang="en-US" altLang="zh-TW" sz="2400" b="1" i="0" u="none" strike="noStrike" cap="none" normalizeH="0" baseline="0" smtClean="0">
                          <a:ln>
                            <a:noFill/>
                          </a:ln>
                          <a:solidFill>
                            <a:srgbClr val="000000"/>
                          </a:solidFill>
                          <a:effectLst/>
                          <a:latin typeface="微軟正黑體" pitchFamily="34" charset="-120"/>
                          <a:ea typeface="微軟正黑體" pitchFamily="34" charset="-120"/>
                        </a:rPr>
                        <a:t>(*)</a:t>
                      </a:r>
                      <a:endParaRPr kumimoji="0" lang="zh-TW" altLang="zh-TW" sz="2400" b="1" i="0" u="none" strike="noStrike" cap="none" normalizeH="0" baseline="0" smtClean="0">
                        <a:ln>
                          <a:noFill/>
                        </a:ln>
                        <a:solidFill>
                          <a:srgbClr val="000000"/>
                        </a:solidFill>
                        <a:effectLst/>
                        <a:latin typeface="微軟正黑體" pitchFamily="34" charset="-120"/>
                        <a:ea typeface="微軟正黑體" pitchFamily="34" charset="-120"/>
                        <a:cs typeface="Times New Roman" pitchFamily="18" charset="0"/>
                      </a:endParaRPr>
                    </a:p>
                  </a:txBody>
                  <a:tcPr marL="35564" marR="35564" marT="0" marB="0" anchor="ctr"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solidFill>
                      <a:srgbClr val="F0F8F9"/>
                    </a:solidFill>
                  </a:tcPr>
                </a:tc>
              </a:tr>
              <a:tr h="365125">
                <a:tc vMerge="1">
                  <a:txBody>
                    <a:bodyPr/>
                    <a:lstStyle/>
                    <a:p>
                      <a:endParaRPr lang="zh-TW" altLang="en-US"/>
                    </a:p>
                  </a:txBody>
                  <a:tcPr/>
                </a:tc>
                <a:tc vMerge="1">
                  <a:txBody>
                    <a:bodyPr/>
                    <a:lstStyle/>
                    <a:p>
                      <a:endParaRPr lang="zh-TW" altLang="en-US"/>
                    </a:p>
                  </a:txBody>
                  <a:tcPr/>
                </a:tc>
                <a:tc vMerge="1">
                  <a:txBody>
                    <a:bodyPr/>
                    <a:lstStyle/>
                    <a:p>
                      <a:endParaRPr lang="zh-TW" altLang="en-US"/>
                    </a:p>
                  </a:txBody>
                  <a:tcPr/>
                </a:tc>
                <a:tc rowSpan="2">
                  <a:txBody>
                    <a:bodyPr/>
                    <a:lstStyle>
                      <a:lvl1pPr defTabSz="912813">
                        <a:spcBef>
                          <a:spcPct val="20000"/>
                        </a:spcBef>
                        <a:defRPr kumimoji="1" sz="5800">
                          <a:solidFill>
                            <a:schemeClr val="tx1"/>
                          </a:solidFill>
                          <a:latin typeface="Arial" pitchFamily="34" charset="0"/>
                          <a:ea typeface="新細明體" pitchFamily="18" charset="-120"/>
                        </a:defRPr>
                      </a:lvl1pPr>
                      <a:lvl2pPr defTabSz="912813">
                        <a:spcBef>
                          <a:spcPct val="20000"/>
                        </a:spcBef>
                        <a:defRPr kumimoji="1" sz="5000">
                          <a:solidFill>
                            <a:schemeClr val="tx1"/>
                          </a:solidFill>
                          <a:latin typeface="Arial" pitchFamily="34" charset="0"/>
                          <a:ea typeface="新細明體" pitchFamily="18" charset="-120"/>
                        </a:defRPr>
                      </a:lvl2pPr>
                      <a:lvl3pPr defTabSz="912813">
                        <a:spcBef>
                          <a:spcPct val="20000"/>
                        </a:spcBef>
                        <a:defRPr kumimoji="1" sz="4400">
                          <a:solidFill>
                            <a:schemeClr val="tx1"/>
                          </a:solidFill>
                          <a:latin typeface="Arial" pitchFamily="34" charset="0"/>
                          <a:ea typeface="新細明體" pitchFamily="18" charset="-120"/>
                        </a:defRPr>
                      </a:lvl3pPr>
                      <a:lvl4pPr defTabSz="912813">
                        <a:spcBef>
                          <a:spcPct val="20000"/>
                        </a:spcBef>
                        <a:defRPr kumimoji="1" sz="3600">
                          <a:solidFill>
                            <a:schemeClr val="tx1"/>
                          </a:solidFill>
                          <a:latin typeface="Arial" pitchFamily="34" charset="0"/>
                          <a:ea typeface="新細明體" pitchFamily="18" charset="-120"/>
                        </a:defRPr>
                      </a:lvl4pPr>
                      <a:lvl5pPr defTabSz="912813">
                        <a:spcBef>
                          <a:spcPct val="20000"/>
                        </a:spcBef>
                        <a:defRPr kumimoji="1" sz="3600">
                          <a:solidFill>
                            <a:schemeClr val="tx1"/>
                          </a:solidFill>
                          <a:latin typeface="Arial" pitchFamily="34" charset="0"/>
                          <a:ea typeface="新細明體" pitchFamily="18" charset="-120"/>
                        </a:defRPr>
                      </a:lvl5pPr>
                      <a:lvl6pPr marL="2282825" indent="3175" defTabSz="912813" eaLnBrk="0" fontAlgn="base" hangingPunct="0">
                        <a:spcBef>
                          <a:spcPct val="20000"/>
                        </a:spcBef>
                        <a:spcAft>
                          <a:spcPct val="0"/>
                        </a:spcAft>
                        <a:defRPr kumimoji="1" sz="3600">
                          <a:solidFill>
                            <a:schemeClr val="tx1"/>
                          </a:solidFill>
                          <a:latin typeface="Arial" pitchFamily="34" charset="0"/>
                          <a:ea typeface="新細明體" pitchFamily="18" charset="-120"/>
                        </a:defRPr>
                      </a:lvl6pPr>
                      <a:lvl7pPr marL="2740025" indent="3175" defTabSz="912813" eaLnBrk="0" fontAlgn="base" hangingPunct="0">
                        <a:spcBef>
                          <a:spcPct val="20000"/>
                        </a:spcBef>
                        <a:spcAft>
                          <a:spcPct val="0"/>
                        </a:spcAft>
                        <a:defRPr kumimoji="1" sz="3600">
                          <a:solidFill>
                            <a:schemeClr val="tx1"/>
                          </a:solidFill>
                          <a:latin typeface="Arial" pitchFamily="34" charset="0"/>
                          <a:ea typeface="新細明體" pitchFamily="18" charset="-120"/>
                        </a:defRPr>
                      </a:lvl7pPr>
                      <a:lvl8pPr marL="3197225" indent="3175" defTabSz="912813" eaLnBrk="0" fontAlgn="base" hangingPunct="0">
                        <a:spcBef>
                          <a:spcPct val="20000"/>
                        </a:spcBef>
                        <a:spcAft>
                          <a:spcPct val="0"/>
                        </a:spcAft>
                        <a:defRPr kumimoji="1" sz="3600">
                          <a:solidFill>
                            <a:schemeClr val="tx1"/>
                          </a:solidFill>
                          <a:latin typeface="Arial" pitchFamily="34" charset="0"/>
                          <a:ea typeface="新細明體" pitchFamily="18" charset="-120"/>
                        </a:defRPr>
                      </a:lvl8pPr>
                      <a:lvl9pPr marL="3654425" indent="3175" defTabSz="912813" eaLnBrk="0" fontAlgn="base" hangingPunct="0">
                        <a:spcBef>
                          <a:spcPct val="20000"/>
                        </a:spcBef>
                        <a:spcAft>
                          <a:spcPct val="0"/>
                        </a:spcAft>
                        <a:defRPr kumimoji="1" sz="3600">
                          <a:solidFill>
                            <a:schemeClr val="tx1"/>
                          </a:solidFill>
                          <a:latin typeface="Arial" pitchFamily="34" charset="0"/>
                          <a:ea typeface="新細明體" pitchFamily="18" charset="-120"/>
                        </a:defRPr>
                      </a:lvl9pPr>
                    </a:lstStyle>
                    <a:p>
                      <a:pPr marL="0" marR="0" lvl="0" indent="0" algn="ctr" defTabSz="912813" rtl="0" eaLnBrk="1" fontAlgn="base" latinLnBrk="0" hangingPunct="1">
                        <a:lnSpc>
                          <a:spcPct val="100000"/>
                        </a:lnSpc>
                        <a:spcBef>
                          <a:spcPct val="0"/>
                        </a:spcBef>
                        <a:spcAft>
                          <a:spcPct val="0"/>
                        </a:spcAft>
                        <a:buClrTx/>
                        <a:buSzTx/>
                        <a:buFontTx/>
                        <a:buNone/>
                        <a:tabLst/>
                      </a:pPr>
                      <a:r>
                        <a:rPr kumimoji="0" lang="zh-TW" altLang="zh-TW" sz="2400" b="1" i="0" u="none" strike="noStrike" cap="none" normalizeH="0" baseline="0" smtClean="0">
                          <a:ln>
                            <a:noFill/>
                          </a:ln>
                          <a:solidFill>
                            <a:srgbClr val="000000"/>
                          </a:solidFill>
                          <a:effectLst/>
                          <a:latin typeface="微軟正黑體" pitchFamily="34" charset="-120"/>
                          <a:ea typeface="微軟正黑體" pitchFamily="34" charset="-120"/>
                        </a:rPr>
                        <a:t>農</a:t>
                      </a:r>
                      <a:r>
                        <a:rPr kumimoji="0" lang="en-US" altLang="zh-TW" sz="2400" b="1" i="0" u="none" strike="noStrike" cap="none" normalizeH="0" baseline="0" smtClean="0">
                          <a:ln>
                            <a:noFill/>
                          </a:ln>
                          <a:solidFill>
                            <a:srgbClr val="000000"/>
                          </a:solidFill>
                          <a:effectLst/>
                          <a:latin typeface="微軟正黑體" pitchFamily="34" charset="-120"/>
                          <a:ea typeface="微軟正黑體" pitchFamily="34" charset="-120"/>
                        </a:rPr>
                        <a:t/>
                      </a:r>
                      <a:br>
                        <a:rPr kumimoji="0" lang="en-US" altLang="zh-TW" sz="2400" b="1" i="0" u="none" strike="noStrike" cap="none" normalizeH="0" baseline="0" smtClean="0">
                          <a:ln>
                            <a:noFill/>
                          </a:ln>
                          <a:solidFill>
                            <a:srgbClr val="000000"/>
                          </a:solidFill>
                          <a:effectLst/>
                          <a:latin typeface="微軟正黑體" pitchFamily="34" charset="-120"/>
                          <a:ea typeface="微軟正黑體" pitchFamily="34" charset="-120"/>
                        </a:rPr>
                      </a:br>
                      <a:r>
                        <a:rPr kumimoji="0" lang="en-US" altLang="zh-TW" sz="2400" b="1" i="0" u="none" strike="noStrike" cap="none" normalizeH="0" baseline="0" smtClean="0">
                          <a:ln>
                            <a:noFill/>
                          </a:ln>
                          <a:solidFill>
                            <a:srgbClr val="000000"/>
                          </a:solidFill>
                          <a:effectLst/>
                          <a:latin typeface="微軟正黑體" pitchFamily="34" charset="-120"/>
                          <a:ea typeface="微軟正黑體" pitchFamily="34" charset="-120"/>
                        </a:rPr>
                        <a:t>1</a:t>
                      </a:r>
                      <a:endParaRPr kumimoji="0" lang="zh-TW" altLang="zh-TW" sz="2400" b="1" i="0" u="none" strike="noStrike" cap="none" normalizeH="0" baseline="0" smtClean="0">
                        <a:ln>
                          <a:noFill/>
                        </a:ln>
                        <a:solidFill>
                          <a:srgbClr val="000000"/>
                        </a:solidFill>
                        <a:effectLst/>
                        <a:latin typeface="微軟正黑體" pitchFamily="34" charset="-120"/>
                        <a:ea typeface="微軟正黑體" pitchFamily="34" charset="-120"/>
                        <a:cs typeface="Times New Roman" pitchFamily="18" charset="0"/>
                      </a:endParaRPr>
                    </a:p>
                  </a:txBody>
                  <a:tcPr marL="35564" marR="35564" marT="0" marB="0" anchor="ctr"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solidFill>
                      <a:srgbClr val="F0F8F9"/>
                    </a:solidFill>
                  </a:tcPr>
                </a:tc>
                <a:tc rowSpan="2">
                  <a:txBody>
                    <a:bodyPr/>
                    <a:lstStyle>
                      <a:lvl1pPr defTabSz="912813">
                        <a:spcBef>
                          <a:spcPct val="20000"/>
                        </a:spcBef>
                        <a:defRPr kumimoji="1" sz="5800">
                          <a:solidFill>
                            <a:schemeClr val="tx1"/>
                          </a:solidFill>
                          <a:latin typeface="Arial" pitchFamily="34" charset="0"/>
                          <a:ea typeface="新細明體" pitchFamily="18" charset="-120"/>
                        </a:defRPr>
                      </a:lvl1pPr>
                      <a:lvl2pPr defTabSz="912813">
                        <a:spcBef>
                          <a:spcPct val="20000"/>
                        </a:spcBef>
                        <a:defRPr kumimoji="1" sz="5000">
                          <a:solidFill>
                            <a:schemeClr val="tx1"/>
                          </a:solidFill>
                          <a:latin typeface="Arial" pitchFamily="34" charset="0"/>
                          <a:ea typeface="新細明體" pitchFamily="18" charset="-120"/>
                        </a:defRPr>
                      </a:lvl2pPr>
                      <a:lvl3pPr defTabSz="912813">
                        <a:spcBef>
                          <a:spcPct val="20000"/>
                        </a:spcBef>
                        <a:defRPr kumimoji="1" sz="4400">
                          <a:solidFill>
                            <a:schemeClr val="tx1"/>
                          </a:solidFill>
                          <a:latin typeface="Arial" pitchFamily="34" charset="0"/>
                          <a:ea typeface="新細明體" pitchFamily="18" charset="-120"/>
                        </a:defRPr>
                      </a:lvl3pPr>
                      <a:lvl4pPr defTabSz="912813">
                        <a:spcBef>
                          <a:spcPct val="20000"/>
                        </a:spcBef>
                        <a:defRPr kumimoji="1" sz="3600">
                          <a:solidFill>
                            <a:schemeClr val="tx1"/>
                          </a:solidFill>
                          <a:latin typeface="Arial" pitchFamily="34" charset="0"/>
                          <a:ea typeface="新細明體" pitchFamily="18" charset="-120"/>
                        </a:defRPr>
                      </a:lvl4pPr>
                      <a:lvl5pPr defTabSz="912813">
                        <a:spcBef>
                          <a:spcPct val="20000"/>
                        </a:spcBef>
                        <a:defRPr kumimoji="1" sz="3600">
                          <a:solidFill>
                            <a:schemeClr val="tx1"/>
                          </a:solidFill>
                          <a:latin typeface="Arial" pitchFamily="34" charset="0"/>
                          <a:ea typeface="新細明體" pitchFamily="18" charset="-120"/>
                        </a:defRPr>
                      </a:lvl5pPr>
                      <a:lvl6pPr marL="2282825" indent="3175" defTabSz="912813" eaLnBrk="0" fontAlgn="base" hangingPunct="0">
                        <a:spcBef>
                          <a:spcPct val="20000"/>
                        </a:spcBef>
                        <a:spcAft>
                          <a:spcPct val="0"/>
                        </a:spcAft>
                        <a:defRPr kumimoji="1" sz="3600">
                          <a:solidFill>
                            <a:schemeClr val="tx1"/>
                          </a:solidFill>
                          <a:latin typeface="Arial" pitchFamily="34" charset="0"/>
                          <a:ea typeface="新細明體" pitchFamily="18" charset="-120"/>
                        </a:defRPr>
                      </a:lvl6pPr>
                      <a:lvl7pPr marL="2740025" indent="3175" defTabSz="912813" eaLnBrk="0" fontAlgn="base" hangingPunct="0">
                        <a:spcBef>
                          <a:spcPct val="20000"/>
                        </a:spcBef>
                        <a:spcAft>
                          <a:spcPct val="0"/>
                        </a:spcAft>
                        <a:defRPr kumimoji="1" sz="3600">
                          <a:solidFill>
                            <a:schemeClr val="tx1"/>
                          </a:solidFill>
                          <a:latin typeface="Arial" pitchFamily="34" charset="0"/>
                          <a:ea typeface="新細明體" pitchFamily="18" charset="-120"/>
                        </a:defRPr>
                      </a:lvl7pPr>
                      <a:lvl8pPr marL="3197225" indent="3175" defTabSz="912813" eaLnBrk="0" fontAlgn="base" hangingPunct="0">
                        <a:spcBef>
                          <a:spcPct val="20000"/>
                        </a:spcBef>
                        <a:spcAft>
                          <a:spcPct val="0"/>
                        </a:spcAft>
                        <a:defRPr kumimoji="1" sz="3600">
                          <a:solidFill>
                            <a:schemeClr val="tx1"/>
                          </a:solidFill>
                          <a:latin typeface="Arial" pitchFamily="34" charset="0"/>
                          <a:ea typeface="新細明體" pitchFamily="18" charset="-120"/>
                        </a:defRPr>
                      </a:lvl8pPr>
                      <a:lvl9pPr marL="3654425" indent="3175" defTabSz="912813" eaLnBrk="0" fontAlgn="base" hangingPunct="0">
                        <a:spcBef>
                          <a:spcPct val="20000"/>
                        </a:spcBef>
                        <a:spcAft>
                          <a:spcPct val="0"/>
                        </a:spcAft>
                        <a:defRPr kumimoji="1" sz="3600">
                          <a:solidFill>
                            <a:schemeClr val="tx1"/>
                          </a:solidFill>
                          <a:latin typeface="Arial" pitchFamily="34" charset="0"/>
                          <a:ea typeface="新細明體" pitchFamily="18" charset="-120"/>
                        </a:defRPr>
                      </a:lvl9pPr>
                    </a:lstStyle>
                    <a:p>
                      <a:pPr marL="0" marR="0" lvl="0" indent="0" algn="ctr" defTabSz="912813" rtl="0" eaLnBrk="1" fontAlgn="base" latinLnBrk="0" hangingPunct="1">
                        <a:lnSpc>
                          <a:spcPct val="100000"/>
                        </a:lnSpc>
                        <a:spcBef>
                          <a:spcPct val="0"/>
                        </a:spcBef>
                        <a:spcAft>
                          <a:spcPct val="0"/>
                        </a:spcAft>
                        <a:buClrTx/>
                        <a:buSzTx/>
                        <a:buFontTx/>
                        <a:buNone/>
                        <a:tabLst/>
                      </a:pPr>
                      <a:r>
                        <a:rPr kumimoji="0" lang="zh-TW" altLang="zh-TW" sz="2400" b="1" i="0" u="none" strike="noStrike" cap="none" normalizeH="0" baseline="0" smtClean="0">
                          <a:ln>
                            <a:noFill/>
                          </a:ln>
                          <a:solidFill>
                            <a:srgbClr val="000000"/>
                          </a:solidFill>
                          <a:effectLst/>
                          <a:latin typeface="微軟正黑體" pitchFamily="34" charset="-120"/>
                          <a:ea typeface="微軟正黑體" pitchFamily="34" charset="-120"/>
                        </a:rPr>
                        <a:t>農</a:t>
                      </a:r>
                      <a:r>
                        <a:rPr kumimoji="0" lang="en-US" altLang="zh-TW" sz="2400" b="1" i="0" u="none" strike="noStrike" cap="none" normalizeH="0" baseline="0" smtClean="0">
                          <a:ln>
                            <a:noFill/>
                          </a:ln>
                          <a:solidFill>
                            <a:srgbClr val="000000"/>
                          </a:solidFill>
                          <a:effectLst/>
                          <a:latin typeface="微軟正黑體" pitchFamily="34" charset="-120"/>
                          <a:ea typeface="微軟正黑體" pitchFamily="34" charset="-120"/>
                        </a:rPr>
                        <a:t/>
                      </a:r>
                      <a:br>
                        <a:rPr kumimoji="0" lang="en-US" altLang="zh-TW" sz="2400" b="1" i="0" u="none" strike="noStrike" cap="none" normalizeH="0" baseline="0" smtClean="0">
                          <a:ln>
                            <a:noFill/>
                          </a:ln>
                          <a:solidFill>
                            <a:srgbClr val="000000"/>
                          </a:solidFill>
                          <a:effectLst/>
                          <a:latin typeface="微軟正黑體" pitchFamily="34" charset="-120"/>
                          <a:ea typeface="微軟正黑體" pitchFamily="34" charset="-120"/>
                        </a:rPr>
                      </a:br>
                      <a:r>
                        <a:rPr kumimoji="0" lang="en-US" altLang="zh-TW" sz="2400" b="1" i="0" u="none" strike="noStrike" cap="none" normalizeH="0" baseline="0" smtClean="0">
                          <a:ln>
                            <a:noFill/>
                          </a:ln>
                          <a:solidFill>
                            <a:srgbClr val="000000"/>
                          </a:solidFill>
                          <a:effectLst/>
                          <a:latin typeface="微軟正黑體" pitchFamily="34" charset="-120"/>
                          <a:ea typeface="微軟正黑體" pitchFamily="34" charset="-120"/>
                        </a:rPr>
                        <a:t>2</a:t>
                      </a:r>
                      <a:endParaRPr kumimoji="0" lang="zh-TW" altLang="zh-TW" sz="2400" b="1" i="0" u="none" strike="noStrike" cap="none" normalizeH="0" baseline="0" smtClean="0">
                        <a:ln>
                          <a:noFill/>
                        </a:ln>
                        <a:solidFill>
                          <a:srgbClr val="000000"/>
                        </a:solidFill>
                        <a:effectLst/>
                        <a:latin typeface="微軟正黑體" pitchFamily="34" charset="-120"/>
                        <a:ea typeface="微軟正黑體" pitchFamily="34" charset="-120"/>
                        <a:cs typeface="Times New Roman" pitchFamily="18" charset="0"/>
                      </a:endParaRPr>
                    </a:p>
                  </a:txBody>
                  <a:tcPr marL="35564" marR="35564" marT="0" marB="0" anchor="ctr"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solidFill>
                      <a:srgbClr val="F0F8F9"/>
                    </a:solidFill>
                  </a:tcPr>
                </a:tc>
                <a:tc rowSpan="2">
                  <a:txBody>
                    <a:bodyPr/>
                    <a:lstStyle>
                      <a:lvl1pPr defTabSz="912813">
                        <a:spcBef>
                          <a:spcPct val="20000"/>
                        </a:spcBef>
                        <a:defRPr kumimoji="1" sz="5800">
                          <a:solidFill>
                            <a:schemeClr val="tx1"/>
                          </a:solidFill>
                          <a:latin typeface="Arial" pitchFamily="34" charset="0"/>
                          <a:ea typeface="新細明體" pitchFamily="18" charset="-120"/>
                        </a:defRPr>
                      </a:lvl1pPr>
                      <a:lvl2pPr defTabSz="912813">
                        <a:spcBef>
                          <a:spcPct val="20000"/>
                        </a:spcBef>
                        <a:defRPr kumimoji="1" sz="5000">
                          <a:solidFill>
                            <a:schemeClr val="tx1"/>
                          </a:solidFill>
                          <a:latin typeface="Arial" pitchFamily="34" charset="0"/>
                          <a:ea typeface="新細明體" pitchFamily="18" charset="-120"/>
                        </a:defRPr>
                      </a:lvl2pPr>
                      <a:lvl3pPr defTabSz="912813">
                        <a:spcBef>
                          <a:spcPct val="20000"/>
                        </a:spcBef>
                        <a:defRPr kumimoji="1" sz="4400">
                          <a:solidFill>
                            <a:schemeClr val="tx1"/>
                          </a:solidFill>
                          <a:latin typeface="Arial" pitchFamily="34" charset="0"/>
                          <a:ea typeface="新細明體" pitchFamily="18" charset="-120"/>
                        </a:defRPr>
                      </a:lvl3pPr>
                      <a:lvl4pPr defTabSz="912813">
                        <a:spcBef>
                          <a:spcPct val="20000"/>
                        </a:spcBef>
                        <a:defRPr kumimoji="1" sz="3600">
                          <a:solidFill>
                            <a:schemeClr val="tx1"/>
                          </a:solidFill>
                          <a:latin typeface="Arial" pitchFamily="34" charset="0"/>
                          <a:ea typeface="新細明體" pitchFamily="18" charset="-120"/>
                        </a:defRPr>
                      </a:lvl4pPr>
                      <a:lvl5pPr defTabSz="912813">
                        <a:spcBef>
                          <a:spcPct val="20000"/>
                        </a:spcBef>
                        <a:defRPr kumimoji="1" sz="3600">
                          <a:solidFill>
                            <a:schemeClr val="tx1"/>
                          </a:solidFill>
                          <a:latin typeface="Arial" pitchFamily="34" charset="0"/>
                          <a:ea typeface="新細明體" pitchFamily="18" charset="-120"/>
                        </a:defRPr>
                      </a:lvl5pPr>
                      <a:lvl6pPr marL="2282825" indent="3175" defTabSz="912813" eaLnBrk="0" fontAlgn="base" hangingPunct="0">
                        <a:spcBef>
                          <a:spcPct val="20000"/>
                        </a:spcBef>
                        <a:spcAft>
                          <a:spcPct val="0"/>
                        </a:spcAft>
                        <a:defRPr kumimoji="1" sz="3600">
                          <a:solidFill>
                            <a:schemeClr val="tx1"/>
                          </a:solidFill>
                          <a:latin typeface="Arial" pitchFamily="34" charset="0"/>
                          <a:ea typeface="新細明體" pitchFamily="18" charset="-120"/>
                        </a:defRPr>
                      </a:lvl6pPr>
                      <a:lvl7pPr marL="2740025" indent="3175" defTabSz="912813" eaLnBrk="0" fontAlgn="base" hangingPunct="0">
                        <a:spcBef>
                          <a:spcPct val="20000"/>
                        </a:spcBef>
                        <a:spcAft>
                          <a:spcPct val="0"/>
                        </a:spcAft>
                        <a:defRPr kumimoji="1" sz="3600">
                          <a:solidFill>
                            <a:schemeClr val="tx1"/>
                          </a:solidFill>
                          <a:latin typeface="Arial" pitchFamily="34" charset="0"/>
                          <a:ea typeface="新細明體" pitchFamily="18" charset="-120"/>
                        </a:defRPr>
                      </a:lvl7pPr>
                      <a:lvl8pPr marL="3197225" indent="3175" defTabSz="912813" eaLnBrk="0" fontAlgn="base" hangingPunct="0">
                        <a:spcBef>
                          <a:spcPct val="20000"/>
                        </a:spcBef>
                        <a:spcAft>
                          <a:spcPct val="0"/>
                        </a:spcAft>
                        <a:defRPr kumimoji="1" sz="3600">
                          <a:solidFill>
                            <a:schemeClr val="tx1"/>
                          </a:solidFill>
                          <a:latin typeface="Arial" pitchFamily="34" charset="0"/>
                          <a:ea typeface="新細明體" pitchFamily="18" charset="-120"/>
                        </a:defRPr>
                      </a:lvl8pPr>
                      <a:lvl9pPr marL="3654425" indent="3175" defTabSz="912813" eaLnBrk="0" fontAlgn="base" hangingPunct="0">
                        <a:spcBef>
                          <a:spcPct val="20000"/>
                        </a:spcBef>
                        <a:spcAft>
                          <a:spcPct val="0"/>
                        </a:spcAft>
                        <a:defRPr kumimoji="1" sz="3600">
                          <a:solidFill>
                            <a:schemeClr val="tx1"/>
                          </a:solidFill>
                          <a:latin typeface="Arial" pitchFamily="34" charset="0"/>
                          <a:ea typeface="新細明體" pitchFamily="18" charset="-120"/>
                        </a:defRPr>
                      </a:lvl9pPr>
                    </a:lstStyle>
                    <a:p>
                      <a:pPr marL="0" marR="0" lvl="0" indent="0" algn="ctr" defTabSz="912813" rtl="0" eaLnBrk="1" fontAlgn="base" latinLnBrk="0" hangingPunct="1">
                        <a:lnSpc>
                          <a:spcPct val="100000"/>
                        </a:lnSpc>
                        <a:spcBef>
                          <a:spcPct val="0"/>
                        </a:spcBef>
                        <a:spcAft>
                          <a:spcPct val="0"/>
                        </a:spcAft>
                        <a:buClrTx/>
                        <a:buSzTx/>
                        <a:buFontTx/>
                        <a:buNone/>
                        <a:tabLst/>
                      </a:pPr>
                      <a:r>
                        <a:rPr kumimoji="0" lang="zh-TW" altLang="zh-TW" sz="2400" b="1" i="0" u="none" strike="noStrike" cap="none" normalizeH="0" baseline="0" smtClean="0">
                          <a:ln>
                            <a:noFill/>
                          </a:ln>
                          <a:solidFill>
                            <a:srgbClr val="000000"/>
                          </a:solidFill>
                          <a:effectLst/>
                          <a:latin typeface="微軟正黑體" pitchFamily="34" charset="-120"/>
                          <a:ea typeface="微軟正黑體" pitchFamily="34" charset="-120"/>
                        </a:rPr>
                        <a:t>農</a:t>
                      </a:r>
                      <a:r>
                        <a:rPr kumimoji="0" lang="en-US" altLang="zh-TW" sz="2400" b="1" i="0" u="none" strike="noStrike" cap="none" normalizeH="0" baseline="0" smtClean="0">
                          <a:ln>
                            <a:noFill/>
                          </a:ln>
                          <a:solidFill>
                            <a:srgbClr val="000000"/>
                          </a:solidFill>
                          <a:effectLst/>
                          <a:latin typeface="微軟正黑體" pitchFamily="34" charset="-120"/>
                          <a:ea typeface="微軟正黑體" pitchFamily="34" charset="-120"/>
                        </a:rPr>
                        <a:t/>
                      </a:r>
                      <a:br>
                        <a:rPr kumimoji="0" lang="en-US" altLang="zh-TW" sz="2400" b="1" i="0" u="none" strike="noStrike" cap="none" normalizeH="0" baseline="0" smtClean="0">
                          <a:ln>
                            <a:noFill/>
                          </a:ln>
                          <a:solidFill>
                            <a:srgbClr val="000000"/>
                          </a:solidFill>
                          <a:effectLst/>
                          <a:latin typeface="微軟正黑體" pitchFamily="34" charset="-120"/>
                          <a:ea typeface="微軟正黑體" pitchFamily="34" charset="-120"/>
                        </a:rPr>
                      </a:br>
                      <a:r>
                        <a:rPr kumimoji="0" lang="en-US" altLang="zh-TW" sz="2400" b="1" i="0" u="none" strike="noStrike" cap="none" normalizeH="0" baseline="0" smtClean="0">
                          <a:ln>
                            <a:noFill/>
                          </a:ln>
                          <a:solidFill>
                            <a:srgbClr val="000000"/>
                          </a:solidFill>
                          <a:effectLst/>
                          <a:latin typeface="微軟正黑體" pitchFamily="34" charset="-120"/>
                          <a:ea typeface="微軟正黑體" pitchFamily="34" charset="-120"/>
                        </a:rPr>
                        <a:t>3</a:t>
                      </a:r>
                      <a:endParaRPr kumimoji="0" lang="zh-TW" altLang="zh-TW" sz="2400" b="1" i="0" u="none" strike="noStrike" cap="none" normalizeH="0" baseline="0" smtClean="0">
                        <a:ln>
                          <a:noFill/>
                        </a:ln>
                        <a:solidFill>
                          <a:srgbClr val="000000"/>
                        </a:solidFill>
                        <a:effectLst/>
                        <a:latin typeface="微軟正黑體" pitchFamily="34" charset="-120"/>
                        <a:ea typeface="微軟正黑體" pitchFamily="34" charset="-120"/>
                        <a:cs typeface="Times New Roman" pitchFamily="18" charset="0"/>
                      </a:endParaRPr>
                    </a:p>
                  </a:txBody>
                  <a:tcPr marL="35564" marR="35564" marT="0" marB="0" anchor="ctr"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solidFill>
                      <a:srgbClr val="F0F8F9"/>
                    </a:solidFill>
                  </a:tcPr>
                </a:tc>
                <a:tc gridSpan="2">
                  <a:txBody>
                    <a:bodyPr/>
                    <a:lstStyle>
                      <a:lvl1pPr defTabSz="912813">
                        <a:spcBef>
                          <a:spcPct val="20000"/>
                        </a:spcBef>
                        <a:defRPr kumimoji="1" sz="5800">
                          <a:solidFill>
                            <a:schemeClr val="tx1"/>
                          </a:solidFill>
                          <a:latin typeface="Arial" pitchFamily="34" charset="0"/>
                          <a:ea typeface="新細明體" pitchFamily="18" charset="-120"/>
                        </a:defRPr>
                      </a:lvl1pPr>
                      <a:lvl2pPr defTabSz="912813">
                        <a:spcBef>
                          <a:spcPct val="20000"/>
                        </a:spcBef>
                        <a:defRPr kumimoji="1" sz="5000">
                          <a:solidFill>
                            <a:schemeClr val="tx1"/>
                          </a:solidFill>
                          <a:latin typeface="Arial" pitchFamily="34" charset="0"/>
                          <a:ea typeface="新細明體" pitchFamily="18" charset="-120"/>
                        </a:defRPr>
                      </a:lvl2pPr>
                      <a:lvl3pPr defTabSz="912813">
                        <a:spcBef>
                          <a:spcPct val="20000"/>
                        </a:spcBef>
                        <a:defRPr kumimoji="1" sz="4400">
                          <a:solidFill>
                            <a:schemeClr val="tx1"/>
                          </a:solidFill>
                          <a:latin typeface="Arial" pitchFamily="34" charset="0"/>
                          <a:ea typeface="新細明體" pitchFamily="18" charset="-120"/>
                        </a:defRPr>
                      </a:lvl3pPr>
                      <a:lvl4pPr defTabSz="912813">
                        <a:spcBef>
                          <a:spcPct val="20000"/>
                        </a:spcBef>
                        <a:defRPr kumimoji="1" sz="3600">
                          <a:solidFill>
                            <a:schemeClr val="tx1"/>
                          </a:solidFill>
                          <a:latin typeface="Arial" pitchFamily="34" charset="0"/>
                          <a:ea typeface="新細明體" pitchFamily="18" charset="-120"/>
                        </a:defRPr>
                      </a:lvl4pPr>
                      <a:lvl5pPr defTabSz="912813">
                        <a:spcBef>
                          <a:spcPct val="20000"/>
                        </a:spcBef>
                        <a:defRPr kumimoji="1" sz="3600">
                          <a:solidFill>
                            <a:schemeClr val="tx1"/>
                          </a:solidFill>
                          <a:latin typeface="Arial" pitchFamily="34" charset="0"/>
                          <a:ea typeface="新細明體" pitchFamily="18" charset="-120"/>
                        </a:defRPr>
                      </a:lvl5pPr>
                      <a:lvl6pPr marL="2282825" indent="3175" defTabSz="912813" eaLnBrk="0" fontAlgn="base" hangingPunct="0">
                        <a:spcBef>
                          <a:spcPct val="20000"/>
                        </a:spcBef>
                        <a:spcAft>
                          <a:spcPct val="0"/>
                        </a:spcAft>
                        <a:defRPr kumimoji="1" sz="3600">
                          <a:solidFill>
                            <a:schemeClr val="tx1"/>
                          </a:solidFill>
                          <a:latin typeface="Arial" pitchFamily="34" charset="0"/>
                          <a:ea typeface="新細明體" pitchFamily="18" charset="-120"/>
                        </a:defRPr>
                      </a:lvl6pPr>
                      <a:lvl7pPr marL="2740025" indent="3175" defTabSz="912813" eaLnBrk="0" fontAlgn="base" hangingPunct="0">
                        <a:spcBef>
                          <a:spcPct val="20000"/>
                        </a:spcBef>
                        <a:spcAft>
                          <a:spcPct val="0"/>
                        </a:spcAft>
                        <a:defRPr kumimoji="1" sz="3600">
                          <a:solidFill>
                            <a:schemeClr val="tx1"/>
                          </a:solidFill>
                          <a:latin typeface="Arial" pitchFamily="34" charset="0"/>
                          <a:ea typeface="新細明體" pitchFamily="18" charset="-120"/>
                        </a:defRPr>
                      </a:lvl7pPr>
                      <a:lvl8pPr marL="3197225" indent="3175" defTabSz="912813" eaLnBrk="0" fontAlgn="base" hangingPunct="0">
                        <a:spcBef>
                          <a:spcPct val="20000"/>
                        </a:spcBef>
                        <a:spcAft>
                          <a:spcPct val="0"/>
                        </a:spcAft>
                        <a:defRPr kumimoji="1" sz="3600">
                          <a:solidFill>
                            <a:schemeClr val="tx1"/>
                          </a:solidFill>
                          <a:latin typeface="Arial" pitchFamily="34" charset="0"/>
                          <a:ea typeface="新細明體" pitchFamily="18" charset="-120"/>
                        </a:defRPr>
                      </a:lvl8pPr>
                      <a:lvl9pPr marL="3654425" indent="3175" defTabSz="912813" eaLnBrk="0" fontAlgn="base" hangingPunct="0">
                        <a:spcBef>
                          <a:spcPct val="20000"/>
                        </a:spcBef>
                        <a:spcAft>
                          <a:spcPct val="0"/>
                        </a:spcAft>
                        <a:defRPr kumimoji="1" sz="3600">
                          <a:solidFill>
                            <a:schemeClr val="tx1"/>
                          </a:solidFill>
                          <a:latin typeface="Arial" pitchFamily="34" charset="0"/>
                          <a:ea typeface="新細明體" pitchFamily="18" charset="-120"/>
                        </a:defRPr>
                      </a:lvl9pPr>
                    </a:lstStyle>
                    <a:p>
                      <a:pPr marL="0" marR="0" lvl="0" indent="0" algn="ctr" defTabSz="912813" rtl="0" eaLnBrk="1" fontAlgn="base" latinLnBrk="0" hangingPunct="1">
                        <a:lnSpc>
                          <a:spcPct val="100000"/>
                        </a:lnSpc>
                        <a:spcBef>
                          <a:spcPct val="0"/>
                        </a:spcBef>
                        <a:spcAft>
                          <a:spcPct val="0"/>
                        </a:spcAft>
                        <a:buClrTx/>
                        <a:buSzTx/>
                        <a:buFontTx/>
                        <a:buNone/>
                        <a:tabLst/>
                      </a:pPr>
                      <a:r>
                        <a:rPr kumimoji="0" lang="zh-TW" altLang="zh-TW" sz="2400" b="1" i="0" u="none" strike="noStrike" cap="none" normalizeH="0" baseline="0" smtClean="0">
                          <a:ln>
                            <a:noFill/>
                          </a:ln>
                          <a:solidFill>
                            <a:srgbClr val="000000"/>
                          </a:solidFill>
                          <a:effectLst/>
                          <a:latin typeface="微軟正黑體" pitchFamily="34" charset="-120"/>
                          <a:ea typeface="微軟正黑體" pitchFamily="34" charset="-120"/>
                        </a:rPr>
                        <a:t>農</a:t>
                      </a:r>
                      <a:r>
                        <a:rPr kumimoji="0" lang="en-US" altLang="zh-TW" sz="2400" b="1" i="0" u="none" strike="noStrike" cap="none" normalizeH="0" baseline="0" smtClean="0">
                          <a:ln>
                            <a:noFill/>
                          </a:ln>
                          <a:solidFill>
                            <a:srgbClr val="000000"/>
                          </a:solidFill>
                          <a:effectLst/>
                          <a:latin typeface="微軟正黑體" pitchFamily="34" charset="-120"/>
                          <a:ea typeface="微軟正黑體" pitchFamily="34" charset="-120"/>
                        </a:rPr>
                        <a:t>4</a:t>
                      </a:r>
                      <a:endParaRPr kumimoji="0" lang="zh-TW" altLang="zh-TW" sz="2400" b="1" i="0" u="none" strike="noStrike" cap="none" normalizeH="0" baseline="0" smtClean="0">
                        <a:ln>
                          <a:noFill/>
                        </a:ln>
                        <a:solidFill>
                          <a:srgbClr val="000000"/>
                        </a:solidFill>
                        <a:effectLst/>
                        <a:latin typeface="微軟正黑體" pitchFamily="34" charset="-120"/>
                        <a:ea typeface="微軟正黑體" pitchFamily="34" charset="-120"/>
                        <a:cs typeface="Times New Roman" pitchFamily="18" charset="0"/>
                      </a:endParaRPr>
                    </a:p>
                  </a:txBody>
                  <a:tcPr marL="35564" marR="35564" marT="0" marB="0" anchor="ctr"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solidFill>
                      <a:srgbClr val="F0F8F9"/>
                    </a:solidFill>
                  </a:tcPr>
                </a:tc>
                <a:tc hMerge="1">
                  <a:txBody>
                    <a:bodyPr/>
                    <a:lstStyle/>
                    <a:p>
                      <a:endParaRPr lang="zh-TW" altLang="en-US"/>
                    </a:p>
                  </a:txBody>
                  <a:tcPr/>
                </a:tc>
                <a:tc rowSpan="2">
                  <a:txBody>
                    <a:bodyPr/>
                    <a:lstStyle>
                      <a:lvl1pPr defTabSz="912813">
                        <a:spcBef>
                          <a:spcPct val="20000"/>
                        </a:spcBef>
                        <a:defRPr kumimoji="1" sz="5800">
                          <a:solidFill>
                            <a:schemeClr val="tx1"/>
                          </a:solidFill>
                          <a:latin typeface="Arial" pitchFamily="34" charset="0"/>
                          <a:ea typeface="新細明體" pitchFamily="18" charset="-120"/>
                        </a:defRPr>
                      </a:lvl1pPr>
                      <a:lvl2pPr defTabSz="912813">
                        <a:spcBef>
                          <a:spcPct val="20000"/>
                        </a:spcBef>
                        <a:defRPr kumimoji="1" sz="5000">
                          <a:solidFill>
                            <a:schemeClr val="tx1"/>
                          </a:solidFill>
                          <a:latin typeface="Arial" pitchFamily="34" charset="0"/>
                          <a:ea typeface="新細明體" pitchFamily="18" charset="-120"/>
                        </a:defRPr>
                      </a:lvl2pPr>
                      <a:lvl3pPr defTabSz="912813">
                        <a:spcBef>
                          <a:spcPct val="20000"/>
                        </a:spcBef>
                        <a:defRPr kumimoji="1" sz="4400">
                          <a:solidFill>
                            <a:schemeClr val="tx1"/>
                          </a:solidFill>
                          <a:latin typeface="Arial" pitchFamily="34" charset="0"/>
                          <a:ea typeface="新細明體" pitchFamily="18" charset="-120"/>
                        </a:defRPr>
                      </a:lvl3pPr>
                      <a:lvl4pPr defTabSz="912813">
                        <a:spcBef>
                          <a:spcPct val="20000"/>
                        </a:spcBef>
                        <a:defRPr kumimoji="1" sz="3600">
                          <a:solidFill>
                            <a:schemeClr val="tx1"/>
                          </a:solidFill>
                          <a:latin typeface="Arial" pitchFamily="34" charset="0"/>
                          <a:ea typeface="新細明體" pitchFamily="18" charset="-120"/>
                        </a:defRPr>
                      </a:lvl4pPr>
                      <a:lvl5pPr defTabSz="912813">
                        <a:spcBef>
                          <a:spcPct val="20000"/>
                        </a:spcBef>
                        <a:defRPr kumimoji="1" sz="3600">
                          <a:solidFill>
                            <a:schemeClr val="tx1"/>
                          </a:solidFill>
                          <a:latin typeface="Arial" pitchFamily="34" charset="0"/>
                          <a:ea typeface="新細明體" pitchFamily="18" charset="-120"/>
                        </a:defRPr>
                      </a:lvl5pPr>
                      <a:lvl6pPr marL="2282825" indent="3175" defTabSz="912813" eaLnBrk="0" fontAlgn="base" hangingPunct="0">
                        <a:spcBef>
                          <a:spcPct val="20000"/>
                        </a:spcBef>
                        <a:spcAft>
                          <a:spcPct val="0"/>
                        </a:spcAft>
                        <a:defRPr kumimoji="1" sz="3600">
                          <a:solidFill>
                            <a:schemeClr val="tx1"/>
                          </a:solidFill>
                          <a:latin typeface="Arial" pitchFamily="34" charset="0"/>
                          <a:ea typeface="新細明體" pitchFamily="18" charset="-120"/>
                        </a:defRPr>
                      </a:lvl6pPr>
                      <a:lvl7pPr marL="2740025" indent="3175" defTabSz="912813" eaLnBrk="0" fontAlgn="base" hangingPunct="0">
                        <a:spcBef>
                          <a:spcPct val="20000"/>
                        </a:spcBef>
                        <a:spcAft>
                          <a:spcPct val="0"/>
                        </a:spcAft>
                        <a:defRPr kumimoji="1" sz="3600">
                          <a:solidFill>
                            <a:schemeClr val="tx1"/>
                          </a:solidFill>
                          <a:latin typeface="Arial" pitchFamily="34" charset="0"/>
                          <a:ea typeface="新細明體" pitchFamily="18" charset="-120"/>
                        </a:defRPr>
                      </a:lvl7pPr>
                      <a:lvl8pPr marL="3197225" indent="3175" defTabSz="912813" eaLnBrk="0" fontAlgn="base" hangingPunct="0">
                        <a:spcBef>
                          <a:spcPct val="20000"/>
                        </a:spcBef>
                        <a:spcAft>
                          <a:spcPct val="0"/>
                        </a:spcAft>
                        <a:defRPr kumimoji="1" sz="3600">
                          <a:solidFill>
                            <a:schemeClr val="tx1"/>
                          </a:solidFill>
                          <a:latin typeface="Arial" pitchFamily="34" charset="0"/>
                          <a:ea typeface="新細明體" pitchFamily="18" charset="-120"/>
                        </a:defRPr>
                      </a:lvl8pPr>
                      <a:lvl9pPr marL="3654425" indent="3175" defTabSz="912813" eaLnBrk="0" fontAlgn="base" hangingPunct="0">
                        <a:spcBef>
                          <a:spcPct val="20000"/>
                        </a:spcBef>
                        <a:spcAft>
                          <a:spcPct val="0"/>
                        </a:spcAft>
                        <a:defRPr kumimoji="1" sz="3600">
                          <a:solidFill>
                            <a:schemeClr val="tx1"/>
                          </a:solidFill>
                          <a:latin typeface="Arial" pitchFamily="34" charset="0"/>
                          <a:ea typeface="新細明體" pitchFamily="18" charset="-120"/>
                        </a:defRPr>
                      </a:lvl9pPr>
                    </a:lstStyle>
                    <a:p>
                      <a:pPr marL="0" marR="0" lvl="0" indent="0" algn="ctr" defTabSz="912813" rtl="0" eaLnBrk="1" fontAlgn="base" latinLnBrk="0" hangingPunct="1">
                        <a:lnSpc>
                          <a:spcPct val="100000"/>
                        </a:lnSpc>
                        <a:spcBef>
                          <a:spcPct val="0"/>
                        </a:spcBef>
                        <a:spcAft>
                          <a:spcPct val="0"/>
                        </a:spcAft>
                        <a:buClrTx/>
                        <a:buSzTx/>
                        <a:buFontTx/>
                        <a:buNone/>
                        <a:tabLst/>
                      </a:pPr>
                      <a:r>
                        <a:rPr kumimoji="0" lang="zh-TW" altLang="zh-TW" sz="2400" b="1" i="0" u="none" strike="noStrike" cap="none" normalizeH="0" baseline="0" smtClean="0">
                          <a:ln>
                            <a:noFill/>
                          </a:ln>
                          <a:solidFill>
                            <a:srgbClr val="000000"/>
                          </a:solidFill>
                          <a:effectLst/>
                          <a:latin typeface="微軟正黑體" pitchFamily="34" charset="-120"/>
                          <a:ea typeface="微軟正黑體" pitchFamily="34" charset="-120"/>
                        </a:rPr>
                        <a:t>農</a:t>
                      </a:r>
                      <a:r>
                        <a:rPr kumimoji="0" lang="en-US" altLang="zh-TW" sz="2400" b="1" i="0" u="none" strike="noStrike" cap="none" normalizeH="0" baseline="0" smtClean="0">
                          <a:ln>
                            <a:noFill/>
                          </a:ln>
                          <a:solidFill>
                            <a:srgbClr val="000000"/>
                          </a:solidFill>
                          <a:effectLst/>
                          <a:latin typeface="微軟正黑體" pitchFamily="34" charset="-120"/>
                          <a:ea typeface="微軟正黑體" pitchFamily="34" charset="-120"/>
                        </a:rPr>
                        <a:t/>
                      </a:r>
                      <a:br>
                        <a:rPr kumimoji="0" lang="en-US" altLang="zh-TW" sz="2400" b="1" i="0" u="none" strike="noStrike" cap="none" normalizeH="0" baseline="0" smtClean="0">
                          <a:ln>
                            <a:noFill/>
                          </a:ln>
                          <a:solidFill>
                            <a:srgbClr val="000000"/>
                          </a:solidFill>
                          <a:effectLst/>
                          <a:latin typeface="微軟正黑體" pitchFamily="34" charset="-120"/>
                          <a:ea typeface="微軟正黑體" pitchFamily="34" charset="-120"/>
                        </a:rPr>
                      </a:br>
                      <a:r>
                        <a:rPr kumimoji="0" lang="en-US" altLang="zh-TW" sz="2400" b="1" i="0" u="none" strike="noStrike" cap="none" normalizeH="0" baseline="0" smtClean="0">
                          <a:ln>
                            <a:noFill/>
                          </a:ln>
                          <a:solidFill>
                            <a:srgbClr val="000000"/>
                          </a:solidFill>
                          <a:effectLst/>
                          <a:latin typeface="微軟正黑體" pitchFamily="34" charset="-120"/>
                          <a:ea typeface="微軟正黑體" pitchFamily="34" charset="-120"/>
                        </a:rPr>
                        <a:t>5</a:t>
                      </a:r>
                      <a:endParaRPr kumimoji="0" lang="zh-TW" altLang="zh-TW" sz="2400" b="1" i="0" u="none" strike="noStrike" cap="none" normalizeH="0" baseline="0" smtClean="0">
                        <a:ln>
                          <a:noFill/>
                        </a:ln>
                        <a:solidFill>
                          <a:srgbClr val="000000"/>
                        </a:solidFill>
                        <a:effectLst/>
                        <a:latin typeface="微軟正黑體" pitchFamily="34" charset="-120"/>
                        <a:ea typeface="微軟正黑體" pitchFamily="34" charset="-120"/>
                        <a:cs typeface="Times New Roman" pitchFamily="18" charset="0"/>
                      </a:endParaRPr>
                    </a:p>
                  </a:txBody>
                  <a:tcPr marL="35564" marR="35564" marT="0" marB="0" anchor="ctr"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solidFill>
                      <a:srgbClr val="F0F8F9"/>
                    </a:solidFill>
                  </a:tcPr>
                </a:tc>
                <a:tc rowSpan="2">
                  <a:txBody>
                    <a:bodyPr/>
                    <a:lstStyle>
                      <a:lvl1pPr defTabSz="912813">
                        <a:spcBef>
                          <a:spcPct val="20000"/>
                        </a:spcBef>
                        <a:defRPr kumimoji="1" sz="5800">
                          <a:solidFill>
                            <a:schemeClr val="tx1"/>
                          </a:solidFill>
                          <a:latin typeface="Arial" pitchFamily="34" charset="0"/>
                          <a:ea typeface="新細明體" pitchFamily="18" charset="-120"/>
                        </a:defRPr>
                      </a:lvl1pPr>
                      <a:lvl2pPr defTabSz="912813">
                        <a:spcBef>
                          <a:spcPct val="20000"/>
                        </a:spcBef>
                        <a:defRPr kumimoji="1" sz="5000">
                          <a:solidFill>
                            <a:schemeClr val="tx1"/>
                          </a:solidFill>
                          <a:latin typeface="Arial" pitchFamily="34" charset="0"/>
                          <a:ea typeface="新細明體" pitchFamily="18" charset="-120"/>
                        </a:defRPr>
                      </a:lvl2pPr>
                      <a:lvl3pPr defTabSz="912813">
                        <a:spcBef>
                          <a:spcPct val="20000"/>
                        </a:spcBef>
                        <a:defRPr kumimoji="1" sz="4400">
                          <a:solidFill>
                            <a:schemeClr val="tx1"/>
                          </a:solidFill>
                          <a:latin typeface="Arial" pitchFamily="34" charset="0"/>
                          <a:ea typeface="新細明體" pitchFamily="18" charset="-120"/>
                        </a:defRPr>
                      </a:lvl3pPr>
                      <a:lvl4pPr defTabSz="912813">
                        <a:spcBef>
                          <a:spcPct val="20000"/>
                        </a:spcBef>
                        <a:defRPr kumimoji="1" sz="3600">
                          <a:solidFill>
                            <a:schemeClr val="tx1"/>
                          </a:solidFill>
                          <a:latin typeface="Arial" pitchFamily="34" charset="0"/>
                          <a:ea typeface="新細明體" pitchFamily="18" charset="-120"/>
                        </a:defRPr>
                      </a:lvl4pPr>
                      <a:lvl5pPr defTabSz="912813">
                        <a:spcBef>
                          <a:spcPct val="20000"/>
                        </a:spcBef>
                        <a:defRPr kumimoji="1" sz="3600">
                          <a:solidFill>
                            <a:schemeClr val="tx1"/>
                          </a:solidFill>
                          <a:latin typeface="Arial" pitchFamily="34" charset="0"/>
                          <a:ea typeface="新細明體" pitchFamily="18" charset="-120"/>
                        </a:defRPr>
                      </a:lvl5pPr>
                      <a:lvl6pPr marL="2282825" indent="3175" defTabSz="912813" eaLnBrk="0" fontAlgn="base" hangingPunct="0">
                        <a:spcBef>
                          <a:spcPct val="20000"/>
                        </a:spcBef>
                        <a:spcAft>
                          <a:spcPct val="0"/>
                        </a:spcAft>
                        <a:defRPr kumimoji="1" sz="3600">
                          <a:solidFill>
                            <a:schemeClr val="tx1"/>
                          </a:solidFill>
                          <a:latin typeface="Arial" pitchFamily="34" charset="0"/>
                          <a:ea typeface="新細明體" pitchFamily="18" charset="-120"/>
                        </a:defRPr>
                      </a:lvl6pPr>
                      <a:lvl7pPr marL="2740025" indent="3175" defTabSz="912813" eaLnBrk="0" fontAlgn="base" hangingPunct="0">
                        <a:spcBef>
                          <a:spcPct val="20000"/>
                        </a:spcBef>
                        <a:spcAft>
                          <a:spcPct val="0"/>
                        </a:spcAft>
                        <a:defRPr kumimoji="1" sz="3600">
                          <a:solidFill>
                            <a:schemeClr val="tx1"/>
                          </a:solidFill>
                          <a:latin typeface="Arial" pitchFamily="34" charset="0"/>
                          <a:ea typeface="新細明體" pitchFamily="18" charset="-120"/>
                        </a:defRPr>
                      </a:lvl7pPr>
                      <a:lvl8pPr marL="3197225" indent="3175" defTabSz="912813" eaLnBrk="0" fontAlgn="base" hangingPunct="0">
                        <a:spcBef>
                          <a:spcPct val="20000"/>
                        </a:spcBef>
                        <a:spcAft>
                          <a:spcPct val="0"/>
                        </a:spcAft>
                        <a:defRPr kumimoji="1" sz="3600">
                          <a:solidFill>
                            <a:schemeClr val="tx1"/>
                          </a:solidFill>
                          <a:latin typeface="Arial" pitchFamily="34" charset="0"/>
                          <a:ea typeface="新細明體" pitchFamily="18" charset="-120"/>
                        </a:defRPr>
                      </a:lvl8pPr>
                      <a:lvl9pPr marL="3654425" indent="3175" defTabSz="912813" eaLnBrk="0" fontAlgn="base" hangingPunct="0">
                        <a:spcBef>
                          <a:spcPct val="20000"/>
                        </a:spcBef>
                        <a:spcAft>
                          <a:spcPct val="0"/>
                        </a:spcAft>
                        <a:defRPr kumimoji="1" sz="3600">
                          <a:solidFill>
                            <a:schemeClr val="tx1"/>
                          </a:solidFill>
                          <a:latin typeface="Arial" pitchFamily="34" charset="0"/>
                          <a:ea typeface="新細明體" pitchFamily="18" charset="-120"/>
                        </a:defRPr>
                      </a:lvl9pPr>
                    </a:lstStyle>
                    <a:p>
                      <a:pPr marL="0" marR="0" lvl="0" indent="0" algn="ctr" defTabSz="912813" rtl="0" eaLnBrk="1" fontAlgn="base" latinLnBrk="0" hangingPunct="1">
                        <a:lnSpc>
                          <a:spcPct val="100000"/>
                        </a:lnSpc>
                        <a:spcBef>
                          <a:spcPct val="0"/>
                        </a:spcBef>
                        <a:spcAft>
                          <a:spcPct val="0"/>
                        </a:spcAft>
                        <a:buClrTx/>
                        <a:buSzTx/>
                        <a:buFontTx/>
                        <a:buNone/>
                        <a:tabLst/>
                      </a:pPr>
                      <a:r>
                        <a:rPr kumimoji="0" lang="zh-TW" altLang="zh-TW" sz="2400" b="1" i="0" u="none" strike="noStrike" cap="none" normalizeH="0" baseline="0" smtClean="0">
                          <a:ln>
                            <a:noFill/>
                          </a:ln>
                          <a:solidFill>
                            <a:srgbClr val="000000"/>
                          </a:solidFill>
                          <a:effectLst/>
                          <a:latin typeface="微軟正黑體" pitchFamily="34" charset="-120"/>
                          <a:ea typeface="微軟正黑體" pitchFamily="34" charset="-120"/>
                        </a:rPr>
                        <a:t>國</a:t>
                      </a:r>
                      <a:endParaRPr kumimoji="0" lang="en-US" altLang="zh-TW" sz="2400" b="1" i="0" u="none" strike="noStrike" cap="none" normalizeH="0" baseline="0" smtClean="0">
                        <a:ln>
                          <a:noFill/>
                        </a:ln>
                        <a:solidFill>
                          <a:srgbClr val="000000"/>
                        </a:solidFill>
                        <a:effectLst/>
                        <a:latin typeface="微軟正黑體" pitchFamily="34" charset="-120"/>
                        <a:ea typeface="微軟正黑體" pitchFamily="34" charset="-120"/>
                      </a:endParaRPr>
                    </a:p>
                    <a:p>
                      <a:pPr marL="0" marR="0" lvl="0" indent="0" algn="ctr" defTabSz="912813" rtl="0" eaLnBrk="1" fontAlgn="base" latinLnBrk="0" hangingPunct="1">
                        <a:lnSpc>
                          <a:spcPct val="100000"/>
                        </a:lnSpc>
                        <a:spcBef>
                          <a:spcPct val="0"/>
                        </a:spcBef>
                        <a:spcAft>
                          <a:spcPct val="0"/>
                        </a:spcAft>
                        <a:buClrTx/>
                        <a:buSzTx/>
                        <a:buFontTx/>
                        <a:buNone/>
                        <a:tabLst/>
                      </a:pPr>
                      <a:r>
                        <a:rPr kumimoji="0" lang="en-US" altLang="zh-TW" sz="2400" b="1" i="0" u="none" strike="noStrike" cap="none" normalizeH="0" baseline="0" smtClean="0">
                          <a:ln>
                            <a:noFill/>
                          </a:ln>
                          <a:solidFill>
                            <a:srgbClr val="000000"/>
                          </a:solidFill>
                          <a:effectLst/>
                          <a:latin typeface="微軟正黑體" pitchFamily="34" charset="-120"/>
                          <a:ea typeface="微軟正黑體" pitchFamily="34" charset="-120"/>
                        </a:rPr>
                        <a:t>1</a:t>
                      </a:r>
                      <a:endParaRPr kumimoji="0" lang="zh-TW" altLang="zh-TW" sz="2400" b="1" i="0" u="none" strike="noStrike" cap="none" normalizeH="0" baseline="0" smtClean="0">
                        <a:ln>
                          <a:noFill/>
                        </a:ln>
                        <a:solidFill>
                          <a:srgbClr val="000000"/>
                        </a:solidFill>
                        <a:effectLst/>
                        <a:latin typeface="微軟正黑體" pitchFamily="34" charset="-120"/>
                        <a:ea typeface="微軟正黑體" pitchFamily="34" charset="-120"/>
                        <a:cs typeface="Times New Roman" pitchFamily="18" charset="0"/>
                      </a:endParaRPr>
                    </a:p>
                  </a:txBody>
                  <a:tcPr marL="35564" marR="35564" marT="0" marB="0" anchor="ctr"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solidFill>
                      <a:srgbClr val="F0F8F9"/>
                    </a:solidFill>
                  </a:tcPr>
                </a:tc>
                <a:tc rowSpan="2">
                  <a:txBody>
                    <a:bodyPr/>
                    <a:lstStyle>
                      <a:lvl1pPr defTabSz="912813">
                        <a:spcBef>
                          <a:spcPct val="20000"/>
                        </a:spcBef>
                        <a:defRPr kumimoji="1" sz="5800">
                          <a:solidFill>
                            <a:schemeClr val="tx1"/>
                          </a:solidFill>
                          <a:latin typeface="Arial" pitchFamily="34" charset="0"/>
                          <a:ea typeface="新細明體" pitchFamily="18" charset="-120"/>
                        </a:defRPr>
                      </a:lvl1pPr>
                      <a:lvl2pPr defTabSz="912813">
                        <a:spcBef>
                          <a:spcPct val="20000"/>
                        </a:spcBef>
                        <a:defRPr kumimoji="1" sz="5000">
                          <a:solidFill>
                            <a:schemeClr val="tx1"/>
                          </a:solidFill>
                          <a:latin typeface="Arial" pitchFamily="34" charset="0"/>
                          <a:ea typeface="新細明體" pitchFamily="18" charset="-120"/>
                        </a:defRPr>
                      </a:lvl2pPr>
                      <a:lvl3pPr defTabSz="912813">
                        <a:spcBef>
                          <a:spcPct val="20000"/>
                        </a:spcBef>
                        <a:defRPr kumimoji="1" sz="4400">
                          <a:solidFill>
                            <a:schemeClr val="tx1"/>
                          </a:solidFill>
                          <a:latin typeface="Arial" pitchFamily="34" charset="0"/>
                          <a:ea typeface="新細明體" pitchFamily="18" charset="-120"/>
                        </a:defRPr>
                      </a:lvl3pPr>
                      <a:lvl4pPr defTabSz="912813">
                        <a:spcBef>
                          <a:spcPct val="20000"/>
                        </a:spcBef>
                        <a:defRPr kumimoji="1" sz="3600">
                          <a:solidFill>
                            <a:schemeClr val="tx1"/>
                          </a:solidFill>
                          <a:latin typeface="Arial" pitchFamily="34" charset="0"/>
                          <a:ea typeface="新細明體" pitchFamily="18" charset="-120"/>
                        </a:defRPr>
                      </a:lvl4pPr>
                      <a:lvl5pPr defTabSz="912813">
                        <a:spcBef>
                          <a:spcPct val="20000"/>
                        </a:spcBef>
                        <a:defRPr kumimoji="1" sz="3600">
                          <a:solidFill>
                            <a:schemeClr val="tx1"/>
                          </a:solidFill>
                          <a:latin typeface="Arial" pitchFamily="34" charset="0"/>
                          <a:ea typeface="新細明體" pitchFamily="18" charset="-120"/>
                        </a:defRPr>
                      </a:lvl5pPr>
                      <a:lvl6pPr marL="2282825" indent="3175" defTabSz="912813" eaLnBrk="0" fontAlgn="base" hangingPunct="0">
                        <a:spcBef>
                          <a:spcPct val="20000"/>
                        </a:spcBef>
                        <a:spcAft>
                          <a:spcPct val="0"/>
                        </a:spcAft>
                        <a:defRPr kumimoji="1" sz="3600">
                          <a:solidFill>
                            <a:schemeClr val="tx1"/>
                          </a:solidFill>
                          <a:latin typeface="Arial" pitchFamily="34" charset="0"/>
                          <a:ea typeface="新細明體" pitchFamily="18" charset="-120"/>
                        </a:defRPr>
                      </a:lvl6pPr>
                      <a:lvl7pPr marL="2740025" indent="3175" defTabSz="912813" eaLnBrk="0" fontAlgn="base" hangingPunct="0">
                        <a:spcBef>
                          <a:spcPct val="20000"/>
                        </a:spcBef>
                        <a:spcAft>
                          <a:spcPct val="0"/>
                        </a:spcAft>
                        <a:defRPr kumimoji="1" sz="3600">
                          <a:solidFill>
                            <a:schemeClr val="tx1"/>
                          </a:solidFill>
                          <a:latin typeface="Arial" pitchFamily="34" charset="0"/>
                          <a:ea typeface="新細明體" pitchFamily="18" charset="-120"/>
                        </a:defRPr>
                      </a:lvl7pPr>
                      <a:lvl8pPr marL="3197225" indent="3175" defTabSz="912813" eaLnBrk="0" fontAlgn="base" hangingPunct="0">
                        <a:spcBef>
                          <a:spcPct val="20000"/>
                        </a:spcBef>
                        <a:spcAft>
                          <a:spcPct val="0"/>
                        </a:spcAft>
                        <a:defRPr kumimoji="1" sz="3600">
                          <a:solidFill>
                            <a:schemeClr val="tx1"/>
                          </a:solidFill>
                          <a:latin typeface="Arial" pitchFamily="34" charset="0"/>
                          <a:ea typeface="新細明體" pitchFamily="18" charset="-120"/>
                        </a:defRPr>
                      </a:lvl8pPr>
                      <a:lvl9pPr marL="3654425" indent="3175" defTabSz="912813" eaLnBrk="0" fontAlgn="base" hangingPunct="0">
                        <a:spcBef>
                          <a:spcPct val="20000"/>
                        </a:spcBef>
                        <a:spcAft>
                          <a:spcPct val="0"/>
                        </a:spcAft>
                        <a:defRPr kumimoji="1" sz="3600">
                          <a:solidFill>
                            <a:schemeClr val="tx1"/>
                          </a:solidFill>
                          <a:latin typeface="Arial" pitchFamily="34" charset="0"/>
                          <a:ea typeface="新細明體" pitchFamily="18" charset="-120"/>
                        </a:defRPr>
                      </a:lvl9pPr>
                    </a:lstStyle>
                    <a:p>
                      <a:pPr marL="0" marR="0" lvl="0" indent="0" algn="ctr" defTabSz="912813" rtl="0" eaLnBrk="1" fontAlgn="base" latinLnBrk="0" hangingPunct="1">
                        <a:lnSpc>
                          <a:spcPct val="100000"/>
                        </a:lnSpc>
                        <a:spcBef>
                          <a:spcPct val="0"/>
                        </a:spcBef>
                        <a:spcAft>
                          <a:spcPct val="0"/>
                        </a:spcAft>
                        <a:buClrTx/>
                        <a:buSzTx/>
                        <a:buFontTx/>
                        <a:buNone/>
                        <a:tabLst/>
                      </a:pPr>
                      <a:r>
                        <a:rPr kumimoji="0" lang="zh-TW" altLang="zh-TW" sz="2400" b="1" i="0" u="none" strike="noStrike" cap="none" normalizeH="0" baseline="0" smtClean="0">
                          <a:ln>
                            <a:noFill/>
                          </a:ln>
                          <a:solidFill>
                            <a:srgbClr val="000000"/>
                          </a:solidFill>
                          <a:effectLst/>
                          <a:latin typeface="微軟正黑體" pitchFamily="34" charset="-120"/>
                          <a:ea typeface="微軟正黑體" pitchFamily="34" charset="-120"/>
                        </a:rPr>
                        <a:t>國</a:t>
                      </a:r>
                      <a:endParaRPr kumimoji="0" lang="en-US" altLang="zh-TW" sz="2400" b="1" i="0" u="none" strike="noStrike" cap="none" normalizeH="0" baseline="0" smtClean="0">
                        <a:ln>
                          <a:noFill/>
                        </a:ln>
                        <a:solidFill>
                          <a:srgbClr val="000000"/>
                        </a:solidFill>
                        <a:effectLst/>
                        <a:latin typeface="微軟正黑體" pitchFamily="34" charset="-120"/>
                        <a:ea typeface="微軟正黑體" pitchFamily="34" charset="-120"/>
                      </a:endParaRPr>
                    </a:p>
                    <a:p>
                      <a:pPr marL="0" marR="0" lvl="0" indent="0" algn="ctr" defTabSz="912813" rtl="0" eaLnBrk="1" fontAlgn="base" latinLnBrk="0" hangingPunct="1">
                        <a:lnSpc>
                          <a:spcPct val="100000"/>
                        </a:lnSpc>
                        <a:spcBef>
                          <a:spcPct val="0"/>
                        </a:spcBef>
                        <a:spcAft>
                          <a:spcPct val="0"/>
                        </a:spcAft>
                        <a:buClrTx/>
                        <a:buSzTx/>
                        <a:buFontTx/>
                        <a:buNone/>
                        <a:tabLst/>
                      </a:pPr>
                      <a:r>
                        <a:rPr kumimoji="0" lang="en-US" altLang="zh-TW" sz="2400" b="1" i="0" u="none" strike="noStrike" cap="none" normalizeH="0" baseline="0" smtClean="0">
                          <a:ln>
                            <a:noFill/>
                          </a:ln>
                          <a:solidFill>
                            <a:srgbClr val="000000"/>
                          </a:solidFill>
                          <a:effectLst/>
                          <a:latin typeface="微軟正黑體" pitchFamily="34" charset="-120"/>
                          <a:ea typeface="微軟正黑體" pitchFamily="34" charset="-120"/>
                        </a:rPr>
                        <a:t>2</a:t>
                      </a:r>
                      <a:endParaRPr kumimoji="0" lang="zh-TW" altLang="zh-TW" sz="2400" b="1" i="0" u="none" strike="noStrike" cap="none" normalizeH="0" baseline="0" smtClean="0">
                        <a:ln>
                          <a:noFill/>
                        </a:ln>
                        <a:solidFill>
                          <a:srgbClr val="000000"/>
                        </a:solidFill>
                        <a:effectLst/>
                        <a:latin typeface="微軟正黑體" pitchFamily="34" charset="-120"/>
                        <a:ea typeface="微軟正黑體" pitchFamily="34" charset="-120"/>
                        <a:cs typeface="Times New Roman" pitchFamily="18" charset="0"/>
                      </a:endParaRPr>
                    </a:p>
                  </a:txBody>
                  <a:tcPr marL="35564" marR="35564" marT="0" marB="0" anchor="ctr"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solidFill>
                      <a:srgbClr val="F0F8F9"/>
                    </a:solidFill>
                  </a:tcPr>
                </a:tc>
                <a:tc rowSpan="2">
                  <a:txBody>
                    <a:bodyPr/>
                    <a:lstStyle>
                      <a:lvl1pPr defTabSz="912813">
                        <a:spcBef>
                          <a:spcPct val="20000"/>
                        </a:spcBef>
                        <a:defRPr kumimoji="1" sz="5800">
                          <a:solidFill>
                            <a:schemeClr val="tx1"/>
                          </a:solidFill>
                          <a:latin typeface="Arial" pitchFamily="34" charset="0"/>
                          <a:ea typeface="新細明體" pitchFamily="18" charset="-120"/>
                        </a:defRPr>
                      </a:lvl1pPr>
                      <a:lvl2pPr defTabSz="912813">
                        <a:spcBef>
                          <a:spcPct val="20000"/>
                        </a:spcBef>
                        <a:defRPr kumimoji="1" sz="5000">
                          <a:solidFill>
                            <a:schemeClr val="tx1"/>
                          </a:solidFill>
                          <a:latin typeface="Arial" pitchFamily="34" charset="0"/>
                          <a:ea typeface="新細明體" pitchFamily="18" charset="-120"/>
                        </a:defRPr>
                      </a:lvl2pPr>
                      <a:lvl3pPr defTabSz="912813">
                        <a:spcBef>
                          <a:spcPct val="20000"/>
                        </a:spcBef>
                        <a:defRPr kumimoji="1" sz="4400">
                          <a:solidFill>
                            <a:schemeClr val="tx1"/>
                          </a:solidFill>
                          <a:latin typeface="Arial" pitchFamily="34" charset="0"/>
                          <a:ea typeface="新細明體" pitchFamily="18" charset="-120"/>
                        </a:defRPr>
                      </a:lvl3pPr>
                      <a:lvl4pPr defTabSz="912813">
                        <a:spcBef>
                          <a:spcPct val="20000"/>
                        </a:spcBef>
                        <a:defRPr kumimoji="1" sz="3600">
                          <a:solidFill>
                            <a:schemeClr val="tx1"/>
                          </a:solidFill>
                          <a:latin typeface="Arial" pitchFamily="34" charset="0"/>
                          <a:ea typeface="新細明體" pitchFamily="18" charset="-120"/>
                        </a:defRPr>
                      </a:lvl4pPr>
                      <a:lvl5pPr defTabSz="912813">
                        <a:spcBef>
                          <a:spcPct val="20000"/>
                        </a:spcBef>
                        <a:defRPr kumimoji="1" sz="3600">
                          <a:solidFill>
                            <a:schemeClr val="tx1"/>
                          </a:solidFill>
                          <a:latin typeface="Arial" pitchFamily="34" charset="0"/>
                          <a:ea typeface="新細明體" pitchFamily="18" charset="-120"/>
                        </a:defRPr>
                      </a:lvl5pPr>
                      <a:lvl6pPr marL="2282825" indent="3175" defTabSz="912813" eaLnBrk="0" fontAlgn="base" hangingPunct="0">
                        <a:spcBef>
                          <a:spcPct val="20000"/>
                        </a:spcBef>
                        <a:spcAft>
                          <a:spcPct val="0"/>
                        </a:spcAft>
                        <a:defRPr kumimoji="1" sz="3600">
                          <a:solidFill>
                            <a:schemeClr val="tx1"/>
                          </a:solidFill>
                          <a:latin typeface="Arial" pitchFamily="34" charset="0"/>
                          <a:ea typeface="新細明體" pitchFamily="18" charset="-120"/>
                        </a:defRPr>
                      </a:lvl6pPr>
                      <a:lvl7pPr marL="2740025" indent="3175" defTabSz="912813" eaLnBrk="0" fontAlgn="base" hangingPunct="0">
                        <a:spcBef>
                          <a:spcPct val="20000"/>
                        </a:spcBef>
                        <a:spcAft>
                          <a:spcPct val="0"/>
                        </a:spcAft>
                        <a:defRPr kumimoji="1" sz="3600">
                          <a:solidFill>
                            <a:schemeClr val="tx1"/>
                          </a:solidFill>
                          <a:latin typeface="Arial" pitchFamily="34" charset="0"/>
                          <a:ea typeface="新細明體" pitchFamily="18" charset="-120"/>
                        </a:defRPr>
                      </a:lvl7pPr>
                      <a:lvl8pPr marL="3197225" indent="3175" defTabSz="912813" eaLnBrk="0" fontAlgn="base" hangingPunct="0">
                        <a:spcBef>
                          <a:spcPct val="20000"/>
                        </a:spcBef>
                        <a:spcAft>
                          <a:spcPct val="0"/>
                        </a:spcAft>
                        <a:defRPr kumimoji="1" sz="3600">
                          <a:solidFill>
                            <a:schemeClr val="tx1"/>
                          </a:solidFill>
                          <a:latin typeface="Arial" pitchFamily="34" charset="0"/>
                          <a:ea typeface="新細明體" pitchFamily="18" charset="-120"/>
                        </a:defRPr>
                      </a:lvl8pPr>
                      <a:lvl9pPr marL="3654425" indent="3175" defTabSz="912813" eaLnBrk="0" fontAlgn="base" hangingPunct="0">
                        <a:spcBef>
                          <a:spcPct val="20000"/>
                        </a:spcBef>
                        <a:spcAft>
                          <a:spcPct val="0"/>
                        </a:spcAft>
                        <a:defRPr kumimoji="1" sz="3600">
                          <a:solidFill>
                            <a:schemeClr val="tx1"/>
                          </a:solidFill>
                          <a:latin typeface="Arial" pitchFamily="34" charset="0"/>
                          <a:ea typeface="新細明體" pitchFamily="18" charset="-120"/>
                        </a:defRPr>
                      </a:lvl9pPr>
                    </a:lstStyle>
                    <a:p>
                      <a:pPr marL="0" marR="0" lvl="0" indent="0" algn="ctr" defTabSz="912813" rtl="0" eaLnBrk="1" fontAlgn="base" latinLnBrk="0" hangingPunct="1">
                        <a:lnSpc>
                          <a:spcPct val="100000"/>
                        </a:lnSpc>
                        <a:spcBef>
                          <a:spcPct val="0"/>
                        </a:spcBef>
                        <a:spcAft>
                          <a:spcPct val="0"/>
                        </a:spcAft>
                        <a:buClrTx/>
                        <a:buSzTx/>
                        <a:buFontTx/>
                        <a:buNone/>
                        <a:tabLst/>
                      </a:pPr>
                      <a:r>
                        <a:rPr kumimoji="0" lang="zh-TW" altLang="zh-TW" sz="2400" b="1" i="0" u="none" strike="noStrike" cap="none" normalizeH="0" baseline="0" smtClean="0">
                          <a:ln>
                            <a:noFill/>
                          </a:ln>
                          <a:solidFill>
                            <a:srgbClr val="000000"/>
                          </a:solidFill>
                          <a:effectLst/>
                          <a:latin typeface="微軟正黑體" pitchFamily="34" charset="-120"/>
                          <a:ea typeface="微軟正黑體" pitchFamily="34" charset="-120"/>
                        </a:rPr>
                        <a:t>國</a:t>
                      </a:r>
                      <a:endParaRPr kumimoji="0" lang="en-US" altLang="zh-TW" sz="2400" b="1" i="0" u="none" strike="noStrike" cap="none" normalizeH="0" baseline="0" smtClean="0">
                        <a:ln>
                          <a:noFill/>
                        </a:ln>
                        <a:solidFill>
                          <a:srgbClr val="000000"/>
                        </a:solidFill>
                        <a:effectLst/>
                        <a:latin typeface="微軟正黑體" pitchFamily="34" charset="-120"/>
                        <a:ea typeface="微軟正黑體" pitchFamily="34" charset="-120"/>
                      </a:endParaRPr>
                    </a:p>
                    <a:p>
                      <a:pPr marL="0" marR="0" lvl="0" indent="0" algn="ctr" defTabSz="912813" rtl="0" eaLnBrk="1" fontAlgn="base" latinLnBrk="0" hangingPunct="1">
                        <a:lnSpc>
                          <a:spcPct val="100000"/>
                        </a:lnSpc>
                        <a:spcBef>
                          <a:spcPct val="0"/>
                        </a:spcBef>
                        <a:spcAft>
                          <a:spcPct val="0"/>
                        </a:spcAft>
                        <a:buClrTx/>
                        <a:buSzTx/>
                        <a:buFontTx/>
                        <a:buNone/>
                        <a:tabLst/>
                      </a:pPr>
                      <a:r>
                        <a:rPr kumimoji="0" lang="en-US" altLang="zh-TW" sz="2400" b="1" i="0" u="none" strike="noStrike" cap="none" normalizeH="0" baseline="0" smtClean="0">
                          <a:ln>
                            <a:noFill/>
                          </a:ln>
                          <a:solidFill>
                            <a:srgbClr val="000000"/>
                          </a:solidFill>
                          <a:effectLst/>
                          <a:latin typeface="微軟正黑體" pitchFamily="34" charset="-120"/>
                          <a:ea typeface="微軟正黑體" pitchFamily="34" charset="-120"/>
                        </a:rPr>
                        <a:t>3</a:t>
                      </a:r>
                      <a:endParaRPr kumimoji="0" lang="zh-TW" altLang="zh-TW" sz="2400" b="1" i="0" u="none" strike="noStrike" cap="none" normalizeH="0" baseline="0" smtClean="0">
                        <a:ln>
                          <a:noFill/>
                        </a:ln>
                        <a:solidFill>
                          <a:srgbClr val="000000"/>
                        </a:solidFill>
                        <a:effectLst/>
                        <a:latin typeface="微軟正黑體" pitchFamily="34" charset="-120"/>
                        <a:ea typeface="微軟正黑體" pitchFamily="34" charset="-120"/>
                        <a:cs typeface="Times New Roman" pitchFamily="18" charset="0"/>
                      </a:endParaRPr>
                    </a:p>
                  </a:txBody>
                  <a:tcPr marL="35564" marR="35564" marT="0" marB="0" anchor="ctr"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solidFill>
                      <a:srgbClr val="F0F8F9"/>
                    </a:solidFill>
                  </a:tcPr>
                </a:tc>
                <a:tc rowSpan="2">
                  <a:txBody>
                    <a:bodyPr/>
                    <a:lstStyle>
                      <a:lvl1pPr defTabSz="912813">
                        <a:spcBef>
                          <a:spcPct val="20000"/>
                        </a:spcBef>
                        <a:defRPr kumimoji="1" sz="5800">
                          <a:solidFill>
                            <a:schemeClr val="tx1"/>
                          </a:solidFill>
                          <a:latin typeface="Arial" pitchFamily="34" charset="0"/>
                          <a:ea typeface="新細明體" pitchFamily="18" charset="-120"/>
                        </a:defRPr>
                      </a:lvl1pPr>
                      <a:lvl2pPr defTabSz="912813">
                        <a:spcBef>
                          <a:spcPct val="20000"/>
                        </a:spcBef>
                        <a:defRPr kumimoji="1" sz="5000">
                          <a:solidFill>
                            <a:schemeClr val="tx1"/>
                          </a:solidFill>
                          <a:latin typeface="Arial" pitchFamily="34" charset="0"/>
                          <a:ea typeface="新細明體" pitchFamily="18" charset="-120"/>
                        </a:defRPr>
                      </a:lvl2pPr>
                      <a:lvl3pPr defTabSz="912813">
                        <a:spcBef>
                          <a:spcPct val="20000"/>
                        </a:spcBef>
                        <a:defRPr kumimoji="1" sz="4400">
                          <a:solidFill>
                            <a:schemeClr val="tx1"/>
                          </a:solidFill>
                          <a:latin typeface="Arial" pitchFamily="34" charset="0"/>
                          <a:ea typeface="新細明體" pitchFamily="18" charset="-120"/>
                        </a:defRPr>
                      </a:lvl3pPr>
                      <a:lvl4pPr defTabSz="912813">
                        <a:spcBef>
                          <a:spcPct val="20000"/>
                        </a:spcBef>
                        <a:defRPr kumimoji="1" sz="3600">
                          <a:solidFill>
                            <a:schemeClr val="tx1"/>
                          </a:solidFill>
                          <a:latin typeface="Arial" pitchFamily="34" charset="0"/>
                          <a:ea typeface="新細明體" pitchFamily="18" charset="-120"/>
                        </a:defRPr>
                      </a:lvl4pPr>
                      <a:lvl5pPr defTabSz="912813">
                        <a:spcBef>
                          <a:spcPct val="20000"/>
                        </a:spcBef>
                        <a:defRPr kumimoji="1" sz="3600">
                          <a:solidFill>
                            <a:schemeClr val="tx1"/>
                          </a:solidFill>
                          <a:latin typeface="Arial" pitchFamily="34" charset="0"/>
                          <a:ea typeface="新細明體" pitchFamily="18" charset="-120"/>
                        </a:defRPr>
                      </a:lvl5pPr>
                      <a:lvl6pPr marL="2282825" indent="3175" defTabSz="912813" eaLnBrk="0" fontAlgn="base" hangingPunct="0">
                        <a:spcBef>
                          <a:spcPct val="20000"/>
                        </a:spcBef>
                        <a:spcAft>
                          <a:spcPct val="0"/>
                        </a:spcAft>
                        <a:defRPr kumimoji="1" sz="3600">
                          <a:solidFill>
                            <a:schemeClr val="tx1"/>
                          </a:solidFill>
                          <a:latin typeface="Arial" pitchFamily="34" charset="0"/>
                          <a:ea typeface="新細明體" pitchFamily="18" charset="-120"/>
                        </a:defRPr>
                      </a:lvl6pPr>
                      <a:lvl7pPr marL="2740025" indent="3175" defTabSz="912813" eaLnBrk="0" fontAlgn="base" hangingPunct="0">
                        <a:spcBef>
                          <a:spcPct val="20000"/>
                        </a:spcBef>
                        <a:spcAft>
                          <a:spcPct val="0"/>
                        </a:spcAft>
                        <a:defRPr kumimoji="1" sz="3600">
                          <a:solidFill>
                            <a:schemeClr val="tx1"/>
                          </a:solidFill>
                          <a:latin typeface="Arial" pitchFamily="34" charset="0"/>
                          <a:ea typeface="新細明體" pitchFamily="18" charset="-120"/>
                        </a:defRPr>
                      </a:lvl7pPr>
                      <a:lvl8pPr marL="3197225" indent="3175" defTabSz="912813" eaLnBrk="0" fontAlgn="base" hangingPunct="0">
                        <a:spcBef>
                          <a:spcPct val="20000"/>
                        </a:spcBef>
                        <a:spcAft>
                          <a:spcPct val="0"/>
                        </a:spcAft>
                        <a:defRPr kumimoji="1" sz="3600">
                          <a:solidFill>
                            <a:schemeClr val="tx1"/>
                          </a:solidFill>
                          <a:latin typeface="Arial" pitchFamily="34" charset="0"/>
                          <a:ea typeface="新細明體" pitchFamily="18" charset="-120"/>
                        </a:defRPr>
                      </a:lvl8pPr>
                      <a:lvl9pPr marL="3654425" indent="3175" defTabSz="912813" eaLnBrk="0" fontAlgn="base" hangingPunct="0">
                        <a:spcBef>
                          <a:spcPct val="20000"/>
                        </a:spcBef>
                        <a:spcAft>
                          <a:spcPct val="0"/>
                        </a:spcAft>
                        <a:defRPr kumimoji="1" sz="3600">
                          <a:solidFill>
                            <a:schemeClr val="tx1"/>
                          </a:solidFill>
                          <a:latin typeface="Arial" pitchFamily="34" charset="0"/>
                          <a:ea typeface="新細明體" pitchFamily="18" charset="-120"/>
                        </a:defRPr>
                      </a:lvl9pPr>
                    </a:lstStyle>
                    <a:p>
                      <a:pPr marL="0" marR="0" lvl="0" indent="0" algn="ctr" defTabSz="912813" rtl="0" eaLnBrk="1" fontAlgn="base" latinLnBrk="0" hangingPunct="1">
                        <a:lnSpc>
                          <a:spcPct val="100000"/>
                        </a:lnSpc>
                        <a:spcBef>
                          <a:spcPct val="0"/>
                        </a:spcBef>
                        <a:spcAft>
                          <a:spcPct val="0"/>
                        </a:spcAft>
                        <a:buClrTx/>
                        <a:buSzTx/>
                        <a:buFontTx/>
                        <a:buNone/>
                        <a:tabLst/>
                      </a:pPr>
                      <a:r>
                        <a:rPr kumimoji="0" lang="zh-TW" altLang="zh-TW" sz="2400" b="1" i="0" u="none" strike="noStrike" cap="none" normalizeH="0" baseline="0" smtClean="0">
                          <a:ln>
                            <a:noFill/>
                          </a:ln>
                          <a:solidFill>
                            <a:srgbClr val="000000"/>
                          </a:solidFill>
                          <a:effectLst/>
                          <a:latin typeface="微軟正黑體" pitchFamily="34" charset="-120"/>
                          <a:ea typeface="微軟正黑體" pitchFamily="34" charset="-120"/>
                        </a:rPr>
                        <a:t>國</a:t>
                      </a:r>
                      <a:endParaRPr kumimoji="0" lang="en-US" altLang="zh-TW" sz="2400" b="1" i="0" u="none" strike="noStrike" cap="none" normalizeH="0" baseline="0" smtClean="0">
                        <a:ln>
                          <a:noFill/>
                        </a:ln>
                        <a:solidFill>
                          <a:srgbClr val="000000"/>
                        </a:solidFill>
                        <a:effectLst/>
                        <a:latin typeface="微軟正黑體" pitchFamily="34" charset="-120"/>
                        <a:ea typeface="微軟正黑體" pitchFamily="34" charset="-120"/>
                      </a:endParaRPr>
                    </a:p>
                    <a:p>
                      <a:pPr marL="0" marR="0" lvl="0" indent="0" algn="ctr" defTabSz="912813" rtl="0" eaLnBrk="1" fontAlgn="base" latinLnBrk="0" hangingPunct="1">
                        <a:lnSpc>
                          <a:spcPct val="100000"/>
                        </a:lnSpc>
                        <a:spcBef>
                          <a:spcPct val="0"/>
                        </a:spcBef>
                        <a:spcAft>
                          <a:spcPct val="0"/>
                        </a:spcAft>
                        <a:buClrTx/>
                        <a:buSzTx/>
                        <a:buFontTx/>
                        <a:buNone/>
                        <a:tabLst/>
                      </a:pPr>
                      <a:r>
                        <a:rPr kumimoji="0" lang="en-US" altLang="zh-TW" sz="2400" b="1" i="0" u="none" strike="noStrike" cap="none" normalizeH="0" baseline="0" smtClean="0">
                          <a:ln>
                            <a:noFill/>
                          </a:ln>
                          <a:solidFill>
                            <a:srgbClr val="000000"/>
                          </a:solidFill>
                          <a:effectLst/>
                          <a:latin typeface="微軟正黑體" pitchFamily="34" charset="-120"/>
                          <a:ea typeface="微軟正黑體" pitchFamily="34" charset="-120"/>
                        </a:rPr>
                        <a:t>4</a:t>
                      </a:r>
                      <a:endParaRPr kumimoji="0" lang="zh-TW" altLang="zh-TW" sz="2400" b="1" i="0" u="none" strike="noStrike" cap="none" normalizeH="0" baseline="0" smtClean="0">
                        <a:ln>
                          <a:noFill/>
                        </a:ln>
                        <a:solidFill>
                          <a:srgbClr val="000000"/>
                        </a:solidFill>
                        <a:effectLst/>
                        <a:latin typeface="微軟正黑體" pitchFamily="34" charset="-120"/>
                        <a:ea typeface="微軟正黑體" pitchFamily="34" charset="-120"/>
                        <a:cs typeface="Times New Roman" pitchFamily="18" charset="0"/>
                      </a:endParaRPr>
                    </a:p>
                  </a:txBody>
                  <a:tcPr marL="35564" marR="35564" marT="0" marB="0" anchor="ctr"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solidFill>
                      <a:srgbClr val="F0F8F9"/>
                    </a:solidFill>
                  </a:tcPr>
                </a:tc>
                <a:tc vMerge="1">
                  <a:txBody>
                    <a:bodyPr/>
                    <a:lstStyle/>
                    <a:p>
                      <a:endParaRPr lang="zh-TW" altLang="en-US"/>
                    </a:p>
                  </a:txBody>
                  <a:tcPr/>
                </a:tc>
              </a:tr>
              <a:tr h="365125">
                <a:tc vMerge="1">
                  <a:txBody>
                    <a:bodyPr/>
                    <a:lstStyle/>
                    <a:p>
                      <a:endParaRPr lang="zh-TW" altLang="en-US"/>
                    </a:p>
                  </a:txBody>
                  <a:tcPr/>
                </a:tc>
                <a:tc vMerge="1">
                  <a:txBody>
                    <a:bodyPr/>
                    <a:lstStyle/>
                    <a:p>
                      <a:endParaRPr lang="zh-TW" altLang="en-US"/>
                    </a:p>
                  </a:txBody>
                  <a:tcPr/>
                </a:tc>
                <a:tc vMerge="1">
                  <a:txBody>
                    <a:bodyPr/>
                    <a:lstStyle/>
                    <a:p>
                      <a:endParaRPr lang="zh-TW" altLang="en-US"/>
                    </a:p>
                  </a:txBody>
                  <a:tcPr/>
                </a:tc>
                <a:tc vMerge="1">
                  <a:txBody>
                    <a:bodyPr/>
                    <a:lstStyle/>
                    <a:p>
                      <a:endParaRPr lang="zh-TW" altLang="en-US"/>
                    </a:p>
                  </a:txBody>
                  <a:tcPr/>
                </a:tc>
                <a:tc vMerge="1">
                  <a:txBody>
                    <a:bodyPr/>
                    <a:lstStyle/>
                    <a:p>
                      <a:endParaRPr lang="zh-TW" altLang="en-US"/>
                    </a:p>
                  </a:txBody>
                  <a:tcPr/>
                </a:tc>
                <a:tc vMerge="1">
                  <a:txBody>
                    <a:bodyPr/>
                    <a:lstStyle/>
                    <a:p>
                      <a:endParaRPr lang="zh-TW" altLang="en-US"/>
                    </a:p>
                  </a:txBody>
                  <a:tcPr/>
                </a:tc>
                <a:tc>
                  <a:txBody>
                    <a:bodyPr/>
                    <a:lstStyle>
                      <a:lvl1pPr defTabSz="912813">
                        <a:spcBef>
                          <a:spcPct val="20000"/>
                        </a:spcBef>
                        <a:defRPr kumimoji="1" sz="5800">
                          <a:solidFill>
                            <a:schemeClr val="tx1"/>
                          </a:solidFill>
                          <a:latin typeface="Arial" pitchFamily="34" charset="0"/>
                          <a:ea typeface="新細明體" pitchFamily="18" charset="-120"/>
                        </a:defRPr>
                      </a:lvl1pPr>
                      <a:lvl2pPr defTabSz="912813">
                        <a:spcBef>
                          <a:spcPct val="20000"/>
                        </a:spcBef>
                        <a:defRPr kumimoji="1" sz="5000">
                          <a:solidFill>
                            <a:schemeClr val="tx1"/>
                          </a:solidFill>
                          <a:latin typeface="Arial" pitchFamily="34" charset="0"/>
                          <a:ea typeface="新細明體" pitchFamily="18" charset="-120"/>
                        </a:defRPr>
                      </a:lvl2pPr>
                      <a:lvl3pPr defTabSz="912813">
                        <a:spcBef>
                          <a:spcPct val="20000"/>
                        </a:spcBef>
                        <a:defRPr kumimoji="1" sz="4400">
                          <a:solidFill>
                            <a:schemeClr val="tx1"/>
                          </a:solidFill>
                          <a:latin typeface="Arial" pitchFamily="34" charset="0"/>
                          <a:ea typeface="新細明體" pitchFamily="18" charset="-120"/>
                        </a:defRPr>
                      </a:lvl3pPr>
                      <a:lvl4pPr defTabSz="912813">
                        <a:spcBef>
                          <a:spcPct val="20000"/>
                        </a:spcBef>
                        <a:defRPr kumimoji="1" sz="3600">
                          <a:solidFill>
                            <a:schemeClr val="tx1"/>
                          </a:solidFill>
                          <a:latin typeface="Arial" pitchFamily="34" charset="0"/>
                          <a:ea typeface="新細明體" pitchFamily="18" charset="-120"/>
                        </a:defRPr>
                      </a:lvl4pPr>
                      <a:lvl5pPr defTabSz="912813">
                        <a:spcBef>
                          <a:spcPct val="20000"/>
                        </a:spcBef>
                        <a:defRPr kumimoji="1" sz="3600">
                          <a:solidFill>
                            <a:schemeClr val="tx1"/>
                          </a:solidFill>
                          <a:latin typeface="Arial" pitchFamily="34" charset="0"/>
                          <a:ea typeface="新細明體" pitchFamily="18" charset="-120"/>
                        </a:defRPr>
                      </a:lvl5pPr>
                      <a:lvl6pPr marL="2282825" indent="3175" defTabSz="912813" eaLnBrk="0" fontAlgn="base" hangingPunct="0">
                        <a:spcBef>
                          <a:spcPct val="20000"/>
                        </a:spcBef>
                        <a:spcAft>
                          <a:spcPct val="0"/>
                        </a:spcAft>
                        <a:defRPr kumimoji="1" sz="3600">
                          <a:solidFill>
                            <a:schemeClr val="tx1"/>
                          </a:solidFill>
                          <a:latin typeface="Arial" pitchFamily="34" charset="0"/>
                          <a:ea typeface="新細明體" pitchFamily="18" charset="-120"/>
                        </a:defRPr>
                      </a:lvl6pPr>
                      <a:lvl7pPr marL="2740025" indent="3175" defTabSz="912813" eaLnBrk="0" fontAlgn="base" hangingPunct="0">
                        <a:spcBef>
                          <a:spcPct val="20000"/>
                        </a:spcBef>
                        <a:spcAft>
                          <a:spcPct val="0"/>
                        </a:spcAft>
                        <a:defRPr kumimoji="1" sz="3600">
                          <a:solidFill>
                            <a:schemeClr val="tx1"/>
                          </a:solidFill>
                          <a:latin typeface="Arial" pitchFamily="34" charset="0"/>
                          <a:ea typeface="新細明體" pitchFamily="18" charset="-120"/>
                        </a:defRPr>
                      </a:lvl7pPr>
                      <a:lvl8pPr marL="3197225" indent="3175" defTabSz="912813" eaLnBrk="0" fontAlgn="base" hangingPunct="0">
                        <a:spcBef>
                          <a:spcPct val="20000"/>
                        </a:spcBef>
                        <a:spcAft>
                          <a:spcPct val="0"/>
                        </a:spcAft>
                        <a:defRPr kumimoji="1" sz="3600">
                          <a:solidFill>
                            <a:schemeClr val="tx1"/>
                          </a:solidFill>
                          <a:latin typeface="Arial" pitchFamily="34" charset="0"/>
                          <a:ea typeface="新細明體" pitchFamily="18" charset="-120"/>
                        </a:defRPr>
                      </a:lvl8pPr>
                      <a:lvl9pPr marL="3654425" indent="3175" defTabSz="912813" eaLnBrk="0" fontAlgn="base" hangingPunct="0">
                        <a:spcBef>
                          <a:spcPct val="20000"/>
                        </a:spcBef>
                        <a:spcAft>
                          <a:spcPct val="0"/>
                        </a:spcAft>
                        <a:defRPr kumimoji="1" sz="3600">
                          <a:solidFill>
                            <a:schemeClr val="tx1"/>
                          </a:solidFill>
                          <a:latin typeface="Arial" pitchFamily="34" charset="0"/>
                          <a:ea typeface="新細明體" pitchFamily="18" charset="-120"/>
                        </a:defRPr>
                      </a:lvl9pPr>
                    </a:lstStyle>
                    <a:p>
                      <a:pPr marL="0" marR="0" lvl="0" indent="0" algn="ctr" defTabSz="912813" rtl="0" eaLnBrk="1" fontAlgn="base" latinLnBrk="0" hangingPunct="1">
                        <a:lnSpc>
                          <a:spcPct val="100000"/>
                        </a:lnSpc>
                        <a:spcBef>
                          <a:spcPct val="0"/>
                        </a:spcBef>
                        <a:spcAft>
                          <a:spcPct val="0"/>
                        </a:spcAft>
                        <a:buClrTx/>
                        <a:buSzTx/>
                        <a:buFontTx/>
                        <a:buNone/>
                        <a:tabLst/>
                      </a:pPr>
                      <a:r>
                        <a:rPr kumimoji="0" lang="zh-TW" altLang="zh-TW" sz="2400" b="1" i="0" u="none" strike="noStrike" cap="none" normalizeH="0" baseline="0" smtClean="0">
                          <a:ln>
                            <a:noFill/>
                          </a:ln>
                          <a:solidFill>
                            <a:srgbClr val="000000"/>
                          </a:solidFill>
                          <a:effectLst/>
                          <a:latin typeface="微軟正黑體" pitchFamily="34" charset="-120"/>
                          <a:ea typeface="微軟正黑體" pitchFamily="34" charset="-120"/>
                        </a:rPr>
                        <a:t>非原</a:t>
                      </a:r>
                      <a:endParaRPr kumimoji="0" lang="zh-TW" altLang="zh-TW" sz="2400" b="1" i="0" u="none" strike="noStrike" cap="none" normalizeH="0" baseline="0" smtClean="0">
                        <a:ln>
                          <a:noFill/>
                        </a:ln>
                        <a:solidFill>
                          <a:srgbClr val="000000"/>
                        </a:solidFill>
                        <a:effectLst/>
                        <a:latin typeface="微軟正黑體" pitchFamily="34" charset="-120"/>
                        <a:ea typeface="微軟正黑體" pitchFamily="34" charset="-120"/>
                        <a:cs typeface="Times New Roman" pitchFamily="18" charset="0"/>
                      </a:endParaRPr>
                    </a:p>
                  </a:txBody>
                  <a:tcPr marL="35564" marR="35564" marT="0" marB="0" anchor="ctr"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solidFill>
                      <a:srgbClr val="F0F8F9"/>
                    </a:solidFill>
                  </a:tcPr>
                </a:tc>
                <a:tc>
                  <a:txBody>
                    <a:bodyPr/>
                    <a:lstStyle>
                      <a:lvl1pPr defTabSz="912813">
                        <a:spcBef>
                          <a:spcPct val="20000"/>
                        </a:spcBef>
                        <a:defRPr kumimoji="1" sz="5800">
                          <a:solidFill>
                            <a:schemeClr val="tx1"/>
                          </a:solidFill>
                          <a:latin typeface="Arial" pitchFamily="34" charset="0"/>
                          <a:ea typeface="新細明體" pitchFamily="18" charset="-120"/>
                        </a:defRPr>
                      </a:lvl1pPr>
                      <a:lvl2pPr defTabSz="912813">
                        <a:spcBef>
                          <a:spcPct val="20000"/>
                        </a:spcBef>
                        <a:defRPr kumimoji="1" sz="5000">
                          <a:solidFill>
                            <a:schemeClr val="tx1"/>
                          </a:solidFill>
                          <a:latin typeface="Arial" pitchFamily="34" charset="0"/>
                          <a:ea typeface="新細明體" pitchFamily="18" charset="-120"/>
                        </a:defRPr>
                      </a:lvl2pPr>
                      <a:lvl3pPr defTabSz="912813">
                        <a:spcBef>
                          <a:spcPct val="20000"/>
                        </a:spcBef>
                        <a:defRPr kumimoji="1" sz="4400">
                          <a:solidFill>
                            <a:schemeClr val="tx1"/>
                          </a:solidFill>
                          <a:latin typeface="Arial" pitchFamily="34" charset="0"/>
                          <a:ea typeface="新細明體" pitchFamily="18" charset="-120"/>
                        </a:defRPr>
                      </a:lvl3pPr>
                      <a:lvl4pPr defTabSz="912813">
                        <a:spcBef>
                          <a:spcPct val="20000"/>
                        </a:spcBef>
                        <a:defRPr kumimoji="1" sz="3600">
                          <a:solidFill>
                            <a:schemeClr val="tx1"/>
                          </a:solidFill>
                          <a:latin typeface="Arial" pitchFamily="34" charset="0"/>
                          <a:ea typeface="新細明體" pitchFamily="18" charset="-120"/>
                        </a:defRPr>
                      </a:lvl4pPr>
                      <a:lvl5pPr defTabSz="912813">
                        <a:spcBef>
                          <a:spcPct val="20000"/>
                        </a:spcBef>
                        <a:defRPr kumimoji="1" sz="3600">
                          <a:solidFill>
                            <a:schemeClr val="tx1"/>
                          </a:solidFill>
                          <a:latin typeface="Arial" pitchFamily="34" charset="0"/>
                          <a:ea typeface="新細明體" pitchFamily="18" charset="-120"/>
                        </a:defRPr>
                      </a:lvl5pPr>
                      <a:lvl6pPr marL="2282825" indent="3175" defTabSz="912813" eaLnBrk="0" fontAlgn="base" hangingPunct="0">
                        <a:spcBef>
                          <a:spcPct val="20000"/>
                        </a:spcBef>
                        <a:spcAft>
                          <a:spcPct val="0"/>
                        </a:spcAft>
                        <a:defRPr kumimoji="1" sz="3600">
                          <a:solidFill>
                            <a:schemeClr val="tx1"/>
                          </a:solidFill>
                          <a:latin typeface="Arial" pitchFamily="34" charset="0"/>
                          <a:ea typeface="新細明體" pitchFamily="18" charset="-120"/>
                        </a:defRPr>
                      </a:lvl6pPr>
                      <a:lvl7pPr marL="2740025" indent="3175" defTabSz="912813" eaLnBrk="0" fontAlgn="base" hangingPunct="0">
                        <a:spcBef>
                          <a:spcPct val="20000"/>
                        </a:spcBef>
                        <a:spcAft>
                          <a:spcPct val="0"/>
                        </a:spcAft>
                        <a:defRPr kumimoji="1" sz="3600">
                          <a:solidFill>
                            <a:schemeClr val="tx1"/>
                          </a:solidFill>
                          <a:latin typeface="Arial" pitchFamily="34" charset="0"/>
                          <a:ea typeface="新細明體" pitchFamily="18" charset="-120"/>
                        </a:defRPr>
                      </a:lvl7pPr>
                      <a:lvl8pPr marL="3197225" indent="3175" defTabSz="912813" eaLnBrk="0" fontAlgn="base" hangingPunct="0">
                        <a:spcBef>
                          <a:spcPct val="20000"/>
                        </a:spcBef>
                        <a:spcAft>
                          <a:spcPct val="0"/>
                        </a:spcAft>
                        <a:defRPr kumimoji="1" sz="3600">
                          <a:solidFill>
                            <a:schemeClr val="tx1"/>
                          </a:solidFill>
                          <a:latin typeface="Arial" pitchFamily="34" charset="0"/>
                          <a:ea typeface="新細明體" pitchFamily="18" charset="-120"/>
                        </a:defRPr>
                      </a:lvl8pPr>
                      <a:lvl9pPr marL="3654425" indent="3175" defTabSz="912813" eaLnBrk="0" fontAlgn="base" hangingPunct="0">
                        <a:spcBef>
                          <a:spcPct val="20000"/>
                        </a:spcBef>
                        <a:spcAft>
                          <a:spcPct val="0"/>
                        </a:spcAft>
                        <a:defRPr kumimoji="1" sz="3600">
                          <a:solidFill>
                            <a:schemeClr val="tx1"/>
                          </a:solidFill>
                          <a:latin typeface="Arial" pitchFamily="34" charset="0"/>
                          <a:ea typeface="新細明體" pitchFamily="18" charset="-120"/>
                        </a:defRPr>
                      </a:lvl9pPr>
                    </a:lstStyle>
                    <a:p>
                      <a:pPr marL="0" marR="0" lvl="0" indent="0" algn="ctr" defTabSz="912813" rtl="0" eaLnBrk="1" fontAlgn="base" latinLnBrk="0" hangingPunct="1">
                        <a:lnSpc>
                          <a:spcPct val="100000"/>
                        </a:lnSpc>
                        <a:spcBef>
                          <a:spcPct val="0"/>
                        </a:spcBef>
                        <a:spcAft>
                          <a:spcPct val="0"/>
                        </a:spcAft>
                        <a:buClrTx/>
                        <a:buSzTx/>
                        <a:buFontTx/>
                        <a:buNone/>
                        <a:tabLst/>
                      </a:pPr>
                      <a:r>
                        <a:rPr kumimoji="0" lang="zh-TW" altLang="zh-TW" sz="2400" b="1" i="0" u="none" strike="noStrike" cap="none" normalizeH="0" baseline="0" smtClean="0">
                          <a:ln>
                            <a:noFill/>
                          </a:ln>
                          <a:solidFill>
                            <a:srgbClr val="000000"/>
                          </a:solidFill>
                          <a:effectLst/>
                          <a:latin typeface="微軟正黑體" pitchFamily="34" charset="-120"/>
                          <a:ea typeface="微軟正黑體" pitchFamily="34" charset="-120"/>
                        </a:rPr>
                        <a:t>原</a:t>
                      </a:r>
                      <a:endParaRPr kumimoji="0" lang="zh-TW" altLang="zh-TW" sz="2400" b="1" i="0" u="none" strike="noStrike" cap="none" normalizeH="0" baseline="0" smtClean="0">
                        <a:ln>
                          <a:noFill/>
                        </a:ln>
                        <a:solidFill>
                          <a:srgbClr val="000000"/>
                        </a:solidFill>
                        <a:effectLst/>
                        <a:latin typeface="微軟正黑體" pitchFamily="34" charset="-120"/>
                        <a:ea typeface="微軟正黑體" pitchFamily="34" charset="-120"/>
                        <a:cs typeface="Times New Roman" pitchFamily="18" charset="0"/>
                      </a:endParaRPr>
                    </a:p>
                  </a:txBody>
                  <a:tcPr marL="35564" marR="35564" marT="0" marB="0" anchor="ctr"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solidFill>
                      <a:srgbClr val="F0F8F9"/>
                    </a:solidFill>
                  </a:tcPr>
                </a:tc>
                <a:tc vMerge="1">
                  <a:txBody>
                    <a:bodyPr/>
                    <a:lstStyle/>
                    <a:p>
                      <a:endParaRPr lang="zh-TW" altLang="en-US"/>
                    </a:p>
                  </a:txBody>
                  <a:tcPr/>
                </a:tc>
                <a:tc vMerge="1">
                  <a:txBody>
                    <a:bodyPr/>
                    <a:lstStyle/>
                    <a:p>
                      <a:endParaRPr lang="zh-TW" altLang="en-US"/>
                    </a:p>
                  </a:txBody>
                  <a:tcPr/>
                </a:tc>
                <a:tc vMerge="1">
                  <a:txBody>
                    <a:bodyPr/>
                    <a:lstStyle/>
                    <a:p>
                      <a:endParaRPr lang="zh-TW" altLang="en-US"/>
                    </a:p>
                  </a:txBody>
                  <a:tcPr/>
                </a:tc>
                <a:tc vMerge="1">
                  <a:txBody>
                    <a:bodyPr/>
                    <a:lstStyle/>
                    <a:p>
                      <a:endParaRPr lang="zh-TW" altLang="en-US"/>
                    </a:p>
                  </a:txBody>
                  <a:tcPr/>
                </a:tc>
                <a:tc vMerge="1">
                  <a:txBody>
                    <a:bodyPr/>
                    <a:lstStyle/>
                    <a:p>
                      <a:endParaRPr lang="zh-TW" altLang="en-US"/>
                    </a:p>
                  </a:txBody>
                  <a:tcPr/>
                </a:tc>
                <a:tc vMerge="1">
                  <a:txBody>
                    <a:bodyPr/>
                    <a:lstStyle/>
                    <a:p>
                      <a:endParaRPr lang="zh-TW" altLang="en-US"/>
                    </a:p>
                  </a:txBody>
                  <a:tcPr/>
                </a:tc>
              </a:tr>
              <a:tr h="995278">
                <a:tc rowSpan="2">
                  <a:txBody>
                    <a:bodyPr/>
                    <a:lstStyle/>
                    <a:p>
                      <a:pPr marL="0" algn="ctr" defTabSz="913297" rtl="0" eaLnBrk="1" latinLnBrk="0" hangingPunct="1"/>
                      <a:r>
                        <a:rPr kumimoji="0" lang="en-US" altLang="zh-TW" sz="2400" b="1" i="0" u="none" strike="noStrike" kern="1200" cap="none" normalizeH="0" baseline="0" dirty="0" smtClean="0">
                          <a:ln>
                            <a:noFill/>
                          </a:ln>
                          <a:solidFill>
                            <a:srgbClr val="000000"/>
                          </a:solidFill>
                          <a:effectLst/>
                          <a:latin typeface="微軟正黑體" pitchFamily="34" charset="-120"/>
                          <a:ea typeface="微軟正黑體" pitchFamily="34" charset="-120"/>
                          <a:cs typeface="Times New Roman" pitchFamily="18" charset="0"/>
                        </a:rPr>
                        <a:t>14</a:t>
                      </a:r>
                      <a:endParaRPr kumimoji="0" lang="zh-TW" altLang="en-US" sz="2400" b="1" i="0" u="none" strike="noStrike" kern="1200" cap="none" normalizeH="0" baseline="0" dirty="0">
                        <a:ln>
                          <a:noFill/>
                        </a:ln>
                        <a:solidFill>
                          <a:srgbClr val="000000"/>
                        </a:solidFill>
                        <a:effectLst/>
                        <a:latin typeface="微軟正黑體" pitchFamily="34" charset="-120"/>
                        <a:ea typeface="微軟正黑體" pitchFamily="34" charset="-120"/>
                        <a:cs typeface="Times New Roman" pitchFamily="18" charset="0"/>
                      </a:endParaRPr>
                    </a:p>
                  </a:txBody>
                  <a:tcPr marL="35564" marR="35564" marT="0" marB="0" anchor="ctr"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E1E1"/>
                    </a:solidFill>
                  </a:tcPr>
                </a:tc>
                <a:tc rowSpan="2">
                  <a:txBody>
                    <a:bodyPr/>
                    <a:lstStyle/>
                    <a:p>
                      <a:pPr algn="ctr"/>
                      <a:r>
                        <a:rPr kumimoji="0" lang="zh-TW" altLang="en-US" sz="2400" b="1" i="0" u="none" strike="noStrike" kern="1200" cap="none" normalizeH="0" baseline="0" dirty="0" smtClean="0">
                          <a:ln>
                            <a:noFill/>
                          </a:ln>
                          <a:solidFill>
                            <a:srgbClr val="000000"/>
                          </a:solidFill>
                          <a:effectLst/>
                          <a:latin typeface="微軟正黑體" pitchFamily="34" charset="-120"/>
                          <a:ea typeface="微軟正黑體" pitchFamily="34" charset="-120"/>
                          <a:cs typeface="Times New Roman" pitchFamily="18" charset="0"/>
                        </a:rPr>
                        <a:t>農舍</a:t>
                      </a:r>
                      <a:endParaRPr kumimoji="0" lang="zh-TW" altLang="en-US" sz="2400" b="1" i="0" u="none" strike="noStrike" kern="1200" cap="none" normalizeH="0" baseline="0" dirty="0">
                        <a:ln>
                          <a:noFill/>
                        </a:ln>
                        <a:solidFill>
                          <a:srgbClr val="000000"/>
                        </a:solidFill>
                        <a:effectLst/>
                        <a:latin typeface="微軟正黑體" pitchFamily="34" charset="-120"/>
                        <a:ea typeface="微軟正黑體" pitchFamily="34" charset="-120"/>
                        <a:cs typeface="Times New Roman" pitchFamily="18" charset="0"/>
                      </a:endParaRPr>
                    </a:p>
                  </a:txBody>
                  <a:tcPr marL="35564" marR="35564" marT="0" marB="0" anchor="ctr"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E1E1"/>
                    </a:solidFill>
                  </a:tcPr>
                </a:tc>
                <a:tc rowSpan="2">
                  <a:txBody>
                    <a:bodyPr/>
                    <a:lstStyle>
                      <a:lvl1pPr defTabSz="912813">
                        <a:spcBef>
                          <a:spcPct val="20000"/>
                        </a:spcBef>
                        <a:defRPr kumimoji="1" sz="5800">
                          <a:solidFill>
                            <a:schemeClr val="tx1"/>
                          </a:solidFill>
                          <a:latin typeface="Arial" pitchFamily="34" charset="0"/>
                          <a:ea typeface="新細明體" pitchFamily="18" charset="-120"/>
                        </a:defRPr>
                      </a:lvl1pPr>
                      <a:lvl2pPr defTabSz="912813">
                        <a:spcBef>
                          <a:spcPct val="20000"/>
                        </a:spcBef>
                        <a:defRPr kumimoji="1" sz="5000">
                          <a:solidFill>
                            <a:schemeClr val="tx1"/>
                          </a:solidFill>
                          <a:latin typeface="Arial" pitchFamily="34" charset="0"/>
                          <a:ea typeface="新細明體" pitchFamily="18" charset="-120"/>
                        </a:defRPr>
                      </a:lvl2pPr>
                      <a:lvl3pPr defTabSz="912813">
                        <a:spcBef>
                          <a:spcPct val="20000"/>
                        </a:spcBef>
                        <a:defRPr kumimoji="1" sz="4400">
                          <a:solidFill>
                            <a:schemeClr val="tx1"/>
                          </a:solidFill>
                          <a:latin typeface="Arial" pitchFamily="34" charset="0"/>
                          <a:ea typeface="新細明體" pitchFamily="18" charset="-120"/>
                        </a:defRPr>
                      </a:lvl3pPr>
                      <a:lvl4pPr defTabSz="912813">
                        <a:spcBef>
                          <a:spcPct val="20000"/>
                        </a:spcBef>
                        <a:defRPr kumimoji="1" sz="3600">
                          <a:solidFill>
                            <a:schemeClr val="tx1"/>
                          </a:solidFill>
                          <a:latin typeface="Arial" pitchFamily="34" charset="0"/>
                          <a:ea typeface="新細明體" pitchFamily="18" charset="-120"/>
                        </a:defRPr>
                      </a:lvl4pPr>
                      <a:lvl5pPr defTabSz="912813">
                        <a:spcBef>
                          <a:spcPct val="20000"/>
                        </a:spcBef>
                        <a:defRPr kumimoji="1" sz="3600">
                          <a:solidFill>
                            <a:schemeClr val="tx1"/>
                          </a:solidFill>
                          <a:latin typeface="Arial" pitchFamily="34" charset="0"/>
                          <a:ea typeface="新細明體" pitchFamily="18" charset="-120"/>
                        </a:defRPr>
                      </a:lvl5pPr>
                      <a:lvl6pPr marL="2282825" indent="3175" defTabSz="912813" eaLnBrk="0" fontAlgn="base" hangingPunct="0">
                        <a:spcBef>
                          <a:spcPct val="20000"/>
                        </a:spcBef>
                        <a:spcAft>
                          <a:spcPct val="0"/>
                        </a:spcAft>
                        <a:defRPr kumimoji="1" sz="3600">
                          <a:solidFill>
                            <a:schemeClr val="tx1"/>
                          </a:solidFill>
                          <a:latin typeface="Arial" pitchFamily="34" charset="0"/>
                          <a:ea typeface="新細明體" pitchFamily="18" charset="-120"/>
                        </a:defRPr>
                      </a:lvl6pPr>
                      <a:lvl7pPr marL="2740025" indent="3175" defTabSz="912813" eaLnBrk="0" fontAlgn="base" hangingPunct="0">
                        <a:spcBef>
                          <a:spcPct val="20000"/>
                        </a:spcBef>
                        <a:spcAft>
                          <a:spcPct val="0"/>
                        </a:spcAft>
                        <a:defRPr kumimoji="1" sz="3600">
                          <a:solidFill>
                            <a:schemeClr val="tx1"/>
                          </a:solidFill>
                          <a:latin typeface="Arial" pitchFamily="34" charset="0"/>
                          <a:ea typeface="新細明體" pitchFamily="18" charset="-120"/>
                        </a:defRPr>
                      </a:lvl7pPr>
                      <a:lvl8pPr marL="3197225" indent="3175" defTabSz="912813" eaLnBrk="0" fontAlgn="base" hangingPunct="0">
                        <a:spcBef>
                          <a:spcPct val="20000"/>
                        </a:spcBef>
                        <a:spcAft>
                          <a:spcPct val="0"/>
                        </a:spcAft>
                        <a:defRPr kumimoji="1" sz="3600">
                          <a:solidFill>
                            <a:schemeClr val="tx1"/>
                          </a:solidFill>
                          <a:latin typeface="Arial" pitchFamily="34" charset="0"/>
                          <a:ea typeface="新細明體" pitchFamily="18" charset="-120"/>
                        </a:defRPr>
                      </a:lvl8pPr>
                      <a:lvl9pPr marL="3654425" indent="3175" defTabSz="912813" eaLnBrk="0" fontAlgn="base" hangingPunct="0">
                        <a:spcBef>
                          <a:spcPct val="20000"/>
                        </a:spcBef>
                        <a:spcAft>
                          <a:spcPct val="0"/>
                        </a:spcAft>
                        <a:defRPr kumimoji="1" sz="3600">
                          <a:solidFill>
                            <a:schemeClr val="tx1"/>
                          </a:solidFill>
                          <a:latin typeface="Arial" pitchFamily="34" charset="0"/>
                          <a:ea typeface="新細明體" pitchFamily="18" charset="-120"/>
                        </a:defRPr>
                      </a:lvl9pPr>
                    </a:lstStyle>
                    <a:p>
                      <a:pPr marL="0" marR="0" lvl="0" indent="0" algn="l" defTabSz="912813" rtl="0" eaLnBrk="1" fontAlgn="base" latinLnBrk="0" hangingPunct="1">
                        <a:lnSpc>
                          <a:spcPct val="100000"/>
                        </a:lnSpc>
                        <a:spcBef>
                          <a:spcPct val="0"/>
                        </a:spcBef>
                        <a:spcAft>
                          <a:spcPct val="0"/>
                        </a:spcAft>
                        <a:buClrTx/>
                        <a:buSzTx/>
                        <a:buFontTx/>
                        <a:buNone/>
                        <a:tabLst/>
                      </a:pPr>
                      <a:r>
                        <a:rPr kumimoji="0" lang="zh-TW" altLang="en-US" sz="2400" b="1" i="0" u="none" strike="noStrike" cap="none" normalizeH="0" baseline="0" dirty="0" smtClean="0">
                          <a:ln>
                            <a:noFill/>
                          </a:ln>
                          <a:solidFill>
                            <a:srgbClr val="000000"/>
                          </a:solidFill>
                          <a:effectLst/>
                          <a:latin typeface="微軟正黑體" pitchFamily="34" charset="-120"/>
                          <a:ea typeface="微軟正黑體" pitchFamily="34" charset="-120"/>
                          <a:cs typeface="Times New Roman" pitchFamily="18" charset="0"/>
                        </a:rPr>
                        <a:t>農舍及農舍附屬設施</a:t>
                      </a:r>
                      <a:endParaRPr kumimoji="0" lang="zh-TW" altLang="zh-TW" sz="2400" b="1" i="0" u="none" strike="noStrike" cap="none" normalizeH="0" baseline="0" dirty="0" smtClean="0">
                        <a:ln>
                          <a:noFill/>
                        </a:ln>
                        <a:solidFill>
                          <a:srgbClr val="000000"/>
                        </a:solidFill>
                        <a:effectLst/>
                        <a:latin typeface="微軟正黑體" pitchFamily="34" charset="-120"/>
                        <a:ea typeface="微軟正黑體" pitchFamily="34" charset="-120"/>
                        <a:cs typeface="Times New Roman" pitchFamily="18" charset="0"/>
                      </a:endParaRPr>
                    </a:p>
                  </a:txBody>
                  <a:tcPr marL="33006" marR="33006" marT="0" marB="0" anchor="ctr"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E1E1"/>
                    </a:solidFill>
                  </a:tcPr>
                </a:tc>
                <a:tc rowSpan="2">
                  <a:txBody>
                    <a:bodyPr/>
                    <a:lstStyle/>
                    <a:p>
                      <a:endParaRPr lang="zh-TW" altLang="en-US" dirty="0"/>
                    </a:p>
                  </a:txBody>
                  <a:tcPr marL="35564" marR="35564" marT="0" marB="0" anchor="ctr"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E1E1"/>
                    </a:solidFill>
                  </a:tcPr>
                </a:tc>
                <a:tc rowSpan="2">
                  <a:txBody>
                    <a:bodyPr/>
                    <a:lstStyle/>
                    <a:p>
                      <a:endParaRPr lang="zh-TW" altLang="en-US" dirty="0"/>
                    </a:p>
                  </a:txBody>
                  <a:tcPr marL="35564" marR="35564" marT="0" marB="0" anchor="ctr"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E1E1"/>
                    </a:solidFill>
                  </a:tcPr>
                </a:tc>
                <a:tc rowSpan="2">
                  <a:txBody>
                    <a:bodyPr/>
                    <a:lstStyle/>
                    <a:p>
                      <a:endParaRPr lang="zh-TW" altLang="en-US" dirty="0"/>
                    </a:p>
                  </a:txBody>
                  <a:tcPr marL="35564" marR="35564" marT="0" marB="0" anchor="ctr"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E1E1"/>
                    </a:solidFill>
                  </a:tcPr>
                </a:tc>
                <a:tc rowSpan="2">
                  <a:txBody>
                    <a:bodyPr/>
                    <a:lstStyle/>
                    <a:p>
                      <a:endParaRPr lang="zh-TW" altLang="en-US" dirty="0"/>
                    </a:p>
                  </a:txBody>
                  <a:tcPr marL="35564" marR="35564" marT="0" marB="0" anchor="ctr"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E1E1"/>
                    </a:solidFill>
                  </a:tcPr>
                </a:tc>
                <a:tc rowSpan="2">
                  <a:txBody>
                    <a:bodyPr/>
                    <a:lstStyle/>
                    <a:p>
                      <a:endParaRPr lang="zh-TW" altLang="en-US" dirty="0"/>
                    </a:p>
                  </a:txBody>
                  <a:tcPr marL="35564" marR="35564" marT="0" marB="0" anchor="ctr"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E1E1"/>
                    </a:solidFill>
                  </a:tcPr>
                </a:tc>
                <a:tc rowSpan="12">
                  <a:txBody>
                    <a:bodyPr/>
                    <a:lstStyle>
                      <a:lvl1pPr defTabSz="912813">
                        <a:spcBef>
                          <a:spcPct val="20000"/>
                        </a:spcBef>
                        <a:defRPr kumimoji="1" sz="5800">
                          <a:solidFill>
                            <a:schemeClr val="tx1"/>
                          </a:solidFill>
                          <a:latin typeface="Arial" pitchFamily="34" charset="0"/>
                          <a:ea typeface="新細明體" pitchFamily="18" charset="-120"/>
                        </a:defRPr>
                      </a:lvl1pPr>
                      <a:lvl2pPr defTabSz="912813">
                        <a:spcBef>
                          <a:spcPct val="20000"/>
                        </a:spcBef>
                        <a:defRPr kumimoji="1" sz="5000">
                          <a:solidFill>
                            <a:schemeClr val="tx1"/>
                          </a:solidFill>
                          <a:latin typeface="Arial" pitchFamily="34" charset="0"/>
                          <a:ea typeface="新細明體" pitchFamily="18" charset="-120"/>
                        </a:defRPr>
                      </a:lvl2pPr>
                      <a:lvl3pPr defTabSz="912813">
                        <a:spcBef>
                          <a:spcPct val="20000"/>
                        </a:spcBef>
                        <a:defRPr kumimoji="1" sz="4400">
                          <a:solidFill>
                            <a:schemeClr val="tx1"/>
                          </a:solidFill>
                          <a:latin typeface="Arial" pitchFamily="34" charset="0"/>
                          <a:ea typeface="新細明體" pitchFamily="18" charset="-120"/>
                        </a:defRPr>
                      </a:lvl3pPr>
                      <a:lvl4pPr defTabSz="912813">
                        <a:spcBef>
                          <a:spcPct val="20000"/>
                        </a:spcBef>
                        <a:defRPr kumimoji="1" sz="3600">
                          <a:solidFill>
                            <a:schemeClr val="tx1"/>
                          </a:solidFill>
                          <a:latin typeface="Arial" pitchFamily="34" charset="0"/>
                          <a:ea typeface="新細明體" pitchFamily="18" charset="-120"/>
                        </a:defRPr>
                      </a:lvl4pPr>
                      <a:lvl5pPr defTabSz="912813">
                        <a:spcBef>
                          <a:spcPct val="20000"/>
                        </a:spcBef>
                        <a:defRPr kumimoji="1" sz="3600">
                          <a:solidFill>
                            <a:schemeClr val="tx1"/>
                          </a:solidFill>
                          <a:latin typeface="Arial" pitchFamily="34" charset="0"/>
                          <a:ea typeface="新細明體" pitchFamily="18" charset="-120"/>
                        </a:defRPr>
                      </a:lvl5pPr>
                      <a:lvl6pPr marL="2282825" indent="3175" defTabSz="912813" eaLnBrk="0" fontAlgn="base" hangingPunct="0">
                        <a:spcBef>
                          <a:spcPct val="20000"/>
                        </a:spcBef>
                        <a:spcAft>
                          <a:spcPct val="0"/>
                        </a:spcAft>
                        <a:defRPr kumimoji="1" sz="3600">
                          <a:solidFill>
                            <a:schemeClr val="tx1"/>
                          </a:solidFill>
                          <a:latin typeface="Arial" pitchFamily="34" charset="0"/>
                          <a:ea typeface="新細明體" pitchFamily="18" charset="-120"/>
                        </a:defRPr>
                      </a:lvl6pPr>
                      <a:lvl7pPr marL="2740025" indent="3175" defTabSz="912813" eaLnBrk="0" fontAlgn="base" hangingPunct="0">
                        <a:spcBef>
                          <a:spcPct val="20000"/>
                        </a:spcBef>
                        <a:spcAft>
                          <a:spcPct val="0"/>
                        </a:spcAft>
                        <a:defRPr kumimoji="1" sz="3600">
                          <a:solidFill>
                            <a:schemeClr val="tx1"/>
                          </a:solidFill>
                          <a:latin typeface="Arial" pitchFamily="34" charset="0"/>
                          <a:ea typeface="新細明體" pitchFamily="18" charset="-120"/>
                        </a:defRPr>
                      </a:lvl7pPr>
                      <a:lvl8pPr marL="3197225" indent="3175" defTabSz="912813" eaLnBrk="0" fontAlgn="base" hangingPunct="0">
                        <a:spcBef>
                          <a:spcPct val="20000"/>
                        </a:spcBef>
                        <a:spcAft>
                          <a:spcPct val="0"/>
                        </a:spcAft>
                        <a:defRPr kumimoji="1" sz="3600">
                          <a:solidFill>
                            <a:schemeClr val="tx1"/>
                          </a:solidFill>
                          <a:latin typeface="Arial" pitchFamily="34" charset="0"/>
                          <a:ea typeface="新細明體" pitchFamily="18" charset="-120"/>
                        </a:defRPr>
                      </a:lvl8pPr>
                      <a:lvl9pPr marL="3654425" indent="3175" defTabSz="912813" eaLnBrk="0" fontAlgn="base" hangingPunct="0">
                        <a:spcBef>
                          <a:spcPct val="20000"/>
                        </a:spcBef>
                        <a:spcAft>
                          <a:spcPct val="0"/>
                        </a:spcAft>
                        <a:defRPr kumimoji="1" sz="3600">
                          <a:solidFill>
                            <a:schemeClr val="tx1"/>
                          </a:solidFill>
                          <a:latin typeface="Arial" pitchFamily="34" charset="0"/>
                          <a:ea typeface="新細明體" pitchFamily="18" charset="-120"/>
                        </a:defRPr>
                      </a:lvl9pPr>
                    </a:lstStyle>
                    <a:p>
                      <a:pPr marL="0" marR="0" lvl="0" indent="0" algn="ctr" defTabSz="912813" rtl="0" eaLnBrk="1" fontAlgn="base" latinLnBrk="0" hangingPunct="1">
                        <a:lnSpc>
                          <a:spcPct val="100000"/>
                        </a:lnSpc>
                        <a:spcBef>
                          <a:spcPct val="0"/>
                        </a:spcBef>
                        <a:spcAft>
                          <a:spcPct val="0"/>
                        </a:spcAft>
                        <a:buClrTx/>
                        <a:buSzTx/>
                        <a:buFontTx/>
                        <a:buNone/>
                        <a:tabLst/>
                      </a:pPr>
                      <a:r>
                        <a:rPr kumimoji="0" lang="zh-TW" altLang="zh-TW" sz="2400" b="0" i="0" u="none" strike="noStrike" cap="none" normalizeH="0" baseline="0" dirty="0" smtClean="0">
                          <a:ln>
                            <a:noFill/>
                          </a:ln>
                          <a:solidFill>
                            <a:srgbClr val="000000"/>
                          </a:solidFill>
                          <a:effectLst/>
                          <a:latin typeface="微軟正黑體" pitchFamily="34" charset="-120"/>
                          <a:ea typeface="微軟正黑體" pitchFamily="34" charset="-120"/>
                        </a:rPr>
                        <a:t>都</a:t>
                      </a:r>
                    </a:p>
                    <a:p>
                      <a:pPr marL="0" marR="0" lvl="0" indent="0" algn="ctr" defTabSz="912813" rtl="0" eaLnBrk="1" fontAlgn="base" latinLnBrk="0" hangingPunct="1">
                        <a:lnSpc>
                          <a:spcPct val="100000"/>
                        </a:lnSpc>
                        <a:spcBef>
                          <a:spcPct val="0"/>
                        </a:spcBef>
                        <a:spcAft>
                          <a:spcPct val="0"/>
                        </a:spcAft>
                        <a:buClrTx/>
                        <a:buSzTx/>
                        <a:buFontTx/>
                        <a:buNone/>
                        <a:tabLst/>
                      </a:pPr>
                      <a:r>
                        <a:rPr kumimoji="0" lang="zh-TW" altLang="zh-TW" sz="2400" b="0" i="0" u="none" strike="noStrike" cap="none" normalizeH="0" baseline="0" dirty="0" smtClean="0">
                          <a:ln>
                            <a:noFill/>
                          </a:ln>
                          <a:solidFill>
                            <a:srgbClr val="000000"/>
                          </a:solidFill>
                          <a:effectLst/>
                          <a:latin typeface="微軟正黑體" pitchFamily="34" charset="-120"/>
                          <a:ea typeface="微軟正黑體" pitchFamily="34" charset="-120"/>
                        </a:rPr>
                        <a:t>市</a:t>
                      </a:r>
                    </a:p>
                    <a:p>
                      <a:pPr marL="0" marR="0" lvl="0" indent="0" algn="ctr" defTabSz="912813" rtl="0" eaLnBrk="1" fontAlgn="base" latinLnBrk="0" hangingPunct="1">
                        <a:lnSpc>
                          <a:spcPct val="100000"/>
                        </a:lnSpc>
                        <a:spcBef>
                          <a:spcPct val="0"/>
                        </a:spcBef>
                        <a:spcAft>
                          <a:spcPct val="0"/>
                        </a:spcAft>
                        <a:buClrTx/>
                        <a:buSzTx/>
                        <a:buFontTx/>
                        <a:buNone/>
                        <a:tabLst/>
                      </a:pPr>
                      <a:r>
                        <a:rPr kumimoji="0" lang="zh-TW" altLang="zh-TW" sz="2400" b="0" i="0" u="none" strike="noStrike" cap="none" normalizeH="0" baseline="0" dirty="0" smtClean="0">
                          <a:ln>
                            <a:noFill/>
                          </a:ln>
                          <a:solidFill>
                            <a:srgbClr val="000000"/>
                          </a:solidFill>
                          <a:effectLst/>
                          <a:latin typeface="微軟正黑體" pitchFamily="34" charset="-120"/>
                          <a:ea typeface="微軟正黑體" pitchFamily="34" charset="-120"/>
                        </a:rPr>
                        <a:t>計</a:t>
                      </a:r>
                    </a:p>
                    <a:p>
                      <a:pPr marL="0" marR="0" lvl="0" indent="0" algn="ctr" defTabSz="912813" rtl="0" eaLnBrk="1" fontAlgn="base" latinLnBrk="0" hangingPunct="1">
                        <a:lnSpc>
                          <a:spcPct val="100000"/>
                        </a:lnSpc>
                        <a:spcBef>
                          <a:spcPct val="0"/>
                        </a:spcBef>
                        <a:spcAft>
                          <a:spcPct val="0"/>
                        </a:spcAft>
                        <a:buClrTx/>
                        <a:buSzTx/>
                        <a:buFontTx/>
                        <a:buNone/>
                        <a:tabLst/>
                      </a:pPr>
                      <a:r>
                        <a:rPr kumimoji="0" lang="zh-TW" altLang="zh-TW" sz="2400" b="0" i="0" u="none" strike="noStrike" cap="none" normalizeH="0" baseline="0" dirty="0" smtClean="0">
                          <a:ln>
                            <a:noFill/>
                          </a:ln>
                          <a:solidFill>
                            <a:srgbClr val="000000"/>
                          </a:solidFill>
                          <a:effectLst/>
                          <a:latin typeface="微軟正黑體" pitchFamily="34" charset="-120"/>
                          <a:ea typeface="微軟正黑體" pitchFamily="34" charset="-120"/>
                        </a:rPr>
                        <a:t>畫</a:t>
                      </a:r>
                    </a:p>
                    <a:p>
                      <a:pPr marL="0" marR="0" lvl="0" indent="0" algn="ctr" defTabSz="912813" rtl="0" eaLnBrk="1" fontAlgn="base" latinLnBrk="0" hangingPunct="1">
                        <a:lnSpc>
                          <a:spcPct val="100000"/>
                        </a:lnSpc>
                        <a:spcBef>
                          <a:spcPct val="0"/>
                        </a:spcBef>
                        <a:spcAft>
                          <a:spcPct val="0"/>
                        </a:spcAft>
                        <a:buClrTx/>
                        <a:buSzTx/>
                        <a:buFontTx/>
                        <a:buNone/>
                        <a:tabLst/>
                      </a:pPr>
                      <a:r>
                        <a:rPr kumimoji="0" lang="zh-TW" altLang="zh-TW" sz="2400" b="0" i="0" u="none" strike="noStrike" cap="none" normalizeH="0" baseline="0" dirty="0" smtClean="0">
                          <a:ln>
                            <a:noFill/>
                          </a:ln>
                          <a:solidFill>
                            <a:srgbClr val="000000"/>
                          </a:solidFill>
                          <a:effectLst/>
                          <a:latin typeface="微軟正黑體" pitchFamily="34" charset="-120"/>
                          <a:ea typeface="微軟正黑體" pitchFamily="34" charset="-120"/>
                        </a:rPr>
                        <a:t>法</a:t>
                      </a:r>
                    </a:p>
                    <a:p>
                      <a:pPr marL="0" marR="0" lvl="0" indent="0" algn="ctr" defTabSz="912813" rtl="0" eaLnBrk="1" fontAlgn="base" latinLnBrk="0" hangingPunct="1">
                        <a:lnSpc>
                          <a:spcPct val="100000"/>
                        </a:lnSpc>
                        <a:spcBef>
                          <a:spcPct val="0"/>
                        </a:spcBef>
                        <a:spcAft>
                          <a:spcPct val="0"/>
                        </a:spcAft>
                        <a:buClrTx/>
                        <a:buSzTx/>
                        <a:buFontTx/>
                        <a:buNone/>
                        <a:tabLst/>
                      </a:pPr>
                      <a:r>
                        <a:rPr kumimoji="0" lang="zh-TW" altLang="zh-TW" sz="2400" b="0" i="0" u="none" strike="noStrike" cap="none" normalizeH="0" baseline="0" dirty="0" smtClean="0">
                          <a:ln>
                            <a:noFill/>
                          </a:ln>
                          <a:solidFill>
                            <a:srgbClr val="000000"/>
                          </a:solidFill>
                          <a:effectLst/>
                          <a:latin typeface="微軟正黑體" pitchFamily="34" charset="-120"/>
                          <a:ea typeface="微軟正黑體" pitchFamily="34" charset="-120"/>
                        </a:rPr>
                        <a:t>管</a:t>
                      </a:r>
                    </a:p>
                    <a:p>
                      <a:pPr marL="0" marR="0" lvl="0" indent="0" algn="ctr" defTabSz="912813" rtl="0" eaLnBrk="1" fontAlgn="base" latinLnBrk="0" hangingPunct="1">
                        <a:lnSpc>
                          <a:spcPct val="100000"/>
                        </a:lnSpc>
                        <a:spcBef>
                          <a:spcPct val="0"/>
                        </a:spcBef>
                        <a:spcAft>
                          <a:spcPct val="0"/>
                        </a:spcAft>
                        <a:buClrTx/>
                        <a:buSzTx/>
                        <a:buFontTx/>
                        <a:buNone/>
                        <a:tabLst/>
                      </a:pPr>
                      <a:r>
                        <a:rPr kumimoji="0" lang="zh-TW" altLang="zh-TW" sz="2400" b="0" i="0" u="none" strike="noStrike" cap="none" normalizeH="0" baseline="0" dirty="0" smtClean="0">
                          <a:ln>
                            <a:noFill/>
                          </a:ln>
                          <a:solidFill>
                            <a:srgbClr val="000000"/>
                          </a:solidFill>
                          <a:effectLst/>
                          <a:latin typeface="微軟正黑體" pitchFamily="34" charset="-120"/>
                          <a:ea typeface="微軟正黑體" pitchFamily="34" charset="-120"/>
                        </a:rPr>
                        <a:t>制</a:t>
                      </a:r>
                      <a:endParaRPr kumimoji="0" lang="zh-TW" altLang="zh-TW" sz="2400" b="0" i="0" u="none" strike="noStrike" cap="none" normalizeH="0" baseline="0" dirty="0" smtClean="0">
                        <a:ln>
                          <a:noFill/>
                        </a:ln>
                        <a:solidFill>
                          <a:srgbClr val="000000"/>
                        </a:solidFill>
                        <a:effectLst/>
                        <a:latin typeface="微軟正黑體" pitchFamily="34" charset="-120"/>
                        <a:ea typeface="微軟正黑體" pitchFamily="34" charset="-120"/>
                        <a:cs typeface="Times New Roman" pitchFamily="18" charset="0"/>
                      </a:endParaRPr>
                    </a:p>
                  </a:txBody>
                  <a:tcPr marL="35564" marR="35564" marT="0" marB="0" anchor="ctr"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9D9D9"/>
                    </a:solidFill>
                  </a:tcPr>
                </a:tc>
                <a:tc>
                  <a:txBody>
                    <a:bodyPr/>
                    <a:lstStyle/>
                    <a:p>
                      <a:endParaRPr lang="zh-TW" altLang="en-US" dirty="0"/>
                    </a:p>
                  </a:txBody>
                  <a:tcPr marL="35564" marR="35564" marT="0" marB="0" anchor="ctr"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E1E1"/>
                    </a:solidFill>
                  </a:tcPr>
                </a:tc>
                <a:tc>
                  <a:txBody>
                    <a:bodyPr/>
                    <a:lstStyle/>
                    <a:p>
                      <a:endParaRPr lang="zh-TW" altLang="en-US" dirty="0"/>
                    </a:p>
                  </a:txBody>
                  <a:tcPr marL="35564" marR="35564" marT="0" marB="0" anchor="ctr"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E1E1"/>
                    </a:solidFill>
                  </a:tcPr>
                </a:tc>
                <a:tc rowSpan="12">
                  <a:txBody>
                    <a:bodyPr/>
                    <a:lstStyle>
                      <a:lvl1pPr>
                        <a:spcBef>
                          <a:spcPct val="20000"/>
                        </a:spcBef>
                        <a:defRPr kumimoji="1" sz="5800">
                          <a:solidFill>
                            <a:schemeClr val="tx1"/>
                          </a:solidFill>
                          <a:latin typeface="Arial" pitchFamily="34" charset="0"/>
                          <a:ea typeface="新細明體" pitchFamily="18" charset="-120"/>
                        </a:defRPr>
                      </a:lvl1pPr>
                      <a:lvl2pPr>
                        <a:spcBef>
                          <a:spcPct val="20000"/>
                        </a:spcBef>
                        <a:defRPr kumimoji="1" sz="5000">
                          <a:solidFill>
                            <a:schemeClr val="tx1"/>
                          </a:solidFill>
                          <a:latin typeface="Arial" pitchFamily="34" charset="0"/>
                          <a:ea typeface="新細明體" pitchFamily="18" charset="-120"/>
                        </a:defRPr>
                      </a:lvl2pPr>
                      <a:lvl3pPr>
                        <a:spcBef>
                          <a:spcPct val="20000"/>
                        </a:spcBef>
                        <a:defRPr kumimoji="1" sz="4400">
                          <a:solidFill>
                            <a:schemeClr val="tx1"/>
                          </a:solidFill>
                          <a:latin typeface="Arial" pitchFamily="34" charset="0"/>
                          <a:ea typeface="新細明體" pitchFamily="18" charset="-120"/>
                        </a:defRPr>
                      </a:lvl3pPr>
                      <a:lvl4pPr>
                        <a:spcBef>
                          <a:spcPct val="20000"/>
                        </a:spcBef>
                        <a:defRPr kumimoji="1" sz="3600">
                          <a:solidFill>
                            <a:schemeClr val="tx1"/>
                          </a:solidFill>
                          <a:latin typeface="Arial" pitchFamily="34" charset="0"/>
                          <a:ea typeface="新細明體" pitchFamily="18" charset="-120"/>
                        </a:defRPr>
                      </a:lvl4pPr>
                      <a:lvl5pPr>
                        <a:spcBef>
                          <a:spcPct val="20000"/>
                        </a:spcBef>
                        <a:defRPr kumimoji="1" sz="3600">
                          <a:solidFill>
                            <a:schemeClr val="tx1"/>
                          </a:solidFill>
                          <a:latin typeface="Arial" pitchFamily="34" charset="0"/>
                          <a:ea typeface="新細明體" pitchFamily="18" charset="-120"/>
                        </a:defRPr>
                      </a:lvl5pPr>
                      <a:lvl6pPr marL="2282825" indent="3175" eaLnBrk="0" fontAlgn="base" hangingPunct="0">
                        <a:spcBef>
                          <a:spcPct val="20000"/>
                        </a:spcBef>
                        <a:spcAft>
                          <a:spcPct val="0"/>
                        </a:spcAft>
                        <a:defRPr kumimoji="1" sz="3600">
                          <a:solidFill>
                            <a:schemeClr val="tx1"/>
                          </a:solidFill>
                          <a:latin typeface="Arial" pitchFamily="34" charset="0"/>
                          <a:ea typeface="新細明體" pitchFamily="18" charset="-120"/>
                        </a:defRPr>
                      </a:lvl6pPr>
                      <a:lvl7pPr marL="2740025" indent="3175" eaLnBrk="0" fontAlgn="base" hangingPunct="0">
                        <a:spcBef>
                          <a:spcPct val="20000"/>
                        </a:spcBef>
                        <a:spcAft>
                          <a:spcPct val="0"/>
                        </a:spcAft>
                        <a:defRPr kumimoji="1" sz="3600">
                          <a:solidFill>
                            <a:schemeClr val="tx1"/>
                          </a:solidFill>
                          <a:latin typeface="Arial" pitchFamily="34" charset="0"/>
                          <a:ea typeface="新細明體" pitchFamily="18" charset="-120"/>
                        </a:defRPr>
                      </a:lvl7pPr>
                      <a:lvl8pPr marL="3197225" indent="3175" eaLnBrk="0" fontAlgn="base" hangingPunct="0">
                        <a:spcBef>
                          <a:spcPct val="20000"/>
                        </a:spcBef>
                        <a:spcAft>
                          <a:spcPct val="0"/>
                        </a:spcAft>
                        <a:defRPr kumimoji="1" sz="3600">
                          <a:solidFill>
                            <a:schemeClr val="tx1"/>
                          </a:solidFill>
                          <a:latin typeface="Arial" pitchFamily="34" charset="0"/>
                          <a:ea typeface="新細明體" pitchFamily="18" charset="-120"/>
                        </a:defRPr>
                      </a:lvl8pPr>
                      <a:lvl9pPr marL="3654425" indent="3175" eaLnBrk="0" fontAlgn="base" hangingPunct="0">
                        <a:spcBef>
                          <a:spcPct val="20000"/>
                        </a:spcBef>
                        <a:spcAft>
                          <a:spcPct val="0"/>
                        </a:spcAft>
                        <a:defRPr kumimoji="1" sz="3600">
                          <a:solidFill>
                            <a:schemeClr val="tx1"/>
                          </a:solidFill>
                          <a:latin typeface="Arial" pitchFamily="34" charset="0"/>
                          <a:ea typeface="新細明體" pitchFamily="18" charset="-12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zh-TW" altLang="zh-TW" sz="2400" b="0" i="0" u="none" strike="noStrike" cap="none" normalizeH="0" baseline="0" smtClean="0">
                          <a:ln>
                            <a:noFill/>
                          </a:ln>
                          <a:solidFill>
                            <a:srgbClr val="000000"/>
                          </a:solidFill>
                          <a:effectLst/>
                          <a:latin typeface="微軟正黑體" pitchFamily="34" charset="-120"/>
                          <a:ea typeface="微軟正黑體" pitchFamily="34" charset="-120"/>
                        </a:rPr>
                        <a:t>國</a:t>
                      </a:r>
                      <a:r>
                        <a:rPr kumimoji="0" lang="en-US" altLang="zh-TW" sz="2400" b="0" i="0" u="none" strike="noStrike" cap="none" normalizeH="0" baseline="0" smtClean="0">
                          <a:ln>
                            <a:noFill/>
                          </a:ln>
                          <a:solidFill>
                            <a:srgbClr val="000000"/>
                          </a:solidFill>
                          <a:effectLst/>
                          <a:latin typeface="微軟正黑體" pitchFamily="34" charset="-120"/>
                          <a:ea typeface="微軟正黑體" pitchFamily="34" charset="-120"/>
                        </a:rPr>
                        <a:t/>
                      </a:r>
                      <a:br>
                        <a:rPr kumimoji="0" lang="en-US" altLang="zh-TW" sz="2400" b="0" i="0" u="none" strike="noStrike" cap="none" normalizeH="0" baseline="0" smtClean="0">
                          <a:ln>
                            <a:noFill/>
                          </a:ln>
                          <a:solidFill>
                            <a:srgbClr val="000000"/>
                          </a:solidFill>
                          <a:effectLst/>
                          <a:latin typeface="微軟正黑體" pitchFamily="34" charset="-120"/>
                          <a:ea typeface="微軟正黑體" pitchFamily="34" charset="-120"/>
                        </a:rPr>
                      </a:br>
                      <a:r>
                        <a:rPr kumimoji="0" lang="zh-TW" altLang="zh-TW" sz="2400" b="0" i="0" u="none" strike="noStrike" cap="none" normalizeH="0" baseline="0" smtClean="0">
                          <a:ln>
                            <a:noFill/>
                          </a:ln>
                          <a:solidFill>
                            <a:srgbClr val="000000"/>
                          </a:solidFill>
                          <a:effectLst/>
                          <a:latin typeface="微軟正黑體" pitchFamily="34" charset="-120"/>
                          <a:ea typeface="微軟正黑體" pitchFamily="34" charset="-120"/>
                        </a:rPr>
                        <a:t>家</a:t>
                      </a:r>
                      <a:r>
                        <a:rPr kumimoji="0" lang="en-US" altLang="zh-TW" sz="2400" b="0" i="0" u="none" strike="noStrike" cap="none" normalizeH="0" baseline="0" smtClean="0">
                          <a:ln>
                            <a:noFill/>
                          </a:ln>
                          <a:solidFill>
                            <a:srgbClr val="000000"/>
                          </a:solidFill>
                          <a:effectLst/>
                          <a:latin typeface="微軟正黑體" pitchFamily="34" charset="-120"/>
                          <a:ea typeface="微軟正黑體" pitchFamily="34" charset="-120"/>
                        </a:rPr>
                        <a:t/>
                      </a:r>
                      <a:br>
                        <a:rPr kumimoji="0" lang="en-US" altLang="zh-TW" sz="2400" b="0" i="0" u="none" strike="noStrike" cap="none" normalizeH="0" baseline="0" smtClean="0">
                          <a:ln>
                            <a:noFill/>
                          </a:ln>
                          <a:solidFill>
                            <a:srgbClr val="000000"/>
                          </a:solidFill>
                          <a:effectLst/>
                          <a:latin typeface="微軟正黑體" pitchFamily="34" charset="-120"/>
                          <a:ea typeface="微軟正黑體" pitchFamily="34" charset="-120"/>
                        </a:rPr>
                      </a:br>
                      <a:r>
                        <a:rPr kumimoji="0" lang="zh-TW" altLang="zh-TW" sz="2400" b="0" i="0" u="none" strike="noStrike" cap="none" normalizeH="0" baseline="0" smtClean="0">
                          <a:ln>
                            <a:noFill/>
                          </a:ln>
                          <a:solidFill>
                            <a:srgbClr val="000000"/>
                          </a:solidFill>
                          <a:effectLst/>
                          <a:latin typeface="微軟正黑體" pitchFamily="34" charset="-120"/>
                          <a:ea typeface="微軟正黑體" pitchFamily="34" charset="-120"/>
                        </a:rPr>
                        <a:t>公</a:t>
                      </a:r>
                      <a:r>
                        <a:rPr kumimoji="0" lang="en-US" altLang="zh-TW" sz="2400" b="0" i="0" u="none" strike="noStrike" cap="none" normalizeH="0" baseline="0" smtClean="0">
                          <a:ln>
                            <a:noFill/>
                          </a:ln>
                          <a:solidFill>
                            <a:srgbClr val="000000"/>
                          </a:solidFill>
                          <a:effectLst/>
                          <a:latin typeface="微軟正黑體" pitchFamily="34" charset="-120"/>
                          <a:ea typeface="微軟正黑體" pitchFamily="34" charset="-120"/>
                        </a:rPr>
                        <a:t/>
                      </a:r>
                      <a:br>
                        <a:rPr kumimoji="0" lang="en-US" altLang="zh-TW" sz="2400" b="0" i="0" u="none" strike="noStrike" cap="none" normalizeH="0" baseline="0" smtClean="0">
                          <a:ln>
                            <a:noFill/>
                          </a:ln>
                          <a:solidFill>
                            <a:srgbClr val="000000"/>
                          </a:solidFill>
                          <a:effectLst/>
                          <a:latin typeface="微軟正黑體" pitchFamily="34" charset="-120"/>
                          <a:ea typeface="微軟正黑體" pitchFamily="34" charset="-120"/>
                        </a:rPr>
                      </a:br>
                      <a:r>
                        <a:rPr kumimoji="0" lang="zh-TW" altLang="zh-TW" sz="2400" b="0" i="0" u="none" strike="noStrike" cap="none" normalizeH="0" baseline="0" smtClean="0">
                          <a:ln>
                            <a:noFill/>
                          </a:ln>
                          <a:solidFill>
                            <a:srgbClr val="000000"/>
                          </a:solidFill>
                          <a:effectLst/>
                          <a:latin typeface="微軟正黑體" pitchFamily="34" charset="-120"/>
                          <a:ea typeface="微軟正黑體" pitchFamily="34" charset="-120"/>
                        </a:rPr>
                        <a:t>園</a:t>
                      </a:r>
                      <a:r>
                        <a:rPr kumimoji="0" lang="en-US" altLang="zh-TW" sz="2400" b="0" i="0" u="none" strike="noStrike" cap="none" normalizeH="0" baseline="0" smtClean="0">
                          <a:ln>
                            <a:noFill/>
                          </a:ln>
                          <a:solidFill>
                            <a:srgbClr val="000000"/>
                          </a:solidFill>
                          <a:effectLst/>
                          <a:latin typeface="微軟正黑體" pitchFamily="34" charset="-120"/>
                          <a:ea typeface="微軟正黑體" pitchFamily="34" charset="-120"/>
                        </a:rPr>
                        <a:t/>
                      </a:r>
                      <a:br>
                        <a:rPr kumimoji="0" lang="en-US" altLang="zh-TW" sz="2400" b="0" i="0" u="none" strike="noStrike" cap="none" normalizeH="0" baseline="0" smtClean="0">
                          <a:ln>
                            <a:noFill/>
                          </a:ln>
                          <a:solidFill>
                            <a:srgbClr val="000000"/>
                          </a:solidFill>
                          <a:effectLst/>
                          <a:latin typeface="微軟正黑體" pitchFamily="34" charset="-120"/>
                          <a:ea typeface="微軟正黑體" pitchFamily="34" charset="-120"/>
                        </a:rPr>
                      </a:br>
                      <a:r>
                        <a:rPr kumimoji="0" lang="zh-TW" altLang="zh-TW" sz="2400" b="0" i="0" u="none" strike="noStrike" cap="none" normalizeH="0" baseline="0" smtClean="0">
                          <a:ln>
                            <a:noFill/>
                          </a:ln>
                          <a:solidFill>
                            <a:srgbClr val="000000"/>
                          </a:solidFill>
                          <a:effectLst/>
                          <a:latin typeface="微軟正黑體" pitchFamily="34" charset="-120"/>
                          <a:ea typeface="微軟正黑體" pitchFamily="34" charset="-120"/>
                        </a:rPr>
                        <a:t>法</a:t>
                      </a:r>
                      <a:r>
                        <a:rPr kumimoji="0" lang="en-US" altLang="zh-TW" sz="2400" b="0" i="0" u="none" strike="noStrike" cap="none" normalizeH="0" baseline="0" smtClean="0">
                          <a:ln>
                            <a:noFill/>
                          </a:ln>
                          <a:solidFill>
                            <a:srgbClr val="000000"/>
                          </a:solidFill>
                          <a:effectLst/>
                          <a:latin typeface="微軟正黑體" pitchFamily="34" charset="-120"/>
                          <a:ea typeface="微軟正黑體" pitchFamily="34" charset="-120"/>
                        </a:rPr>
                        <a:t/>
                      </a:r>
                      <a:br>
                        <a:rPr kumimoji="0" lang="en-US" altLang="zh-TW" sz="2400" b="0" i="0" u="none" strike="noStrike" cap="none" normalizeH="0" baseline="0" smtClean="0">
                          <a:ln>
                            <a:noFill/>
                          </a:ln>
                          <a:solidFill>
                            <a:srgbClr val="000000"/>
                          </a:solidFill>
                          <a:effectLst/>
                          <a:latin typeface="微軟正黑體" pitchFamily="34" charset="-120"/>
                          <a:ea typeface="微軟正黑體" pitchFamily="34" charset="-120"/>
                        </a:rPr>
                      </a:br>
                      <a:r>
                        <a:rPr kumimoji="0" lang="zh-TW" altLang="zh-TW" sz="2400" b="0" i="0" u="none" strike="noStrike" cap="none" normalizeH="0" baseline="0" smtClean="0">
                          <a:ln>
                            <a:noFill/>
                          </a:ln>
                          <a:solidFill>
                            <a:srgbClr val="000000"/>
                          </a:solidFill>
                          <a:effectLst/>
                          <a:latin typeface="微軟正黑體" pitchFamily="34" charset="-120"/>
                          <a:ea typeface="微軟正黑體" pitchFamily="34" charset="-120"/>
                        </a:rPr>
                        <a:t>管</a:t>
                      </a:r>
                      <a:r>
                        <a:rPr kumimoji="0" lang="en-US" altLang="zh-TW" sz="2400" b="0" i="0" u="none" strike="noStrike" cap="none" normalizeH="0" baseline="0" smtClean="0">
                          <a:ln>
                            <a:noFill/>
                          </a:ln>
                          <a:solidFill>
                            <a:srgbClr val="000000"/>
                          </a:solidFill>
                          <a:effectLst/>
                          <a:latin typeface="微軟正黑體" pitchFamily="34" charset="-120"/>
                          <a:ea typeface="微軟正黑體" pitchFamily="34" charset="-120"/>
                        </a:rPr>
                        <a:t/>
                      </a:r>
                      <a:br>
                        <a:rPr kumimoji="0" lang="en-US" altLang="zh-TW" sz="2400" b="0" i="0" u="none" strike="noStrike" cap="none" normalizeH="0" baseline="0" smtClean="0">
                          <a:ln>
                            <a:noFill/>
                          </a:ln>
                          <a:solidFill>
                            <a:srgbClr val="000000"/>
                          </a:solidFill>
                          <a:effectLst/>
                          <a:latin typeface="微軟正黑體" pitchFamily="34" charset="-120"/>
                          <a:ea typeface="微軟正黑體" pitchFamily="34" charset="-120"/>
                        </a:rPr>
                      </a:br>
                      <a:r>
                        <a:rPr kumimoji="0" lang="zh-TW" altLang="zh-TW" sz="2400" b="0" i="0" u="none" strike="noStrike" cap="none" normalizeH="0" baseline="0" smtClean="0">
                          <a:ln>
                            <a:noFill/>
                          </a:ln>
                          <a:solidFill>
                            <a:srgbClr val="000000"/>
                          </a:solidFill>
                          <a:effectLst/>
                          <a:latin typeface="微軟正黑體" pitchFamily="34" charset="-120"/>
                          <a:ea typeface="微軟正黑體" pitchFamily="34" charset="-120"/>
                        </a:rPr>
                        <a:t>制</a:t>
                      </a:r>
                      <a:endParaRPr kumimoji="0" lang="zh-TW" altLang="zh-TW" sz="2400" b="0" i="0" u="none" strike="noStrike" cap="none" normalizeH="0" baseline="0" smtClean="0">
                        <a:ln>
                          <a:noFill/>
                        </a:ln>
                        <a:solidFill>
                          <a:srgbClr val="000000"/>
                        </a:solidFill>
                        <a:effectLst/>
                        <a:latin typeface="微軟正黑體" pitchFamily="34" charset="-120"/>
                        <a:ea typeface="微軟正黑體" pitchFamily="34" charset="-120"/>
                        <a:cs typeface="Times New Roman" pitchFamily="18" charset="0"/>
                      </a:endParaRPr>
                    </a:p>
                  </a:txBody>
                  <a:tcPr marL="35564" marR="35564" marT="0" marB="0" anchor="ctr"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9D9D9"/>
                    </a:solidFill>
                  </a:tcPr>
                </a:tc>
                <a:tc rowSpan="12">
                  <a:txBody>
                    <a:bodyPr/>
                    <a:lstStyle>
                      <a:lvl1pPr defTabSz="912813">
                        <a:spcBef>
                          <a:spcPct val="20000"/>
                        </a:spcBef>
                        <a:defRPr kumimoji="1" sz="5800">
                          <a:solidFill>
                            <a:schemeClr val="tx1"/>
                          </a:solidFill>
                          <a:latin typeface="Arial" pitchFamily="34" charset="0"/>
                          <a:ea typeface="新細明體" pitchFamily="18" charset="-120"/>
                        </a:defRPr>
                      </a:lvl1pPr>
                      <a:lvl2pPr defTabSz="912813">
                        <a:spcBef>
                          <a:spcPct val="20000"/>
                        </a:spcBef>
                        <a:defRPr kumimoji="1" sz="5000">
                          <a:solidFill>
                            <a:schemeClr val="tx1"/>
                          </a:solidFill>
                          <a:latin typeface="Arial" pitchFamily="34" charset="0"/>
                          <a:ea typeface="新細明體" pitchFamily="18" charset="-120"/>
                        </a:defRPr>
                      </a:lvl2pPr>
                      <a:lvl3pPr defTabSz="912813">
                        <a:spcBef>
                          <a:spcPct val="20000"/>
                        </a:spcBef>
                        <a:defRPr kumimoji="1" sz="4400">
                          <a:solidFill>
                            <a:schemeClr val="tx1"/>
                          </a:solidFill>
                          <a:latin typeface="Arial" pitchFamily="34" charset="0"/>
                          <a:ea typeface="新細明體" pitchFamily="18" charset="-120"/>
                        </a:defRPr>
                      </a:lvl3pPr>
                      <a:lvl4pPr defTabSz="912813">
                        <a:spcBef>
                          <a:spcPct val="20000"/>
                        </a:spcBef>
                        <a:defRPr kumimoji="1" sz="3600">
                          <a:solidFill>
                            <a:schemeClr val="tx1"/>
                          </a:solidFill>
                          <a:latin typeface="Arial" pitchFamily="34" charset="0"/>
                          <a:ea typeface="新細明體" pitchFamily="18" charset="-120"/>
                        </a:defRPr>
                      </a:lvl4pPr>
                      <a:lvl5pPr defTabSz="912813">
                        <a:spcBef>
                          <a:spcPct val="20000"/>
                        </a:spcBef>
                        <a:defRPr kumimoji="1" sz="3600">
                          <a:solidFill>
                            <a:schemeClr val="tx1"/>
                          </a:solidFill>
                          <a:latin typeface="Arial" pitchFamily="34" charset="0"/>
                          <a:ea typeface="新細明體" pitchFamily="18" charset="-120"/>
                        </a:defRPr>
                      </a:lvl5pPr>
                      <a:lvl6pPr marL="2282825" indent="3175" defTabSz="912813" eaLnBrk="0" fontAlgn="base" hangingPunct="0">
                        <a:spcBef>
                          <a:spcPct val="20000"/>
                        </a:spcBef>
                        <a:spcAft>
                          <a:spcPct val="0"/>
                        </a:spcAft>
                        <a:defRPr kumimoji="1" sz="3600">
                          <a:solidFill>
                            <a:schemeClr val="tx1"/>
                          </a:solidFill>
                          <a:latin typeface="Arial" pitchFamily="34" charset="0"/>
                          <a:ea typeface="新細明體" pitchFamily="18" charset="-120"/>
                        </a:defRPr>
                      </a:lvl6pPr>
                      <a:lvl7pPr marL="2740025" indent="3175" defTabSz="912813" eaLnBrk="0" fontAlgn="base" hangingPunct="0">
                        <a:spcBef>
                          <a:spcPct val="20000"/>
                        </a:spcBef>
                        <a:spcAft>
                          <a:spcPct val="0"/>
                        </a:spcAft>
                        <a:defRPr kumimoji="1" sz="3600">
                          <a:solidFill>
                            <a:schemeClr val="tx1"/>
                          </a:solidFill>
                          <a:latin typeface="Arial" pitchFamily="34" charset="0"/>
                          <a:ea typeface="新細明體" pitchFamily="18" charset="-120"/>
                        </a:defRPr>
                      </a:lvl7pPr>
                      <a:lvl8pPr marL="3197225" indent="3175" defTabSz="912813" eaLnBrk="0" fontAlgn="base" hangingPunct="0">
                        <a:spcBef>
                          <a:spcPct val="20000"/>
                        </a:spcBef>
                        <a:spcAft>
                          <a:spcPct val="0"/>
                        </a:spcAft>
                        <a:defRPr kumimoji="1" sz="3600">
                          <a:solidFill>
                            <a:schemeClr val="tx1"/>
                          </a:solidFill>
                          <a:latin typeface="Arial" pitchFamily="34" charset="0"/>
                          <a:ea typeface="新細明體" pitchFamily="18" charset="-120"/>
                        </a:defRPr>
                      </a:lvl8pPr>
                      <a:lvl9pPr marL="3654425" indent="3175" defTabSz="912813" eaLnBrk="0" fontAlgn="base" hangingPunct="0">
                        <a:spcBef>
                          <a:spcPct val="20000"/>
                        </a:spcBef>
                        <a:spcAft>
                          <a:spcPct val="0"/>
                        </a:spcAft>
                        <a:defRPr kumimoji="1" sz="3600">
                          <a:solidFill>
                            <a:schemeClr val="tx1"/>
                          </a:solidFill>
                          <a:latin typeface="Arial" pitchFamily="34" charset="0"/>
                          <a:ea typeface="新細明體" pitchFamily="18" charset="-120"/>
                        </a:defRPr>
                      </a:lvl9pPr>
                    </a:lstStyle>
                    <a:p>
                      <a:pPr marL="0" marR="0" lvl="0" indent="0" algn="ctr" defTabSz="912813" rtl="0" eaLnBrk="1" fontAlgn="base" latinLnBrk="0" hangingPunct="1">
                        <a:lnSpc>
                          <a:spcPct val="100000"/>
                        </a:lnSpc>
                        <a:spcBef>
                          <a:spcPct val="0"/>
                        </a:spcBef>
                        <a:spcAft>
                          <a:spcPct val="0"/>
                        </a:spcAft>
                        <a:buClrTx/>
                        <a:buSzTx/>
                        <a:buFontTx/>
                        <a:buNone/>
                        <a:tabLst/>
                      </a:pPr>
                      <a:r>
                        <a:rPr kumimoji="0" lang="zh-TW" altLang="zh-TW" sz="2400" b="0" i="0" u="none" strike="noStrike" cap="none" normalizeH="0" baseline="0" smtClean="0">
                          <a:ln>
                            <a:noFill/>
                          </a:ln>
                          <a:solidFill>
                            <a:srgbClr val="000000"/>
                          </a:solidFill>
                          <a:effectLst/>
                          <a:latin typeface="微軟正黑體" pitchFamily="34" charset="-120"/>
                          <a:ea typeface="微軟正黑體" pitchFamily="34" charset="-120"/>
                        </a:rPr>
                        <a:t>都</a:t>
                      </a:r>
                    </a:p>
                    <a:p>
                      <a:pPr marL="0" marR="0" lvl="0" indent="0" algn="ctr" defTabSz="912813" rtl="0" eaLnBrk="1" fontAlgn="base" latinLnBrk="0" hangingPunct="1">
                        <a:lnSpc>
                          <a:spcPct val="100000"/>
                        </a:lnSpc>
                        <a:spcBef>
                          <a:spcPct val="0"/>
                        </a:spcBef>
                        <a:spcAft>
                          <a:spcPct val="0"/>
                        </a:spcAft>
                        <a:buClrTx/>
                        <a:buSzTx/>
                        <a:buFontTx/>
                        <a:buNone/>
                        <a:tabLst/>
                      </a:pPr>
                      <a:r>
                        <a:rPr kumimoji="0" lang="zh-TW" altLang="zh-TW" sz="2400" b="0" i="0" u="none" strike="noStrike" cap="none" normalizeH="0" baseline="0" smtClean="0">
                          <a:ln>
                            <a:noFill/>
                          </a:ln>
                          <a:solidFill>
                            <a:srgbClr val="000000"/>
                          </a:solidFill>
                          <a:effectLst/>
                          <a:latin typeface="微軟正黑體" pitchFamily="34" charset="-120"/>
                          <a:ea typeface="微軟正黑體" pitchFamily="34" charset="-120"/>
                        </a:rPr>
                        <a:t>市</a:t>
                      </a:r>
                    </a:p>
                    <a:p>
                      <a:pPr marL="0" marR="0" lvl="0" indent="0" algn="ctr" defTabSz="912813" rtl="0" eaLnBrk="1" fontAlgn="base" latinLnBrk="0" hangingPunct="1">
                        <a:lnSpc>
                          <a:spcPct val="100000"/>
                        </a:lnSpc>
                        <a:spcBef>
                          <a:spcPct val="0"/>
                        </a:spcBef>
                        <a:spcAft>
                          <a:spcPct val="0"/>
                        </a:spcAft>
                        <a:buClrTx/>
                        <a:buSzTx/>
                        <a:buFontTx/>
                        <a:buNone/>
                        <a:tabLst/>
                      </a:pPr>
                      <a:r>
                        <a:rPr kumimoji="0" lang="zh-TW" altLang="zh-TW" sz="2400" b="0" i="0" u="none" strike="noStrike" cap="none" normalizeH="0" baseline="0" smtClean="0">
                          <a:ln>
                            <a:noFill/>
                          </a:ln>
                          <a:solidFill>
                            <a:srgbClr val="000000"/>
                          </a:solidFill>
                          <a:effectLst/>
                          <a:latin typeface="微軟正黑體" pitchFamily="34" charset="-120"/>
                          <a:ea typeface="微軟正黑體" pitchFamily="34" charset="-120"/>
                        </a:rPr>
                        <a:t>計</a:t>
                      </a:r>
                    </a:p>
                    <a:p>
                      <a:pPr marL="0" marR="0" lvl="0" indent="0" algn="ctr" defTabSz="912813" rtl="0" eaLnBrk="1" fontAlgn="base" latinLnBrk="0" hangingPunct="1">
                        <a:lnSpc>
                          <a:spcPct val="100000"/>
                        </a:lnSpc>
                        <a:spcBef>
                          <a:spcPct val="0"/>
                        </a:spcBef>
                        <a:spcAft>
                          <a:spcPct val="0"/>
                        </a:spcAft>
                        <a:buClrTx/>
                        <a:buSzTx/>
                        <a:buFontTx/>
                        <a:buNone/>
                        <a:tabLst/>
                      </a:pPr>
                      <a:r>
                        <a:rPr kumimoji="0" lang="zh-TW" altLang="zh-TW" sz="2400" b="0" i="0" u="none" strike="noStrike" cap="none" normalizeH="0" baseline="0" smtClean="0">
                          <a:ln>
                            <a:noFill/>
                          </a:ln>
                          <a:solidFill>
                            <a:srgbClr val="000000"/>
                          </a:solidFill>
                          <a:effectLst/>
                          <a:latin typeface="微軟正黑體" pitchFamily="34" charset="-120"/>
                          <a:ea typeface="微軟正黑體" pitchFamily="34" charset="-120"/>
                        </a:rPr>
                        <a:t>畫</a:t>
                      </a:r>
                    </a:p>
                    <a:p>
                      <a:pPr marL="0" marR="0" lvl="0" indent="0" algn="ctr" defTabSz="912813" rtl="0" eaLnBrk="1" fontAlgn="base" latinLnBrk="0" hangingPunct="1">
                        <a:lnSpc>
                          <a:spcPct val="100000"/>
                        </a:lnSpc>
                        <a:spcBef>
                          <a:spcPct val="0"/>
                        </a:spcBef>
                        <a:spcAft>
                          <a:spcPct val="0"/>
                        </a:spcAft>
                        <a:buClrTx/>
                        <a:buSzTx/>
                        <a:buFontTx/>
                        <a:buNone/>
                        <a:tabLst/>
                      </a:pPr>
                      <a:r>
                        <a:rPr kumimoji="0" lang="zh-TW" altLang="zh-TW" sz="2400" b="0" i="0" u="none" strike="noStrike" cap="none" normalizeH="0" baseline="0" smtClean="0">
                          <a:ln>
                            <a:noFill/>
                          </a:ln>
                          <a:solidFill>
                            <a:srgbClr val="000000"/>
                          </a:solidFill>
                          <a:effectLst/>
                          <a:latin typeface="微軟正黑體" pitchFamily="34" charset="-120"/>
                          <a:ea typeface="微軟正黑體" pitchFamily="34" charset="-120"/>
                        </a:rPr>
                        <a:t>法</a:t>
                      </a:r>
                    </a:p>
                    <a:p>
                      <a:pPr marL="0" marR="0" lvl="0" indent="0" algn="ctr" defTabSz="912813" rtl="0" eaLnBrk="1" fontAlgn="base" latinLnBrk="0" hangingPunct="1">
                        <a:lnSpc>
                          <a:spcPct val="100000"/>
                        </a:lnSpc>
                        <a:spcBef>
                          <a:spcPct val="0"/>
                        </a:spcBef>
                        <a:spcAft>
                          <a:spcPct val="0"/>
                        </a:spcAft>
                        <a:buClrTx/>
                        <a:buSzTx/>
                        <a:buFontTx/>
                        <a:buNone/>
                        <a:tabLst/>
                      </a:pPr>
                      <a:r>
                        <a:rPr kumimoji="0" lang="zh-TW" altLang="zh-TW" sz="2400" b="0" i="0" u="none" strike="noStrike" cap="none" normalizeH="0" baseline="0" smtClean="0">
                          <a:ln>
                            <a:noFill/>
                          </a:ln>
                          <a:solidFill>
                            <a:srgbClr val="000000"/>
                          </a:solidFill>
                          <a:effectLst/>
                          <a:latin typeface="微軟正黑體" pitchFamily="34" charset="-120"/>
                          <a:ea typeface="微軟正黑體" pitchFamily="34" charset="-120"/>
                        </a:rPr>
                        <a:t>管</a:t>
                      </a:r>
                    </a:p>
                    <a:p>
                      <a:pPr marL="0" marR="0" lvl="0" indent="0" algn="ctr" defTabSz="912813" rtl="0" eaLnBrk="1" fontAlgn="base" latinLnBrk="0" hangingPunct="1">
                        <a:lnSpc>
                          <a:spcPct val="100000"/>
                        </a:lnSpc>
                        <a:spcBef>
                          <a:spcPct val="0"/>
                        </a:spcBef>
                        <a:spcAft>
                          <a:spcPct val="0"/>
                        </a:spcAft>
                        <a:buClrTx/>
                        <a:buSzTx/>
                        <a:buFontTx/>
                        <a:buNone/>
                        <a:tabLst/>
                      </a:pPr>
                      <a:r>
                        <a:rPr kumimoji="0" lang="zh-TW" altLang="zh-TW" sz="2400" b="0" i="0" u="none" strike="noStrike" cap="none" normalizeH="0" baseline="0" smtClean="0">
                          <a:ln>
                            <a:noFill/>
                          </a:ln>
                          <a:solidFill>
                            <a:srgbClr val="000000"/>
                          </a:solidFill>
                          <a:effectLst/>
                          <a:latin typeface="微軟正黑體" pitchFamily="34" charset="-120"/>
                          <a:ea typeface="微軟正黑體" pitchFamily="34" charset="-120"/>
                        </a:rPr>
                        <a:t>制</a:t>
                      </a:r>
                      <a:endParaRPr kumimoji="0" lang="zh-TW" altLang="zh-TW" sz="2400" b="0" i="0" u="none" strike="noStrike" cap="none" normalizeH="0" baseline="0" smtClean="0">
                        <a:ln>
                          <a:noFill/>
                        </a:ln>
                        <a:solidFill>
                          <a:srgbClr val="000000"/>
                        </a:solidFill>
                        <a:effectLst/>
                        <a:latin typeface="微軟正黑體" pitchFamily="34" charset="-120"/>
                        <a:ea typeface="微軟正黑體" pitchFamily="34" charset="-120"/>
                        <a:cs typeface="Times New Roman" pitchFamily="18" charset="0"/>
                      </a:endParaRPr>
                    </a:p>
                  </a:txBody>
                  <a:tcPr marL="35564" marR="35564" marT="0" marB="0" anchor="ctr"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9D9D9"/>
                    </a:solidFill>
                  </a:tcPr>
                </a:tc>
                <a:tc>
                  <a:txBody>
                    <a:bodyPr/>
                    <a:lstStyle>
                      <a:lvl1pPr defTabSz="912813">
                        <a:spcBef>
                          <a:spcPct val="20000"/>
                        </a:spcBef>
                        <a:defRPr kumimoji="1" sz="5800">
                          <a:solidFill>
                            <a:schemeClr val="tx1"/>
                          </a:solidFill>
                          <a:latin typeface="Arial" pitchFamily="34" charset="0"/>
                          <a:ea typeface="新細明體" pitchFamily="18" charset="-120"/>
                        </a:defRPr>
                      </a:lvl1pPr>
                      <a:lvl2pPr defTabSz="912813">
                        <a:spcBef>
                          <a:spcPct val="20000"/>
                        </a:spcBef>
                        <a:defRPr kumimoji="1" sz="5000">
                          <a:solidFill>
                            <a:schemeClr val="tx1"/>
                          </a:solidFill>
                          <a:latin typeface="Arial" pitchFamily="34" charset="0"/>
                          <a:ea typeface="新細明體" pitchFamily="18" charset="-120"/>
                        </a:defRPr>
                      </a:lvl2pPr>
                      <a:lvl3pPr defTabSz="912813">
                        <a:spcBef>
                          <a:spcPct val="20000"/>
                        </a:spcBef>
                        <a:defRPr kumimoji="1" sz="4400">
                          <a:solidFill>
                            <a:schemeClr val="tx1"/>
                          </a:solidFill>
                          <a:latin typeface="Arial" pitchFamily="34" charset="0"/>
                          <a:ea typeface="新細明體" pitchFamily="18" charset="-120"/>
                        </a:defRPr>
                      </a:lvl3pPr>
                      <a:lvl4pPr defTabSz="912813">
                        <a:spcBef>
                          <a:spcPct val="20000"/>
                        </a:spcBef>
                        <a:defRPr kumimoji="1" sz="3600">
                          <a:solidFill>
                            <a:schemeClr val="tx1"/>
                          </a:solidFill>
                          <a:latin typeface="Arial" pitchFamily="34" charset="0"/>
                          <a:ea typeface="新細明體" pitchFamily="18" charset="-120"/>
                        </a:defRPr>
                      </a:lvl4pPr>
                      <a:lvl5pPr defTabSz="912813">
                        <a:spcBef>
                          <a:spcPct val="20000"/>
                        </a:spcBef>
                        <a:defRPr kumimoji="1" sz="3600">
                          <a:solidFill>
                            <a:schemeClr val="tx1"/>
                          </a:solidFill>
                          <a:latin typeface="Arial" pitchFamily="34" charset="0"/>
                          <a:ea typeface="新細明體" pitchFamily="18" charset="-120"/>
                        </a:defRPr>
                      </a:lvl5pPr>
                      <a:lvl6pPr marL="2282825" indent="3175" defTabSz="912813" eaLnBrk="0" fontAlgn="base" hangingPunct="0">
                        <a:spcBef>
                          <a:spcPct val="20000"/>
                        </a:spcBef>
                        <a:spcAft>
                          <a:spcPct val="0"/>
                        </a:spcAft>
                        <a:defRPr kumimoji="1" sz="3600">
                          <a:solidFill>
                            <a:schemeClr val="tx1"/>
                          </a:solidFill>
                          <a:latin typeface="Arial" pitchFamily="34" charset="0"/>
                          <a:ea typeface="新細明體" pitchFamily="18" charset="-120"/>
                        </a:defRPr>
                      </a:lvl6pPr>
                      <a:lvl7pPr marL="2740025" indent="3175" defTabSz="912813" eaLnBrk="0" fontAlgn="base" hangingPunct="0">
                        <a:spcBef>
                          <a:spcPct val="20000"/>
                        </a:spcBef>
                        <a:spcAft>
                          <a:spcPct val="0"/>
                        </a:spcAft>
                        <a:defRPr kumimoji="1" sz="3600">
                          <a:solidFill>
                            <a:schemeClr val="tx1"/>
                          </a:solidFill>
                          <a:latin typeface="Arial" pitchFamily="34" charset="0"/>
                          <a:ea typeface="新細明體" pitchFamily="18" charset="-120"/>
                        </a:defRPr>
                      </a:lvl7pPr>
                      <a:lvl8pPr marL="3197225" indent="3175" defTabSz="912813" eaLnBrk="0" fontAlgn="base" hangingPunct="0">
                        <a:spcBef>
                          <a:spcPct val="20000"/>
                        </a:spcBef>
                        <a:spcAft>
                          <a:spcPct val="0"/>
                        </a:spcAft>
                        <a:defRPr kumimoji="1" sz="3600">
                          <a:solidFill>
                            <a:schemeClr val="tx1"/>
                          </a:solidFill>
                          <a:latin typeface="Arial" pitchFamily="34" charset="0"/>
                          <a:ea typeface="新細明體" pitchFamily="18" charset="-120"/>
                        </a:defRPr>
                      </a:lvl8pPr>
                      <a:lvl9pPr marL="3654425" indent="3175" defTabSz="912813" eaLnBrk="0" fontAlgn="base" hangingPunct="0">
                        <a:spcBef>
                          <a:spcPct val="20000"/>
                        </a:spcBef>
                        <a:spcAft>
                          <a:spcPct val="0"/>
                        </a:spcAft>
                        <a:defRPr kumimoji="1" sz="3600">
                          <a:solidFill>
                            <a:schemeClr val="tx1"/>
                          </a:solidFill>
                          <a:latin typeface="Arial" pitchFamily="34" charset="0"/>
                          <a:ea typeface="新細明體" pitchFamily="18" charset="-120"/>
                        </a:defRPr>
                      </a:lvl9pPr>
                    </a:lstStyle>
                    <a:p>
                      <a:pPr marL="0" marR="0" lvl="0" indent="0" algn="just" defTabSz="912813" rtl="0" eaLnBrk="1" fontAlgn="base" latinLnBrk="0" hangingPunct="1">
                        <a:lnSpc>
                          <a:spcPct val="100000"/>
                        </a:lnSpc>
                        <a:spcBef>
                          <a:spcPct val="0"/>
                        </a:spcBef>
                        <a:spcAft>
                          <a:spcPct val="0"/>
                        </a:spcAft>
                        <a:buClrTx/>
                        <a:buSzTx/>
                        <a:buFontTx/>
                        <a:buNone/>
                        <a:tabLst/>
                      </a:pPr>
                      <a:endParaRPr kumimoji="0" lang="zh-TW" altLang="zh-TW" sz="2400" b="1" i="0" u="none" strike="noStrike" cap="none" normalizeH="0" baseline="0" dirty="0" smtClean="0">
                        <a:ln>
                          <a:noFill/>
                        </a:ln>
                        <a:solidFill>
                          <a:srgbClr val="000000"/>
                        </a:solidFill>
                        <a:effectLst/>
                        <a:latin typeface="微軟正黑體" pitchFamily="34" charset="-120"/>
                        <a:ea typeface="微軟正黑體" pitchFamily="34" charset="-120"/>
                        <a:cs typeface="Times New Roman" pitchFamily="18" charset="0"/>
                      </a:endParaRPr>
                    </a:p>
                  </a:txBody>
                  <a:tcPr marL="35564" marR="35564" marT="0" marB="0" anchor="ctr"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E1E1"/>
                    </a:solidFill>
                  </a:tcPr>
                </a:tc>
              </a:tr>
              <a:tr h="0">
                <a:tc vMerge="1">
                  <a:txBody>
                    <a:bodyPr/>
                    <a:lstStyle/>
                    <a:p>
                      <a:endParaRPr lang="zh-TW" altLang="en-US"/>
                    </a:p>
                  </a:txBody>
                  <a:tcPr/>
                </a:tc>
                <a:tc vMerge="1">
                  <a:txBody>
                    <a:bodyPr/>
                    <a:lstStyle/>
                    <a:p>
                      <a:endParaRPr lang="zh-TW" altLang="en-US"/>
                    </a:p>
                  </a:txBody>
                  <a:tcPr/>
                </a:tc>
                <a:tc vMerge="1">
                  <a:txBody>
                    <a:bodyPr/>
                    <a:lstStyle/>
                    <a:p>
                      <a:endParaRPr lang="zh-TW" altLang="en-US"/>
                    </a:p>
                  </a:txBody>
                  <a:tcPr/>
                </a:tc>
                <a:tc vMerge="1">
                  <a:txBody>
                    <a:bodyPr/>
                    <a:lstStyle/>
                    <a:p>
                      <a:endParaRPr lang="zh-TW" altLang="en-US"/>
                    </a:p>
                  </a:txBody>
                  <a:tcPr/>
                </a:tc>
                <a:tc vMerge="1">
                  <a:txBody>
                    <a:bodyPr/>
                    <a:lstStyle/>
                    <a:p>
                      <a:endParaRPr lang="zh-TW" altLang="en-US"/>
                    </a:p>
                  </a:txBody>
                  <a:tcPr/>
                </a:tc>
                <a:tc vMerge="1">
                  <a:txBody>
                    <a:bodyPr/>
                    <a:lstStyle/>
                    <a:p>
                      <a:endParaRPr lang="zh-TW" altLang="en-US"/>
                    </a:p>
                  </a:txBody>
                  <a:tcPr/>
                </a:tc>
                <a:tc vMerge="1">
                  <a:txBody>
                    <a:bodyPr/>
                    <a:lstStyle/>
                    <a:p>
                      <a:endParaRPr lang="zh-TW" altLang="en-US"/>
                    </a:p>
                  </a:txBody>
                  <a:tcPr/>
                </a:tc>
                <a:tc vMerge="1">
                  <a:txBody>
                    <a:bodyPr/>
                    <a:lstStyle/>
                    <a:p>
                      <a:endParaRPr lang="zh-TW" altLang="en-US"/>
                    </a:p>
                  </a:txBody>
                  <a:tcPr/>
                </a:tc>
                <a:tc vMerge="1">
                  <a:txBody>
                    <a:bodyPr/>
                    <a:lstStyle/>
                    <a:p>
                      <a:endParaRPr lang="zh-TW" altLang="en-US"/>
                    </a:p>
                  </a:txBody>
                  <a:tcPr/>
                </a:tc>
                <a:tc rowSpan="2">
                  <a:txBody>
                    <a:bodyPr/>
                    <a:lstStyle/>
                    <a:p>
                      <a:pPr marL="0" marR="0" lvl="0" indent="0" algn="ctr" defTabSz="912813" rtl="0" eaLnBrk="1" fontAlgn="base" latinLnBrk="0" hangingPunct="1">
                        <a:lnSpc>
                          <a:spcPct val="100000"/>
                        </a:lnSpc>
                        <a:spcBef>
                          <a:spcPct val="0"/>
                        </a:spcBef>
                        <a:spcAft>
                          <a:spcPct val="0"/>
                        </a:spcAft>
                        <a:buClrTx/>
                        <a:buSzTx/>
                        <a:buFontTx/>
                        <a:buNone/>
                        <a:tabLst/>
                        <a:defRPr/>
                      </a:pPr>
                      <a:r>
                        <a:rPr kumimoji="0" lang="zh-TW" altLang="zh-TW" sz="2400" b="0" i="0" u="none" strike="noStrike" cap="none" normalizeH="0" baseline="0" dirty="0" smtClean="0">
                          <a:ln>
                            <a:noFill/>
                          </a:ln>
                          <a:solidFill>
                            <a:srgbClr val="000000"/>
                          </a:solidFill>
                          <a:effectLst/>
                          <a:latin typeface="微軟正黑體" pitchFamily="34" charset="-120"/>
                          <a:ea typeface="微軟正黑體" pitchFamily="34" charset="-120"/>
                          <a:cs typeface="新細明體" pitchFamily="18" charset="-120"/>
                        </a:rPr>
                        <a:t>╳</a:t>
                      </a:r>
                      <a:endParaRPr kumimoji="0" lang="zh-TW" altLang="zh-TW" sz="2400" b="0" i="0" u="none" strike="noStrike" cap="none" normalizeH="0" baseline="0" dirty="0" smtClean="0">
                        <a:ln>
                          <a:noFill/>
                        </a:ln>
                        <a:solidFill>
                          <a:srgbClr val="000000"/>
                        </a:solidFill>
                        <a:effectLst/>
                        <a:latin typeface="微軟正黑體" pitchFamily="34" charset="-120"/>
                        <a:ea typeface="微軟正黑體" pitchFamily="34" charset="-120"/>
                        <a:cs typeface="Times New Roman" pitchFamily="18" charset="0"/>
                      </a:endParaRPr>
                    </a:p>
                  </a:txBody>
                  <a:tcPr marL="35564" marR="35564" marT="0" marB="0" anchor="ctr"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solidFill>
                      <a:srgbClr val="CECEEF"/>
                    </a:solidFill>
                  </a:tcPr>
                </a:tc>
                <a:tc rowSpan="2">
                  <a:txBody>
                    <a:bodyPr/>
                    <a:lstStyle/>
                    <a:p>
                      <a:pPr marL="0" marR="0" lvl="0" indent="0" algn="ctr" defTabSz="912813" rtl="0" eaLnBrk="1" fontAlgn="base" latinLnBrk="0" hangingPunct="1">
                        <a:lnSpc>
                          <a:spcPct val="100000"/>
                        </a:lnSpc>
                        <a:spcBef>
                          <a:spcPct val="0"/>
                        </a:spcBef>
                        <a:spcAft>
                          <a:spcPct val="0"/>
                        </a:spcAft>
                        <a:buClrTx/>
                        <a:buSzTx/>
                        <a:buFontTx/>
                        <a:buNone/>
                        <a:tabLst/>
                        <a:defRPr/>
                      </a:pPr>
                      <a:r>
                        <a:rPr kumimoji="0" lang="en-US" altLang="zh-TW" sz="2400" b="0" i="0" u="none" strike="noStrike" cap="none" normalizeH="0" baseline="0" dirty="0" smtClean="0">
                          <a:ln>
                            <a:noFill/>
                          </a:ln>
                          <a:solidFill>
                            <a:srgbClr val="000000"/>
                          </a:solidFill>
                          <a:effectLst/>
                          <a:latin typeface="微軟正黑體" pitchFamily="34" charset="-120"/>
                          <a:ea typeface="微軟正黑體" pitchFamily="34" charset="-120"/>
                          <a:cs typeface="Times New Roman" pitchFamily="18" charset="0"/>
                        </a:rPr>
                        <a:t>○*</a:t>
                      </a:r>
                      <a:endParaRPr kumimoji="0" lang="zh-TW" altLang="zh-TW" sz="2400" b="0" i="0" u="none" strike="noStrike" cap="none" normalizeH="0" baseline="0" dirty="0" smtClean="0">
                        <a:ln>
                          <a:noFill/>
                        </a:ln>
                        <a:solidFill>
                          <a:srgbClr val="000000"/>
                        </a:solidFill>
                        <a:effectLst/>
                        <a:latin typeface="微軟正黑體" pitchFamily="34" charset="-120"/>
                        <a:ea typeface="微軟正黑體" pitchFamily="34" charset="-120"/>
                        <a:cs typeface="Times New Roman" pitchFamily="18" charset="0"/>
                      </a:endParaRPr>
                    </a:p>
                  </a:txBody>
                  <a:tcPr marL="35564" marR="35564" marT="0" marB="0" anchor="ctr"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solidFill>
                      <a:srgbClr val="CECEEF"/>
                    </a:solidFill>
                  </a:tcPr>
                </a:tc>
                <a:tc vMerge="1">
                  <a:txBody>
                    <a:bodyPr/>
                    <a:lstStyle/>
                    <a:p>
                      <a:endParaRPr lang="zh-TW" altLang="en-US"/>
                    </a:p>
                  </a:txBody>
                  <a:tcPr/>
                </a:tc>
                <a:tc vMerge="1">
                  <a:txBody>
                    <a:bodyPr/>
                    <a:lstStyle/>
                    <a:p>
                      <a:endParaRPr lang="zh-TW" altLang="en-US"/>
                    </a:p>
                  </a:txBody>
                  <a:tcPr/>
                </a:tc>
                <a:tc rowSpan="2">
                  <a:txBody>
                    <a:bodyPr/>
                    <a:lstStyle/>
                    <a:p>
                      <a:pPr marL="0" marR="0" lvl="0" indent="0" algn="just" defTabSz="912813" rtl="0" eaLnBrk="1" fontAlgn="base" latinLnBrk="0" hangingPunct="1">
                        <a:lnSpc>
                          <a:spcPct val="100000"/>
                        </a:lnSpc>
                        <a:spcBef>
                          <a:spcPct val="0"/>
                        </a:spcBef>
                        <a:spcAft>
                          <a:spcPct val="0"/>
                        </a:spcAft>
                        <a:buClrTx/>
                        <a:buSzTx/>
                        <a:buFontTx/>
                        <a:buNone/>
                        <a:tabLst/>
                      </a:pPr>
                      <a:r>
                        <a:rPr kumimoji="0" lang="zh-TW" altLang="zh-TW" sz="2400" b="1" i="0" u="none" strike="noStrike" cap="none" normalizeH="0" baseline="0" dirty="0" smtClean="0">
                          <a:ln>
                            <a:noFill/>
                          </a:ln>
                          <a:solidFill>
                            <a:srgbClr val="000000"/>
                          </a:solidFill>
                          <a:effectLst/>
                          <a:latin typeface="微軟正黑體" pitchFamily="34" charset="-120"/>
                          <a:ea typeface="微軟正黑體" pitchFamily="34" charset="-120"/>
                          <a:cs typeface="Times New Roman" pitchFamily="18" charset="0"/>
                        </a:rPr>
                        <a:t>限於原依該休閒農業設施興辦事業計畫變更編定之特定目的事業用地</a:t>
                      </a:r>
                      <a:r>
                        <a:rPr kumimoji="0" lang="zh-TW" altLang="en-US" sz="2400" b="1" i="0" u="none" strike="noStrike" cap="none" normalizeH="0" baseline="0" dirty="0" smtClean="0">
                          <a:ln>
                            <a:noFill/>
                          </a:ln>
                          <a:solidFill>
                            <a:srgbClr val="000000"/>
                          </a:solidFill>
                          <a:effectLst/>
                          <a:latin typeface="微軟正黑體" pitchFamily="34" charset="-120"/>
                          <a:ea typeface="微軟正黑體" pitchFamily="34" charset="-120"/>
                          <a:cs typeface="Times New Roman" pitchFamily="18" charset="0"/>
                        </a:rPr>
                        <a:t>。</a:t>
                      </a:r>
                      <a:endParaRPr kumimoji="0" lang="zh-TW" altLang="zh-TW" sz="2400" b="1" i="0" u="none" strike="noStrike" cap="none" normalizeH="0" baseline="0" dirty="0" smtClean="0">
                        <a:ln>
                          <a:noFill/>
                        </a:ln>
                        <a:solidFill>
                          <a:srgbClr val="000000"/>
                        </a:solidFill>
                        <a:effectLst/>
                        <a:latin typeface="微軟正黑體" pitchFamily="34" charset="-120"/>
                        <a:ea typeface="微軟正黑體" pitchFamily="34" charset="-120"/>
                        <a:cs typeface="Times New Roman" pitchFamily="18" charset="0"/>
                      </a:endParaRPr>
                    </a:p>
                  </a:txBody>
                  <a:tcPr marL="35564" marR="35564" marT="0" marB="0" anchor="ctr"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ECEEF"/>
                    </a:solidFill>
                  </a:tcPr>
                </a:tc>
              </a:tr>
              <a:tr h="893275">
                <a:tc rowSpan="4">
                  <a:txBody>
                    <a:bodyPr/>
                    <a:lstStyle>
                      <a:lvl1pPr defTabSz="912813">
                        <a:spcBef>
                          <a:spcPct val="20000"/>
                        </a:spcBef>
                        <a:defRPr kumimoji="1" sz="5800">
                          <a:solidFill>
                            <a:schemeClr val="tx1"/>
                          </a:solidFill>
                          <a:latin typeface="Arial" pitchFamily="34" charset="0"/>
                          <a:ea typeface="新細明體" pitchFamily="18" charset="-120"/>
                        </a:defRPr>
                      </a:lvl1pPr>
                      <a:lvl2pPr defTabSz="912813">
                        <a:spcBef>
                          <a:spcPct val="20000"/>
                        </a:spcBef>
                        <a:defRPr kumimoji="1" sz="5000">
                          <a:solidFill>
                            <a:schemeClr val="tx1"/>
                          </a:solidFill>
                          <a:latin typeface="Arial" pitchFamily="34" charset="0"/>
                          <a:ea typeface="新細明體" pitchFamily="18" charset="-120"/>
                        </a:defRPr>
                      </a:lvl2pPr>
                      <a:lvl3pPr defTabSz="912813">
                        <a:spcBef>
                          <a:spcPct val="20000"/>
                        </a:spcBef>
                        <a:defRPr kumimoji="1" sz="4400">
                          <a:solidFill>
                            <a:schemeClr val="tx1"/>
                          </a:solidFill>
                          <a:latin typeface="Arial" pitchFamily="34" charset="0"/>
                          <a:ea typeface="新細明體" pitchFamily="18" charset="-120"/>
                        </a:defRPr>
                      </a:lvl3pPr>
                      <a:lvl4pPr defTabSz="912813">
                        <a:spcBef>
                          <a:spcPct val="20000"/>
                        </a:spcBef>
                        <a:defRPr kumimoji="1" sz="3600">
                          <a:solidFill>
                            <a:schemeClr val="tx1"/>
                          </a:solidFill>
                          <a:latin typeface="Arial" pitchFamily="34" charset="0"/>
                          <a:ea typeface="新細明體" pitchFamily="18" charset="-120"/>
                        </a:defRPr>
                      </a:lvl4pPr>
                      <a:lvl5pPr defTabSz="912813">
                        <a:spcBef>
                          <a:spcPct val="20000"/>
                        </a:spcBef>
                        <a:defRPr kumimoji="1" sz="3600">
                          <a:solidFill>
                            <a:schemeClr val="tx1"/>
                          </a:solidFill>
                          <a:latin typeface="Arial" pitchFamily="34" charset="0"/>
                          <a:ea typeface="新細明體" pitchFamily="18" charset="-120"/>
                        </a:defRPr>
                      </a:lvl5pPr>
                      <a:lvl6pPr marL="2282825" indent="3175" defTabSz="912813" eaLnBrk="0" fontAlgn="base" hangingPunct="0">
                        <a:spcBef>
                          <a:spcPct val="20000"/>
                        </a:spcBef>
                        <a:spcAft>
                          <a:spcPct val="0"/>
                        </a:spcAft>
                        <a:defRPr kumimoji="1" sz="3600">
                          <a:solidFill>
                            <a:schemeClr val="tx1"/>
                          </a:solidFill>
                          <a:latin typeface="Arial" pitchFamily="34" charset="0"/>
                          <a:ea typeface="新細明體" pitchFamily="18" charset="-120"/>
                        </a:defRPr>
                      </a:lvl6pPr>
                      <a:lvl7pPr marL="2740025" indent="3175" defTabSz="912813" eaLnBrk="0" fontAlgn="base" hangingPunct="0">
                        <a:spcBef>
                          <a:spcPct val="20000"/>
                        </a:spcBef>
                        <a:spcAft>
                          <a:spcPct val="0"/>
                        </a:spcAft>
                        <a:defRPr kumimoji="1" sz="3600">
                          <a:solidFill>
                            <a:schemeClr val="tx1"/>
                          </a:solidFill>
                          <a:latin typeface="Arial" pitchFamily="34" charset="0"/>
                          <a:ea typeface="新細明體" pitchFamily="18" charset="-120"/>
                        </a:defRPr>
                      </a:lvl7pPr>
                      <a:lvl8pPr marL="3197225" indent="3175" defTabSz="912813" eaLnBrk="0" fontAlgn="base" hangingPunct="0">
                        <a:spcBef>
                          <a:spcPct val="20000"/>
                        </a:spcBef>
                        <a:spcAft>
                          <a:spcPct val="0"/>
                        </a:spcAft>
                        <a:defRPr kumimoji="1" sz="3600">
                          <a:solidFill>
                            <a:schemeClr val="tx1"/>
                          </a:solidFill>
                          <a:latin typeface="Arial" pitchFamily="34" charset="0"/>
                          <a:ea typeface="新細明體" pitchFamily="18" charset="-120"/>
                        </a:defRPr>
                      </a:lvl8pPr>
                      <a:lvl9pPr marL="3654425" indent="3175" defTabSz="912813" eaLnBrk="0" fontAlgn="base" hangingPunct="0">
                        <a:spcBef>
                          <a:spcPct val="20000"/>
                        </a:spcBef>
                        <a:spcAft>
                          <a:spcPct val="0"/>
                        </a:spcAft>
                        <a:defRPr kumimoji="1" sz="3600">
                          <a:solidFill>
                            <a:schemeClr val="tx1"/>
                          </a:solidFill>
                          <a:latin typeface="Arial" pitchFamily="34" charset="0"/>
                          <a:ea typeface="新細明體" pitchFamily="18" charset="-120"/>
                        </a:defRPr>
                      </a:lvl9pPr>
                    </a:lstStyle>
                    <a:p>
                      <a:pPr marL="0" marR="0" lvl="0" indent="0" algn="ctr" defTabSz="912813" rtl="0" eaLnBrk="1" fontAlgn="base" latinLnBrk="0" hangingPunct="1">
                        <a:lnSpc>
                          <a:spcPct val="100000"/>
                        </a:lnSpc>
                        <a:spcBef>
                          <a:spcPct val="0"/>
                        </a:spcBef>
                        <a:spcAft>
                          <a:spcPct val="0"/>
                        </a:spcAft>
                        <a:buClrTx/>
                        <a:buSzTx/>
                        <a:buFontTx/>
                        <a:buNone/>
                        <a:tabLst/>
                      </a:pPr>
                      <a:r>
                        <a:rPr kumimoji="0" lang="en-US" altLang="zh-TW" sz="2400" b="1" i="0" u="none" strike="noStrike" cap="none" normalizeH="0" baseline="0" dirty="0" smtClean="0">
                          <a:ln>
                            <a:noFill/>
                          </a:ln>
                          <a:solidFill>
                            <a:srgbClr val="000000"/>
                          </a:solidFill>
                          <a:effectLst/>
                          <a:latin typeface="微軟正黑體" pitchFamily="34" charset="-120"/>
                          <a:ea typeface="微軟正黑體" pitchFamily="34" charset="-120"/>
                          <a:cs typeface="Times New Roman" pitchFamily="18" charset="0"/>
                        </a:rPr>
                        <a:t>16</a:t>
                      </a:r>
                      <a:endParaRPr kumimoji="0" lang="zh-TW" altLang="zh-TW" sz="2400" b="1" i="0" u="none" strike="noStrike" cap="none" normalizeH="0" baseline="0" dirty="0" smtClean="0">
                        <a:ln>
                          <a:noFill/>
                        </a:ln>
                        <a:solidFill>
                          <a:srgbClr val="000000"/>
                        </a:solidFill>
                        <a:effectLst/>
                        <a:latin typeface="微軟正黑體" pitchFamily="34" charset="-120"/>
                        <a:ea typeface="微軟正黑體" pitchFamily="34" charset="-120"/>
                        <a:cs typeface="Times New Roman" pitchFamily="18" charset="0"/>
                      </a:endParaRPr>
                    </a:p>
                  </a:txBody>
                  <a:tcPr marL="35564" marR="35564" marT="0" marB="0" anchor="ctr"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ECEEF"/>
                    </a:solidFill>
                  </a:tcPr>
                </a:tc>
                <a:tc rowSpan="4">
                  <a:txBody>
                    <a:bodyPr/>
                    <a:lstStyle>
                      <a:lvl1pPr defTabSz="912813">
                        <a:spcBef>
                          <a:spcPct val="20000"/>
                        </a:spcBef>
                        <a:defRPr kumimoji="1" sz="5800">
                          <a:solidFill>
                            <a:schemeClr val="tx1"/>
                          </a:solidFill>
                          <a:latin typeface="Arial" pitchFamily="34" charset="0"/>
                          <a:ea typeface="新細明體" pitchFamily="18" charset="-120"/>
                        </a:defRPr>
                      </a:lvl1pPr>
                      <a:lvl2pPr defTabSz="912813">
                        <a:spcBef>
                          <a:spcPct val="20000"/>
                        </a:spcBef>
                        <a:defRPr kumimoji="1" sz="5000">
                          <a:solidFill>
                            <a:schemeClr val="tx1"/>
                          </a:solidFill>
                          <a:latin typeface="Arial" pitchFamily="34" charset="0"/>
                          <a:ea typeface="新細明體" pitchFamily="18" charset="-120"/>
                        </a:defRPr>
                      </a:lvl2pPr>
                      <a:lvl3pPr defTabSz="912813">
                        <a:spcBef>
                          <a:spcPct val="20000"/>
                        </a:spcBef>
                        <a:defRPr kumimoji="1" sz="4400">
                          <a:solidFill>
                            <a:schemeClr val="tx1"/>
                          </a:solidFill>
                          <a:latin typeface="Arial" pitchFamily="34" charset="0"/>
                          <a:ea typeface="新細明體" pitchFamily="18" charset="-120"/>
                        </a:defRPr>
                      </a:lvl3pPr>
                      <a:lvl4pPr defTabSz="912813">
                        <a:spcBef>
                          <a:spcPct val="20000"/>
                        </a:spcBef>
                        <a:defRPr kumimoji="1" sz="3600">
                          <a:solidFill>
                            <a:schemeClr val="tx1"/>
                          </a:solidFill>
                          <a:latin typeface="Arial" pitchFamily="34" charset="0"/>
                          <a:ea typeface="新細明體" pitchFamily="18" charset="-120"/>
                        </a:defRPr>
                      </a:lvl4pPr>
                      <a:lvl5pPr defTabSz="912813">
                        <a:spcBef>
                          <a:spcPct val="20000"/>
                        </a:spcBef>
                        <a:defRPr kumimoji="1" sz="3600">
                          <a:solidFill>
                            <a:schemeClr val="tx1"/>
                          </a:solidFill>
                          <a:latin typeface="Arial" pitchFamily="34" charset="0"/>
                          <a:ea typeface="新細明體" pitchFamily="18" charset="-120"/>
                        </a:defRPr>
                      </a:lvl5pPr>
                      <a:lvl6pPr marL="2282825" indent="3175" defTabSz="912813" eaLnBrk="0" fontAlgn="base" hangingPunct="0">
                        <a:spcBef>
                          <a:spcPct val="20000"/>
                        </a:spcBef>
                        <a:spcAft>
                          <a:spcPct val="0"/>
                        </a:spcAft>
                        <a:defRPr kumimoji="1" sz="3600">
                          <a:solidFill>
                            <a:schemeClr val="tx1"/>
                          </a:solidFill>
                          <a:latin typeface="Arial" pitchFamily="34" charset="0"/>
                          <a:ea typeface="新細明體" pitchFamily="18" charset="-120"/>
                        </a:defRPr>
                      </a:lvl6pPr>
                      <a:lvl7pPr marL="2740025" indent="3175" defTabSz="912813" eaLnBrk="0" fontAlgn="base" hangingPunct="0">
                        <a:spcBef>
                          <a:spcPct val="20000"/>
                        </a:spcBef>
                        <a:spcAft>
                          <a:spcPct val="0"/>
                        </a:spcAft>
                        <a:defRPr kumimoji="1" sz="3600">
                          <a:solidFill>
                            <a:schemeClr val="tx1"/>
                          </a:solidFill>
                          <a:latin typeface="Arial" pitchFamily="34" charset="0"/>
                          <a:ea typeface="新細明體" pitchFamily="18" charset="-120"/>
                        </a:defRPr>
                      </a:lvl7pPr>
                      <a:lvl8pPr marL="3197225" indent="3175" defTabSz="912813" eaLnBrk="0" fontAlgn="base" hangingPunct="0">
                        <a:spcBef>
                          <a:spcPct val="20000"/>
                        </a:spcBef>
                        <a:spcAft>
                          <a:spcPct val="0"/>
                        </a:spcAft>
                        <a:defRPr kumimoji="1" sz="3600">
                          <a:solidFill>
                            <a:schemeClr val="tx1"/>
                          </a:solidFill>
                          <a:latin typeface="Arial" pitchFamily="34" charset="0"/>
                          <a:ea typeface="新細明體" pitchFamily="18" charset="-120"/>
                        </a:defRPr>
                      </a:lvl8pPr>
                      <a:lvl9pPr marL="3654425" indent="3175" defTabSz="912813" eaLnBrk="0" fontAlgn="base" hangingPunct="0">
                        <a:spcBef>
                          <a:spcPct val="20000"/>
                        </a:spcBef>
                        <a:spcAft>
                          <a:spcPct val="0"/>
                        </a:spcAft>
                        <a:defRPr kumimoji="1" sz="3600">
                          <a:solidFill>
                            <a:schemeClr val="tx1"/>
                          </a:solidFill>
                          <a:latin typeface="Arial" pitchFamily="34" charset="0"/>
                          <a:ea typeface="新細明體" pitchFamily="18" charset="-120"/>
                        </a:defRPr>
                      </a:lvl9pPr>
                    </a:lstStyle>
                    <a:p>
                      <a:pPr marL="0" marR="0" lvl="0" indent="0" algn="ctr" defTabSz="912813" rtl="0" eaLnBrk="1" fontAlgn="base" latinLnBrk="0" hangingPunct="1">
                        <a:lnSpc>
                          <a:spcPct val="100000"/>
                        </a:lnSpc>
                        <a:spcBef>
                          <a:spcPct val="0"/>
                        </a:spcBef>
                        <a:spcAft>
                          <a:spcPct val="0"/>
                        </a:spcAft>
                        <a:buClrTx/>
                        <a:buSzTx/>
                        <a:buFontTx/>
                        <a:buNone/>
                        <a:tabLst/>
                      </a:pPr>
                      <a:r>
                        <a:rPr kumimoji="0" lang="zh-TW" altLang="en-US" sz="2400" b="1" i="0" u="none" strike="noStrike" cap="none" normalizeH="0" baseline="0" dirty="0" smtClean="0">
                          <a:ln>
                            <a:noFill/>
                          </a:ln>
                          <a:solidFill>
                            <a:srgbClr val="000000"/>
                          </a:solidFill>
                          <a:effectLst/>
                          <a:latin typeface="微軟正黑體" pitchFamily="34" charset="-120"/>
                          <a:ea typeface="微軟正黑體" pitchFamily="34" charset="-120"/>
                          <a:cs typeface="Times New Roman" pitchFamily="18" charset="0"/>
                        </a:rPr>
                        <a:t>休閒農業設施</a:t>
                      </a:r>
                    </a:p>
                  </a:txBody>
                  <a:tcPr marL="35564" marR="35564" marT="0" marB="0" anchor="ctr"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ECEEF"/>
                    </a:solidFill>
                  </a:tcPr>
                </a:tc>
                <a:tc>
                  <a:txBody>
                    <a:bodyPr/>
                    <a:lstStyle/>
                    <a:p>
                      <a:pPr marL="0" marR="0" lvl="0" indent="0" algn="l" defTabSz="912813" rtl="0" eaLnBrk="1" fontAlgn="base" latinLnBrk="0" hangingPunct="1">
                        <a:lnSpc>
                          <a:spcPct val="100000"/>
                        </a:lnSpc>
                        <a:spcBef>
                          <a:spcPct val="0"/>
                        </a:spcBef>
                        <a:spcAft>
                          <a:spcPct val="0"/>
                        </a:spcAft>
                        <a:buClrTx/>
                        <a:buSzTx/>
                        <a:buFontTx/>
                        <a:buNone/>
                        <a:tabLst/>
                        <a:defRPr/>
                      </a:pPr>
                      <a:r>
                        <a:rPr kumimoji="0" lang="zh-TW" altLang="en-US" sz="2400" b="1" i="0" u="none" strike="noStrike" cap="none" normalizeH="0" baseline="0" smtClean="0">
                          <a:ln>
                            <a:noFill/>
                          </a:ln>
                          <a:solidFill>
                            <a:srgbClr val="000000"/>
                          </a:solidFill>
                          <a:effectLst/>
                          <a:latin typeface="微軟正黑體" pitchFamily="34" charset="-120"/>
                          <a:ea typeface="微軟正黑體" pitchFamily="34" charset="-120"/>
                          <a:cs typeface="Times New Roman" pitchFamily="18" charset="0"/>
                        </a:rPr>
                        <a:t>休閒農業遊憩設施</a:t>
                      </a:r>
                      <a:endParaRPr kumimoji="0" lang="zh-TW" altLang="zh-TW" sz="2400" b="1" i="0" u="none" strike="noStrike" cap="none" normalizeH="0" baseline="0" smtClean="0">
                        <a:ln>
                          <a:noFill/>
                        </a:ln>
                        <a:solidFill>
                          <a:srgbClr val="000000"/>
                        </a:solidFill>
                        <a:effectLst/>
                        <a:latin typeface="微軟正黑體" pitchFamily="34" charset="-120"/>
                        <a:ea typeface="微軟正黑體" pitchFamily="34" charset="-120"/>
                        <a:cs typeface="Times New Roman" pitchFamily="18" charset="0"/>
                      </a:endParaRPr>
                    </a:p>
                  </a:txBody>
                  <a:tcPr marL="33006" marR="33006" marT="0" marB="0" anchor="ctr"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solidFill>
                      <a:srgbClr val="CECEEF"/>
                    </a:solidFill>
                  </a:tcPr>
                </a:tc>
                <a:tc>
                  <a:txBody>
                    <a:bodyPr/>
                    <a:lstStyle/>
                    <a:p>
                      <a:pPr marL="0" marR="0" lvl="0" indent="0" algn="ctr" defTabSz="912813" rtl="0" eaLnBrk="1" fontAlgn="base" latinLnBrk="0" hangingPunct="1">
                        <a:lnSpc>
                          <a:spcPct val="100000"/>
                        </a:lnSpc>
                        <a:spcBef>
                          <a:spcPct val="0"/>
                        </a:spcBef>
                        <a:spcAft>
                          <a:spcPct val="0"/>
                        </a:spcAft>
                        <a:buClrTx/>
                        <a:buSzTx/>
                        <a:buFontTx/>
                        <a:buNone/>
                        <a:tabLst/>
                        <a:defRPr/>
                      </a:pPr>
                      <a:r>
                        <a:rPr kumimoji="0" lang="en-US" altLang="zh-TW" sz="2400" b="0" i="0" u="none" strike="noStrike" cap="none" normalizeH="0" baseline="0" dirty="0" smtClean="0">
                          <a:ln>
                            <a:noFill/>
                          </a:ln>
                          <a:solidFill>
                            <a:srgbClr val="000000"/>
                          </a:solidFill>
                          <a:effectLst/>
                          <a:latin typeface="微軟正黑體" pitchFamily="34" charset="-120"/>
                          <a:ea typeface="微軟正黑體" pitchFamily="34" charset="-120"/>
                          <a:cs typeface="Times New Roman" pitchFamily="18" charset="0"/>
                        </a:rPr>
                        <a:t>○*</a:t>
                      </a:r>
                      <a:endParaRPr kumimoji="0" lang="zh-TW" altLang="zh-TW" sz="2400" b="0" i="0" u="none" strike="noStrike" cap="none" normalizeH="0" baseline="0" dirty="0" smtClean="0">
                        <a:ln>
                          <a:noFill/>
                        </a:ln>
                        <a:solidFill>
                          <a:srgbClr val="000000"/>
                        </a:solidFill>
                        <a:effectLst/>
                        <a:latin typeface="微軟正黑體" pitchFamily="34" charset="-120"/>
                        <a:ea typeface="微軟正黑體" pitchFamily="34" charset="-120"/>
                        <a:cs typeface="Times New Roman" pitchFamily="18" charset="0"/>
                      </a:endParaRPr>
                    </a:p>
                  </a:txBody>
                  <a:tcPr marL="35564" marR="35564" marT="0" marB="0" anchor="ctr"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solidFill>
                      <a:srgbClr val="CECEEF"/>
                    </a:solidFill>
                  </a:tcPr>
                </a:tc>
                <a:tc>
                  <a:txBody>
                    <a:bodyPr/>
                    <a:lstStyle/>
                    <a:p>
                      <a:pPr marL="0" marR="0" lvl="0" indent="0" algn="ctr" defTabSz="912813" rtl="0" eaLnBrk="1" fontAlgn="base" latinLnBrk="0" hangingPunct="1">
                        <a:lnSpc>
                          <a:spcPct val="100000"/>
                        </a:lnSpc>
                        <a:spcBef>
                          <a:spcPct val="0"/>
                        </a:spcBef>
                        <a:spcAft>
                          <a:spcPct val="0"/>
                        </a:spcAft>
                        <a:buClrTx/>
                        <a:buSzTx/>
                        <a:buFontTx/>
                        <a:buNone/>
                        <a:tabLst/>
                        <a:defRPr/>
                      </a:pPr>
                      <a:r>
                        <a:rPr kumimoji="0" lang="en-US" altLang="zh-TW" sz="2400" b="0" i="0" u="none" strike="noStrike" cap="none" normalizeH="0" baseline="0" dirty="0" smtClean="0">
                          <a:ln>
                            <a:noFill/>
                          </a:ln>
                          <a:solidFill>
                            <a:srgbClr val="000000"/>
                          </a:solidFill>
                          <a:effectLst/>
                          <a:latin typeface="微軟正黑體" pitchFamily="34" charset="-120"/>
                          <a:ea typeface="微軟正黑體" pitchFamily="34" charset="-120"/>
                          <a:cs typeface="Times New Roman" pitchFamily="18" charset="0"/>
                        </a:rPr>
                        <a:t>○</a:t>
                      </a:r>
                      <a:endParaRPr kumimoji="0" lang="zh-TW" altLang="zh-TW" sz="2400" b="0" i="0" u="none" strike="noStrike" cap="none" normalizeH="0" baseline="0" dirty="0" smtClean="0">
                        <a:ln>
                          <a:noFill/>
                        </a:ln>
                        <a:solidFill>
                          <a:srgbClr val="000000"/>
                        </a:solidFill>
                        <a:effectLst/>
                        <a:latin typeface="微軟正黑體" pitchFamily="34" charset="-120"/>
                        <a:ea typeface="微軟正黑體" pitchFamily="34" charset="-120"/>
                        <a:cs typeface="Times New Roman" pitchFamily="18" charset="0"/>
                      </a:endParaRPr>
                    </a:p>
                  </a:txBody>
                  <a:tcPr marL="35564" marR="35564" marT="0" marB="0" anchor="ctr"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solidFill>
                      <a:srgbClr val="CECEEF"/>
                    </a:solidFill>
                  </a:tcPr>
                </a:tc>
                <a:tc>
                  <a:txBody>
                    <a:bodyPr/>
                    <a:lstStyle/>
                    <a:p>
                      <a:pPr marL="0" marR="0" lvl="0" indent="0" algn="ctr" defTabSz="912813" rtl="0" eaLnBrk="1" fontAlgn="base" latinLnBrk="0" hangingPunct="1">
                        <a:lnSpc>
                          <a:spcPct val="100000"/>
                        </a:lnSpc>
                        <a:spcBef>
                          <a:spcPct val="0"/>
                        </a:spcBef>
                        <a:spcAft>
                          <a:spcPct val="0"/>
                        </a:spcAft>
                        <a:buClrTx/>
                        <a:buSzTx/>
                        <a:buFontTx/>
                        <a:buNone/>
                        <a:tabLst/>
                        <a:defRPr/>
                      </a:pPr>
                      <a:r>
                        <a:rPr kumimoji="0" lang="en-US" altLang="zh-TW" sz="2400" b="0" i="0" u="none" strike="noStrike" cap="none" normalizeH="0" baseline="0" dirty="0" smtClean="0">
                          <a:ln>
                            <a:noFill/>
                          </a:ln>
                          <a:solidFill>
                            <a:srgbClr val="000000"/>
                          </a:solidFill>
                          <a:effectLst/>
                          <a:latin typeface="微軟正黑體" pitchFamily="34" charset="-120"/>
                          <a:ea typeface="微軟正黑體" pitchFamily="34" charset="-120"/>
                          <a:cs typeface="Times New Roman" pitchFamily="18" charset="0"/>
                        </a:rPr>
                        <a:t>○</a:t>
                      </a:r>
                      <a:endParaRPr kumimoji="0" lang="zh-TW" altLang="zh-TW" sz="2400" b="0" i="0" u="none" strike="noStrike" cap="none" normalizeH="0" baseline="0" dirty="0" smtClean="0">
                        <a:ln>
                          <a:noFill/>
                        </a:ln>
                        <a:solidFill>
                          <a:srgbClr val="000000"/>
                        </a:solidFill>
                        <a:effectLst/>
                        <a:latin typeface="微軟正黑體" pitchFamily="34" charset="-120"/>
                        <a:ea typeface="微軟正黑體" pitchFamily="34" charset="-120"/>
                        <a:cs typeface="Times New Roman" pitchFamily="18" charset="0"/>
                      </a:endParaRPr>
                    </a:p>
                  </a:txBody>
                  <a:tcPr marL="35564" marR="35564" marT="0" marB="0" anchor="ctr"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solidFill>
                      <a:srgbClr val="CECEEF"/>
                    </a:solidFill>
                  </a:tcPr>
                </a:tc>
                <a:tc>
                  <a:txBody>
                    <a:bodyPr/>
                    <a:lstStyle/>
                    <a:p>
                      <a:pPr marL="0" marR="0" lvl="0" indent="0" algn="ctr" defTabSz="912813" rtl="0" eaLnBrk="1" fontAlgn="base" latinLnBrk="0" hangingPunct="1">
                        <a:lnSpc>
                          <a:spcPct val="100000"/>
                        </a:lnSpc>
                        <a:spcBef>
                          <a:spcPct val="0"/>
                        </a:spcBef>
                        <a:spcAft>
                          <a:spcPct val="0"/>
                        </a:spcAft>
                        <a:buClrTx/>
                        <a:buSzTx/>
                        <a:buFontTx/>
                        <a:buNone/>
                        <a:tabLst/>
                      </a:pPr>
                      <a:r>
                        <a:rPr kumimoji="0" lang="en-US" altLang="zh-TW" sz="2400" b="0" i="0" u="none" strike="noStrike" cap="none" normalizeH="0" baseline="0" dirty="0" smtClean="0">
                          <a:ln>
                            <a:noFill/>
                          </a:ln>
                          <a:solidFill>
                            <a:srgbClr val="000000"/>
                          </a:solidFill>
                          <a:effectLst/>
                          <a:latin typeface="微軟正黑體" pitchFamily="34" charset="-120"/>
                          <a:ea typeface="微軟正黑體" pitchFamily="34" charset="-120"/>
                          <a:cs typeface="Times New Roman" pitchFamily="18" charset="0"/>
                        </a:rPr>
                        <a:t>●</a:t>
                      </a:r>
                      <a:endParaRPr kumimoji="0" lang="zh-TW" altLang="zh-TW" sz="2400" b="0" i="0" u="none" strike="noStrike" cap="none" normalizeH="0" baseline="0" dirty="0" smtClean="0">
                        <a:ln>
                          <a:noFill/>
                        </a:ln>
                        <a:solidFill>
                          <a:srgbClr val="000000"/>
                        </a:solidFill>
                        <a:effectLst/>
                        <a:latin typeface="微軟正黑體" pitchFamily="34" charset="-120"/>
                        <a:ea typeface="微軟正黑體" pitchFamily="34" charset="-120"/>
                        <a:cs typeface="Times New Roman" pitchFamily="18" charset="0"/>
                      </a:endParaRPr>
                    </a:p>
                  </a:txBody>
                  <a:tcPr marL="35564" marR="35564" marT="0" marB="0" anchor="ctr"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solidFill>
                      <a:srgbClr val="CECEEF"/>
                    </a:solidFill>
                  </a:tcPr>
                </a:tc>
                <a:tc>
                  <a:txBody>
                    <a:bodyPr/>
                    <a:lstStyle/>
                    <a:p>
                      <a:pPr marL="0" marR="0" lvl="0" indent="0" algn="ctr" defTabSz="912813" rtl="0" eaLnBrk="1" fontAlgn="base" latinLnBrk="0" hangingPunct="1">
                        <a:lnSpc>
                          <a:spcPct val="100000"/>
                        </a:lnSpc>
                        <a:spcBef>
                          <a:spcPct val="0"/>
                        </a:spcBef>
                        <a:spcAft>
                          <a:spcPct val="0"/>
                        </a:spcAft>
                        <a:buClrTx/>
                        <a:buSzTx/>
                        <a:buFontTx/>
                        <a:buNone/>
                        <a:tabLst/>
                        <a:defRPr/>
                      </a:pPr>
                      <a:r>
                        <a:rPr kumimoji="0" lang="en-US" altLang="zh-TW" sz="2400" b="0" i="0" u="none" strike="noStrike" cap="none" normalizeH="0" baseline="0" dirty="0" smtClean="0">
                          <a:ln>
                            <a:noFill/>
                          </a:ln>
                          <a:solidFill>
                            <a:srgbClr val="000000"/>
                          </a:solidFill>
                          <a:effectLst/>
                          <a:latin typeface="微軟正黑體" pitchFamily="34" charset="-120"/>
                          <a:ea typeface="微軟正黑體" pitchFamily="34" charset="-120"/>
                          <a:cs typeface="Times New Roman" pitchFamily="18" charset="0"/>
                        </a:rPr>
                        <a:t>○</a:t>
                      </a:r>
                      <a:endParaRPr kumimoji="0" lang="zh-TW" altLang="zh-TW" sz="2400" b="0" i="0" u="none" strike="noStrike" cap="none" normalizeH="0" baseline="0" dirty="0" smtClean="0">
                        <a:ln>
                          <a:noFill/>
                        </a:ln>
                        <a:solidFill>
                          <a:srgbClr val="000000"/>
                        </a:solidFill>
                        <a:effectLst/>
                        <a:latin typeface="微軟正黑體" pitchFamily="34" charset="-120"/>
                        <a:ea typeface="微軟正黑體" pitchFamily="34" charset="-120"/>
                        <a:cs typeface="Times New Roman" pitchFamily="18" charset="0"/>
                      </a:endParaRPr>
                    </a:p>
                  </a:txBody>
                  <a:tcPr marL="35564" marR="35564" marT="0" marB="0" anchor="ctr"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solidFill>
                      <a:srgbClr val="CECEEF"/>
                    </a:solidFill>
                  </a:tcPr>
                </a:tc>
                <a:tc vMerge="1">
                  <a:txBody>
                    <a:bodyPr/>
                    <a:lstStyle/>
                    <a:p>
                      <a:endParaRPr lang="zh-TW" altLang="en-US"/>
                    </a:p>
                  </a:txBody>
                  <a:tcPr/>
                </a:tc>
                <a:tc vMerge="1">
                  <a:txBody>
                    <a:bodyPr/>
                    <a:lstStyle/>
                    <a:p>
                      <a:endParaRPr lang="zh-TW" altLang="en-US"/>
                    </a:p>
                  </a:txBody>
                  <a:tcPr/>
                </a:tc>
                <a:tc vMerge="1">
                  <a:txBody>
                    <a:bodyPr/>
                    <a:lstStyle/>
                    <a:p>
                      <a:endParaRPr lang="zh-TW" altLang="en-US"/>
                    </a:p>
                  </a:txBody>
                  <a:tcPr/>
                </a:tc>
                <a:tc vMerge="1">
                  <a:txBody>
                    <a:bodyPr/>
                    <a:lstStyle/>
                    <a:p>
                      <a:endParaRPr lang="zh-TW" altLang="en-US"/>
                    </a:p>
                  </a:txBody>
                  <a:tcPr/>
                </a:tc>
                <a:tc vMerge="1">
                  <a:txBody>
                    <a:bodyPr/>
                    <a:lstStyle/>
                    <a:p>
                      <a:endParaRPr lang="zh-TW" altLang="en-US"/>
                    </a:p>
                  </a:txBody>
                  <a:tcPr/>
                </a:tc>
                <a:tc vMerge="1">
                  <a:txBody>
                    <a:bodyPr/>
                    <a:lstStyle/>
                    <a:p>
                      <a:endParaRPr lang="zh-TW" altLang="en-US"/>
                    </a:p>
                  </a:txBody>
                  <a:tcPr/>
                </a:tc>
              </a:tr>
              <a:tr h="431800">
                <a:tc vMerge="1">
                  <a:txBody>
                    <a:bodyPr/>
                    <a:lstStyle/>
                    <a:p>
                      <a:endParaRPr lang="zh-TW" altLang="en-US"/>
                    </a:p>
                  </a:txBody>
                  <a:tcPr/>
                </a:tc>
                <a:tc vMerge="1">
                  <a:txBody>
                    <a:bodyPr/>
                    <a:lstStyle/>
                    <a:p>
                      <a:endParaRPr lang="zh-TW" altLang="en-US"/>
                    </a:p>
                  </a:txBody>
                  <a:tcPr/>
                </a:tc>
                <a:tc>
                  <a:txBody>
                    <a:bodyPr/>
                    <a:lstStyle>
                      <a:lvl1pPr defTabSz="912813">
                        <a:spcBef>
                          <a:spcPct val="20000"/>
                        </a:spcBef>
                        <a:defRPr kumimoji="1" sz="5800">
                          <a:solidFill>
                            <a:schemeClr val="tx1"/>
                          </a:solidFill>
                          <a:latin typeface="Arial" pitchFamily="34" charset="0"/>
                          <a:ea typeface="新細明體" pitchFamily="18" charset="-120"/>
                        </a:defRPr>
                      </a:lvl1pPr>
                      <a:lvl2pPr defTabSz="912813">
                        <a:spcBef>
                          <a:spcPct val="20000"/>
                        </a:spcBef>
                        <a:defRPr kumimoji="1" sz="5000">
                          <a:solidFill>
                            <a:schemeClr val="tx1"/>
                          </a:solidFill>
                          <a:latin typeface="Arial" pitchFamily="34" charset="0"/>
                          <a:ea typeface="新細明體" pitchFamily="18" charset="-120"/>
                        </a:defRPr>
                      </a:lvl2pPr>
                      <a:lvl3pPr defTabSz="912813">
                        <a:spcBef>
                          <a:spcPct val="20000"/>
                        </a:spcBef>
                        <a:defRPr kumimoji="1" sz="4400">
                          <a:solidFill>
                            <a:schemeClr val="tx1"/>
                          </a:solidFill>
                          <a:latin typeface="Arial" pitchFamily="34" charset="0"/>
                          <a:ea typeface="新細明體" pitchFamily="18" charset="-120"/>
                        </a:defRPr>
                      </a:lvl3pPr>
                      <a:lvl4pPr defTabSz="912813">
                        <a:spcBef>
                          <a:spcPct val="20000"/>
                        </a:spcBef>
                        <a:defRPr kumimoji="1" sz="3600">
                          <a:solidFill>
                            <a:schemeClr val="tx1"/>
                          </a:solidFill>
                          <a:latin typeface="Arial" pitchFamily="34" charset="0"/>
                          <a:ea typeface="新細明體" pitchFamily="18" charset="-120"/>
                        </a:defRPr>
                      </a:lvl4pPr>
                      <a:lvl5pPr defTabSz="912813">
                        <a:spcBef>
                          <a:spcPct val="20000"/>
                        </a:spcBef>
                        <a:defRPr kumimoji="1" sz="3600">
                          <a:solidFill>
                            <a:schemeClr val="tx1"/>
                          </a:solidFill>
                          <a:latin typeface="Arial" pitchFamily="34" charset="0"/>
                          <a:ea typeface="新細明體" pitchFamily="18" charset="-120"/>
                        </a:defRPr>
                      </a:lvl5pPr>
                      <a:lvl6pPr marL="2282825" indent="3175" defTabSz="912813" eaLnBrk="0" fontAlgn="base" hangingPunct="0">
                        <a:spcBef>
                          <a:spcPct val="20000"/>
                        </a:spcBef>
                        <a:spcAft>
                          <a:spcPct val="0"/>
                        </a:spcAft>
                        <a:defRPr kumimoji="1" sz="3600">
                          <a:solidFill>
                            <a:schemeClr val="tx1"/>
                          </a:solidFill>
                          <a:latin typeface="Arial" pitchFamily="34" charset="0"/>
                          <a:ea typeface="新細明體" pitchFamily="18" charset="-120"/>
                        </a:defRPr>
                      </a:lvl6pPr>
                      <a:lvl7pPr marL="2740025" indent="3175" defTabSz="912813" eaLnBrk="0" fontAlgn="base" hangingPunct="0">
                        <a:spcBef>
                          <a:spcPct val="20000"/>
                        </a:spcBef>
                        <a:spcAft>
                          <a:spcPct val="0"/>
                        </a:spcAft>
                        <a:defRPr kumimoji="1" sz="3600">
                          <a:solidFill>
                            <a:schemeClr val="tx1"/>
                          </a:solidFill>
                          <a:latin typeface="Arial" pitchFamily="34" charset="0"/>
                          <a:ea typeface="新細明體" pitchFamily="18" charset="-120"/>
                        </a:defRPr>
                      </a:lvl7pPr>
                      <a:lvl8pPr marL="3197225" indent="3175" defTabSz="912813" eaLnBrk="0" fontAlgn="base" hangingPunct="0">
                        <a:spcBef>
                          <a:spcPct val="20000"/>
                        </a:spcBef>
                        <a:spcAft>
                          <a:spcPct val="0"/>
                        </a:spcAft>
                        <a:defRPr kumimoji="1" sz="3600">
                          <a:solidFill>
                            <a:schemeClr val="tx1"/>
                          </a:solidFill>
                          <a:latin typeface="Arial" pitchFamily="34" charset="0"/>
                          <a:ea typeface="新細明體" pitchFamily="18" charset="-120"/>
                        </a:defRPr>
                      </a:lvl8pPr>
                      <a:lvl9pPr marL="3654425" indent="3175" defTabSz="912813" eaLnBrk="0" fontAlgn="base" hangingPunct="0">
                        <a:spcBef>
                          <a:spcPct val="20000"/>
                        </a:spcBef>
                        <a:spcAft>
                          <a:spcPct val="0"/>
                        </a:spcAft>
                        <a:defRPr kumimoji="1" sz="3600">
                          <a:solidFill>
                            <a:schemeClr val="tx1"/>
                          </a:solidFill>
                          <a:latin typeface="Arial" pitchFamily="34" charset="0"/>
                          <a:ea typeface="新細明體" pitchFamily="18" charset="-120"/>
                        </a:defRPr>
                      </a:lvl9pPr>
                    </a:lstStyle>
                    <a:p>
                      <a:pPr marL="0" marR="0" lvl="0" indent="0" algn="l" defTabSz="912813" rtl="0" eaLnBrk="1" fontAlgn="base" latinLnBrk="0" hangingPunct="1">
                        <a:lnSpc>
                          <a:spcPct val="100000"/>
                        </a:lnSpc>
                        <a:spcBef>
                          <a:spcPct val="0"/>
                        </a:spcBef>
                        <a:spcAft>
                          <a:spcPct val="0"/>
                        </a:spcAft>
                        <a:buClrTx/>
                        <a:buSzTx/>
                        <a:buFontTx/>
                        <a:buNone/>
                        <a:tabLst/>
                      </a:pPr>
                      <a:r>
                        <a:rPr kumimoji="0" lang="zh-TW" altLang="en-US" sz="2400" b="1" i="0" u="none" strike="noStrike" cap="none" normalizeH="0" baseline="0" smtClean="0">
                          <a:ln>
                            <a:noFill/>
                          </a:ln>
                          <a:solidFill>
                            <a:srgbClr val="000000"/>
                          </a:solidFill>
                          <a:effectLst/>
                          <a:latin typeface="微軟正黑體" pitchFamily="34" charset="-120"/>
                          <a:ea typeface="微軟正黑體" pitchFamily="34" charset="-120"/>
                          <a:cs typeface="Times New Roman" pitchFamily="18" charset="0"/>
                        </a:rPr>
                        <a:t>休閒農業體驗設施</a:t>
                      </a:r>
                      <a:endParaRPr kumimoji="0" lang="zh-TW" altLang="zh-TW" sz="2400" b="1" i="0" u="none" strike="noStrike" cap="none" normalizeH="0" baseline="0" smtClean="0">
                        <a:ln>
                          <a:noFill/>
                        </a:ln>
                        <a:solidFill>
                          <a:srgbClr val="000000"/>
                        </a:solidFill>
                        <a:effectLst/>
                        <a:latin typeface="微軟正黑體" pitchFamily="34" charset="-120"/>
                        <a:ea typeface="微軟正黑體" pitchFamily="34" charset="-120"/>
                        <a:cs typeface="Times New Roman" pitchFamily="18" charset="0"/>
                      </a:endParaRPr>
                    </a:p>
                  </a:txBody>
                  <a:tcPr marL="33006" marR="33006" marT="0" marB="0" anchor="ctr"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solidFill>
                      <a:srgbClr val="CECEEF"/>
                    </a:solidFill>
                  </a:tcPr>
                </a:tc>
                <a:tc>
                  <a:txBody>
                    <a:bodyPr/>
                    <a:lstStyle>
                      <a:lvl1pPr defTabSz="912813">
                        <a:spcBef>
                          <a:spcPct val="20000"/>
                        </a:spcBef>
                        <a:defRPr kumimoji="1" sz="5800">
                          <a:solidFill>
                            <a:schemeClr val="tx1"/>
                          </a:solidFill>
                          <a:latin typeface="Arial" pitchFamily="34" charset="0"/>
                          <a:ea typeface="新細明體" pitchFamily="18" charset="-120"/>
                        </a:defRPr>
                      </a:lvl1pPr>
                      <a:lvl2pPr defTabSz="912813">
                        <a:spcBef>
                          <a:spcPct val="20000"/>
                        </a:spcBef>
                        <a:defRPr kumimoji="1" sz="5000">
                          <a:solidFill>
                            <a:schemeClr val="tx1"/>
                          </a:solidFill>
                          <a:latin typeface="Arial" pitchFamily="34" charset="0"/>
                          <a:ea typeface="新細明體" pitchFamily="18" charset="-120"/>
                        </a:defRPr>
                      </a:lvl2pPr>
                      <a:lvl3pPr defTabSz="912813">
                        <a:spcBef>
                          <a:spcPct val="20000"/>
                        </a:spcBef>
                        <a:defRPr kumimoji="1" sz="4400">
                          <a:solidFill>
                            <a:schemeClr val="tx1"/>
                          </a:solidFill>
                          <a:latin typeface="Arial" pitchFamily="34" charset="0"/>
                          <a:ea typeface="新細明體" pitchFamily="18" charset="-120"/>
                        </a:defRPr>
                      </a:lvl3pPr>
                      <a:lvl4pPr defTabSz="912813">
                        <a:spcBef>
                          <a:spcPct val="20000"/>
                        </a:spcBef>
                        <a:defRPr kumimoji="1" sz="3600">
                          <a:solidFill>
                            <a:schemeClr val="tx1"/>
                          </a:solidFill>
                          <a:latin typeface="Arial" pitchFamily="34" charset="0"/>
                          <a:ea typeface="新細明體" pitchFamily="18" charset="-120"/>
                        </a:defRPr>
                      </a:lvl4pPr>
                      <a:lvl5pPr defTabSz="912813">
                        <a:spcBef>
                          <a:spcPct val="20000"/>
                        </a:spcBef>
                        <a:defRPr kumimoji="1" sz="3600">
                          <a:solidFill>
                            <a:schemeClr val="tx1"/>
                          </a:solidFill>
                          <a:latin typeface="Arial" pitchFamily="34" charset="0"/>
                          <a:ea typeface="新細明體" pitchFamily="18" charset="-120"/>
                        </a:defRPr>
                      </a:lvl5pPr>
                      <a:lvl6pPr marL="2282825" indent="3175" defTabSz="912813" eaLnBrk="0" fontAlgn="base" hangingPunct="0">
                        <a:spcBef>
                          <a:spcPct val="20000"/>
                        </a:spcBef>
                        <a:spcAft>
                          <a:spcPct val="0"/>
                        </a:spcAft>
                        <a:defRPr kumimoji="1" sz="3600">
                          <a:solidFill>
                            <a:schemeClr val="tx1"/>
                          </a:solidFill>
                          <a:latin typeface="Arial" pitchFamily="34" charset="0"/>
                          <a:ea typeface="新細明體" pitchFamily="18" charset="-120"/>
                        </a:defRPr>
                      </a:lvl6pPr>
                      <a:lvl7pPr marL="2740025" indent="3175" defTabSz="912813" eaLnBrk="0" fontAlgn="base" hangingPunct="0">
                        <a:spcBef>
                          <a:spcPct val="20000"/>
                        </a:spcBef>
                        <a:spcAft>
                          <a:spcPct val="0"/>
                        </a:spcAft>
                        <a:defRPr kumimoji="1" sz="3600">
                          <a:solidFill>
                            <a:schemeClr val="tx1"/>
                          </a:solidFill>
                          <a:latin typeface="Arial" pitchFamily="34" charset="0"/>
                          <a:ea typeface="新細明體" pitchFamily="18" charset="-120"/>
                        </a:defRPr>
                      </a:lvl7pPr>
                      <a:lvl8pPr marL="3197225" indent="3175" defTabSz="912813" eaLnBrk="0" fontAlgn="base" hangingPunct="0">
                        <a:spcBef>
                          <a:spcPct val="20000"/>
                        </a:spcBef>
                        <a:spcAft>
                          <a:spcPct val="0"/>
                        </a:spcAft>
                        <a:defRPr kumimoji="1" sz="3600">
                          <a:solidFill>
                            <a:schemeClr val="tx1"/>
                          </a:solidFill>
                          <a:latin typeface="Arial" pitchFamily="34" charset="0"/>
                          <a:ea typeface="新細明體" pitchFamily="18" charset="-120"/>
                        </a:defRPr>
                      </a:lvl8pPr>
                      <a:lvl9pPr marL="3654425" indent="3175" defTabSz="912813" eaLnBrk="0" fontAlgn="base" hangingPunct="0">
                        <a:spcBef>
                          <a:spcPct val="20000"/>
                        </a:spcBef>
                        <a:spcAft>
                          <a:spcPct val="0"/>
                        </a:spcAft>
                        <a:defRPr kumimoji="1" sz="3600">
                          <a:solidFill>
                            <a:schemeClr val="tx1"/>
                          </a:solidFill>
                          <a:latin typeface="Arial" pitchFamily="34" charset="0"/>
                          <a:ea typeface="新細明體" pitchFamily="18" charset="-120"/>
                        </a:defRPr>
                      </a:lvl9pPr>
                    </a:lstStyle>
                    <a:p>
                      <a:pPr marL="0" marR="0" lvl="0" indent="0" algn="ctr" defTabSz="912813" rtl="0" eaLnBrk="1" fontAlgn="base" latinLnBrk="0" hangingPunct="1">
                        <a:lnSpc>
                          <a:spcPct val="100000"/>
                        </a:lnSpc>
                        <a:spcBef>
                          <a:spcPct val="0"/>
                        </a:spcBef>
                        <a:spcAft>
                          <a:spcPct val="0"/>
                        </a:spcAft>
                        <a:buClrTx/>
                        <a:buSzTx/>
                        <a:buFontTx/>
                        <a:buNone/>
                        <a:tabLst/>
                      </a:pPr>
                      <a:r>
                        <a:rPr kumimoji="0" lang="en-US" altLang="zh-TW" sz="2400" b="0" i="0" u="none" strike="noStrike" cap="none" normalizeH="0" baseline="0" dirty="0" smtClean="0">
                          <a:ln>
                            <a:noFill/>
                          </a:ln>
                          <a:solidFill>
                            <a:srgbClr val="000000"/>
                          </a:solidFill>
                          <a:effectLst/>
                          <a:latin typeface="微軟正黑體" pitchFamily="34" charset="-120"/>
                          <a:ea typeface="微軟正黑體" pitchFamily="34" charset="-120"/>
                          <a:cs typeface="Times New Roman" pitchFamily="18" charset="0"/>
                        </a:rPr>
                        <a:t>●</a:t>
                      </a:r>
                      <a:endParaRPr kumimoji="0" lang="zh-TW" altLang="zh-TW" sz="2400" b="0" i="0" u="none" strike="noStrike" cap="none" normalizeH="0" baseline="0" dirty="0" smtClean="0">
                        <a:ln>
                          <a:noFill/>
                        </a:ln>
                        <a:solidFill>
                          <a:srgbClr val="000000"/>
                        </a:solidFill>
                        <a:effectLst/>
                        <a:latin typeface="微軟正黑體" pitchFamily="34" charset="-120"/>
                        <a:ea typeface="微軟正黑體" pitchFamily="34" charset="-120"/>
                        <a:cs typeface="Times New Roman" pitchFamily="18" charset="0"/>
                      </a:endParaRPr>
                    </a:p>
                  </a:txBody>
                  <a:tcPr marL="35564" marR="35564" marT="0" marB="0" anchor="ctr"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solidFill>
                      <a:srgbClr val="CECEEF"/>
                    </a:solidFill>
                  </a:tcPr>
                </a:tc>
                <a:tc>
                  <a:txBody>
                    <a:bodyPr/>
                    <a:lstStyle>
                      <a:lvl1pPr defTabSz="912813">
                        <a:spcBef>
                          <a:spcPct val="20000"/>
                        </a:spcBef>
                        <a:defRPr kumimoji="1" sz="5800">
                          <a:solidFill>
                            <a:schemeClr val="tx1"/>
                          </a:solidFill>
                          <a:latin typeface="Arial" pitchFamily="34" charset="0"/>
                          <a:ea typeface="新細明體" pitchFamily="18" charset="-120"/>
                        </a:defRPr>
                      </a:lvl1pPr>
                      <a:lvl2pPr defTabSz="912813">
                        <a:spcBef>
                          <a:spcPct val="20000"/>
                        </a:spcBef>
                        <a:defRPr kumimoji="1" sz="5000">
                          <a:solidFill>
                            <a:schemeClr val="tx1"/>
                          </a:solidFill>
                          <a:latin typeface="Arial" pitchFamily="34" charset="0"/>
                          <a:ea typeface="新細明體" pitchFamily="18" charset="-120"/>
                        </a:defRPr>
                      </a:lvl2pPr>
                      <a:lvl3pPr defTabSz="912813">
                        <a:spcBef>
                          <a:spcPct val="20000"/>
                        </a:spcBef>
                        <a:defRPr kumimoji="1" sz="4400">
                          <a:solidFill>
                            <a:schemeClr val="tx1"/>
                          </a:solidFill>
                          <a:latin typeface="Arial" pitchFamily="34" charset="0"/>
                          <a:ea typeface="新細明體" pitchFamily="18" charset="-120"/>
                        </a:defRPr>
                      </a:lvl3pPr>
                      <a:lvl4pPr defTabSz="912813">
                        <a:spcBef>
                          <a:spcPct val="20000"/>
                        </a:spcBef>
                        <a:defRPr kumimoji="1" sz="3600">
                          <a:solidFill>
                            <a:schemeClr val="tx1"/>
                          </a:solidFill>
                          <a:latin typeface="Arial" pitchFamily="34" charset="0"/>
                          <a:ea typeface="新細明體" pitchFamily="18" charset="-120"/>
                        </a:defRPr>
                      </a:lvl4pPr>
                      <a:lvl5pPr defTabSz="912813">
                        <a:spcBef>
                          <a:spcPct val="20000"/>
                        </a:spcBef>
                        <a:defRPr kumimoji="1" sz="3600">
                          <a:solidFill>
                            <a:schemeClr val="tx1"/>
                          </a:solidFill>
                          <a:latin typeface="Arial" pitchFamily="34" charset="0"/>
                          <a:ea typeface="新細明體" pitchFamily="18" charset="-120"/>
                        </a:defRPr>
                      </a:lvl5pPr>
                      <a:lvl6pPr marL="2282825" indent="3175" defTabSz="912813" eaLnBrk="0" fontAlgn="base" hangingPunct="0">
                        <a:spcBef>
                          <a:spcPct val="20000"/>
                        </a:spcBef>
                        <a:spcAft>
                          <a:spcPct val="0"/>
                        </a:spcAft>
                        <a:defRPr kumimoji="1" sz="3600">
                          <a:solidFill>
                            <a:schemeClr val="tx1"/>
                          </a:solidFill>
                          <a:latin typeface="Arial" pitchFamily="34" charset="0"/>
                          <a:ea typeface="新細明體" pitchFamily="18" charset="-120"/>
                        </a:defRPr>
                      </a:lvl6pPr>
                      <a:lvl7pPr marL="2740025" indent="3175" defTabSz="912813" eaLnBrk="0" fontAlgn="base" hangingPunct="0">
                        <a:spcBef>
                          <a:spcPct val="20000"/>
                        </a:spcBef>
                        <a:spcAft>
                          <a:spcPct val="0"/>
                        </a:spcAft>
                        <a:defRPr kumimoji="1" sz="3600">
                          <a:solidFill>
                            <a:schemeClr val="tx1"/>
                          </a:solidFill>
                          <a:latin typeface="Arial" pitchFamily="34" charset="0"/>
                          <a:ea typeface="新細明體" pitchFamily="18" charset="-120"/>
                        </a:defRPr>
                      </a:lvl7pPr>
                      <a:lvl8pPr marL="3197225" indent="3175" defTabSz="912813" eaLnBrk="0" fontAlgn="base" hangingPunct="0">
                        <a:spcBef>
                          <a:spcPct val="20000"/>
                        </a:spcBef>
                        <a:spcAft>
                          <a:spcPct val="0"/>
                        </a:spcAft>
                        <a:defRPr kumimoji="1" sz="3600">
                          <a:solidFill>
                            <a:schemeClr val="tx1"/>
                          </a:solidFill>
                          <a:latin typeface="Arial" pitchFamily="34" charset="0"/>
                          <a:ea typeface="新細明體" pitchFamily="18" charset="-120"/>
                        </a:defRPr>
                      </a:lvl8pPr>
                      <a:lvl9pPr marL="3654425" indent="3175" defTabSz="912813" eaLnBrk="0" fontAlgn="base" hangingPunct="0">
                        <a:spcBef>
                          <a:spcPct val="20000"/>
                        </a:spcBef>
                        <a:spcAft>
                          <a:spcPct val="0"/>
                        </a:spcAft>
                        <a:defRPr kumimoji="1" sz="3600">
                          <a:solidFill>
                            <a:schemeClr val="tx1"/>
                          </a:solidFill>
                          <a:latin typeface="Arial" pitchFamily="34" charset="0"/>
                          <a:ea typeface="新細明體" pitchFamily="18" charset="-120"/>
                        </a:defRPr>
                      </a:lvl9pPr>
                    </a:lstStyle>
                    <a:p>
                      <a:pPr marL="0" marR="0" lvl="0" indent="0" algn="ctr" defTabSz="912813" rtl="0" eaLnBrk="1" fontAlgn="base" latinLnBrk="0" hangingPunct="1">
                        <a:lnSpc>
                          <a:spcPct val="100000"/>
                        </a:lnSpc>
                        <a:spcBef>
                          <a:spcPct val="0"/>
                        </a:spcBef>
                        <a:spcAft>
                          <a:spcPct val="0"/>
                        </a:spcAft>
                        <a:buClrTx/>
                        <a:buSzTx/>
                        <a:buFontTx/>
                        <a:buNone/>
                        <a:tabLst/>
                      </a:pPr>
                      <a:r>
                        <a:rPr kumimoji="0" lang="en-US" altLang="zh-TW" sz="2400" b="0" i="0" u="none" strike="noStrike" cap="none" normalizeH="0" baseline="0" smtClean="0">
                          <a:ln>
                            <a:noFill/>
                          </a:ln>
                          <a:solidFill>
                            <a:srgbClr val="000000"/>
                          </a:solidFill>
                          <a:effectLst/>
                          <a:latin typeface="微軟正黑體" pitchFamily="34" charset="-120"/>
                          <a:ea typeface="微軟正黑體" pitchFamily="34" charset="-120"/>
                          <a:cs typeface="Times New Roman" pitchFamily="18" charset="0"/>
                        </a:rPr>
                        <a:t>●</a:t>
                      </a:r>
                      <a:endParaRPr kumimoji="0" lang="zh-TW" altLang="zh-TW" sz="2400" b="0" i="0" u="none" strike="noStrike" cap="none" normalizeH="0" baseline="0" smtClean="0">
                        <a:ln>
                          <a:noFill/>
                        </a:ln>
                        <a:solidFill>
                          <a:srgbClr val="000000"/>
                        </a:solidFill>
                        <a:effectLst/>
                        <a:latin typeface="微軟正黑體" pitchFamily="34" charset="-120"/>
                        <a:ea typeface="微軟正黑體" pitchFamily="34" charset="-120"/>
                        <a:cs typeface="Times New Roman" pitchFamily="18" charset="0"/>
                      </a:endParaRPr>
                    </a:p>
                  </a:txBody>
                  <a:tcPr marL="35564" marR="35564" marT="0" marB="0" anchor="ctr"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solidFill>
                      <a:srgbClr val="CECEEF"/>
                    </a:solidFill>
                  </a:tcPr>
                </a:tc>
                <a:tc>
                  <a:txBody>
                    <a:bodyPr/>
                    <a:lstStyle>
                      <a:lvl1pPr defTabSz="912813">
                        <a:spcBef>
                          <a:spcPct val="20000"/>
                        </a:spcBef>
                        <a:defRPr kumimoji="1" sz="5800">
                          <a:solidFill>
                            <a:schemeClr val="tx1"/>
                          </a:solidFill>
                          <a:latin typeface="Arial" pitchFamily="34" charset="0"/>
                          <a:ea typeface="新細明體" pitchFamily="18" charset="-120"/>
                        </a:defRPr>
                      </a:lvl1pPr>
                      <a:lvl2pPr defTabSz="912813">
                        <a:spcBef>
                          <a:spcPct val="20000"/>
                        </a:spcBef>
                        <a:defRPr kumimoji="1" sz="5000">
                          <a:solidFill>
                            <a:schemeClr val="tx1"/>
                          </a:solidFill>
                          <a:latin typeface="Arial" pitchFamily="34" charset="0"/>
                          <a:ea typeface="新細明體" pitchFamily="18" charset="-120"/>
                        </a:defRPr>
                      </a:lvl2pPr>
                      <a:lvl3pPr defTabSz="912813">
                        <a:spcBef>
                          <a:spcPct val="20000"/>
                        </a:spcBef>
                        <a:defRPr kumimoji="1" sz="4400">
                          <a:solidFill>
                            <a:schemeClr val="tx1"/>
                          </a:solidFill>
                          <a:latin typeface="Arial" pitchFamily="34" charset="0"/>
                          <a:ea typeface="新細明體" pitchFamily="18" charset="-120"/>
                        </a:defRPr>
                      </a:lvl3pPr>
                      <a:lvl4pPr defTabSz="912813">
                        <a:spcBef>
                          <a:spcPct val="20000"/>
                        </a:spcBef>
                        <a:defRPr kumimoji="1" sz="3600">
                          <a:solidFill>
                            <a:schemeClr val="tx1"/>
                          </a:solidFill>
                          <a:latin typeface="Arial" pitchFamily="34" charset="0"/>
                          <a:ea typeface="新細明體" pitchFamily="18" charset="-120"/>
                        </a:defRPr>
                      </a:lvl4pPr>
                      <a:lvl5pPr defTabSz="912813">
                        <a:spcBef>
                          <a:spcPct val="20000"/>
                        </a:spcBef>
                        <a:defRPr kumimoji="1" sz="3600">
                          <a:solidFill>
                            <a:schemeClr val="tx1"/>
                          </a:solidFill>
                          <a:latin typeface="Arial" pitchFamily="34" charset="0"/>
                          <a:ea typeface="新細明體" pitchFamily="18" charset="-120"/>
                        </a:defRPr>
                      </a:lvl5pPr>
                      <a:lvl6pPr marL="2282825" indent="3175" defTabSz="912813" eaLnBrk="0" fontAlgn="base" hangingPunct="0">
                        <a:spcBef>
                          <a:spcPct val="20000"/>
                        </a:spcBef>
                        <a:spcAft>
                          <a:spcPct val="0"/>
                        </a:spcAft>
                        <a:defRPr kumimoji="1" sz="3600">
                          <a:solidFill>
                            <a:schemeClr val="tx1"/>
                          </a:solidFill>
                          <a:latin typeface="Arial" pitchFamily="34" charset="0"/>
                          <a:ea typeface="新細明體" pitchFamily="18" charset="-120"/>
                        </a:defRPr>
                      </a:lvl6pPr>
                      <a:lvl7pPr marL="2740025" indent="3175" defTabSz="912813" eaLnBrk="0" fontAlgn="base" hangingPunct="0">
                        <a:spcBef>
                          <a:spcPct val="20000"/>
                        </a:spcBef>
                        <a:spcAft>
                          <a:spcPct val="0"/>
                        </a:spcAft>
                        <a:defRPr kumimoji="1" sz="3600">
                          <a:solidFill>
                            <a:schemeClr val="tx1"/>
                          </a:solidFill>
                          <a:latin typeface="Arial" pitchFamily="34" charset="0"/>
                          <a:ea typeface="新細明體" pitchFamily="18" charset="-120"/>
                        </a:defRPr>
                      </a:lvl7pPr>
                      <a:lvl8pPr marL="3197225" indent="3175" defTabSz="912813" eaLnBrk="0" fontAlgn="base" hangingPunct="0">
                        <a:spcBef>
                          <a:spcPct val="20000"/>
                        </a:spcBef>
                        <a:spcAft>
                          <a:spcPct val="0"/>
                        </a:spcAft>
                        <a:defRPr kumimoji="1" sz="3600">
                          <a:solidFill>
                            <a:schemeClr val="tx1"/>
                          </a:solidFill>
                          <a:latin typeface="Arial" pitchFamily="34" charset="0"/>
                          <a:ea typeface="新細明體" pitchFamily="18" charset="-120"/>
                        </a:defRPr>
                      </a:lvl8pPr>
                      <a:lvl9pPr marL="3654425" indent="3175" defTabSz="912813" eaLnBrk="0" fontAlgn="base" hangingPunct="0">
                        <a:spcBef>
                          <a:spcPct val="20000"/>
                        </a:spcBef>
                        <a:spcAft>
                          <a:spcPct val="0"/>
                        </a:spcAft>
                        <a:defRPr kumimoji="1" sz="3600">
                          <a:solidFill>
                            <a:schemeClr val="tx1"/>
                          </a:solidFill>
                          <a:latin typeface="Arial" pitchFamily="34" charset="0"/>
                          <a:ea typeface="新細明體" pitchFamily="18" charset="-120"/>
                        </a:defRPr>
                      </a:lvl9pPr>
                    </a:lstStyle>
                    <a:p>
                      <a:pPr marL="0" marR="0" lvl="0" indent="0" algn="ctr" defTabSz="912813" rtl="0" eaLnBrk="1" fontAlgn="base" latinLnBrk="0" hangingPunct="1">
                        <a:lnSpc>
                          <a:spcPct val="100000"/>
                        </a:lnSpc>
                        <a:spcBef>
                          <a:spcPct val="0"/>
                        </a:spcBef>
                        <a:spcAft>
                          <a:spcPct val="0"/>
                        </a:spcAft>
                        <a:buClrTx/>
                        <a:buSzTx/>
                        <a:buFontTx/>
                        <a:buNone/>
                        <a:tabLst/>
                      </a:pPr>
                      <a:r>
                        <a:rPr kumimoji="0" lang="en-US" altLang="zh-TW" sz="2400" b="0" i="0" u="none" strike="noStrike" cap="none" normalizeH="0" baseline="0" smtClean="0">
                          <a:ln>
                            <a:noFill/>
                          </a:ln>
                          <a:solidFill>
                            <a:srgbClr val="000000"/>
                          </a:solidFill>
                          <a:effectLst/>
                          <a:latin typeface="微軟正黑體" pitchFamily="34" charset="-120"/>
                          <a:ea typeface="微軟正黑體" pitchFamily="34" charset="-120"/>
                          <a:cs typeface="Times New Roman" pitchFamily="18" charset="0"/>
                        </a:rPr>
                        <a:t>●*/</a:t>
                      </a:r>
                      <a:r>
                        <a:rPr kumimoji="0" lang="en-US" altLang="zh-TW" sz="2400" b="1" i="0" u="none" strike="noStrike" cap="none" normalizeH="0" baseline="0" smtClean="0">
                          <a:ln>
                            <a:noFill/>
                          </a:ln>
                          <a:solidFill>
                            <a:srgbClr val="000000"/>
                          </a:solidFill>
                          <a:effectLst/>
                          <a:latin typeface="微軟正黑體" pitchFamily="34" charset="-120"/>
                          <a:ea typeface="微軟正黑體" pitchFamily="34" charset="-120"/>
                          <a:cs typeface="Times New Roman" pitchFamily="18" charset="0"/>
                        </a:rPr>
                        <a:t>○</a:t>
                      </a:r>
                      <a:endParaRPr kumimoji="0" lang="zh-TW" altLang="zh-TW" sz="2400" b="0" i="0" u="none" strike="noStrike" cap="none" normalizeH="0" baseline="0" smtClean="0">
                        <a:ln>
                          <a:noFill/>
                        </a:ln>
                        <a:solidFill>
                          <a:srgbClr val="000000"/>
                        </a:solidFill>
                        <a:effectLst/>
                        <a:latin typeface="微軟正黑體" pitchFamily="34" charset="-120"/>
                        <a:ea typeface="微軟正黑體" pitchFamily="34" charset="-120"/>
                        <a:cs typeface="Times New Roman" pitchFamily="18" charset="0"/>
                      </a:endParaRPr>
                    </a:p>
                  </a:txBody>
                  <a:tcPr marL="35564" marR="35564" marT="0" marB="0" anchor="ctr"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solidFill>
                      <a:srgbClr val="CECEEF"/>
                    </a:solidFill>
                  </a:tcPr>
                </a:tc>
                <a:tc>
                  <a:txBody>
                    <a:bodyPr/>
                    <a:lstStyle>
                      <a:lvl1pPr defTabSz="912813">
                        <a:spcBef>
                          <a:spcPct val="20000"/>
                        </a:spcBef>
                        <a:defRPr kumimoji="1" sz="5800">
                          <a:solidFill>
                            <a:schemeClr val="tx1"/>
                          </a:solidFill>
                          <a:latin typeface="Arial" pitchFamily="34" charset="0"/>
                          <a:ea typeface="新細明體" pitchFamily="18" charset="-120"/>
                        </a:defRPr>
                      </a:lvl1pPr>
                      <a:lvl2pPr defTabSz="912813">
                        <a:spcBef>
                          <a:spcPct val="20000"/>
                        </a:spcBef>
                        <a:defRPr kumimoji="1" sz="5000">
                          <a:solidFill>
                            <a:schemeClr val="tx1"/>
                          </a:solidFill>
                          <a:latin typeface="Arial" pitchFamily="34" charset="0"/>
                          <a:ea typeface="新細明體" pitchFamily="18" charset="-120"/>
                        </a:defRPr>
                      </a:lvl2pPr>
                      <a:lvl3pPr defTabSz="912813">
                        <a:spcBef>
                          <a:spcPct val="20000"/>
                        </a:spcBef>
                        <a:defRPr kumimoji="1" sz="4400">
                          <a:solidFill>
                            <a:schemeClr val="tx1"/>
                          </a:solidFill>
                          <a:latin typeface="Arial" pitchFamily="34" charset="0"/>
                          <a:ea typeface="新細明體" pitchFamily="18" charset="-120"/>
                        </a:defRPr>
                      </a:lvl3pPr>
                      <a:lvl4pPr defTabSz="912813">
                        <a:spcBef>
                          <a:spcPct val="20000"/>
                        </a:spcBef>
                        <a:defRPr kumimoji="1" sz="3600">
                          <a:solidFill>
                            <a:schemeClr val="tx1"/>
                          </a:solidFill>
                          <a:latin typeface="Arial" pitchFamily="34" charset="0"/>
                          <a:ea typeface="新細明體" pitchFamily="18" charset="-120"/>
                        </a:defRPr>
                      </a:lvl4pPr>
                      <a:lvl5pPr defTabSz="912813">
                        <a:spcBef>
                          <a:spcPct val="20000"/>
                        </a:spcBef>
                        <a:defRPr kumimoji="1" sz="3600">
                          <a:solidFill>
                            <a:schemeClr val="tx1"/>
                          </a:solidFill>
                          <a:latin typeface="Arial" pitchFamily="34" charset="0"/>
                          <a:ea typeface="新細明體" pitchFamily="18" charset="-120"/>
                        </a:defRPr>
                      </a:lvl5pPr>
                      <a:lvl6pPr marL="2282825" indent="3175" defTabSz="912813" eaLnBrk="0" fontAlgn="base" hangingPunct="0">
                        <a:spcBef>
                          <a:spcPct val="20000"/>
                        </a:spcBef>
                        <a:spcAft>
                          <a:spcPct val="0"/>
                        </a:spcAft>
                        <a:defRPr kumimoji="1" sz="3600">
                          <a:solidFill>
                            <a:schemeClr val="tx1"/>
                          </a:solidFill>
                          <a:latin typeface="Arial" pitchFamily="34" charset="0"/>
                          <a:ea typeface="新細明體" pitchFamily="18" charset="-120"/>
                        </a:defRPr>
                      </a:lvl6pPr>
                      <a:lvl7pPr marL="2740025" indent="3175" defTabSz="912813" eaLnBrk="0" fontAlgn="base" hangingPunct="0">
                        <a:spcBef>
                          <a:spcPct val="20000"/>
                        </a:spcBef>
                        <a:spcAft>
                          <a:spcPct val="0"/>
                        </a:spcAft>
                        <a:defRPr kumimoji="1" sz="3600">
                          <a:solidFill>
                            <a:schemeClr val="tx1"/>
                          </a:solidFill>
                          <a:latin typeface="Arial" pitchFamily="34" charset="0"/>
                          <a:ea typeface="新細明體" pitchFamily="18" charset="-120"/>
                        </a:defRPr>
                      </a:lvl7pPr>
                      <a:lvl8pPr marL="3197225" indent="3175" defTabSz="912813" eaLnBrk="0" fontAlgn="base" hangingPunct="0">
                        <a:spcBef>
                          <a:spcPct val="20000"/>
                        </a:spcBef>
                        <a:spcAft>
                          <a:spcPct val="0"/>
                        </a:spcAft>
                        <a:defRPr kumimoji="1" sz="3600">
                          <a:solidFill>
                            <a:schemeClr val="tx1"/>
                          </a:solidFill>
                          <a:latin typeface="Arial" pitchFamily="34" charset="0"/>
                          <a:ea typeface="新細明體" pitchFamily="18" charset="-120"/>
                        </a:defRPr>
                      </a:lvl8pPr>
                      <a:lvl9pPr marL="3654425" indent="3175" defTabSz="912813" eaLnBrk="0" fontAlgn="base" hangingPunct="0">
                        <a:spcBef>
                          <a:spcPct val="20000"/>
                        </a:spcBef>
                        <a:spcAft>
                          <a:spcPct val="0"/>
                        </a:spcAft>
                        <a:defRPr kumimoji="1" sz="3600">
                          <a:solidFill>
                            <a:schemeClr val="tx1"/>
                          </a:solidFill>
                          <a:latin typeface="Arial" pitchFamily="34" charset="0"/>
                          <a:ea typeface="新細明體" pitchFamily="18" charset="-120"/>
                        </a:defRPr>
                      </a:lvl9pPr>
                    </a:lstStyle>
                    <a:p>
                      <a:pPr marL="0" marR="0" lvl="0" indent="0" algn="ctr" defTabSz="912813" rtl="0" eaLnBrk="1" fontAlgn="base" latinLnBrk="0" hangingPunct="1">
                        <a:lnSpc>
                          <a:spcPct val="100000"/>
                        </a:lnSpc>
                        <a:spcBef>
                          <a:spcPct val="0"/>
                        </a:spcBef>
                        <a:spcAft>
                          <a:spcPct val="0"/>
                        </a:spcAft>
                        <a:buClrTx/>
                        <a:buSzTx/>
                        <a:buFontTx/>
                        <a:buNone/>
                        <a:tabLst/>
                      </a:pPr>
                      <a:r>
                        <a:rPr kumimoji="0" lang="en-US" altLang="zh-TW" sz="2400" b="1" i="0" u="none" strike="noStrike" cap="none" normalizeH="0" baseline="0" smtClean="0">
                          <a:ln>
                            <a:noFill/>
                          </a:ln>
                          <a:solidFill>
                            <a:srgbClr val="000000"/>
                          </a:solidFill>
                          <a:effectLst/>
                          <a:latin typeface="微軟正黑體" pitchFamily="34" charset="-120"/>
                          <a:ea typeface="微軟正黑體" pitchFamily="34" charset="-120"/>
                          <a:cs typeface="Times New Roman" pitchFamily="18" charset="0"/>
                        </a:rPr>
                        <a:t>●</a:t>
                      </a:r>
                      <a:endParaRPr kumimoji="0" lang="zh-TW" altLang="zh-TW" sz="2400" b="0" i="0" u="none" strike="noStrike" cap="none" normalizeH="0" baseline="0" smtClean="0">
                        <a:ln>
                          <a:noFill/>
                        </a:ln>
                        <a:solidFill>
                          <a:srgbClr val="000000"/>
                        </a:solidFill>
                        <a:effectLst/>
                        <a:latin typeface="微軟正黑體" pitchFamily="34" charset="-120"/>
                        <a:ea typeface="微軟正黑體" pitchFamily="34" charset="-120"/>
                        <a:cs typeface="Times New Roman" pitchFamily="18" charset="0"/>
                      </a:endParaRPr>
                    </a:p>
                  </a:txBody>
                  <a:tcPr marL="35564" marR="35564" marT="0" marB="0" anchor="ctr"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solidFill>
                      <a:srgbClr val="CECEEF"/>
                    </a:solidFill>
                  </a:tcPr>
                </a:tc>
                <a:tc>
                  <a:txBody>
                    <a:bodyPr/>
                    <a:lstStyle>
                      <a:lvl1pPr defTabSz="912813">
                        <a:spcBef>
                          <a:spcPct val="20000"/>
                        </a:spcBef>
                        <a:defRPr kumimoji="1" sz="5800">
                          <a:solidFill>
                            <a:schemeClr val="tx1"/>
                          </a:solidFill>
                          <a:latin typeface="Arial" pitchFamily="34" charset="0"/>
                          <a:ea typeface="新細明體" pitchFamily="18" charset="-120"/>
                        </a:defRPr>
                      </a:lvl1pPr>
                      <a:lvl2pPr defTabSz="912813">
                        <a:spcBef>
                          <a:spcPct val="20000"/>
                        </a:spcBef>
                        <a:defRPr kumimoji="1" sz="5000">
                          <a:solidFill>
                            <a:schemeClr val="tx1"/>
                          </a:solidFill>
                          <a:latin typeface="Arial" pitchFamily="34" charset="0"/>
                          <a:ea typeface="新細明體" pitchFamily="18" charset="-120"/>
                        </a:defRPr>
                      </a:lvl2pPr>
                      <a:lvl3pPr defTabSz="912813">
                        <a:spcBef>
                          <a:spcPct val="20000"/>
                        </a:spcBef>
                        <a:defRPr kumimoji="1" sz="4400">
                          <a:solidFill>
                            <a:schemeClr val="tx1"/>
                          </a:solidFill>
                          <a:latin typeface="Arial" pitchFamily="34" charset="0"/>
                          <a:ea typeface="新細明體" pitchFamily="18" charset="-120"/>
                        </a:defRPr>
                      </a:lvl3pPr>
                      <a:lvl4pPr defTabSz="912813">
                        <a:spcBef>
                          <a:spcPct val="20000"/>
                        </a:spcBef>
                        <a:defRPr kumimoji="1" sz="3600">
                          <a:solidFill>
                            <a:schemeClr val="tx1"/>
                          </a:solidFill>
                          <a:latin typeface="Arial" pitchFamily="34" charset="0"/>
                          <a:ea typeface="新細明體" pitchFamily="18" charset="-120"/>
                        </a:defRPr>
                      </a:lvl4pPr>
                      <a:lvl5pPr defTabSz="912813">
                        <a:spcBef>
                          <a:spcPct val="20000"/>
                        </a:spcBef>
                        <a:defRPr kumimoji="1" sz="3600">
                          <a:solidFill>
                            <a:schemeClr val="tx1"/>
                          </a:solidFill>
                          <a:latin typeface="Arial" pitchFamily="34" charset="0"/>
                          <a:ea typeface="新細明體" pitchFamily="18" charset="-120"/>
                        </a:defRPr>
                      </a:lvl5pPr>
                      <a:lvl6pPr marL="2282825" indent="3175" defTabSz="912813" eaLnBrk="0" fontAlgn="base" hangingPunct="0">
                        <a:spcBef>
                          <a:spcPct val="20000"/>
                        </a:spcBef>
                        <a:spcAft>
                          <a:spcPct val="0"/>
                        </a:spcAft>
                        <a:defRPr kumimoji="1" sz="3600">
                          <a:solidFill>
                            <a:schemeClr val="tx1"/>
                          </a:solidFill>
                          <a:latin typeface="Arial" pitchFamily="34" charset="0"/>
                          <a:ea typeface="新細明體" pitchFamily="18" charset="-120"/>
                        </a:defRPr>
                      </a:lvl6pPr>
                      <a:lvl7pPr marL="2740025" indent="3175" defTabSz="912813" eaLnBrk="0" fontAlgn="base" hangingPunct="0">
                        <a:spcBef>
                          <a:spcPct val="20000"/>
                        </a:spcBef>
                        <a:spcAft>
                          <a:spcPct val="0"/>
                        </a:spcAft>
                        <a:defRPr kumimoji="1" sz="3600">
                          <a:solidFill>
                            <a:schemeClr val="tx1"/>
                          </a:solidFill>
                          <a:latin typeface="Arial" pitchFamily="34" charset="0"/>
                          <a:ea typeface="新細明體" pitchFamily="18" charset="-120"/>
                        </a:defRPr>
                      </a:lvl7pPr>
                      <a:lvl8pPr marL="3197225" indent="3175" defTabSz="912813" eaLnBrk="0" fontAlgn="base" hangingPunct="0">
                        <a:spcBef>
                          <a:spcPct val="20000"/>
                        </a:spcBef>
                        <a:spcAft>
                          <a:spcPct val="0"/>
                        </a:spcAft>
                        <a:defRPr kumimoji="1" sz="3600">
                          <a:solidFill>
                            <a:schemeClr val="tx1"/>
                          </a:solidFill>
                          <a:latin typeface="Arial" pitchFamily="34" charset="0"/>
                          <a:ea typeface="新細明體" pitchFamily="18" charset="-120"/>
                        </a:defRPr>
                      </a:lvl8pPr>
                      <a:lvl9pPr marL="3654425" indent="3175" defTabSz="912813" eaLnBrk="0" fontAlgn="base" hangingPunct="0">
                        <a:spcBef>
                          <a:spcPct val="20000"/>
                        </a:spcBef>
                        <a:spcAft>
                          <a:spcPct val="0"/>
                        </a:spcAft>
                        <a:defRPr kumimoji="1" sz="3600">
                          <a:solidFill>
                            <a:schemeClr val="tx1"/>
                          </a:solidFill>
                          <a:latin typeface="Arial" pitchFamily="34" charset="0"/>
                          <a:ea typeface="新細明體" pitchFamily="18" charset="-120"/>
                        </a:defRPr>
                      </a:lvl9pPr>
                    </a:lstStyle>
                    <a:p>
                      <a:pPr marL="0" marR="0" lvl="0" indent="0" algn="ctr" defTabSz="912813" rtl="0" eaLnBrk="1" fontAlgn="base" latinLnBrk="0" hangingPunct="1">
                        <a:lnSpc>
                          <a:spcPct val="100000"/>
                        </a:lnSpc>
                        <a:spcBef>
                          <a:spcPct val="0"/>
                        </a:spcBef>
                        <a:spcAft>
                          <a:spcPct val="0"/>
                        </a:spcAft>
                        <a:buClrTx/>
                        <a:buSzTx/>
                        <a:buFontTx/>
                        <a:buNone/>
                        <a:tabLst/>
                      </a:pPr>
                      <a:r>
                        <a:rPr kumimoji="0" lang="en-US" altLang="zh-TW" sz="2400" b="0" i="0" u="none" strike="noStrike" cap="none" normalizeH="0" baseline="0" smtClean="0">
                          <a:ln>
                            <a:noFill/>
                          </a:ln>
                          <a:solidFill>
                            <a:srgbClr val="FF0000"/>
                          </a:solidFill>
                          <a:effectLst/>
                          <a:latin typeface="微軟正黑體" pitchFamily="34" charset="-120"/>
                          <a:ea typeface="微軟正黑體" pitchFamily="34" charset="-120"/>
                          <a:cs typeface="Times New Roman" pitchFamily="18" charset="0"/>
                        </a:rPr>
                        <a:t>●*/</a:t>
                      </a:r>
                      <a:r>
                        <a:rPr kumimoji="0" lang="en-US" altLang="zh-TW" sz="2400" b="1" i="0" u="none" strike="noStrike" cap="none" normalizeH="0" baseline="0" smtClean="0">
                          <a:ln>
                            <a:noFill/>
                          </a:ln>
                          <a:solidFill>
                            <a:srgbClr val="FF0000"/>
                          </a:solidFill>
                          <a:effectLst/>
                          <a:latin typeface="微軟正黑體" pitchFamily="34" charset="-120"/>
                          <a:ea typeface="微軟正黑體" pitchFamily="34" charset="-120"/>
                          <a:cs typeface="Times New Roman" pitchFamily="18" charset="0"/>
                        </a:rPr>
                        <a:t>○</a:t>
                      </a:r>
                      <a:endParaRPr kumimoji="0" lang="zh-TW" altLang="zh-TW" sz="2400" b="0" i="0" u="none" strike="noStrike" cap="none" normalizeH="0" baseline="0" smtClean="0">
                        <a:ln>
                          <a:noFill/>
                        </a:ln>
                        <a:solidFill>
                          <a:srgbClr val="000000"/>
                        </a:solidFill>
                        <a:effectLst/>
                        <a:latin typeface="微軟正黑體" pitchFamily="34" charset="-120"/>
                        <a:ea typeface="微軟正黑體" pitchFamily="34" charset="-120"/>
                        <a:cs typeface="Times New Roman" pitchFamily="18" charset="0"/>
                      </a:endParaRPr>
                    </a:p>
                  </a:txBody>
                  <a:tcPr marL="35564" marR="35564" marT="0" marB="0" anchor="ctr"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solidFill>
                      <a:srgbClr val="CECEEF"/>
                    </a:solidFill>
                  </a:tcPr>
                </a:tc>
                <a:tc vMerge="1">
                  <a:txBody>
                    <a:bodyPr/>
                    <a:lstStyle/>
                    <a:p>
                      <a:endParaRPr lang="zh-TW" altLang="en-US"/>
                    </a:p>
                  </a:txBody>
                  <a:tcPr/>
                </a:tc>
                <a:tc>
                  <a:txBody>
                    <a:bodyPr/>
                    <a:lstStyle>
                      <a:lvl1pPr>
                        <a:spcBef>
                          <a:spcPct val="20000"/>
                        </a:spcBef>
                        <a:defRPr kumimoji="1" sz="5800">
                          <a:solidFill>
                            <a:schemeClr val="tx1"/>
                          </a:solidFill>
                          <a:latin typeface="Arial" pitchFamily="34" charset="0"/>
                          <a:ea typeface="新細明體" pitchFamily="18" charset="-120"/>
                        </a:defRPr>
                      </a:lvl1pPr>
                      <a:lvl2pPr>
                        <a:spcBef>
                          <a:spcPct val="20000"/>
                        </a:spcBef>
                        <a:defRPr kumimoji="1" sz="5000">
                          <a:solidFill>
                            <a:schemeClr val="tx1"/>
                          </a:solidFill>
                          <a:latin typeface="Arial" pitchFamily="34" charset="0"/>
                          <a:ea typeface="新細明體" pitchFamily="18" charset="-120"/>
                        </a:defRPr>
                      </a:lvl2pPr>
                      <a:lvl3pPr>
                        <a:spcBef>
                          <a:spcPct val="20000"/>
                        </a:spcBef>
                        <a:defRPr kumimoji="1" sz="4400">
                          <a:solidFill>
                            <a:schemeClr val="tx1"/>
                          </a:solidFill>
                          <a:latin typeface="Arial" pitchFamily="34" charset="0"/>
                          <a:ea typeface="新細明體" pitchFamily="18" charset="-120"/>
                        </a:defRPr>
                      </a:lvl3pPr>
                      <a:lvl4pPr>
                        <a:spcBef>
                          <a:spcPct val="20000"/>
                        </a:spcBef>
                        <a:defRPr kumimoji="1" sz="3600">
                          <a:solidFill>
                            <a:schemeClr val="tx1"/>
                          </a:solidFill>
                          <a:latin typeface="Arial" pitchFamily="34" charset="0"/>
                          <a:ea typeface="新細明體" pitchFamily="18" charset="-120"/>
                        </a:defRPr>
                      </a:lvl4pPr>
                      <a:lvl5pPr>
                        <a:spcBef>
                          <a:spcPct val="20000"/>
                        </a:spcBef>
                        <a:defRPr kumimoji="1" sz="3600">
                          <a:solidFill>
                            <a:schemeClr val="tx1"/>
                          </a:solidFill>
                          <a:latin typeface="Arial" pitchFamily="34" charset="0"/>
                          <a:ea typeface="新細明體" pitchFamily="18" charset="-120"/>
                        </a:defRPr>
                      </a:lvl5pPr>
                      <a:lvl6pPr marL="2282825" indent="3175" eaLnBrk="0" fontAlgn="base" hangingPunct="0">
                        <a:spcBef>
                          <a:spcPct val="20000"/>
                        </a:spcBef>
                        <a:spcAft>
                          <a:spcPct val="0"/>
                        </a:spcAft>
                        <a:defRPr kumimoji="1" sz="3600">
                          <a:solidFill>
                            <a:schemeClr val="tx1"/>
                          </a:solidFill>
                          <a:latin typeface="Arial" pitchFamily="34" charset="0"/>
                          <a:ea typeface="新細明體" pitchFamily="18" charset="-120"/>
                        </a:defRPr>
                      </a:lvl6pPr>
                      <a:lvl7pPr marL="2740025" indent="3175" eaLnBrk="0" fontAlgn="base" hangingPunct="0">
                        <a:spcBef>
                          <a:spcPct val="20000"/>
                        </a:spcBef>
                        <a:spcAft>
                          <a:spcPct val="0"/>
                        </a:spcAft>
                        <a:defRPr kumimoji="1" sz="3600">
                          <a:solidFill>
                            <a:schemeClr val="tx1"/>
                          </a:solidFill>
                          <a:latin typeface="Arial" pitchFamily="34" charset="0"/>
                          <a:ea typeface="新細明體" pitchFamily="18" charset="-120"/>
                        </a:defRPr>
                      </a:lvl7pPr>
                      <a:lvl8pPr marL="3197225" indent="3175" eaLnBrk="0" fontAlgn="base" hangingPunct="0">
                        <a:spcBef>
                          <a:spcPct val="20000"/>
                        </a:spcBef>
                        <a:spcAft>
                          <a:spcPct val="0"/>
                        </a:spcAft>
                        <a:defRPr kumimoji="1" sz="3600">
                          <a:solidFill>
                            <a:schemeClr val="tx1"/>
                          </a:solidFill>
                          <a:latin typeface="Arial" pitchFamily="34" charset="0"/>
                          <a:ea typeface="新細明體" pitchFamily="18" charset="-120"/>
                        </a:defRPr>
                      </a:lvl8pPr>
                      <a:lvl9pPr marL="3654425" indent="3175" eaLnBrk="0" fontAlgn="base" hangingPunct="0">
                        <a:spcBef>
                          <a:spcPct val="20000"/>
                        </a:spcBef>
                        <a:spcAft>
                          <a:spcPct val="0"/>
                        </a:spcAft>
                        <a:defRPr kumimoji="1" sz="3600">
                          <a:solidFill>
                            <a:schemeClr val="tx1"/>
                          </a:solidFill>
                          <a:latin typeface="Arial" pitchFamily="34" charset="0"/>
                          <a:ea typeface="新細明體" pitchFamily="18" charset="-12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TW" sz="2400" b="0" i="0" u="none" strike="noStrike" cap="none" normalizeH="0" baseline="0" smtClean="0">
                          <a:ln>
                            <a:noFill/>
                          </a:ln>
                          <a:solidFill>
                            <a:srgbClr val="FF0000"/>
                          </a:solidFill>
                          <a:effectLst/>
                          <a:latin typeface="微軟正黑體" pitchFamily="34" charset="-120"/>
                          <a:ea typeface="微軟正黑體" pitchFamily="34" charset="-120"/>
                          <a:cs typeface="Times New Roman" pitchFamily="18" charset="0"/>
                        </a:rPr>
                        <a:t>○*</a:t>
                      </a:r>
                      <a:endParaRPr kumimoji="0" lang="zh-TW" altLang="zh-TW" sz="2400" b="0" i="0" u="none" strike="noStrike" cap="none" normalizeH="0" baseline="0" smtClean="0">
                        <a:ln>
                          <a:noFill/>
                        </a:ln>
                        <a:solidFill>
                          <a:srgbClr val="000000"/>
                        </a:solidFill>
                        <a:effectLst/>
                        <a:latin typeface="微軟正黑體" pitchFamily="34" charset="-120"/>
                        <a:ea typeface="微軟正黑體" pitchFamily="34" charset="-120"/>
                        <a:cs typeface="Times New Roman" pitchFamily="18" charset="0"/>
                      </a:endParaRPr>
                    </a:p>
                  </a:txBody>
                  <a:tcPr marL="35564" marR="35564" marT="0" marB="0" anchor="ctr"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solidFill>
                      <a:srgbClr val="CECEEF"/>
                    </a:solidFill>
                  </a:tcPr>
                </a:tc>
                <a:tc>
                  <a:txBody>
                    <a:bodyPr/>
                    <a:lstStyle>
                      <a:lvl1pPr defTabSz="912813">
                        <a:spcBef>
                          <a:spcPct val="20000"/>
                        </a:spcBef>
                        <a:defRPr kumimoji="1" sz="5800">
                          <a:solidFill>
                            <a:schemeClr val="tx1"/>
                          </a:solidFill>
                          <a:latin typeface="Arial" pitchFamily="34" charset="0"/>
                          <a:ea typeface="新細明體" pitchFamily="18" charset="-120"/>
                        </a:defRPr>
                      </a:lvl1pPr>
                      <a:lvl2pPr defTabSz="912813">
                        <a:spcBef>
                          <a:spcPct val="20000"/>
                        </a:spcBef>
                        <a:defRPr kumimoji="1" sz="5000">
                          <a:solidFill>
                            <a:schemeClr val="tx1"/>
                          </a:solidFill>
                          <a:latin typeface="Arial" pitchFamily="34" charset="0"/>
                          <a:ea typeface="新細明體" pitchFamily="18" charset="-120"/>
                        </a:defRPr>
                      </a:lvl2pPr>
                      <a:lvl3pPr defTabSz="912813">
                        <a:spcBef>
                          <a:spcPct val="20000"/>
                        </a:spcBef>
                        <a:defRPr kumimoji="1" sz="4400">
                          <a:solidFill>
                            <a:schemeClr val="tx1"/>
                          </a:solidFill>
                          <a:latin typeface="Arial" pitchFamily="34" charset="0"/>
                          <a:ea typeface="新細明體" pitchFamily="18" charset="-120"/>
                        </a:defRPr>
                      </a:lvl3pPr>
                      <a:lvl4pPr defTabSz="912813">
                        <a:spcBef>
                          <a:spcPct val="20000"/>
                        </a:spcBef>
                        <a:defRPr kumimoji="1" sz="3600">
                          <a:solidFill>
                            <a:schemeClr val="tx1"/>
                          </a:solidFill>
                          <a:latin typeface="Arial" pitchFamily="34" charset="0"/>
                          <a:ea typeface="新細明體" pitchFamily="18" charset="-120"/>
                        </a:defRPr>
                      </a:lvl4pPr>
                      <a:lvl5pPr defTabSz="912813">
                        <a:spcBef>
                          <a:spcPct val="20000"/>
                        </a:spcBef>
                        <a:defRPr kumimoji="1" sz="3600">
                          <a:solidFill>
                            <a:schemeClr val="tx1"/>
                          </a:solidFill>
                          <a:latin typeface="Arial" pitchFamily="34" charset="0"/>
                          <a:ea typeface="新細明體" pitchFamily="18" charset="-120"/>
                        </a:defRPr>
                      </a:lvl5pPr>
                      <a:lvl6pPr marL="2282825" indent="3175" defTabSz="912813" eaLnBrk="0" fontAlgn="base" hangingPunct="0">
                        <a:spcBef>
                          <a:spcPct val="20000"/>
                        </a:spcBef>
                        <a:spcAft>
                          <a:spcPct val="0"/>
                        </a:spcAft>
                        <a:defRPr kumimoji="1" sz="3600">
                          <a:solidFill>
                            <a:schemeClr val="tx1"/>
                          </a:solidFill>
                          <a:latin typeface="Arial" pitchFamily="34" charset="0"/>
                          <a:ea typeface="新細明體" pitchFamily="18" charset="-120"/>
                        </a:defRPr>
                      </a:lvl6pPr>
                      <a:lvl7pPr marL="2740025" indent="3175" defTabSz="912813" eaLnBrk="0" fontAlgn="base" hangingPunct="0">
                        <a:spcBef>
                          <a:spcPct val="20000"/>
                        </a:spcBef>
                        <a:spcAft>
                          <a:spcPct val="0"/>
                        </a:spcAft>
                        <a:defRPr kumimoji="1" sz="3600">
                          <a:solidFill>
                            <a:schemeClr val="tx1"/>
                          </a:solidFill>
                          <a:latin typeface="Arial" pitchFamily="34" charset="0"/>
                          <a:ea typeface="新細明體" pitchFamily="18" charset="-120"/>
                        </a:defRPr>
                      </a:lvl7pPr>
                      <a:lvl8pPr marL="3197225" indent="3175" defTabSz="912813" eaLnBrk="0" fontAlgn="base" hangingPunct="0">
                        <a:spcBef>
                          <a:spcPct val="20000"/>
                        </a:spcBef>
                        <a:spcAft>
                          <a:spcPct val="0"/>
                        </a:spcAft>
                        <a:defRPr kumimoji="1" sz="3600">
                          <a:solidFill>
                            <a:schemeClr val="tx1"/>
                          </a:solidFill>
                          <a:latin typeface="Arial" pitchFamily="34" charset="0"/>
                          <a:ea typeface="新細明體" pitchFamily="18" charset="-120"/>
                        </a:defRPr>
                      </a:lvl8pPr>
                      <a:lvl9pPr marL="3654425" indent="3175" defTabSz="912813" eaLnBrk="0" fontAlgn="base" hangingPunct="0">
                        <a:spcBef>
                          <a:spcPct val="20000"/>
                        </a:spcBef>
                        <a:spcAft>
                          <a:spcPct val="0"/>
                        </a:spcAft>
                        <a:defRPr kumimoji="1" sz="3600">
                          <a:solidFill>
                            <a:schemeClr val="tx1"/>
                          </a:solidFill>
                          <a:latin typeface="Arial" pitchFamily="34" charset="0"/>
                          <a:ea typeface="新細明體" pitchFamily="18" charset="-120"/>
                        </a:defRPr>
                      </a:lvl9pPr>
                    </a:lstStyle>
                    <a:p>
                      <a:pPr marL="0" marR="0" lvl="0" indent="0" algn="ctr" defTabSz="912813" rtl="0" eaLnBrk="1" fontAlgn="base" latinLnBrk="0" hangingPunct="1">
                        <a:lnSpc>
                          <a:spcPct val="100000"/>
                        </a:lnSpc>
                        <a:spcBef>
                          <a:spcPct val="0"/>
                        </a:spcBef>
                        <a:spcAft>
                          <a:spcPct val="0"/>
                        </a:spcAft>
                        <a:buClrTx/>
                        <a:buSzTx/>
                        <a:buFontTx/>
                        <a:buNone/>
                        <a:tabLst/>
                      </a:pPr>
                      <a:r>
                        <a:rPr kumimoji="0" lang="en-US" altLang="zh-TW" sz="2400" b="0" i="0" u="none" strike="noStrike" cap="none" normalizeH="0" baseline="0" smtClean="0">
                          <a:ln>
                            <a:noFill/>
                          </a:ln>
                          <a:solidFill>
                            <a:srgbClr val="000000"/>
                          </a:solidFill>
                          <a:effectLst/>
                          <a:latin typeface="微軟正黑體" pitchFamily="34" charset="-120"/>
                          <a:ea typeface="微軟正黑體" pitchFamily="34" charset="-120"/>
                          <a:cs typeface="Times New Roman" pitchFamily="18" charset="0"/>
                        </a:rPr>
                        <a:t>○*</a:t>
                      </a:r>
                      <a:endParaRPr kumimoji="0" lang="zh-TW" altLang="zh-TW" sz="2400" b="0" i="0" u="none" strike="noStrike" cap="none" normalizeH="0" baseline="0" smtClean="0">
                        <a:ln>
                          <a:noFill/>
                        </a:ln>
                        <a:solidFill>
                          <a:srgbClr val="000000"/>
                        </a:solidFill>
                        <a:effectLst/>
                        <a:latin typeface="微軟正黑體" pitchFamily="34" charset="-120"/>
                        <a:ea typeface="微軟正黑體" pitchFamily="34" charset="-120"/>
                        <a:cs typeface="Times New Roman" pitchFamily="18" charset="0"/>
                      </a:endParaRPr>
                    </a:p>
                  </a:txBody>
                  <a:tcPr marL="35564" marR="35564" marT="0" marB="0" anchor="ctr"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solidFill>
                      <a:srgbClr val="CECEEF"/>
                    </a:solidFill>
                  </a:tcPr>
                </a:tc>
                <a:tc vMerge="1">
                  <a:txBody>
                    <a:bodyPr/>
                    <a:lstStyle/>
                    <a:p>
                      <a:endParaRPr lang="zh-TW" altLang="en-US"/>
                    </a:p>
                  </a:txBody>
                  <a:tcPr/>
                </a:tc>
                <a:tc vMerge="1">
                  <a:txBody>
                    <a:bodyPr/>
                    <a:lstStyle/>
                    <a:p>
                      <a:endParaRPr lang="zh-TW" altLang="en-US"/>
                    </a:p>
                  </a:txBody>
                  <a:tcPr/>
                </a:tc>
                <a:tc rowSpan="3">
                  <a:txBody>
                    <a:bodyPr/>
                    <a:lstStyle>
                      <a:lvl1pPr>
                        <a:spcBef>
                          <a:spcPct val="20000"/>
                        </a:spcBef>
                        <a:defRPr kumimoji="1" sz="5800">
                          <a:solidFill>
                            <a:schemeClr val="tx1"/>
                          </a:solidFill>
                          <a:latin typeface="Arial" pitchFamily="34" charset="0"/>
                          <a:ea typeface="新細明體" pitchFamily="18" charset="-120"/>
                        </a:defRPr>
                      </a:lvl1pPr>
                      <a:lvl2pPr>
                        <a:spcBef>
                          <a:spcPct val="20000"/>
                        </a:spcBef>
                        <a:defRPr kumimoji="1" sz="5000">
                          <a:solidFill>
                            <a:schemeClr val="tx1"/>
                          </a:solidFill>
                          <a:latin typeface="Arial" pitchFamily="34" charset="0"/>
                          <a:ea typeface="新細明體" pitchFamily="18" charset="-120"/>
                        </a:defRPr>
                      </a:lvl2pPr>
                      <a:lvl3pPr>
                        <a:spcBef>
                          <a:spcPct val="20000"/>
                        </a:spcBef>
                        <a:defRPr kumimoji="1" sz="4400">
                          <a:solidFill>
                            <a:schemeClr val="tx1"/>
                          </a:solidFill>
                          <a:latin typeface="Arial" pitchFamily="34" charset="0"/>
                          <a:ea typeface="新細明體" pitchFamily="18" charset="-120"/>
                        </a:defRPr>
                      </a:lvl3pPr>
                      <a:lvl4pPr>
                        <a:spcBef>
                          <a:spcPct val="20000"/>
                        </a:spcBef>
                        <a:defRPr kumimoji="1" sz="3600">
                          <a:solidFill>
                            <a:schemeClr val="tx1"/>
                          </a:solidFill>
                          <a:latin typeface="Arial" pitchFamily="34" charset="0"/>
                          <a:ea typeface="新細明體" pitchFamily="18" charset="-120"/>
                        </a:defRPr>
                      </a:lvl4pPr>
                      <a:lvl5pPr>
                        <a:spcBef>
                          <a:spcPct val="20000"/>
                        </a:spcBef>
                        <a:defRPr kumimoji="1" sz="3600">
                          <a:solidFill>
                            <a:schemeClr val="tx1"/>
                          </a:solidFill>
                          <a:latin typeface="Arial" pitchFamily="34" charset="0"/>
                          <a:ea typeface="新細明體" pitchFamily="18" charset="-120"/>
                        </a:defRPr>
                      </a:lvl5pPr>
                      <a:lvl6pPr marL="2282825" indent="3175" eaLnBrk="0" fontAlgn="base" hangingPunct="0">
                        <a:spcBef>
                          <a:spcPct val="20000"/>
                        </a:spcBef>
                        <a:spcAft>
                          <a:spcPct val="0"/>
                        </a:spcAft>
                        <a:defRPr kumimoji="1" sz="3600">
                          <a:solidFill>
                            <a:schemeClr val="tx1"/>
                          </a:solidFill>
                          <a:latin typeface="Arial" pitchFamily="34" charset="0"/>
                          <a:ea typeface="新細明體" pitchFamily="18" charset="-120"/>
                        </a:defRPr>
                      </a:lvl6pPr>
                      <a:lvl7pPr marL="2740025" indent="3175" eaLnBrk="0" fontAlgn="base" hangingPunct="0">
                        <a:spcBef>
                          <a:spcPct val="20000"/>
                        </a:spcBef>
                        <a:spcAft>
                          <a:spcPct val="0"/>
                        </a:spcAft>
                        <a:defRPr kumimoji="1" sz="3600">
                          <a:solidFill>
                            <a:schemeClr val="tx1"/>
                          </a:solidFill>
                          <a:latin typeface="Arial" pitchFamily="34" charset="0"/>
                          <a:ea typeface="新細明體" pitchFamily="18" charset="-120"/>
                        </a:defRPr>
                      </a:lvl7pPr>
                      <a:lvl8pPr marL="3197225" indent="3175" eaLnBrk="0" fontAlgn="base" hangingPunct="0">
                        <a:spcBef>
                          <a:spcPct val="20000"/>
                        </a:spcBef>
                        <a:spcAft>
                          <a:spcPct val="0"/>
                        </a:spcAft>
                        <a:defRPr kumimoji="1" sz="3600">
                          <a:solidFill>
                            <a:schemeClr val="tx1"/>
                          </a:solidFill>
                          <a:latin typeface="Arial" pitchFamily="34" charset="0"/>
                          <a:ea typeface="新細明體" pitchFamily="18" charset="-120"/>
                        </a:defRPr>
                      </a:lvl8pPr>
                      <a:lvl9pPr marL="3654425" indent="3175" eaLnBrk="0" fontAlgn="base" hangingPunct="0">
                        <a:spcBef>
                          <a:spcPct val="20000"/>
                        </a:spcBef>
                        <a:spcAft>
                          <a:spcPct val="0"/>
                        </a:spcAft>
                        <a:defRPr kumimoji="1" sz="3600">
                          <a:solidFill>
                            <a:schemeClr val="tx1"/>
                          </a:solidFill>
                          <a:latin typeface="Arial" pitchFamily="34" charset="0"/>
                          <a:ea typeface="新細明體" pitchFamily="18" charset="-120"/>
                        </a:defRPr>
                      </a:lvl9p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zh-TW" altLang="zh-TW" sz="2400" b="1" i="0" u="none" strike="noStrike" cap="none" normalizeH="0" baseline="0" dirty="0" smtClean="0">
                          <a:ln>
                            <a:noFill/>
                          </a:ln>
                          <a:solidFill>
                            <a:srgbClr val="000000"/>
                          </a:solidFill>
                          <a:effectLst/>
                          <a:latin typeface="微軟正黑體" pitchFamily="34" charset="-120"/>
                          <a:ea typeface="微軟正黑體" pitchFamily="34" charset="-120"/>
                          <a:cs typeface="Times New Roman" pitchFamily="18" charset="0"/>
                        </a:rPr>
                        <a:t>限於原依區域計畫法編定之農牧用地、林業用地、養殖用地、丙種建築用地、遊憩用地、特定目的事業用地</a:t>
                      </a:r>
                      <a:r>
                        <a:rPr kumimoji="0" lang="zh-TW" altLang="en-US" sz="2400" b="1" i="0" u="none" strike="noStrike" cap="none" normalizeH="0" baseline="0" dirty="0" smtClean="0">
                          <a:ln>
                            <a:noFill/>
                          </a:ln>
                          <a:solidFill>
                            <a:srgbClr val="000000"/>
                          </a:solidFill>
                          <a:effectLst/>
                          <a:latin typeface="微軟正黑體" pitchFamily="34" charset="-120"/>
                          <a:ea typeface="微軟正黑體" pitchFamily="34" charset="-120"/>
                          <a:cs typeface="Times New Roman" pitchFamily="18" charset="0"/>
                        </a:rPr>
                        <a:t>。</a:t>
                      </a:r>
                      <a:endParaRPr kumimoji="0" lang="zh-TW" altLang="zh-TW" sz="2400" b="1" i="0" u="none" strike="noStrike" cap="none" normalizeH="0" baseline="0" dirty="0" smtClean="0">
                        <a:ln>
                          <a:noFill/>
                        </a:ln>
                        <a:solidFill>
                          <a:srgbClr val="000000"/>
                        </a:solidFill>
                        <a:effectLst/>
                        <a:latin typeface="微軟正黑體" pitchFamily="34" charset="-120"/>
                        <a:ea typeface="微軟正黑體" pitchFamily="34" charset="-120"/>
                        <a:cs typeface="Times New Roman" pitchFamily="18" charset="0"/>
                      </a:endParaRPr>
                    </a:p>
                    <a:p>
                      <a:pPr marL="0" marR="0" lvl="0" indent="0" algn="just" defTabSz="914400" rtl="0" eaLnBrk="1" fontAlgn="base" latinLnBrk="0" hangingPunct="1">
                        <a:lnSpc>
                          <a:spcPct val="100000"/>
                        </a:lnSpc>
                        <a:spcBef>
                          <a:spcPct val="0"/>
                        </a:spcBef>
                        <a:spcAft>
                          <a:spcPct val="0"/>
                        </a:spcAft>
                        <a:buClrTx/>
                        <a:buSzTx/>
                        <a:buFontTx/>
                        <a:buNone/>
                        <a:tabLst/>
                      </a:pPr>
                      <a:endParaRPr kumimoji="0" lang="zh-TW" altLang="en-US" sz="2400" b="1" i="0" u="none" strike="noStrike" cap="none" normalizeH="0" baseline="0" dirty="0" smtClean="0">
                        <a:ln>
                          <a:noFill/>
                        </a:ln>
                        <a:solidFill>
                          <a:srgbClr val="000000"/>
                        </a:solidFill>
                        <a:effectLst/>
                        <a:latin typeface="微軟正黑體" pitchFamily="34" charset="-120"/>
                        <a:ea typeface="微軟正黑體" pitchFamily="34" charset="-120"/>
                        <a:cs typeface="Times New Roman" pitchFamily="18" charset="0"/>
                      </a:endParaRPr>
                    </a:p>
                  </a:txBody>
                  <a:tcPr marL="35564" marR="35564" marT="0" marB="0" anchor="ctr"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ECEEF"/>
                    </a:solidFill>
                  </a:tcPr>
                </a:tc>
              </a:tr>
              <a:tr h="863600">
                <a:tc vMerge="1">
                  <a:txBody>
                    <a:bodyPr/>
                    <a:lstStyle>
                      <a:lvl1pPr defTabSz="912813">
                        <a:spcBef>
                          <a:spcPct val="20000"/>
                        </a:spcBef>
                        <a:defRPr kumimoji="1" sz="5800">
                          <a:solidFill>
                            <a:schemeClr val="tx1"/>
                          </a:solidFill>
                          <a:latin typeface="Arial" pitchFamily="34" charset="0"/>
                          <a:ea typeface="新細明體" pitchFamily="18" charset="-120"/>
                        </a:defRPr>
                      </a:lvl1pPr>
                      <a:lvl2pPr defTabSz="912813">
                        <a:spcBef>
                          <a:spcPct val="20000"/>
                        </a:spcBef>
                        <a:defRPr kumimoji="1" sz="5000">
                          <a:solidFill>
                            <a:schemeClr val="tx1"/>
                          </a:solidFill>
                          <a:latin typeface="Arial" pitchFamily="34" charset="0"/>
                          <a:ea typeface="新細明體" pitchFamily="18" charset="-120"/>
                        </a:defRPr>
                      </a:lvl2pPr>
                      <a:lvl3pPr defTabSz="912813">
                        <a:spcBef>
                          <a:spcPct val="20000"/>
                        </a:spcBef>
                        <a:defRPr kumimoji="1" sz="4400">
                          <a:solidFill>
                            <a:schemeClr val="tx1"/>
                          </a:solidFill>
                          <a:latin typeface="Arial" pitchFamily="34" charset="0"/>
                          <a:ea typeface="新細明體" pitchFamily="18" charset="-120"/>
                        </a:defRPr>
                      </a:lvl3pPr>
                      <a:lvl4pPr defTabSz="912813">
                        <a:spcBef>
                          <a:spcPct val="20000"/>
                        </a:spcBef>
                        <a:defRPr kumimoji="1" sz="3600">
                          <a:solidFill>
                            <a:schemeClr val="tx1"/>
                          </a:solidFill>
                          <a:latin typeface="Arial" pitchFamily="34" charset="0"/>
                          <a:ea typeface="新細明體" pitchFamily="18" charset="-120"/>
                        </a:defRPr>
                      </a:lvl4pPr>
                      <a:lvl5pPr defTabSz="912813">
                        <a:spcBef>
                          <a:spcPct val="20000"/>
                        </a:spcBef>
                        <a:defRPr kumimoji="1" sz="3600">
                          <a:solidFill>
                            <a:schemeClr val="tx1"/>
                          </a:solidFill>
                          <a:latin typeface="Arial" pitchFamily="34" charset="0"/>
                          <a:ea typeface="新細明體" pitchFamily="18" charset="-120"/>
                        </a:defRPr>
                      </a:lvl5pPr>
                      <a:lvl6pPr marL="2282825" indent="3175" defTabSz="912813" eaLnBrk="0" fontAlgn="base" hangingPunct="0">
                        <a:spcBef>
                          <a:spcPct val="20000"/>
                        </a:spcBef>
                        <a:spcAft>
                          <a:spcPct val="0"/>
                        </a:spcAft>
                        <a:defRPr kumimoji="1" sz="3600">
                          <a:solidFill>
                            <a:schemeClr val="tx1"/>
                          </a:solidFill>
                          <a:latin typeface="Arial" pitchFamily="34" charset="0"/>
                          <a:ea typeface="新細明體" pitchFamily="18" charset="-120"/>
                        </a:defRPr>
                      </a:lvl6pPr>
                      <a:lvl7pPr marL="2740025" indent="3175" defTabSz="912813" eaLnBrk="0" fontAlgn="base" hangingPunct="0">
                        <a:spcBef>
                          <a:spcPct val="20000"/>
                        </a:spcBef>
                        <a:spcAft>
                          <a:spcPct val="0"/>
                        </a:spcAft>
                        <a:defRPr kumimoji="1" sz="3600">
                          <a:solidFill>
                            <a:schemeClr val="tx1"/>
                          </a:solidFill>
                          <a:latin typeface="Arial" pitchFamily="34" charset="0"/>
                          <a:ea typeface="新細明體" pitchFamily="18" charset="-120"/>
                        </a:defRPr>
                      </a:lvl7pPr>
                      <a:lvl8pPr marL="3197225" indent="3175" defTabSz="912813" eaLnBrk="0" fontAlgn="base" hangingPunct="0">
                        <a:spcBef>
                          <a:spcPct val="20000"/>
                        </a:spcBef>
                        <a:spcAft>
                          <a:spcPct val="0"/>
                        </a:spcAft>
                        <a:defRPr kumimoji="1" sz="3600">
                          <a:solidFill>
                            <a:schemeClr val="tx1"/>
                          </a:solidFill>
                          <a:latin typeface="Arial" pitchFamily="34" charset="0"/>
                          <a:ea typeface="新細明體" pitchFamily="18" charset="-120"/>
                        </a:defRPr>
                      </a:lvl8pPr>
                      <a:lvl9pPr marL="3654425" indent="3175" defTabSz="912813" eaLnBrk="0" fontAlgn="base" hangingPunct="0">
                        <a:spcBef>
                          <a:spcPct val="20000"/>
                        </a:spcBef>
                        <a:spcAft>
                          <a:spcPct val="0"/>
                        </a:spcAft>
                        <a:defRPr kumimoji="1" sz="3600">
                          <a:solidFill>
                            <a:schemeClr val="tx1"/>
                          </a:solidFill>
                          <a:latin typeface="Arial" pitchFamily="34" charset="0"/>
                          <a:ea typeface="新細明體" pitchFamily="18" charset="-120"/>
                        </a:defRPr>
                      </a:lvl9pPr>
                    </a:lstStyle>
                    <a:p>
                      <a:pPr marL="0" marR="0" lvl="0" indent="0" algn="ctr" defTabSz="912813" rtl="0" eaLnBrk="1" fontAlgn="base" latinLnBrk="0" hangingPunct="1">
                        <a:lnSpc>
                          <a:spcPct val="100000"/>
                        </a:lnSpc>
                        <a:spcBef>
                          <a:spcPct val="0"/>
                        </a:spcBef>
                        <a:spcAft>
                          <a:spcPct val="0"/>
                        </a:spcAft>
                        <a:buClrTx/>
                        <a:buSzTx/>
                        <a:buFontTx/>
                        <a:buNone/>
                        <a:tabLst/>
                      </a:pPr>
                      <a:endParaRPr kumimoji="0" lang="zh-TW" altLang="zh-TW" sz="2400" b="1" i="0" u="none" strike="noStrike" cap="none" normalizeH="0" baseline="0" dirty="0" smtClean="0">
                        <a:ln>
                          <a:noFill/>
                        </a:ln>
                        <a:solidFill>
                          <a:srgbClr val="000000"/>
                        </a:solidFill>
                        <a:effectLst/>
                        <a:latin typeface="微軟正黑體" pitchFamily="34" charset="-120"/>
                        <a:ea typeface="微軟正黑體" pitchFamily="34" charset="-120"/>
                        <a:cs typeface="Times New Roman" pitchFamily="18" charset="0"/>
                      </a:endParaRPr>
                    </a:p>
                  </a:txBody>
                  <a:tcPr marL="35564" marR="35564" marT="0" marB="0" anchor="ctr" horzOverflow="overflow"/>
                </a:tc>
                <a:tc vMerge="1">
                  <a:txBody>
                    <a:bodyPr/>
                    <a:lstStyle>
                      <a:lvl1pPr defTabSz="912813">
                        <a:spcBef>
                          <a:spcPct val="20000"/>
                        </a:spcBef>
                        <a:defRPr kumimoji="1" sz="5800">
                          <a:solidFill>
                            <a:schemeClr val="tx1"/>
                          </a:solidFill>
                          <a:latin typeface="Arial" pitchFamily="34" charset="0"/>
                          <a:ea typeface="新細明體" pitchFamily="18" charset="-120"/>
                        </a:defRPr>
                      </a:lvl1pPr>
                      <a:lvl2pPr defTabSz="912813">
                        <a:spcBef>
                          <a:spcPct val="20000"/>
                        </a:spcBef>
                        <a:defRPr kumimoji="1" sz="5000">
                          <a:solidFill>
                            <a:schemeClr val="tx1"/>
                          </a:solidFill>
                          <a:latin typeface="Arial" pitchFamily="34" charset="0"/>
                          <a:ea typeface="新細明體" pitchFamily="18" charset="-120"/>
                        </a:defRPr>
                      </a:lvl2pPr>
                      <a:lvl3pPr defTabSz="912813">
                        <a:spcBef>
                          <a:spcPct val="20000"/>
                        </a:spcBef>
                        <a:defRPr kumimoji="1" sz="4400">
                          <a:solidFill>
                            <a:schemeClr val="tx1"/>
                          </a:solidFill>
                          <a:latin typeface="Arial" pitchFamily="34" charset="0"/>
                          <a:ea typeface="新細明體" pitchFamily="18" charset="-120"/>
                        </a:defRPr>
                      </a:lvl3pPr>
                      <a:lvl4pPr defTabSz="912813">
                        <a:spcBef>
                          <a:spcPct val="20000"/>
                        </a:spcBef>
                        <a:defRPr kumimoji="1" sz="3600">
                          <a:solidFill>
                            <a:schemeClr val="tx1"/>
                          </a:solidFill>
                          <a:latin typeface="Arial" pitchFamily="34" charset="0"/>
                          <a:ea typeface="新細明體" pitchFamily="18" charset="-120"/>
                        </a:defRPr>
                      </a:lvl4pPr>
                      <a:lvl5pPr defTabSz="912813">
                        <a:spcBef>
                          <a:spcPct val="20000"/>
                        </a:spcBef>
                        <a:defRPr kumimoji="1" sz="3600">
                          <a:solidFill>
                            <a:schemeClr val="tx1"/>
                          </a:solidFill>
                          <a:latin typeface="Arial" pitchFamily="34" charset="0"/>
                          <a:ea typeface="新細明體" pitchFamily="18" charset="-120"/>
                        </a:defRPr>
                      </a:lvl5pPr>
                      <a:lvl6pPr marL="2282825" indent="3175" defTabSz="912813" eaLnBrk="0" fontAlgn="base" hangingPunct="0">
                        <a:spcBef>
                          <a:spcPct val="20000"/>
                        </a:spcBef>
                        <a:spcAft>
                          <a:spcPct val="0"/>
                        </a:spcAft>
                        <a:defRPr kumimoji="1" sz="3600">
                          <a:solidFill>
                            <a:schemeClr val="tx1"/>
                          </a:solidFill>
                          <a:latin typeface="Arial" pitchFamily="34" charset="0"/>
                          <a:ea typeface="新細明體" pitchFamily="18" charset="-120"/>
                        </a:defRPr>
                      </a:lvl6pPr>
                      <a:lvl7pPr marL="2740025" indent="3175" defTabSz="912813" eaLnBrk="0" fontAlgn="base" hangingPunct="0">
                        <a:spcBef>
                          <a:spcPct val="20000"/>
                        </a:spcBef>
                        <a:spcAft>
                          <a:spcPct val="0"/>
                        </a:spcAft>
                        <a:defRPr kumimoji="1" sz="3600">
                          <a:solidFill>
                            <a:schemeClr val="tx1"/>
                          </a:solidFill>
                          <a:latin typeface="Arial" pitchFamily="34" charset="0"/>
                          <a:ea typeface="新細明體" pitchFamily="18" charset="-120"/>
                        </a:defRPr>
                      </a:lvl7pPr>
                      <a:lvl8pPr marL="3197225" indent="3175" defTabSz="912813" eaLnBrk="0" fontAlgn="base" hangingPunct="0">
                        <a:spcBef>
                          <a:spcPct val="20000"/>
                        </a:spcBef>
                        <a:spcAft>
                          <a:spcPct val="0"/>
                        </a:spcAft>
                        <a:defRPr kumimoji="1" sz="3600">
                          <a:solidFill>
                            <a:schemeClr val="tx1"/>
                          </a:solidFill>
                          <a:latin typeface="Arial" pitchFamily="34" charset="0"/>
                          <a:ea typeface="新細明體" pitchFamily="18" charset="-120"/>
                        </a:defRPr>
                      </a:lvl8pPr>
                      <a:lvl9pPr marL="3654425" indent="3175" defTabSz="912813" eaLnBrk="0" fontAlgn="base" hangingPunct="0">
                        <a:spcBef>
                          <a:spcPct val="20000"/>
                        </a:spcBef>
                        <a:spcAft>
                          <a:spcPct val="0"/>
                        </a:spcAft>
                        <a:defRPr kumimoji="1" sz="3600">
                          <a:solidFill>
                            <a:schemeClr val="tx1"/>
                          </a:solidFill>
                          <a:latin typeface="Arial" pitchFamily="34" charset="0"/>
                          <a:ea typeface="新細明體" pitchFamily="18" charset="-120"/>
                        </a:defRPr>
                      </a:lvl9pPr>
                    </a:lstStyle>
                    <a:p>
                      <a:pPr marL="0" marR="0" lvl="0" indent="0" algn="ctr" defTabSz="912813" rtl="0" eaLnBrk="1" fontAlgn="base" latinLnBrk="0" hangingPunct="1">
                        <a:lnSpc>
                          <a:spcPct val="100000"/>
                        </a:lnSpc>
                        <a:spcBef>
                          <a:spcPct val="0"/>
                        </a:spcBef>
                        <a:spcAft>
                          <a:spcPct val="0"/>
                        </a:spcAft>
                        <a:buClrTx/>
                        <a:buSzTx/>
                        <a:buFontTx/>
                        <a:buNone/>
                        <a:tabLst/>
                      </a:pPr>
                      <a:endParaRPr kumimoji="0" lang="zh-TW" altLang="en-US" sz="2400" b="1" i="0" u="none" strike="noStrike" cap="none" normalizeH="0" baseline="0" dirty="0" smtClean="0">
                        <a:ln>
                          <a:noFill/>
                        </a:ln>
                        <a:solidFill>
                          <a:srgbClr val="000000"/>
                        </a:solidFill>
                        <a:effectLst/>
                        <a:latin typeface="微軟正黑體" pitchFamily="34" charset="-120"/>
                        <a:ea typeface="微軟正黑體" pitchFamily="34" charset="-120"/>
                        <a:cs typeface="Times New Roman" pitchFamily="18" charset="0"/>
                      </a:endParaRPr>
                    </a:p>
                  </a:txBody>
                  <a:tcPr marL="35564" marR="35564" marT="0" marB="0" anchor="ctr" horzOverflow="overflow"/>
                </a:tc>
                <a:tc>
                  <a:txBody>
                    <a:bodyPr/>
                    <a:lstStyle>
                      <a:lvl1pPr defTabSz="912813">
                        <a:spcBef>
                          <a:spcPct val="20000"/>
                        </a:spcBef>
                        <a:defRPr kumimoji="1" sz="5800">
                          <a:solidFill>
                            <a:schemeClr val="tx1"/>
                          </a:solidFill>
                          <a:latin typeface="Arial" pitchFamily="34" charset="0"/>
                          <a:ea typeface="新細明體" pitchFamily="18" charset="-120"/>
                        </a:defRPr>
                      </a:lvl1pPr>
                      <a:lvl2pPr defTabSz="912813">
                        <a:spcBef>
                          <a:spcPct val="20000"/>
                        </a:spcBef>
                        <a:defRPr kumimoji="1" sz="5000">
                          <a:solidFill>
                            <a:schemeClr val="tx1"/>
                          </a:solidFill>
                          <a:latin typeface="Arial" pitchFamily="34" charset="0"/>
                          <a:ea typeface="新細明體" pitchFamily="18" charset="-120"/>
                        </a:defRPr>
                      </a:lvl2pPr>
                      <a:lvl3pPr defTabSz="912813">
                        <a:spcBef>
                          <a:spcPct val="20000"/>
                        </a:spcBef>
                        <a:defRPr kumimoji="1" sz="4400">
                          <a:solidFill>
                            <a:schemeClr val="tx1"/>
                          </a:solidFill>
                          <a:latin typeface="Arial" pitchFamily="34" charset="0"/>
                          <a:ea typeface="新細明體" pitchFamily="18" charset="-120"/>
                        </a:defRPr>
                      </a:lvl3pPr>
                      <a:lvl4pPr defTabSz="912813">
                        <a:spcBef>
                          <a:spcPct val="20000"/>
                        </a:spcBef>
                        <a:defRPr kumimoji="1" sz="3600">
                          <a:solidFill>
                            <a:schemeClr val="tx1"/>
                          </a:solidFill>
                          <a:latin typeface="Arial" pitchFamily="34" charset="0"/>
                          <a:ea typeface="新細明體" pitchFamily="18" charset="-120"/>
                        </a:defRPr>
                      </a:lvl4pPr>
                      <a:lvl5pPr defTabSz="912813">
                        <a:spcBef>
                          <a:spcPct val="20000"/>
                        </a:spcBef>
                        <a:defRPr kumimoji="1" sz="3600">
                          <a:solidFill>
                            <a:schemeClr val="tx1"/>
                          </a:solidFill>
                          <a:latin typeface="Arial" pitchFamily="34" charset="0"/>
                          <a:ea typeface="新細明體" pitchFamily="18" charset="-120"/>
                        </a:defRPr>
                      </a:lvl5pPr>
                      <a:lvl6pPr marL="2282825" indent="3175" defTabSz="912813" eaLnBrk="0" fontAlgn="base" hangingPunct="0">
                        <a:spcBef>
                          <a:spcPct val="20000"/>
                        </a:spcBef>
                        <a:spcAft>
                          <a:spcPct val="0"/>
                        </a:spcAft>
                        <a:defRPr kumimoji="1" sz="3600">
                          <a:solidFill>
                            <a:schemeClr val="tx1"/>
                          </a:solidFill>
                          <a:latin typeface="Arial" pitchFamily="34" charset="0"/>
                          <a:ea typeface="新細明體" pitchFamily="18" charset="-120"/>
                        </a:defRPr>
                      </a:lvl6pPr>
                      <a:lvl7pPr marL="2740025" indent="3175" defTabSz="912813" eaLnBrk="0" fontAlgn="base" hangingPunct="0">
                        <a:spcBef>
                          <a:spcPct val="20000"/>
                        </a:spcBef>
                        <a:spcAft>
                          <a:spcPct val="0"/>
                        </a:spcAft>
                        <a:defRPr kumimoji="1" sz="3600">
                          <a:solidFill>
                            <a:schemeClr val="tx1"/>
                          </a:solidFill>
                          <a:latin typeface="Arial" pitchFamily="34" charset="0"/>
                          <a:ea typeface="新細明體" pitchFamily="18" charset="-120"/>
                        </a:defRPr>
                      </a:lvl7pPr>
                      <a:lvl8pPr marL="3197225" indent="3175" defTabSz="912813" eaLnBrk="0" fontAlgn="base" hangingPunct="0">
                        <a:spcBef>
                          <a:spcPct val="20000"/>
                        </a:spcBef>
                        <a:spcAft>
                          <a:spcPct val="0"/>
                        </a:spcAft>
                        <a:defRPr kumimoji="1" sz="3600">
                          <a:solidFill>
                            <a:schemeClr val="tx1"/>
                          </a:solidFill>
                          <a:latin typeface="Arial" pitchFamily="34" charset="0"/>
                          <a:ea typeface="新細明體" pitchFamily="18" charset="-120"/>
                        </a:defRPr>
                      </a:lvl8pPr>
                      <a:lvl9pPr marL="3654425" indent="3175" defTabSz="912813" eaLnBrk="0" fontAlgn="base" hangingPunct="0">
                        <a:spcBef>
                          <a:spcPct val="20000"/>
                        </a:spcBef>
                        <a:spcAft>
                          <a:spcPct val="0"/>
                        </a:spcAft>
                        <a:defRPr kumimoji="1" sz="3600">
                          <a:solidFill>
                            <a:schemeClr val="tx1"/>
                          </a:solidFill>
                          <a:latin typeface="Arial" pitchFamily="34" charset="0"/>
                          <a:ea typeface="新細明體" pitchFamily="18" charset="-120"/>
                        </a:defRPr>
                      </a:lvl9pPr>
                    </a:lstStyle>
                    <a:p>
                      <a:pPr marL="0" marR="0" lvl="0" indent="0" algn="l" defTabSz="912813" rtl="0" eaLnBrk="1" fontAlgn="base" latinLnBrk="0" hangingPunct="1">
                        <a:lnSpc>
                          <a:spcPct val="100000"/>
                        </a:lnSpc>
                        <a:spcBef>
                          <a:spcPct val="0"/>
                        </a:spcBef>
                        <a:spcAft>
                          <a:spcPct val="0"/>
                        </a:spcAft>
                        <a:buClrTx/>
                        <a:buSzTx/>
                        <a:buFontTx/>
                        <a:buNone/>
                        <a:tabLst/>
                      </a:pPr>
                      <a:r>
                        <a:rPr kumimoji="0" lang="zh-TW" altLang="en-US" sz="2400" b="1" i="0" u="none" strike="noStrike" cap="none" normalizeH="0" baseline="0" smtClean="0">
                          <a:ln>
                            <a:noFill/>
                          </a:ln>
                          <a:solidFill>
                            <a:srgbClr val="000000"/>
                          </a:solidFill>
                          <a:effectLst/>
                          <a:latin typeface="微軟正黑體" pitchFamily="34" charset="-120"/>
                          <a:ea typeface="微軟正黑體" pitchFamily="34" charset="-120"/>
                          <a:cs typeface="Times New Roman" pitchFamily="18" charset="0"/>
                        </a:rPr>
                        <a:t>休閒農業安全及管理設施</a:t>
                      </a:r>
                      <a:endParaRPr kumimoji="0" lang="zh-TW" altLang="zh-TW" sz="2400" b="1" i="0" u="none" strike="noStrike" cap="none" normalizeH="0" baseline="0" smtClean="0">
                        <a:ln>
                          <a:noFill/>
                        </a:ln>
                        <a:solidFill>
                          <a:srgbClr val="000000"/>
                        </a:solidFill>
                        <a:effectLst/>
                        <a:latin typeface="微軟正黑體" pitchFamily="34" charset="-120"/>
                        <a:ea typeface="微軟正黑體" pitchFamily="34" charset="-120"/>
                        <a:cs typeface="Times New Roman" pitchFamily="18" charset="0"/>
                      </a:endParaRPr>
                    </a:p>
                  </a:txBody>
                  <a:tcPr marL="33006" marR="33006" marT="0" marB="0" anchor="ctr" horzOverflow="overflow">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solidFill>
                      <a:srgbClr val="CECEEF"/>
                    </a:solidFill>
                  </a:tcPr>
                </a:tc>
                <a:tc>
                  <a:txBody>
                    <a:bodyPr/>
                    <a:lstStyle>
                      <a:lvl1pPr defTabSz="912813">
                        <a:spcBef>
                          <a:spcPct val="20000"/>
                        </a:spcBef>
                        <a:defRPr kumimoji="1" sz="5800">
                          <a:solidFill>
                            <a:schemeClr val="tx1"/>
                          </a:solidFill>
                          <a:latin typeface="Arial" pitchFamily="34" charset="0"/>
                          <a:ea typeface="新細明體" pitchFamily="18" charset="-120"/>
                        </a:defRPr>
                      </a:lvl1pPr>
                      <a:lvl2pPr defTabSz="912813">
                        <a:spcBef>
                          <a:spcPct val="20000"/>
                        </a:spcBef>
                        <a:defRPr kumimoji="1" sz="5000">
                          <a:solidFill>
                            <a:schemeClr val="tx1"/>
                          </a:solidFill>
                          <a:latin typeface="Arial" pitchFamily="34" charset="0"/>
                          <a:ea typeface="新細明體" pitchFamily="18" charset="-120"/>
                        </a:defRPr>
                      </a:lvl2pPr>
                      <a:lvl3pPr defTabSz="912813">
                        <a:spcBef>
                          <a:spcPct val="20000"/>
                        </a:spcBef>
                        <a:defRPr kumimoji="1" sz="4400">
                          <a:solidFill>
                            <a:schemeClr val="tx1"/>
                          </a:solidFill>
                          <a:latin typeface="Arial" pitchFamily="34" charset="0"/>
                          <a:ea typeface="新細明體" pitchFamily="18" charset="-120"/>
                        </a:defRPr>
                      </a:lvl3pPr>
                      <a:lvl4pPr defTabSz="912813">
                        <a:spcBef>
                          <a:spcPct val="20000"/>
                        </a:spcBef>
                        <a:defRPr kumimoji="1" sz="3600">
                          <a:solidFill>
                            <a:schemeClr val="tx1"/>
                          </a:solidFill>
                          <a:latin typeface="Arial" pitchFamily="34" charset="0"/>
                          <a:ea typeface="新細明體" pitchFamily="18" charset="-120"/>
                        </a:defRPr>
                      </a:lvl4pPr>
                      <a:lvl5pPr defTabSz="912813">
                        <a:spcBef>
                          <a:spcPct val="20000"/>
                        </a:spcBef>
                        <a:defRPr kumimoji="1" sz="3600">
                          <a:solidFill>
                            <a:schemeClr val="tx1"/>
                          </a:solidFill>
                          <a:latin typeface="Arial" pitchFamily="34" charset="0"/>
                          <a:ea typeface="新細明體" pitchFamily="18" charset="-120"/>
                        </a:defRPr>
                      </a:lvl5pPr>
                      <a:lvl6pPr marL="2282825" indent="3175" defTabSz="912813" eaLnBrk="0" fontAlgn="base" hangingPunct="0">
                        <a:spcBef>
                          <a:spcPct val="20000"/>
                        </a:spcBef>
                        <a:spcAft>
                          <a:spcPct val="0"/>
                        </a:spcAft>
                        <a:defRPr kumimoji="1" sz="3600">
                          <a:solidFill>
                            <a:schemeClr val="tx1"/>
                          </a:solidFill>
                          <a:latin typeface="Arial" pitchFamily="34" charset="0"/>
                          <a:ea typeface="新細明體" pitchFamily="18" charset="-120"/>
                        </a:defRPr>
                      </a:lvl6pPr>
                      <a:lvl7pPr marL="2740025" indent="3175" defTabSz="912813" eaLnBrk="0" fontAlgn="base" hangingPunct="0">
                        <a:spcBef>
                          <a:spcPct val="20000"/>
                        </a:spcBef>
                        <a:spcAft>
                          <a:spcPct val="0"/>
                        </a:spcAft>
                        <a:defRPr kumimoji="1" sz="3600">
                          <a:solidFill>
                            <a:schemeClr val="tx1"/>
                          </a:solidFill>
                          <a:latin typeface="Arial" pitchFamily="34" charset="0"/>
                          <a:ea typeface="新細明體" pitchFamily="18" charset="-120"/>
                        </a:defRPr>
                      </a:lvl7pPr>
                      <a:lvl8pPr marL="3197225" indent="3175" defTabSz="912813" eaLnBrk="0" fontAlgn="base" hangingPunct="0">
                        <a:spcBef>
                          <a:spcPct val="20000"/>
                        </a:spcBef>
                        <a:spcAft>
                          <a:spcPct val="0"/>
                        </a:spcAft>
                        <a:defRPr kumimoji="1" sz="3600">
                          <a:solidFill>
                            <a:schemeClr val="tx1"/>
                          </a:solidFill>
                          <a:latin typeface="Arial" pitchFamily="34" charset="0"/>
                          <a:ea typeface="新細明體" pitchFamily="18" charset="-120"/>
                        </a:defRPr>
                      </a:lvl8pPr>
                      <a:lvl9pPr marL="3654425" indent="3175" defTabSz="912813" eaLnBrk="0" fontAlgn="base" hangingPunct="0">
                        <a:spcBef>
                          <a:spcPct val="20000"/>
                        </a:spcBef>
                        <a:spcAft>
                          <a:spcPct val="0"/>
                        </a:spcAft>
                        <a:defRPr kumimoji="1" sz="3600">
                          <a:solidFill>
                            <a:schemeClr val="tx1"/>
                          </a:solidFill>
                          <a:latin typeface="Arial" pitchFamily="34" charset="0"/>
                          <a:ea typeface="新細明體" pitchFamily="18" charset="-120"/>
                        </a:defRPr>
                      </a:lvl9pPr>
                    </a:lstStyle>
                    <a:p>
                      <a:pPr marL="0" marR="0" lvl="0" indent="0" algn="ctr" defTabSz="912813" rtl="0" eaLnBrk="1" fontAlgn="base" latinLnBrk="0" hangingPunct="1">
                        <a:lnSpc>
                          <a:spcPct val="100000"/>
                        </a:lnSpc>
                        <a:spcBef>
                          <a:spcPct val="0"/>
                        </a:spcBef>
                        <a:spcAft>
                          <a:spcPct val="0"/>
                        </a:spcAft>
                        <a:buClrTx/>
                        <a:buSzTx/>
                        <a:buFontTx/>
                        <a:buNone/>
                        <a:tabLst/>
                      </a:pPr>
                      <a:r>
                        <a:rPr kumimoji="0" lang="en-US" altLang="zh-TW" sz="2400" b="0" i="0" u="none" strike="noStrike" cap="none" normalizeH="0" baseline="0" smtClean="0">
                          <a:ln>
                            <a:noFill/>
                          </a:ln>
                          <a:solidFill>
                            <a:srgbClr val="000000"/>
                          </a:solidFill>
                          <a:effectLst/>
                          <a:latin typeface="微軟正黑體" pitchFamily="34" charset="-120"/>
                          <a:ea typeface="微軟正黑體" pitchFamily="34" charset="-120"/>
                          <a:cs typeface="Times New Roman" pitchFamily="18" charset="0"/>
                        </a:rPr>
                        <a:t>●</a:t>
                      </a:r>
                      <a:endParaRPr kumimoji="0" lang="zh-TW" altLang="zh-TW" sz="2400" b="0" i="0" u="none" strike="noStrike" cap="none" normalizeH="0" baseline="0" smtClean="0">
                        <a:ln>
                          <a:noFill/>
                        </a:ln>
                        <a:solidFill>
                          <a:srgbClr val="000000"/>
                        </a:solidFill>
                        <a:effectLst/>
                        <a:latin typeface="微軟正黑體" pitchFamily="34" charset="-120"/>
                        <a:ea typeface="微軟正黑體" pitchFamily="34" charset="-120"/>
                        <a:cs typeface="Times New Roman" pitchFamily="18" charset="0"/>
                      </a:endParaRPr>
                    </a:p>
                  </a:txBody>
                  <a:tcPr marL="35564" marR="35564" marT="0" marB="0" anchor="ctr"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solidFill>
                      <a:srgbClr val="CECEEF"/>
                    </a:solidFill>
                  </a:tcPr>
                </a:tc>
                <a:tc>
                  <a:txBody>
                    <a:bodyPr/>
                    <a:lstStyle>
                      <a:lvl1pPr defTabSz="912813">
                        <a:spcBef>
                          <a:spcPct val="20000"/>
                        </a:spcBef>
                        <a:defRPr kumimoji="1" sz="5800">
                          <a:solidFill>
                            <a:schemeClr val="tx1"/>
                          </a:solidFill>
                          <a:latin typeface="Arial" pitchFamily="34" charset="0"/>
                          <a:ea typeface="新細明體" pitchFamily="18" charset="-120"/>
                        </a:defRPr>
                      </a:lvl1pPr>
                      <a:lvl2pPr defTabSz="912813">
                        <a:spcBef>
                          <a:spcPct val="20000"/>
                        </a:spcBef>
                        <a:defRPr kumimoji="1" sz="5000">
                          <a:solidFill>
                            <a:schemeClr val="tx1"/>
                          </a:solidFill>
                          <a:latin typeface="Arial" pitchFamily="34" charset="0"/>
                          <a:ea typeface="新細明體" pitchFamily="18" charset="-120"/>
                        </a:defRPr>
                      </a:lvl2pPr>
                      <a:lvl3pPr defTabSz="912813">
                        <a:spcBef>
                          <a:spcPct val="20000"/>
                        </a:spcBef>
                        <a:defRPr kumimoji="1" sz="4400">
                          <a:solidFill>
                            <a:schemeClr val="tx1"/>
                          </a:solidFill>
                          <a:latin typeface="Arial" pitchFamily="34" charset="0"/>
                          <a:ea typeface="新細明體" pitchFamily="18" charset="-120"/>
                        </a:defRPr>
                      </a:lvl3pPr>
                      <a:lvl4pPr defTabSz="912813">
                        <a:spcBef>
                          <a:spcPct val="20000"/>
                        </a:spcBef>
                        <a:defRPr kumimoji="1" sz="3600">
                          <a:solidFill>
                            <a:schemeClr val="tx1"/>
                          </a:solidFill>
                          <a:latin typeface="Arial" pitchFamily="34" charset="0"/>
                          <a:ea typeface="新細明體" pitchFamily="18" charset="-120"/>
                        </a:defRPr>
                      </a:lvl4pPr>
                      <a:lvl5pPr defTabSz="912813">
                        <a:spcBef>
                          <a:spcPct val="20000"/>
                        </a:spcBef>
                        <a:defRPr kumimoji="1" sz="3600">
                          <a:solidFill>
                            <a:schemeClr val="tx1"/>
                          </a:solidFill>
                          <a:latin typeface="Arial" pitchFamily="34" charset="0"/>
                          <a:ea typeface="新細明體" pitchFamily="18" charset="-120"/>
                        </a:defRPr>
                      </a:lvl5pPr>
                      <a:lvl6pPr marL="2282825" indent="3175" defTabSz="912813" eaLnBrk="0" fontAlgn="base" hangingPunct="0">
                        <a:spcBef>
                          <a:spcPct val="20000"/>
                        </a:spcBef>
                        <a:spcAft>
                          <a:spcPct val="0"/>
                        </a:spcAft>
                        <a:defRPr kumimoji="1" sz="3600">
                          <a:solidFill>
                            <a:schemeClr val="tx1"/>
                          </a:solidFill>
                          <a:latin typeface="Arial" pitchFamily="34" charset="0"/>
                          <a:ea typeface="新細明體" pitchFamily="18" charset="-120"/>
                        </a:defRPr>
                      </a:lvl6pPr>
                      <a:lvl7pPr marL="2740025" indent="3175" defTabSz="912813" eaLnBrk="0" fontAlgn="base" hangingPunct="0">
                        <a:spcBef>
                          <a:spcPct val="20000"/>
                        </a:spcBef>
                        <a:spcAft>
                          <a:spcPct val="0"/>
                        </a:spcAft>
                        <a:defRPr kumimoji="1" sz="3600">
                          <a:solidFill>
                            <a:schemeClr val="tx1"/>
                          </a:solidFill>
                          <a:latin typeface="Arial" pitchFamily="34" charset="0"/>
                          <a:ea typeface="新細明體" pitchFamily="18" charset="-120"/>
                        </a:defRPr>
                      </a:lvl7pPr>
                      <a:lvl8pPr marL="3197225" indent="3175" defTabSz="912813" eaLnBrk="0" fontAlgn="base" hangingPunct="0">
                        <a:spcBef>
                          <a:spcPct val="20000"/>
                        </a:spcBef>
                        <a:spcAft>
                          <a:spcPct val="0"/>
                        </a:spcAft>
                        <a:defRPr kumimoji="1" sz="3600">
                          <a:solidFill>
                            <a:schemeClr val="tx1"/>
                          </a:solidFill>
                          <a:latin typeface="Arial" pitchFamily="34" charset="0"/>
                          <a:ea typeface="新細明體" pitchFamily="18" charset="-120"/>
                        </a:defRPr>
                      </a:lvl8pPr>
                      <a:lvl9pPr marL="3654425" indent="3175" defTabSz="912813" eaLnBrk="0" fontAlgn="base" hangingPunct="0">
                        <a:spcBef>
                          <a:spcPct val="20000"/>
                        </a:spcBef>
                        <a:spcAft>
                          <a:spcPct val="0"/>
                        </a:spcAft>
                        <a:defRPr kumimoji="1" sz="3600">
                          <a:solidFill>
                            <a:schemeClr val="tx1"/>
                          </a:solidFill>
                          <a:latin typeface="Arial" pitchFamily="34" charset="0"/>
                          <a:ea typeface="新細明體" pitchFamily="18" charset="-120"/>
                        </a:defRPr>
                      </a:lvl9pPr>
                    </a:lstStyle>
                    <a:p>
                      <a:pPr marL="0" marR="0" lvl="0" indent="0" algn="ctr" defTabSz="912813" rtl="0" eaLnBrk="1" fontAlgn="base" latinLnBrk="0" hangingPunct="1">
                        <a:lnSpc>
                          <a:spcPct val="100000"/>
                        </a:lnSpc>
                        <a:spcBef>
                          <a:spcPct val="0"/>
                        </a:spcBef>
                        <a:spcAft>
                          <a:spcPct val="0"/>
                        </a:spcAft>
                        <a:buClrTx/>
                        <a:buSzTx/>
                        <a:buFontTx/>
                        <a:buNone/>
                        <a:tabLst/>
                      </a:pPr>
                      <a:r>
                        <a:rPr kumimoji="0" lang="en-US" altLang="zh-TW" sz="2400" b="0" i="0" u="none" strike="noStrike" cap="none" normalizeH="0" baseline="0" smtClean="0">
                          <a:ln>
                            <a:noFill/>
                          </a:ln>
                          <a:solidFill>
                            <a:srgbClr val="000000"/>
                          </a:solidFill>
                          <a:effectLst/>
                          <a:latin typeface="微軟正黑體" pitchFamily="34" charset="-120"/>
                          <a:ea typeface="微軟正黑體" pitchFamily="34" charset="-120"/>
                          <a:cs typeface="Times New Roman" pitchFamily="18" charset="0"/>
                        </a:rPr>
                        <a:t>●</a:t>
                      </a:r>
                      <a:endParaRPr kumimoji="0" lang="zh-TW" altLang="zh-TW" sz="2400" b="0" i="0" u="none" strike="noStrike" cap="none" normalizeH="0" baseline="0" smtClean="0">
                        <a:ln>
                          <a:noFill/>
                        </a:ln>
                        <a:solidFill>
                          <a:srgbClr val="000000"/>
                        </a:solidFill>
                        <a:effectLst/>
                        <a:latin typeface="微軟正黑體" pitchFamily="34" charset="-120"/>
                        <a:ea typeface="微軟正黑體" pitchFamily="34" charset="-120"/>
                        <a:cs typeface="Times New Roman" pitchFamily="18" charset="0"/>
                      </a:endParaRPr>
                    </a:p>
                  </a:txBody>
                  <a:tcPr marL="35564" marR="35564" marT="0" marB="0" anchor="ctr"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solidFill>
                      <a:srgbClr val="CECEEF"/>
                    </a:solidFill>
                  </a:tcPr>
                </a:tc>
                <a:tc>
                  <a:txBody>
                    <a:bodyPr/>
                    <a:lstStyle>
                      <a:lvl1pPr defTabSz="912813">
                        <a:spcBef>
                          <a:spcPct val="20000"/>
                        </a:spcBef>
                        <a:defRPr kumimoji="1" sz="5800">
                          <a:solidFill>
                            <a:schemeClr val="tx1"/>
                          </a:solidFill>
                          <a:latin typeface="Arial" pitchFamily="34" charset="0"/>
                          <a:ea typeface="新細明體" pitchFamily="18" charset="-120"/>
                        </a:defRPr>
                      </a:lvl1pPr>
                      <a:lvl2pPr defTabSz="912813">
                        <a:spcBef>
                          <a:spcPct val="20000"/>
                        </a:spcBef>
                        <a:defRPr kumimoji="1" sz="5000">
                          <a:solidFill>
                            <a:schemeClr val="tx1"/>
                          </a:solidFill>
                          <a:latin typeface="Arial" pitchFamily="34" charset="0"/>
                          <a:ea typeface="新細明體" pitchFamily="18" charset="-120"/>
                        </a:defRPr>
                      </a:lvl2pPr>
                      <a:lvl3pPr defTabSz="912813">
                        <a:spcBef>
                          <a:spcPct val="20000"/>
                        </a:spcBef>
                        <a:defRPr kumimoji="1" sz="4400">
                          <a:solidFill>
                            <a:schemeClr val="tx1"/>
                          </a:solidFill>
                          <a:latin typeface="Arial" pitchFamily="34" charset="0"/>
                          <a:ea typeface="新細明體" pitchFamily="18" charset="-120"/>
                        </a:defRPr>
                      </a:lvl3pPr>
                      <a:lvl4pPr defTabSz="912813">
                        <a:spcBef>
                          <a:spcPct val="20000"/>
                        </a:spcBef>
                        <a:defRPr kumimoji="1" sz="3600">
                          <a:solidFill>
                            <a:schemeClr val="tx1"/>
                          </a:solidFill>
                          <a:latin typeface="Arial" pitchFamily="34" charset="0"/>
                          <a:ea typeface="新細明體" pitchFamily="18" charset="-120"/>
                        </a:defRPr>
                      </a:lvl4pPr>
                      <a:lvl5pPr defTabSz="912813">
                        <a:spcBef>
                          <a:spcPct val="20000"/>
                        </a:spcBef>
                        <a:defRPr kumimoji="1" sz="3600">
                          <a:solidFill>
                            <a:schemeClr val="tx1"/>
                          </a:solidFill>
                          <a:latin typeface="Arial" pitchFamily="34" charset="0"/>
                          <a:ea typeface="新細明體" pitchFamily="18" charset="-120"/>
                        </a:defRPr>
                      </a:lvl5pPr>
                      <a:lvl6pPr marL="2282825" indent="3175" defTabSz="912813" eaLnBrk="0" fontAlgn="base" hangingPunct="0">
                        <a:spcBef>
                          <a:spcPct val="20000"/>
                        </a:spcBef>
                        <a:spcAft>
                          <a:spcPct val="0"/>
                        </a:spcAft>
                        <a:defRPr kumimoji="1" sz="3600">
                          <a:solidFill>
                            <a:schemeClr val="tx1"/>
                          </a:solidFill>
                          <a:latin typeface="Arial" pitchFamily="34" charset="0"/>
                          <a:ea typeface="新細明體" pitchFamily="18" charset="-120"/>
                        </a:defRPr>
                      </a:lvl6pPr>
                      <a:lvl7pPr marL="2740025" indent="3175" defTabSz="912813" eaLnBrk="0" fontAlgn="base" hangingPunct="0">
                        <a:spcBef>
                          <a:spcPct val="20000"/>
                        </a:spcBef>
                        <a:spcAft>
                          <a:spcPct val="0"/>
                        </a:spcAft>
                        <a:defRPr kumimoji="1" sz="3600">
                          <a:solidFill>
                            <a:schemeClr val="tx1"/>
                          </a:solidFill>
                          <a:latin typeface="Arial" pitchFamily="34" charset="0"/>
                          <a:ea typeface="新細明體" pitchFamily="18" charset="-120"/>
                        </a:defRPr>
                      </a:lvl7pPr>
                      <a:lvl8pPr marL="3197225" indent="3175" defTabSz="912813" eaLnBrk="0" fontAlgn="base" hangingPunct="0">
                        <a:spcBef>
                          <a:spcPct val="20000"/>
                        </a:spcBef>
                        <a:spcAft>
                          <a:spcPct val="0"/>
                        </a:spcAft>
                        <a:defRPr kumimoji="1" sz="3600">
                          <a:solidFill>
                            <a:schemeClr val="tx1"/>
                          </a:solidFill>
                          <a:latin typeface="Arial" pitchFamily="34" charset="0"/>
                          <a:ea typeface="新細明體" pitchFamily="18" charset="-120"/>
                        </a:defRPr>
                      </a:lvl8pPr>
                      <a:lvl9pPr marL="3654425" indent="3175" defTabSz="912813" eaLnBrk="0" fontAlgn="base" hangingPunct="0">
                        <a:spcBef>
                          <a:spcPct val="20000"/>
                        </a:spcBef>
                        <a:spcAft>
                          <a:spcPct val="0"/>
                        </a:spcAft>
                        <a:defRPr kumimoji="1" sz="3600">
                          <a:solidFill>
                            <a:schemeClr val="tx1"/>
                          </a:solidFill>
                          <a:latin typeface="Arial" pitchFamily="34" charset="0"/>
                          <a:ea typeface="新細明體" pitchFamily="18" charset="-120"/>
                        </a:defRPr>
                      </a:lvl9pPr>
                    </a:lstStyle>
                    <a:p>
                      <a:pPr marL="0" marR="0" lvl="0" indent="0" algn="ctr" defTabSz="912813" rtl="0" eaLnBrk="1" fontAlgn="base" latinLnBrk="0" hangingPunct="1">
                        <a:lnSpc>
                          <a:spcPct val="100000"/>
                        </a:lnSpc>
                        <a:spcBef>
                          <a:spcPct val="0"/>
                        </a:spcBef>
                        <a:spcAft>
                          <a:spcPct val="0"/>
                        </a:spcAft>
                        <a:buClrTx/>
                        <a:buSzTx/>
                        <a:buFontTx/>
                        <a:buNone/>
                        <a:tabLst/>
                      </a:pPr>
                      <a:r>
                        <a:rPr kumimoji="0" lang="en-US" altLang="zh-TW" sz="2400" b="0" i="0" u="none" strike="noStrike" cap="none" normalizeH="0" baseline="0" smtClean="0">
                          <a:ln>
                            <a:noFill/>
                          </a:ln>
                          <a:solidFill>
                            <a:srgbClr val="000000"/>
                          </a:solidFill>
                          <a:effectLst/>
                          <a:latin typeface="微軟正黑體" pitchFamily="34" charset="-120"/>
                          <a:ea typeface="微軟正黑體" pitchFamily="34" charset="-120"/>
                          <a:cs typeface="Times New Roman" pitchFamily="18" charset="0"/>
                        </a:rPr>
                        <a:t>●*/</a:t>
                      </a:r>
                      <a:r>
                        <a:rPr kumimoji="0" lang="en-US" altLang="zh-TW" sz="2400" b="1" i="0" u="none" strike="noStrike" cap="none" normalizeH="0" baseline="0" smtClean="0">
                          <a:ln>
                            <a:noFill/>
                          </a:ln>
                          <a:solidFill>
                            <a:srgbClr val="000000"/>
                          </a:solidFill>
                          <a:effectLst/>
                          <a:latin typeface="微軟正黑體" pitchFamily="34" charset="-120"/>
                          <a:ea typeface="微軟正黑體" pitchFamily="34" charset="-120"/>
                          <a:cs typeface="Times New Roman" pitchFamily="18" charset="0"/>
                        </a:rPr>
                        <a:t>○</a:t>
                      </a:r>
                      <a:endParaRPr kumimoji="0" lang="zh-TW" altLang="zh-TW" sz="2400" b="0" i="0" u="none" strike="noStrike" cap="none" normalizeH="0" baseline="0" smtClean="0">
                        <a:ln>
                          <a:noFill/>
                        </a:ln>
                        <a:solidFill>
                          <a:srgbClr val="000000"/>
                        </a:solidFill>
                        <a:effectLst/>
                        <a:latin typeface="微軟正黑體" pitchFamily="34" charset="-120"/>
                        <a:ea typeface="微軟正黑體" pitchFamily="34" charset="-120"/>
                        <a:cs typeface="Times New Roman" pitchFamily="18" charset="0"/>
                      </a:endParaRPr>
                    </a:p>
                  </a:txBody>
                  <a:tcPr marL="35564" marR="35564" marT="0" marB="0" anchor="ctr"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solidFill>
                      <a:srgbClr val="CECEEF"/>
                    </a:solidFill>
                  </a:tcPr>
                </a:tc>
                <a:tc>
                  <a:txBody>
                    <a:bodyPr/>
                    <a:lstStyle>
                      <a:lvl1pPr defTabSz="912813">
                        <a:spcBef>
                          <a:spcPct val="20000"/>
                        </a:spcBef>
                        <a:defRPr kumimoji="1" sz="5800">
                          <a:solidFill>
                            <a:schemeClr val="tx1"/>
                          </a:solidFill>
                          <a:latin typeface="Arial" pitchFamily="34" charset="0"/>
                          <a:ea typeface="新細明體" pitchFamily="18" charset="-120"/>
                        </a:defRPr>
                      </a:lvl1pPr>
                      <a:lvl2pPr defTabSz="912813">
                        <a:spcBef>
                          <a:spcPct val="20000"/>
                        </a:spcBef>
                        <a:defRPr kumimoji="1" sz="5000">
                          <a:solidFill>
                            <a:schemeClr val="tx1"/>
                          </a:solidFill>
                          <a:latin typeface="Arial" pitchFamily="34" charset="0"/>
                          <a:ea typeface="新細明體" pitchFamily="18" charset="-120"/>
                        </a:defRPr>
                      </a:lvl2pPr>
                      <a:lvl3pPr defTabSz="912813">
                        <a:spcBef>
                          <a:spcPct val="20000"/>
                        </a:spcBef>
                        <a:defRPr kumimoji="1" sz="4400">
                          <a:solidFill>
                            <a:schemeClr val="tx1"/>
                          </a:solidFill>
                          <a:latin typeface="Arial" pitchFamily="34" charset="0"/>
                          <a:ea typeface="新細明體" pitchFamily="18" charset="-120"/>
                        </a:defRPr>
                      </a:lvl3pPr>
                      <a:lvl4pPr defTabSz="912813">
                        <a:spcBef>
                          <a:spcPct val="20000"/>
                        </a:spcBef>
                        <a:defRPr kumimoji="1" sz="3600">
                          <a:solidFill>
                            <a:schemeClr val="tx1"/>
                          </a:solidFill>
                          <a:latin typeface="Arial" pitchFamily="34" charset="0"/>
                          <a:ea typeface="新細明體" pitchFamily="18" charset="-120"/>
                        </a:defRPr>
                      </a:lvl4pPr>
                      <a:lvl5pPr defTabSz="912813">
                        <a:spcBef>
                          <a:spcPct val="20000"/>
                        </a:spcBef>
                        <a:defRPr kumimoji="1" sz="3600">
                          <a:solidFill>
                            <a:schemeClr val="tx1"/>
                          </a:solidFill>
                          <a:latin typeface="Arial" pitchFamily="34" charset="0"/>
                          <a:ea typeface="新細明體" pitchFamily="18" charset="-120"/>
                        </a:defRPr>
                      </a:lvl5pPr>
                      <a:lvl6pPr marL="2282825" indent="3175" defTabSz="912813" eaLnBrk="0" fontAlgn="base" hangingPunct="0">
                        <a:spcBef>
                          <a:spcPct val="20000"/>
                        </a:spcBef>
                        <a:spcAft>
                          <a:spcPct val="0"/>
                        </a:spcAft>
                        <a:defRPr kumimoji="1" sz="3600">
                          <a:solidFill>
                            <a:schemeClr val="tx1"/>
                          </a:solidFill>
                          <a:latin typeface="Arial" pitchFamily="34" charset="0"/>
                          <a:ea typeface="新細明體" pitchFamily="18" charset="-120"/>
                        </a:defRPr>
                      </a:lvl6pPr>
                      <a:lvl7pPr marL="2740025" indent="3175" defTabSz="912813" eaLnBrk="0" fontAlgn="base" hangingPunct="0">
                        <a:spcBef>
                          <a:spcPct val="20000"/>
                        </a:spcBef>
                        <a:spcAft>
                          <a:spcPct val="0"/>
                        </a:spcAft>
                        <a:defRPr kumimoji="1" sz="3600">
                          <a:solidFill>
                            <a:schemeClr val="tx1"/>
                          </a:solidFill>
                          <a:latin typeface="Arial" pitchFamily="34" charset="0"/>
                          <a:ea typeface="新細明體" pitchFamily="18" charset="-120"/>
                        </a:defRPr>
                      </a:lvl7pPr>
                      <a:lvl8pPr marL="3197225" indent="3175" defTabSz="912813" eaLnBrk="0" fontAlgn="base" hangingPunct="0">
                        <a:spcBef>
                          <a:spcPct val="20000"/>
                        </a:spcBef>
                        <a:spcAft>
                          <a:spcPct val="0"/>
                        </a:spcAft>
                        <a:defRPr kumimoji="1" sz="3600">
                          <a:solidFill>
                            <a:schemeClr val="tx1"/>
                          </a:solidFill>
                          <a:latin typeface="Arial" pitchFamily="34" charset="0"/>
                          <a:ea typeface="新細明體" pitchFamily="18" charset="-120"/>
                        </a:defRPr>
                      </a:lvl8pPr>
                      <a:lvl9pPr marL="3654425" indent="3175" defTabSz="912813" eaLnBrk="0" fontAlgn="base" hangingPunct="0">
                        <a:spcBef>
                          <a:spcPct val="20000"/>
                        </a:spcBef>
                        <a:spcAft>
                          <a:spcPct val="0"/>
                        </a:spcAft>
                        <a:defRPr kumimoji="1" sz="3600">
                          <a:solidFill>
                            <a:schemeClr val="tx1"/>
                          </a:solidFill>
                          <a:latin typeface="Arial" pitchFamily="34" charset="0"/>
                          <a:ea typeface="新細明體" pitchFamily="18" charset="-120"/>
                        </a:defRPr>
                      </a:lvl9pPr>
                    </a:lstStyle>
                    <a:p>
                      <a:pPr marL="0" marR="0" lvl="0" indent="0" algn="ctr" defTabSz="912813" rtl="0" eaLnBrk="1" fontAlgn="base" latinLnBrk="0" hangingPunct="1">
                        <a:lnSpc>
                          <a:spcPct val="100000"/>
                        </a:lnSpc>
                        <a:spcBef>
                          <a:spcPct val="0"/>
                        </a:spcBef>
                        <a:spcAft>
                          <a:spcPct val="0"/>
                        </a:spcAft>
                        <a:buClrTx/>
                        <a:buSzTx/>
                        <a:buFontTx/>
                        <a:buNone/>
                        <a:tabLst/>
                      </a:pPr>
                      <a:r>
                        <a:rPr kumimoji="0" lang="en-US" altLang="zh-TW" sz="2400" b="1" i="0" u="none" strike="noStrike" cap="none" normalizeH="0" baseline="0" smtClean="0">
                          <a:ln>
                            <a:noFill/>
                          </a:ln>
                          <a:solidFill>
                            <a:srgbClr val="000000"/>
                          </a:solidFill>
                          <a:effectLst/>
                          <a:latin typeface="微軟正黑體" pitchFamily="34" charset="-120"/>
                          <a:ea typeface="微軟正黑體" pitchFamily="34" charset="-120"/>
                          <a:cs typeface="Times New Roman" pitchFamily="18" charset="0"/>
                        </a:rPr>
                        <a:t>●</a:t>
                      </a:r>
                      <a:endParaRPr kumimoji="0" lang="zh-TW" altLang="zh-TW" sz="2400" b="0" i="0" u="none" strike="noStrike" cap="none" normalizeH="0" baseline="0" smtClean="0">
                        <a:ln>
                          <a:noFill/>
                        </a:ln>
                        <a:solidFill>
                          <a:srgbClr val="000000"/>
                        </a:solidFill>
                        <a:effectLst/>
                        <a:latin typeface="微軟正黑體" pitchFamily="34" charset="-120"/>
                        <a:ea typeface="微軟正黑體" pitchFamily="34" charset="-120"/>
                        <a:cs typeface="Times New Roman" pitchFamily="18" charset="0"/>
                      </a:endParaRPr>
                    </a:p>
                  </a:txBody>
                  <a:tcPr marL="35564" marR="35564" marT="0" marB="0" anchor="ctr"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solidFill>
                      <a:srgbClr val="CECEEF"/>
                    </a:solidFill>
                  </a:tcPr>
                </a:tc>
                <a:tc>
                  <a:txBody>
                    <a:bodyPr/>
                    <a:lstStyle>
                      <a:lvl1pPr defTabSz="912813">
                        <a:spcBef>
                          <a:spcPct val="20000"/>
                        </a:spcBef>
                        <a:defRPr kumimoji="1" sz="5800">
                          <a:solidFill>
                            <a:schemeClr val="tx1"/>
                          </a:solidFill>
                          <a:latin typeface="Arial" pitchFamily="34" charset="0"/>
                          <a:ea typeface="新細明體" pitchFamily="18" charset="-120"/>
                        </a:defRPr>
                      </a:lvl1pPr>
                      <a:lvl2pPr defTabSz="912813">
                        <a:spcBef>
                          <a:spcPct val="20000"/>
                        </a:spcBef>
                        <a:defRPr kumimoji="1" sz="5000">
                          <a:solidFill>
                            <a:schemeClr val="tx1"/>
                          </a:solidFill>
                          <a:latin typeface="Arial" pitchFamily="34" charset="0"/>
                          <a:ea typeface="新細明體" pitchFamily="18" charset="-120"/>
                        </a:defRPr>
                      </a:lvl2pPr>
                      <a:lvl3pPr defTabSz="912813">
                        <a:spcBef>
                          <a:spcPct val="20000"/>
                        </a:spcBef>
                        <a:defRPr kumimoji="1" sz="4400">
                          <a:solidFill>
                            <a:schemeClr val="tx1"/>
                          </a:solidFill>
                          <a:latin typeface="Arial" pitchFamily="34" charset="0"/>
                          <a:ea typeface="新細明體" pitchFamily="18" charset="-120"/>
                        </a:defRPr>
                      </a:lvl3pPr>
                      <a:lvl4pPr defTabSz="912813">
                        <a:spcBef>
                          <a:spcPct val="20000"/>
                        </a:spcBef>
                        <a:defRPr kumimoji="1" sz="3600">
                          <a:solidFill>
                            <a:schemeClr val="tx1"/>
                          </a:solidFill>
                          <a:latin typeface="Arial" pitchFamily="34" charset="0"/>
                          <a:ea typeface="新細明體" pitchFamily="18" charset="-120"/>
                        </a:defRPr>
                      </a:lvl4pPr>
                      <a:lvl5pPr defTabSz="912813">
                        <a:spcBef>
                          <a:spcPct val="20000"/>
                        </a:spcBef>
                        <a:defRPr kumimoji="1" sz="3600">
                          <a:solidFill>
                            <a:schemeClr val="tx1"/>
                          </a:solidFill>
                          <a:latin typeface="Arial" pitchFamily="34" charset="0"/>
                          <a:ea typeface="新細明體" pitchFamily="18" charset="-120"/>
                        </a:defRPr>
                      </a:lvl5pPr>
                      <a:lvl6pPr marL="2282825" indent="3175" defTabSz="912813" eaLnBrk="0" fontAlgn="base" hangingPunct="0">
                        <a:spcBef>
                          <a:spcPct val="20000"/>
                        </a:spcBef>
                        <a:spcAft>
                          <a:spcPct val="0"/>
                        </a:spcAft>
                        <a:defRPr kumimoji="1" sz="3600">
                          <a:solidFill>
                            <a:schemeClr val="tx1"/>
                          </a:solidFill>
                          <a:latin typeface="Arial" pitchFamily="34" charset="0"/>
                          <a:ea typeface="新細明體" pitchFamily="18" charset="-120"/>
                        </a:defRPr>
                      </a:lvl6pPr>
                      <a:lvl7pPr marL="2740025" indent="3175" defTabSz="912813" eaLnBrk="0" fontAlgn="base" hangingPunct="0">
                        <a:spcBef>
                          <a:spcPct val="20000"/>
                        </a:spcBef>
                        <a:spcAft>
                          <a:spcPct val="0"/>
                        </a:spcAft>
                        <a:defRPr kumimoji="1" sz="3600">
                          <a:solidFill>
                            <a:schemeClr val="tx1"/>
                          </a:solidFill>
                          <a:latin typeface="Arial" pitchFamily="34" charset="0"/>
                          <a:ea typeface="新細明體" pitchFamily="18" charset="-120"/>
                        </a:defRPr>
                      </a:lvl7pPr>
                      <a:lvl8pPr marL="3197225" indent="3175" defTabSz="912813" eaLnBrk="0" fontAlgn="base" hangingPunct="0">
                        <a:spcBef>
                          <a:spcPct val="20000"/>
                        </a:spcBef>
                        <a:spcAft>
                          <a:spcPct val="0"/>
                        </a:spcAft>
                        <a:defRPr kumimoji="1" sz="3600">
                          <a:solidFill>
                            <a:schemeClr val="tx1"/>
                          </a:solidFill>
                          <a:latin typeface="Arial" pitchFamily="34" charset="0"/>
                          <a:ea typeface="新細明體" pitchFamily="18" charset="-120"/>
                        </a:defRPr>
                      </a:lvl8pPr>
                      <a:lvl9pPr marL="3654425" indent="3175" defTabSz="912813" eaLnBrk="0" fontAlgn="base" hangingPunct="0">
                        <a:spcBef>
                          <a:spcPct val="20000"/>
                        </a:spcBef>
                        <a:spcAft>
                          <a:spcPct val="0"/>
                        </a:spcAft>
                        <a:defRPr kumimoji="1" sz="3600">
                          <a:solidFill>
                            <a:schemeClr val="tx1"/>
                          </a:solidFill>
                          <a:latin typeface="Arial" pitchFamily="34" charset="0"/>
                          <a:ea typeface="新細明體" pitchFamily="18" charset="-120"/>
                        </a:defRPr>
                      </a:lvl9pPr>
                    </a:lstStyle>
                    <a:p>
                      <a:pPr marL="0" marR="0" lvl="0" indent="0" algn="ctr" defTabSz="912813" rtl="0" eaLnBrk="1" fontAlgn="base" latinLnBrk="0" hangingPunct="1">
                        <a:lnSpc>
                          <a:spcPct val="100000"/>
                        </a:lnSpc>
                        <a:spcBef>
                          <a:spcPct val="0"/>
                        </a:spcBef>
                        <a:spcAft>
                          <a:spcPct val="0"/>
                        </a:spcAft>
                        <a:buClrTx/>
                        <a:buSzTx/>
                        <a:buFontTx/>
                        <a:buNone/>
                        <a:tabLst/>
                      </a:pPr>
                      <a:r>
                        <a:rPr kumimoji="0" lang="en-US" altLang="zh-TW" sz="2400" b="0" i="0" u="none" strike="noStrike" cap="none" normalizeH="0" baseline="0" smtClean="0">
                          <a:ln>
                            <a:noFill/>
                          </a:ln>
                          <a:solidFill>
                            <a:srgbClr val="FF0000"/>
                          </a:solidFill>
                          <a:effectLst/>
                          <a:latin typeface="微軟正黑體" pitchFamily="34" charset="-120"/>
                          <a:ea typeface="微軟正黑體" pitchFamily="34" charset="-120"/>
                          <a:cs typeface="Times New Roman" pitchFamily="18" charset="0"/>
                        </a:rPr>
                        <a:t>●*/</a:t>
                      </a:r>
                      <a:r>
                        <a:rPr kumimoji="0" lang="en-US" altLang="zh-TW" sz="2400" b="1" i="0" u="none" strike="noStrike" cap="none" normalizeH="0" baseline="0" smtClean="0">
                          <a:ln>
                            <a:noFill/>
                          </a:ln>
                          <a:solidFill>
                            <a:srgbClr val="FF0000"/>
                          </a:solidFill>
                          <a:effectLst/>
                          <a:latin typeface="微軟正黑體" pitchFamily="34" charset="-120"/>
                          <a:ea typeface="微軟正黑體" pitchFamily="34" charset="-120"/>
                          <a:cs typeface="Times New Roman" pitchFamily="18" charset="0"/>
                        </a:rPr>
                        <a:t>○</a:t>
                      </a:r>
                      <a:endParaRPr kumimoji="0" lang="zh-TW" altLang="zh-TW" sz="2400" b="0" i="0" u="none" strike="noStrike" cap="none" normalizeH="0" baseline="0" smtClean="0">
                        <a:ln>
                          <a:noFill/>
                        </a:ln>
                        <a:solidFill>
                          <a:srgbClr val="000000"/>
                        </a:solidFill>
                        <a:effectLst/>
                        <a:latin typeface="微軟正黑體" pitchFamily="34" charset="-120"/>
                        <a:ea typeface="微軟正黑體" pitchFamily="34" charset="-120"/>
                        <a:cs typeface="Times New Roman" pitchFamily="18" charset="0"/>
                      </a:endParaRPr>
                    </a:p>
                  </a:txBody>
                  <a:tcPr marL="35564" marR="35564" marT="0" marB="0" anchor="ctr"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solidFill>
                      <a:srgbClr val="CECEEF"/>
                    </a:solidFill>
                  </a:tcPr>
                </a:tc>
                <a:tc vMerge="1">
                  <a:txBody>
                    <a:bodyPr/>
                    <a:lstStyle/>
                    <a:p>
                      <a:endParaRPr lang="zh-TW" altLang="en-US"/>
                    </a:p>
                  </a:txBody>
                  <a:tcPr/>
                </a:tc>
                <a:tc>
                  <a:txBody>
                    <a:bodyPr/>
                    <a:lstStyle>
                      <a:lvl1pPr defTabSz="912813">
                        <a:spcBef>
                          <a:spcPct val="20000"/>
                        </a:spcBef>
                        <a:defRPr kumimoji="1" sz="5800">
                          <a:solidFill>
                            <a:schemeClr val="tx1"/>
                          </a:solidFill>
                          <a:latin typeface="Arial" pitchFamily="34" charset="0"/>
                          <a:ea typeface="新細明體" pitchFamily="18" charset="-120"/>
                        </a:defRPr>
                      </a:lvl1pPr>
                      <a:lvl2pPr defTabSz="912813">
                        <a:spcBef>
                          <a:spcPct val="20000"/>
                        </a:spcBef>
                        <a:defRPr kumimoji="1" sz="5000">
                          <a:solidFill>
                            <a:schemeClr val="tx1"/>
                          </a:solidFill>
                          <a:latin typeface="Arial" pitchFamily="34" charset="0"/>
                          <a:ea typeface="新細明體" pitchFamily="18" charset="-120"/>
                        </a:defRPr>
                      </a:lvl2pPr>
                      <a:lvl3pPr defTabSz="912813">
                        <a:spcBef>
                          <a:spcPct val="20000"/>
                        </a:spcBef>
                        <a:defRPr kumimoji="1" sz="4400">
                          <a:solidFill>
                            <a:schemeClr val="tx1"/>
                          </a:solidFill>
                          <a:latin typeface="Arial" pitchFamily="34" charset="0"/>
                          <a:ea typeface="新細明體" pitchFamily="18" charset="-120"/>
                        </a:defRPr>
                      </a:lvl3pPr>
                      <a:lvl4pPr defTabSz="912813">
                        <a:spcBef>
                          <a:spcPct val="20000"/>
                        </a:spcBef>
                        <a:defRPr kumimoji="1" sz="3600">
                          <a:solidFill>
                            <a:schemeClr val="tx1"/>
                          </a:solidFill>
                          <a:latin typeface="Arial" pitchFamily="34" charset="0"/>
                          <a:ea typeface="新細明體" pitchFamily="18" charset="-120"/>
                        </a:defRPr>
                      </a:lvl4pPr>
                      <a:lvl5pPr defTabSz="912813">
                        <a:spcBef>
                          <a:spcPct val="20000"/>
                        </a:spcBef>
                        <a:defRPr kumimoji="1" sz="3600">
                          <a:solidFill>
                            <a:schemeClr val="tx1"/>
                          </a:solidFill>
                          <a:latin typeface="Arial" pitchFamily="34" charset="0"/>
                          <a:ea typeface="新細明體" pitchFamily="18" charset="-120"/>
                        </a:defRPr>
                      </a:lvl5pPr>
                      <a:lvl6pPr marL="2282825" indent="3175" defTabSz="912813" eaLnBrk="0" fontAlgn="base" hangingPunct="0">
                        <a:spcBef>
                          <a:spcPct val="20000"/>
                        </a:spcBef>
                        <a:spcAft>
                          <a:spcPct val="0"/>
                        </a:spcAft>
                        <a:defRPr kumimoji="1" sz="3600">
                          <a:solidFill>
                            <a:schemeClr val="tx1"/>
                          </a:solidFill>
                          <a:latin typeface="Arial" pitchFamily="34" charset="0"/>
                          <a:ea typeface="新細明體" pitchFamily="18" charset="-120"/>
                        </a:defRPr>
                      </a:lvl6pPr>
                      <a:lvl7pPr marL="2740025" indent="3175" defTabSz="912813" eaLnBrk="0" fontAlgn="base" hangingPunct="0">
                        <a:spcBef>
                          <a:spcPct val="20000"/>
                        </a:spcBef>
                        <a:spcAft>
                          <a:spcPct val="0"/>
                        </a:spcAft>
                        <a:defRPr kumimoji="1" sz="3600">
                          <a:solidFill>
                            <a:schemeClr val="tx1"/>
                          </a:solidFill>
                          <a:latin typeface="Arial" pitchFamily="34" charset="0"/>
                          <a:ea typeface="新細明體" pitchFamily="18" charset="-120"/>
                        </a:defRPr>
                      </a:lvl7pPr>
                      <a:lvl8pPr marL="3197225" indent="3175" defTabSz="912813" eaLnBrk="0" fontAlgn="base" hangingPunct="0">
                        <a:spcBef>
                          <a:spcPct val="20000"/>
                        </a:spcBef>
                        <a:spcAft>
                          <a:spcPct val="0"/>
                        </a:spcAft>
                        <a:defRPr kumimoji="1" sz="3600">
                          <a:solidFill>
                            <a:schemeClr val="tx1"/>
                          </a:solidFill>
                          <a:latin typeface="Arial" pitchFamily="34" charset="0"/>
                          <a:ea typeface="新細明體" pitchFamily="18" charset="-120"/>
                        </a:defRPr>
                      </a:lvl8pPr>
                      <a:lvl9pPr marL="3654425" indent="3175" defTabSz="912813" eaLnBrk="0" fontAlgn="base" hangingPunct="0">
                        <a:spcBef>
                          <a:spcPct val="20000"/>
                        </a:spcBef>
                        <a:spcAft>
                          <a:spcPct val="0"/>
                        </a:spcAft>
                        <a:defRPr kumimoji="1" sz="3600">
                          <a:solidFill>
                            <a:schemeClr val="tx1"/>
                          </a:solidFill>
                          <a:latin typeface="Arial" pitchFamily="34" charset="0"/>
                          <a:ea typeface="新細明體" pitchFamily="18" charset="-120"/>
                        </a:defRPr>
                      </a:lvl9pPr>
                    </a:lstStyle>
                    <a:p>
                      <a:pPr marL="0" marR="0" lvl="0" indent="0" algn="ctr" defTabSz="912813" rtl="0" eaLnBrk="1" fontAlgn="base" latinLnBrk="0" hangingPunct="1">
                        <a:lnSpc>
                          <a:spcPct val="100000"/>
                        </a:lnSpc>
                        <a:spcBef>
                          <a:spcPct val="0"/>
                        </a:spcBef>
                        <a:spcAft>
                          <a:spcPct val="0"/>
                        </a:spcAft>
                        <a:buClrTx/>
                        <a:buSzTx/>
                        <a:buFontTx/>
                        <a:buNone/>
                        <a:tabLst/>
                      </a:pPr>
                      <a:r>
                        <a:rPr kumimoji="0" lang="en-US" altLang="zh-TW" sz="2400" b="0" i="0" u="none" strike="noStrike" cap="none" normalizeH="0" baseline="0" smtClean="0">
                          <a:ln>
                            <a:noFill/>
                          </a:ln>
                          <a:solidFill>
                            <a:srgbClr val="FF0000"/>
                          </a:solidFill>
                          <a:effectLst/>
                          <a:latin typeface="微軟正黑體" pitchFamily="34" charset="-120"/>
                          <a:ea typeface="微軟正黑體" pitchFamily="34" charset="-120"/>
                          <a:cs typeface="Times New Roman" pitchFamily="18" charset="0"/>
                        </a:rPr>
                        <a:t>○*</a:t>
                      </a:r>
                      <a:endParaRPr kumimoji="0" lang="zh-TW" altLang="zh-TW" sz="2400" b="0" i="0" u="none" strike="noStrike" cap="none" normalizeH="0" baseline="0" smtClean="0">
                        <a:ln>
                          <a:noFill/>
                        </a:ln>
                        <a:solidFill>
                          <a:srgbClr val="000000"/>
                        </a:solidFill>
                        <a:effectLst/>
                        <a:latin typeface="微軟正黑體" pitchFamily="34" charset="-120"/>
                        <a:ea typeface="微軟正黑體" pitchFamily="34" charset="-120"/>
                        <a:cs typeface="Times New Roman" pitchFamily="18" charset="0"/>
                      </a:endParaRPr>
                    </a:p>
                  </a:txBody>
                  <a:tcPr marL="35564" marR="35564" marT="0" marB="0" anchor="ctr"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solidFill>
                      <a:srgbClr val="CECEEF"/>
                    </a:solidFill>
                  </a:tcPr>
                </a:tc>
                <a:tc>
                  <a:txBody>
                    <a:bodyPr/>
                    <a:lstStyle>
                      <a:lvl1pPr defTabSz="912813">
                        <a:spcBef>
                          <a:spcPct val="20000"/>
                        </a:spcBef>
                        <a:defRPr kumimoji="1" sz="5800">
                          <a:solidFill>
                            <a:schemeClr val="tx1"/>
                          </a:solidFill>
                          <a:latin typeface="Arial" pitchFamily="34" charset="0"/>
                          <a:ea typeface="新細明體" pitchFamily="18" charset="-120"/>
                        </a:defRPr>
                      </a:lvl1pPr>
                      <a:lvl2pPr defTabSz="912813">
                        <a:spcBef>
                          <a:spcPct val="20000"/>
                        </a:spcBef>
                        <a:defRPr kumimoji="1" sz="5000">
                          <a:solidFill>
                            <a:schemeClr val="tx1"/>
                          </a:solidFill>
                          <a:latin typeface="Arial" pitchFamily="34" charset="0"/>
                          <a:ea typeface="新細明體" pitchFamily="18" charset="-120"/>
                        </a:defRPr>
                      </a:lvl2pPr>
                      <a:lvl3pPr defTabSz="912813">
                        <a:spcBef>
                          <a:spcPct val="20000"/>
                        </a:spcBef>
                        <a:defRPr kumimoji="1" sz="4400">
                          <a:solidFill>
                            <a:schemeClr val="tx1"/>
                          </a:solidFill>
                          <a:latin typeface="Arial" pitchFamily="34" charset="0"/>
                          <a:ea typeface="新細明體" pitchFamily="18" charset="-120"/>
                        </a:defRPr>
                      </a:lvl3pPr>
                      <a:lvl4pPr defTabSz="912813">
                        <a:spcBef>
                          <a:spcPct val="20000"/>
                        </a:spcBef>
                        <a:defRPr kumimoji="1" sz="3600">
                          <a:solidFill>
                            <a:schemeClr val="tx1"/>
                          </a:solidFill>
                          <a:latin typeface="Arial" pitchFamily="34" charset="0"/>
                          <a:ea typeface="新細明體" pitchFamily="18" charset="-120"/>
                        </a:defRPr>
                      </a:lvl4pPr>
                      <a:lvl5pPr defTabSz="912813">
                        <a:spcBef>
                          <a:spcPct val="20000"/>
                        </a:spcBef>
                        <a:defRPr kumimoji="1" sz="3600">
                          <a:solidFill>
                            <a:schemeClr val="tx1"/>
                          </a:solidFill>
                          <a:latin typeface="Arial" pitchFamily="34" charset="0"/>
                          <a:ea typeface="新細明體" pitchFamily="18" charset="-120"/>
                        </a:defRPr>
                      </a:lvl5pPr>
                      <a:lvl6pPr marL="2282825" indent="3175" defTabSz="912813" eaLnBrk="0" fontAlgn="base" hangingPunct="0">
                        <a:spcBef>
                          <a:spcPct val="20000"/>
                        </a:spcBef>
                        <a:spcAft>
                          <a:spcPct val="0"/>
                        </a:spcAft>
                        <a:defRPr kumimoji="1" sz="3600">
                          <a:solidFill>
                            <a:schemeClr val="tx1"/>
                          </a:solidFill>
                          <a:latin typeface="Arial" pitchFamily="34" charset="0"/>
                          <a:ea typeface="新細明體" pitchFamily="18" charset="-120"/>
                        </a:defRPr>
                      </a:lvl6pPr>
                      <a:lvl7pPr marL="2740025" indent="3175" defTabSz="912813" eaLnBrk="0" fontAlgn="base" hangingPunct="0">
                        <a:spcBef>
                          <a:spcPct val="20000"/>
                        </a:spcBef>
                        <a:spcAft>
                          <a:spcPct val="0"/>
                        </a:spcAft>
                        <a:defRPr kumimoji="1" sz="3600">
                          <a:solidFill>
                            <a:schemeClr val="tx1"/>
                          </a:solidFill>
                          <a:latin typeface="Arial" pitchFamily="34" charset="0"/>
                          <a:ea typeface="新細明體" pitchFamily="18" charset="-120"/>
                        </a:defRPr>
                      </a:lvl7pPr>
                      <a:lvl8pPr marL="3197225" indent="3175" defTabSz="912813" eaLnBrk="0" fontAlgn="base" hangingPunct="0">
                        <a:spcBef>
                          <a:spcPct val="20000"/>
                        </a:spcBef>
                        <a:spcAft>
                          <a:spcPct val="0"/>
                        </a:spcAft>
                        <a:defRPr kumimoji="1" sz="3600">
                          <a:solidFill>
                            <a:schemeClr val="tx1"/>
                          </a:solidFill>
                          <a:latin typeface="Arial" pitchFamily="34" charset="0"/>
                          <a:ea typeface="新細明體" pitchFamily="18" charset="-120"/>
                        </a:defRPr>
                      </a:lvl8pPr>
                      <a:lvl9pPr marL="3654425" indent="3175" defTabSz="912813" eaLnBrk="0" fontAlgn="base" hangingPunct="0">
                        <a:spcBef>
                          <a:spcPct val="20000"/>
                        </a:spcBef>
                        <a:spcAft>
                          <a:spcPct val="0"/>
                        </a:spcAft>
                        <a:defRPr kumimoji="1" sz="3600">
                          <a:solidFill>
                            <a:schemeClr val="tx1"/>
                          </a:solidFill>
                          <a:latin typeface="Arial" pitchFamily="34" charset="0"/>
                          <a:ea typeface="新細明體" pitchFamily="18" charset="-120"/>
                        </a:defRPr>
                      </a:lvl9pPr>
                    </a:lstStyle>
                    <a:p>
                      <a:pPr marL="0" marR="0" lvl="0" indent="0" algn="ctr" defTabSz="912813" rtl="0" eaLnBrk="1" fontAlgn="base" latinLnBrk="0" hangingPunct="1">
                        <a:lnSpc>
                          <a:spcPct val="100000"/>
                        </a:lnSpc>
                        <a:spcBef>
                          <a:spcPct val="0"/>
                        </a:spcBef>
                        <a:spcAft>
                          <a:spcPct val="0"/>
                        </a:spcAft>
                        <a:buClrTx/>
                        <a:buSzTx/>
                        <a:buFontTx/>
                        <a:buNone/>
                        <a:tabLst/>
                      </a:pPr>
                      <a:r>
                        <a:rPr kumimoji="0" lang="en-US" altLang="zh-TW" sz="2400" b="0" i="0" u="none" strike="noStrike" cap="none" normalizeH="0" baseline="0" smtClean="0">
                          <a:ln>
                            <a:noFill/>
                          </a:ln>
                          <a:solidFill>
                            <a:srgbClr val="000000"/>
                          </a:solidFill>
                          <a:effectLst/>
                          <a:latin typeface="微軟正黑體" pitchFamily="34" charset="-120"/>
                          <a:ea typeface="微軟正黑體" pitchFamily="34" charset="-120"/>
                          <a:cs typeface="Times New Roman" pitchFamily="18" charset="0"/>
                        </a:rPr>
                        <a:t>○*</a:t>
                      </a:r>
                      <a:endParaRPr kumimoji="0" lang="zh-TW" altLang="zh-TW" sz="2400" b="0" i="0" u="none" strike="noStrike" cap="none" normalizeH="0" baseline="0" smtClean="0">
                        <a:ln>
                          <a:noFill/>
                        </a:ln>
                        <a:solidFill>
                          <a:srgbClr val="000000"/>
                        </a:solidFill>
                        <a:effectLst/>
                        <a:latin typeface="微軟正黑體" pitchFamily="34" charset="-120"/>
                        <a:ea typeface="微軟正黑體" pitchFamily="34" charset="-120"/>
                        <a:cs typeface="Times New Roman" pitchFamily="18" charset="0"/>
                      </a:endParaRPr>
                    </a:p>
                  </a:txBody>
                  <a:tcPr marL="35564" marR="35564" marT="0" marB="0" anchor="ctr"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solidFill>
                      <a:srgbClr val="CECEEF"/>
                    </a:solidFill>
                  </a:tcPr>
                </a:tc>
                <a:tc vMerge="1">
                  <a:txBody>
                    <a:bodyPr/>
                    <a:lstStyle/>
                    <a:p>
                      <a:endParaRPr lang="zh-TW" altLang="en-US"/>
                    </a:p>
                  </a:txBody>
                  <a:tcPr/>
                </a:tc>
                <a:tc vMerge="1">
                  <a:txBody>
                    <a:bodyPr/>
                    <a:lstStyle/>
                    <a:p>
                      <a:endParaRPr lang="zh-TW" altLang="en-US"/>
                    </a:p>
                  </a:txBody>
                  <a:tcPr/>
                </a:tc>
                <a:tc vMerge="1">
                  <a:txBody>
                    <a:bodyPr/>
                    <a:lstStyle/>
                    <a:p>
                      <a:endParaRPr lang="zh-TW" altLang="en-US"/>
                    </a:p>
                  </a:txBody>
                  <a:tcPr/>
                </a:tc>
              </a:tr>
              <a:tr h="702247">
                <a:tc vMerge="1">
                  <a:txBody>
                    <a:bodyPr/>
                    <a:lstStyle/>
                    <a:p>
                      <a:endParaRPr lang="zh-TW" altLang="en-US"/>
                    </a:p>
                  </a:txBody>
                  <a:tcPr/>
                </a:tc>
                <a:tc vMerge="1">
                  <a:txBody>
                    <a:bodyPr/>
                    <a:lstStyle/>
                    <a:p>
                      <a:endParaRPr lang="zh-TW" altLang="en-US"/>
                    </a:p>
                  </a:txBody>
                  <a:tcPr/>
                </a:tc>
                <a:tc>
                  <a:txBody>
                    <a:bodyPr/>
                    <a:lstStyle>
                      <a:lvl1pPr defTabSz="912813">
                        <a:spcBef>
                          <a:spcPct val="20000"/>
                        </a:spcBef>
                        <a:defRPr kumimoji="1" sz="5800">
                          <a:solidFill>
                            <a:schemeClr val="tx1"/>
                          </a:solidFill>
                          <a:latin typeface="Arial" pitchFamily="34" charset="0"/>
                          <a:ea typeface="新細明體" pitchFamily="18" charset="-120"/>
                        </a:defRPr>
                      </a:lvl1pPr>
                      <a:lvl2pPr defTabSz="912813">
                        <a:spcBef>
                          <a:spcPct val="20000"/>
                        </a:spcBef>
                        <a:defRPr kumimoji="1" sz="5000">
                          <a:solidFill>
                            <a:schemeClr val="tx1"/>
                          </a:solidFill>
                          <a:latin typeface="Arial" pitchFamily="34" charset="0"/>
                          <a:ea typeface="新細明體" pitchFamily="18" charset="-120"/>
                        </a:defRPr>
                      </a:lvl2pPr>
                      <a:lvl3pPr defTabSz="912813">
                        <a:spcBef>
                          <a:spcPct val="20000"/>
                        </a:spcBef>
                        <a:defRPr kumimoji="1" sz="4400">
                          <a:solidFill>
                            <a:schemeClr val="tx1"/>
                          </a:solidFill>
                          <a:latin typeface="Arial" pitchFamily="34" charset="0"/>
                          <a:ea typeface="新細明體" pitchFamily="18" charset="-120"/>
                        </a:defRPr>
                      </a:lvl3pPr>
                      <a:lvl4pPr defTabSz="912813">
                        <a:spcBef>
                          <a:spcPct val="20000"/>
                        </a:spcBef>
                        <a:defRPr kumimoji="1" sz="3600">
                          <a:solidFill>
                            <a:schemeClr val="tx1"/>
                          </a:solidFill>
                          <a:latin typeface="Arial" pitchFamily="34" charset="0"/>
                          <a:ea typeface="新細明體" pitchFamily="18" charset="-120"/>
                        </a:defRPr>
                      </a:lvl4pPr>
                      <a:lvl5pPr defTabSz="912813">
                        <a:spcBef>
                          <a:spcPct val="20000"/>
                        </a:spcBef>
                        <a:defRPr kumimoji="1" sz="3600">
                          <a:solidFill>
                            <a:schemeClr val="tx1"/>
                          </a:solidFill>
                          <a:latin typeface="Arial" pitchFamily="34" charset="0"/>
                          <a:ea typeface="新細明體" pitchFamily="18" charset="-120"/>
                        </a:defRPr>
                      </a:lvl5pPr>
                      <a:lvl6pPr marL="2282825" indent="3175" defTabSz="912813" eaLnBrk="0" fontAlgn="base" hangingPunct="0">
                        <a:spcBef>
                          <a:spcPct val="20000"/>
                        </a:spcBef>
                        <a:spcAft>
                          <a:spcPct val="0"/>
                        </a:spcAft>
                        <a:defRPr kumimoji="1" sz="3600">
                          <a:solidFill>
                            <a:schemeClr val="tx1"/>
                          </a:solidFill>
                          <a:latin typeface="Arial" pitchFamily="34" charset="0"/>
                          <a:ea typeface="新細明體" pitchFamily="18" charset="-120"/>
                        </a:defRPr>
                      </a:lvl6pPr>
                      <a:lvl7pPr marL="2740025" indent="3175" defTabSz="912813" eaLnBrk="0" fontAlgn="base" hangingPunct="0">
                        <a:spcBef>
                          <a:spcPct val="20000"/>
                        </a:spcBef>
                        <a:spcAft>
                          <a:spcPct val="0"/>
                        </a:spcAft>
                        <a:defRPr kumimoji="1" sz="3600">
                          <a:solidFill>
                            <a:schemeClr val="tx1"/>
                          </a:solidFill>
                          <a:latin typeface="Arial" pitchFamily="34" charset="0"/>
                          <a:ea typeface="新細明體" pitchFamily="18" charset="-120"/>
                        </a:defRPr>
                      </a:lvl7pPr>
                      <a:lvl8pPr marL="3197225" indent="3175" defTabSz="912813" eaLnBrk="0" fontAlgn="base" hangingPunct="0">
                        <a:spcBef>
                          <a:spcPct val="20000"/>
                        </a:spcBef>
                        <a:spcAft>
                          <a:spcPct val="0"/>
                        </a:spcAft>
                        <a:defRPr kumimoji="1" sz="3600">
                          <a:solidFill>
                            <a:schemeClr val="tx1"/>
                          </a:solidFill>
                          <a:latin typeface="Arial" pitchFamily="34" charset="0"/>
                          <a:ea typeface="新細明體" pitchFamily="18" charset="-120"/>
                        </a:defRPr>
                      </a:lvl8pPr>
                      <a:lvl9pPr marL="3654425" indent="3175" defTabSz="912813" eaLnBrk="0" fontAlgn="base" hangingPunct="0">
                        <a:spcBef>
                          <a:spcPct val="20000"/>
                        </a:spcBef>
                        <a:spcAft>
                          <a:spcPct val="0"/>
                        </a:spcAft>
                        <a:defRPr kumimoji="1" sz="3600">
                          <a:solidFill>
                            <a:schemeClr val="tx1"/>
                          </a:solidFill>
                          <a:latin typeface="Arial" pitchFamily="34" charset="0"/>
                          <a:ea typeface="新細明體" pitchFamily="18" charset="-120"/>
                        </a:defRPr>
                      </a:lvl9pPr>
                    </a:lstStyle>
                    <a:p>
                      <a:pPr marL="0" marR="0" lvl="0" indent="0" algn="l" defTabSz="912813" rtl="0" eaLnBrk="1" fontAlgn="base" latinLnBrk="0" hangingPunct="1">
                        <a:lnSpc>
                          <a:spcPct val="100000"/>
                        </a:lnSpc>
                        <a:spcBef>
                          <a:spcPct val="0"/>
                        </a:spcBef>
                        <a:spcAft>
                          <a:spcPct val="0"/>
                        </a:spcAft>
                        <a:buClrTx/>
                        <a:buSzTx/>
                        <a:buFontTx/>
                        <a:buNone/>
                        <a:tabLst/>
                      </a:pPr>
                      <a:r>
                        <a:rPr kumimoji="0" lang="zh-TW" altLang="en-US" sz="2400" b="1" i="0" u="none" strike="noStrike" cap="none" normalizeH="0" baseline="0" smtClean="0">
                          <a:ln>
                            <a:noFill/>
                          </a:ln>
                          <a:solidFill>
                            <a:srgbClr val="000000"/>
                          </a:solidFill>
                          <a:effectLst/>
                          <a:latin typeface="微軟正黑體" pitchFamily="34" charset="-120"/>
                          <a:ea typeface="微軟正黑體" pitchFamily="34" charset="-120"/>
                          <a:cs typeface="Times New Roman" pitchFamily="18" charset="0"/>
                        </a:rPr>
                        <a:t>其他設施</a:t>
                      </a:r>
                      <a:endParaRPr kumimoji="0" lang="zh-TW" altLang="zh-TW" sz="2400" b="1" i="0" u="none" strike="noStrike" cap="none" normalizeH="0" baseline="0" smtClean="0">
                        <a:ln>
                          <a:noFill/>
                        </a:ln>
                        <a:solidFill>
                          <a:srgbClr val="000000"/>
                        </a:solidFill>
                        <a:effectLst/>
                        <a:latin typeface="微軟正黑體" pitchFamily="34" charset="-120"/>
                        <a:ea typeface="微軟正黑體" pitchFamily="34" charset="-120"/>
                        <a:cs typeface="Times New Roman" pitchFamily="18" charset="0"/>
                      </a:endParaRPr>
                    </a:p>
                  </a:txBody>
                  <a:tcPr marL="33006" marR="33006" marT="0" marB="0" anchor="ctr"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ECEEF"/>
                    </a:solidFill>
                  </a:tcPr>
                </a:tc>
                <a:tc>
                  <a:txBody>
                    <a:bodyPr/>
                    <a:lstStyle>
                      <a:lvl1pPr defTabSz="912813">
                        <a:spcBef>
                          <a:spcPct val="20000"/>
                        </a:spcBef>
                        <a:defRPr kumimoji="1" sz="5800">
                          <a:solidFill>
                            <a:schemeClr val="tx1"/>
                          </a:solidFill>
                          <a:latin typeface="Arial" pitchFamily="34" charset="0"/>
                          <a:ea typeface="新細明體" pitchFamily="18" charset="-120"/>
                        </a:defRPr>
                      </a:lvl1pPr>
                      <a:lvl2pPr defTabSz="912813">
                        <a:spcBef>
                          <a:spcPct val="20000"/>
                        </a:spcBef>
                        <a:defRPr kumimoji="1" sz="5000">
                          <a:solidFill>
                            <a:schemeClr val="tx1"/>
                          </a:solidFill>
                          <a:latin typeface="Arial" pitchFamily="34" charset="0"/>
                          <a:ea typeface="新細明體" pitchFamily="18" charset="-120"/>
                        </a:defRPr>
                      </a:lvl2pPr>
                      <a:lvl3pPr defTabSz="912813">
                        <a:spcBef>
                          <a:spcPct val="20000"/>
                        </a:spcBef>
                        <a:defRPr kumimoji="1" sz="4400">
                          <a:solidFill>
                            <a:schemeClr val="tx1"/>
                          </a:solidFill>
                          <a:latin typeface="Arial" pitchFamily="34" charset="0"/>
                          <a:ea typeface="新細明體" pitchFamily="18" charset="-120"/>
                        </a:defRPr>
                      </a:lvl3pPr>
                      <a:lvl4pPr defTabSz="912813">
                        <a:spcBef>
                          <a:spcPct val="20000"/>
                        </a:spcBef>
                        <a:defRPr kumimoji="1" sz="3600">
                          <a:solidFill>
                            <a:schemeClr val="tx1"/>
                          </a:solidFill>
                          <a:latin typeface="Arial" pitchFamily="34" charset="0"/>
                          <a:ea typeface="新細明體" pitchFamily="18" charset="-120"/>
                        </a:defRPr>
                      </a:lvl4pPr>
                      <a:lvl5pPr defTabSz="912813">
                        <a:spcBef>
                          <a:spcPct val="20000"/>
                        </a:spcBef>
                        <a:defRPr kumimoji="1" sz="3600">
                          <a:solidFill>
                            <a:schemeClr val="tx1"/>
                          </a:solidFill>
                          <a:latin typeface="Arial" pitchFamily="34" charset="0"/>
                          <a:ea typeface="新細明體" pitchFamily="18" charset="-120"/>
                        </a:defRPr>
                      </a:lvl5pPr>
                      <a:lvl6pPr marL="2282825" indent="3175" defTabSz="912813" eaLnBrk="0" fontAlgn="base" hangingPunct="0">
                        <a:spcBef>
                          <a:spcPct val="20000"/>
                        </a:spcBef>
                        <a:spcAft>
                          <a:spcPct val="0"/>
                        </a:spcAft>
                        <a:defRPr kumimoji="1" sz="3600">
                          <a:solidFill>
                            <a:schemeClr val="tx1"/>
                          </a:solidFill>
                          <a:latin typeface="Arial" pitchFamily="34" charset="0"/>
                          <a:ea typeface="新細明體" pitchFamily="18" charset="-120"/>
                        </a:defRPr>
                      </a:lvl6pPr>
                      <a:lvl7pPr marL="2740025" indent="3175" defTabSz="912813" eaLnBrk="0" fontAlgn="base" hangingPunct="0">
                        <a:spcBef>
                          <a:spcPct val="20000"/>
                        </a:spcBef>
                        <a:spcAft>
                          <a:spcPct val="0"/>
                        </a:spcAft>
                        <a:defRPr kumimoji="1" sz="3600">
                          <a:solidFill>
                            <a:schemeClr val="tx1"/>
                          </a:solidFill>
                          <a:latin typeface="Arial" pitchFamily="34" charset="0"/>
                          <a:ea typeface="新細明體" pitchFamily="18" charset="-120"/>
                        </a:defRPr>
                      </a:lvl7pPr>
                      <a:lvl8pPr marL="3197225" indent="3175" defTabSz="912813" eaLnBrk="0" fontAlgn="base" hangingPunct="0">
                        <a:spcBef>
                          <a:spcPct val="20000"/>
                        </a:spcBef>
                        <a:spcAft>
                          <a:spcPct val="0"/>
                        </a:spcAft>
                        <a:defRPr kumimoji="1" sz="3600">
                          <a:solidFill>
                            <a:schemeClr val="tx1"/>
                          </a:solidFill>
                          <a:latin typeface="Arial" pitchFamily="34" charset="0"/>
                          <a:ea typeface="新細明體" pitchFamily="18" charset="-120"/>
                        </a:defRPr>
                      </a:lvl8pPr>
                      <a:lvl9pPr marL="3654425" indent="3175" defTabSz="912813" eaLnBrk="0" fontAlgn="base" hangingPunct="0">
                        <a:spcBef>
                          <a:spcPct val="20000"/>
                        </a:spcBef>
                        <a:spcAft>
                          <a:spcPct val="0"/>
                        </a:spcAft>
                        <a:defRPr kumimoji="1" sz="3600">
                          <a:solidFill>
                            <a:schemeClr val="tx1"/>
                          </a:solidFill>
                          <a:latin typeface="Arial" pitchFamily="34" charset="0"/>
                          <a:ea typeface="新細明體" pitchFamily="18" charset="-120"/>
                        </a:defRPr>
                      </a:lvl9pPr>
                    </a:lstStyle>
                    <a:p>
                      <a:pPr marL="0" marR="0" lvl="0" indent="0" algn="ctr" defTabSz="912813" rtl="0" eaLnBrk="1" fontAlgn="base" latinLnBrk="0" hangingPunct="1">
                        <a:lnSpc>
                          <a:spcPct val="100000"/>
                        </a:lnSpc>
                        <a:spcBef>
                          <a:spcPct val="0"/>
                        </a:spcBef>
                        <a:spcAft>
                          <a:spcPct val="0"/>
                        </a:spcAft>
                        <a:buClrTx/>
                        <a:buSzTx/>
                        <a:buFontTx/>
                        <a:buNone/>
                        <a:tabLst/>
                      </a:pPr>
                      <a:r>
                        <a:rPr kumimoji="0" lang="en-US" altLang="zh-TW" sz="2400" b="0" i="0" u="none" strike="noStrike" cap="none" normalizeH="0" baseline="0" smtClean="0">
                          <a:ln>
                            <a:noFill/>
                          </a:ln>
                          <a:solidFill>
                            <a:srgbClr val="000000"/>
                          </a:solidFill>
                          <a:effectLst/>
                          <a:latin typeface="微軟正黑體" pitchFamily="34" charset="-120"/>
                          <a:ea typeface="微軟正黑體" pitchFamily="34" charset="-120"/>
                          <a:cs typeface="Times New Roman" pitchFamily="18" charset="0"/>
                        </a:rPr>
                        <a:t>●</a:t>
                      </a:r>
                      <a:endParaRPr kumimoji="0" lang="zh-TW" altLang="zh-TW" sz="2400" b="0" i="0" u="none" strike="noStrike" cap="none" normalizeH="0" baseline="0" smtClean="0">
                        <a:ln>
                          <a:noFill/>
                        </a:ln>
                        <a:solidFill>
                          <a:srgbClr val="000000"/>
                        </a:solidFill>
                        <a:effectLst/>
                        <a:latin typeface="微軟正黑體" pitchFamily="34" charset="-120"/>
                        <a:ea typeface="微軟正黑體" pitchFamily="34" charset="-120"/>
                        <a:cs typeface="Times New Roman" pitchFamily="18" charset="0"/>
                      </a:endParaRPr>
                    </a:p>
                  </a:txBody>
                  <a:tcPr marL="35564" marR="35564" marT="0" marB="0" anchor="ctr"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ECEEF"/>
                    </a:solidFill>
                  </a:tcPr>
                </a:tc>
                <a:tc>
                  <a:txBody>
                    <a:bodyPr/>
                    <a:lstStyle>
                      <a:lvl1pPr defTabSz="912813">
                        <a:spcBef>
                          <a:spcPct val="20000"/>
                        </a:spcBef>
                        <a:defRPr kumimoji="1" sz="5800">
                          <a:solidFill>
                            <a:schemeClr val="tx1"/>
                          </a:solidFill>
                          <a:latin typeface="Arial" pitchFamily="34" charset="0"/>
                          <a:ea typeface="新細明體" pitchFamily="18" charset="-120"/>
                        </a:defRPr>
                      </a:lvl1pPr>
                      <a:lvl2pPr defTabSz="912813">
                        <a:spcBef>
                          <a:spcPct val="20000"/>
                        </a:spcBef>
                        <a:defRPr kumimoji="1" sz="5000">
                          <a:solidFill>
                            <a:schemeClr val="tx1"/>
                          </a:solidFill>
                          <a:latin typeface="Arial" pitchFamily="34" charset="0"/>
                          <a:ea typeface="新細明體" pitchFamily="18" charset="-120"/>
                        </a:defRPr>
                      </a:lvl2pPr>
                      <a:lvl3pPr defTabSz="912813">
                        <a:spcBef>
                          <a:spcPct val="20000"/>
                        </a:spcBef>
                        <a:defRPr kumimoji="1" sz="4400">
                          <a:solidFill>
                            <a:schemeClr val="tx1"/>
                          </a:solidFill>
                          <a:latin typeface="Arial" pitchFamily="34" charset="0"/>
                          <a:ea typeface="新細明體" pitchFamily="18" charset="-120"/>
                        </a:defRPr>
                      </a:lvl3pPr>
                      <a:lvl4pPr defTabSz="912813">
                        <a:spcBef>
                          <a:spcPct val="20000"/>
                        </a:spcBef>
                        <a:defRPr kumimoji="1" sz="3600">
                          <a:solidFill>
                            <a:schemeClr val="tx1"/>
                          </a:solidFill>
                          <a:latin typeface="Arial" pitchFamily="34" charset="0"/>
                          <a:ea typeface="新細明體" pitchFamily="18" charset="-120"/>
                        </a:defRPr>
                      </a:lvl4pPr>
                      <a:lvl5pPr defTabSz="912813">
                        <a:spcBef>
                          <a:spcPct val="20000"/>
                        </a:spcBef>
                        <a:defRPr kumimoji="1" sz="3600">
                          <a:solidFill>
                            <a:schemeClr val="tx1"/>
                          </a:solidFill>
                          <a:latin typeface="Arial" pitchFamily="34" charset="0"/>
                          <a:ea typeface="新細明體" pitchFamily="18" charset="-120"/>
                        </a:defRPr>
                      </a:lvl5pPr>
                      <a:lvl6pPr marL="2282825" indent="3175" defTabSz="912813" eaLnBrk="0" fontAlgn="base" hangingPunct="0">
                        <a:spcBef>
                          <a:spcPct val="20000"/>
                        </a:spcBef>
                        <a:spcAft>
                          <a:spcPct val="0"/>
                        </a:spcAft>
                        <a:defRPr kumimoji="1" sz="3600">
                          <a:solidFill>
                            <a:schemeClr val="tx1"/>
                          </a:solidFill>
                          <a:latin typeface="Arial" pitchFamily="34" charset="0"/>
                          <a:ea typeface="新細明體" pitchFamily="18" charset="-120"/>
                        </a:defRPr>
                      </a:lvl6pPr>
                      <a:lvl7pPr marL="2740025" indent="3175" defTabSz="912813" eaLnBrk="0" fontAlgn="base" hangingPunct="0">
                        <a:spcBef>
                          <a:spcPct val="20000"/>
                        </a:spcBef>
                        <a:spcAft>
                          <a:spcPct val="0"/>
                        </a:spcAft>
                        <a:defRPr kumimoji="1" sz="3600">
                          <a:solidFill>
                            <a:schemeClr val="tx1"/>
                          </a:solidFill>
                          <a:latin typeface="Arial" pitchFamily="34" charset="0"/>
                          <a:ea typeface="新細明體" pitchFamily="18" charset="-120"/>
                        </a:defRPr>
                      </a:lvl7pPr>
                      <a:lvl8pPr marL="3197225" indent="3175" defTabSz="912813" eaLnBrk="0" fontAlgn="base" hangingPunct="0">
                        <a:spcBef>
                          <a:spcPct val="20000"/>
                        </a:spcBef>
                        <a:spcAft>
                          <a:spcPct val="0"/>
                        </a:spcAft>
                        <a:defRPr kumimoji="1" sz="3600">
                          <a:solidFill>
                            <a:schemeClr val="tx1"/>
                          </a:solidFill>
                          <a:latin typeface="Arial" pitchFamily="34" charset="0"/>
                          <a:ea typeface="新細明體" pitchFamily="18" charset="-120"/>
                        </a:defRPr>
                      </a:lvl8pPr>
                      <a:lvl9pPr marL="3654425" indent="3175" defTabSz="912813" eaLnBrk="0" fontAlgn="base" hangingPunct="0">
                        <a:spcBef>
                          <a:spcPct val="20000"/>
                        </a:spcBef>
                        <a:spcAft>
                          <a:spcPct val="0"/>
                        </a:spcAft>
                        <a:defRPr kumimoji="1" sz="3600">
                          <a:solidFill>
                            <a:schemeClr val="tx1"/>
                          </a:solidFill>
                          <a:latin typeface="Arial" pitchFamily="34" charset="0"/>
                          <a:ea typeface="新細明體" pitchFamily="18" charset="-120"/>
                        </a:defRPr>
                      </a:lvl9pPr>
                    </a:lstStyle>
                    <a:p>
                      <a:pPr marL="0" marR="0" lvl="0" indent="0" algn="ctr" defTabSz="912813" rtl="0" eaLnBrk="1" fontAlgn="base" latinLnBrk="0" hangingPunct="1">
                        <a:lnSpc>
                          <a:spcPct val="100000"/>
                        </a:lnSpc>
                        <a:spcBef>
                          <a:spcPct val="0"/>
                        </a:spcBef>
                        <a:spcAft>
                          <a:spcPct val="0"/>
                        </a:spcAft>
                        <a:buClrTx/>
                        <a:buSzTx/>
                        <a:buFontTx/>
                        <a:buNone/>
                        <a:tabLst/>
                      </a:pPr>
                      <a:r>
                        <a:rPr kumimoji="0" lang="en-US" altLang="zh-TW" sz="2400" b="0" i="0" u="none" strike="noStrike" cap="none" normalizeH="0" baseline="0" dirty="0" smtClean="0">
                          <a:ln>
                            <a:noFill/>
                          </a:ln>
                          <a:solidFill>
                            <a:srgbClr val="000000"/>
                          </a:solidFill>
                          <a:effectLst/>
                          <a:latin typeface="微軟正黑體" pitchFamily="34" charset="-120"/>
                          <a:ea typeface="微軟正黑體" pitchFamily="34" charset="-120"/>
                          <a:cs typeface="Times New Roman" pitchFamily="18" charset="0"/>
                        </a:rPr>
                        <a:t>●</a:t>
                      </a:r>
                      <a:endParaRPr kumimoji="0" lang="zh-TW" altLang="zh-TW" sz="2400" b="0" i="0" u="none" strike="noStrike" cap="none" normalizeH="0" baseline="0" dirty="0" smtClean="0">
                        <a:ln>
                          <a:noFill/>
                        </a:ln>
                        <a:solidFill>
                          <a:srgbClr val="000000"/>
                        </a:solidFill>
                        <a:effectLst/>
                        <a:latin typeface="微軟正黑體" pitchFamily="34" charset="-120"/>
                        <a:ea typeface="微軟正黑體" pitchFamily="34" charset="-120"/>
                        <a:cs typeface="Times New Roman" pitchFamily="18" charset="0"/>
                      </a:endParaRPr>
                    </a:p>
                  </a:txBody>
                  <a:tcPr marL="35564" marR="35564" marT="0" marB="0" anchor="ctr"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ECEEF"/>
                    </a:solidFill>
                  </a:tcPr>
                </a:tc>
                <a:tc>
                  <a:txBody>
                    <a:bodyPr/>
                    <a:lstStyle>
                      <a:lvl1pPr defTabSz="912813">
                        <a:spcBef>
                          <a:spcPct val="20000"/>
                        </a:spcBef>
                        <a:defRPr kumimoji="1" sz="5800">
                          <a:solidFill>
                            <a:schemeClr val="tx1"/>
                          </a:solidFill>
                          <a:latin typeface="Arial" pitchFamily="34" charset="0"/>
                          <a:ea typeface="新細明體" pitchFamily="18" charset="-120"/>
                        </a:defRPr>
                      </a:lvl1pPr>
                      <a:lvl2pPr defTabSz="912813">
                        <a:spcBef>
                          <a:spcPct val="20000"/>
                        </a:spcBef>
                        <a:defRPr kumimoji="1" sz="5000">
                          <a:solidFill>
                            <a:schemeClr val="tx1"/>
                          </a:solidFill>
                          <a:latin typeface="Arial" pitchFamily="34" charset="0"/>
                          <a:ea typeface="新細明體" pitchFamily="18" charset="-120"/>
                        </a:defRPr>
                      </a:lvl2pPr>
                      <a:lvl3pPr defTabSz="912813">
                        <a:spcBef>
                          <a:spcPct val="20000"/>
                        </a:spcBef>
                        <a:defRPr kumimoji="1" sz="4400">
                          <a:solidFill>
                            <a:schemeClr val="tx1"/>
                          </a:solidFill>
                          <a:latin typeface="Arial" pitchFamily="34" charset="0"/>
                          <a:ea typeface="新細明體" pitchFamily="18" charset="-120"/>
                        </a:defRPr>
                      </a:lvl3pPr>
                      <a:lvl4pPr defTabSz="912813">
                        <a:spcBef>
                          <a:spcPct val="20000"/>
                        </a:spcBef>
                        <a:defRPr kumimoji="1" sz="3600">
                          <a:solidFill>
                            <a:schemeClr val="tx1"/>
                          </a:solidFill>
                          <a:latin typeface="Arial" pitchFamily="34" charset="0"/>
                          <a:ea typeface="新細明體" pitchFamily="18" charset="-120"/>
                        </a:defRPr>
                      </a:lvl4pPr>
                      <a:lvl5pPr defTabSz="912813">
                        <a:spcBef>
                          <a:spcPct val="20000"/>
                        </a:spcBef>
                        <a:defRPr kumimoji="1" sz="3600">
                          <a:solidFill>
                            <a:schemeClr val="tx1"/>
                          </a:solidFill>
                          <a:latin typeface="Arial" pitchFamily="34" charset="0"/>
                          <a:ea typeface="新細明體" pitchFamily="18" charset="-120"/>
                        </a:defRPr>
                      </a:lvl5pPr>
                      <a:lvl6pPr marL="2282825" indent="3175" defTabSz="912813" eaLnBrk="0" fontAlgn="base" hangingPunct="0">
                        <a:spcBef>
                          <a:spcPct val="20000"/>
                        </a:spcBef>
                        <a:spcAft>
                          <a:spcPct val="0"/>
                        </a:spcAft>
                        <a:defRPr kumimoji="1" sz="3600">
                          <a:solidFill>
                            <a:schemeClr val="tx1"/>
                          </a:solidFill>
                          <a:latin typeface="Arial" pitchFamily="34" charset="0"/>
                          <a:ea typeface="新細明體" pitchFamily="18" charset="-120"/>
                        </a:defRPr>
                      </a:lvl6pPr>
                      <a:lvl7pPr marL="2740025" indent="3175" defTabSz="912813" eaLnBrk="0" fontAlgn="base" hangingPunct="0">
                        <a:spcBef>
                          <a:spcPct val="20000"/>
                        </a:spcBef>
                        <a:spcAft>
                          <a:spcPct val="0"/>
                        </a:spcAft>
                        <a:defRPr kumimoji="1" sz="3600">
                          <a:solidFill>
                            <a:schemeClr val="tx1"/>
                          </a:solidFill>
                          <a:latin typeface="Arial" pitchFamily="34" charset="0"/>
                          <a:ea typeface="新細明體" pitchFamily="18" charset="-120"/>
                        </a:defRPr>
                      </a:lvl7pPr>
                      <a:lvl8pPr marL="3197225" indent="3175" defTabSz="912813" eaLnBrk="0" fontAlgn="base" hangingPunct="0">
                        <a:spcBef>
                          <a:spcPct val="20000"/>
                        </a:spcBef>
                        <a:spcAft>
                          <a:spcPct val="0"/>
                        </a:spcAft>
                        <a:defRPr kumimoji="1" sz="3600">
                          <a:solidFill>
                            <a:schemeClr val="tx1"/>
                          </a:solidFill>
                          <a:latin typeface="Arial" pitchFamily="34" charset="0"/>
                          <a:ea typeface="新細明體" pitchFamily="18" charset="-120"/>
                        </a:defRPr>
                      </a:lvl8pPr>
                      <a:lvl9pPr marL="3654425" indent="3175" defTabSz="912813" eaLnBrk="0" fontAlgn="base" hangingPunct="0">
                        <a:spcBef>
                          <a:spcPct val="20000"/>
                        </a:spcBef>
                        <a:spcAft>
                          <a:spcPct val="0"/>
                        </a:spcAft>
                        <a:defRPr kumimoji="1" sz="3600">
                          <a:solidFill>
                            <a:schemeClr val="tx1"/>
                          </a:solidFill>
                          <a:latin typeface="Arial" pitchFamily="34" charset="0"/>
                          <a:ea typeface="新細明體" pitchFamily="18" charset="-120"/>
                        </a:defRPr>
                      </a:lvl9pPr>
                    </a:lstStyle>
                    <a:p>
                      <a:pPr marL="0" marR="0" lvl="0" indent="0" algn="ctr" defTabSz="912813" rtl="0" eaLnBrk="1" fontAlgn="base" latinLnBrk="0" hangingPunct="1">
                        <a:lnSpc>
                          <a:spcPct val="100000"/>
                        </a:lnSpc>
                        <a:spcBef>
                          <a:spcPct val="0"/>
                        </a:spcBef>
                        <a:spcAft>
                          <a:spcPct val="0"/>
                        </a:spcAft>
                        <a:buClrTx/>
                        <a:buSzTx/>
                        <a:buFontTx/>
                        <a:buNone/>
                        <a:tabLst/>
                      </a:pPr>
                      <a:r>
                        <a:rPr kumimoji="0" lang="en-US" altLang="zh-TW" sz="2400" b="0" i="0" u="none" strike="noStrike" cap="none" normalizeH="0" baseline="0" smtClean="0">
                          <a:ln>
                            <a:noFill/>
                          </a:ln>
                          <a:solidFill>
                            <a:srgbClr val="000000"/>
                          </a:solidFill>
                          <a:effectLst/>
                          <a:latin typeface="微軟正黑體" pitchFamily="34" charset="-120"/>
                          <a:ea typeface="微軟正黑體" pitchFamily="34" charset="-120"/>
                          <a:cs typeface="Times New Roman" pitchFamily="18" charset="0"/>
                        </a:rPr>
                        <a:t>●*/</a:t>
                      </a:r>
                      <a:r>
                        <a:rPr kumimoji="0" lang="en-US" altLang="zh-TW" sz="2400" b="1" i="0" u="none" strike="noStrike" cap="none" normalizeH="0" baseline="0" smtClean="0">
                          <a:ln>
                            <a:noFill/>
                          </a:ln>
                          <a:solidFill>
                            <a:srgbClr val="000000"/>
                          </a:solidFill>
                          <a:effectLst/>
                          <a:latin typeface="微軟正黑體" pitchFamily="34" charset="-120"/>
                          <a:ea typeface="微軟正黑體" pitchFamily="34" charset="-120"/>
                          <a:cs typeface="Times New Roman" pitchFamily="18" charset="0"/>
                        </a:rPr>
                        <a:t>○</a:t>
                      </a:r>
                      <a:endParaRPr kumimoji="0" lang="zh-TW" altLang="zh-TW" sz="2400" b="0" i="0" u="none" strike="noStrike" cap="none" normalizeH="0" baseline="0" smtClean="0">
                        <a:ln>
                          <a:noFill/>
                        </a:ln>
                        <a:solidFill>
                          <a:srgbClr val="000000"/>
                        </a:solidFill>
                        <a:effectLst/>
                        <a:latin typeface="微軟正黑體" pitchFamily="34" charset="-120"/>
                        <a:ea typeface="微軟正黑體" pitchFamily="34" charset="-120"/>
                        <a:cs typeface="Times New Roman" pitchFamily="18" charset="0"/>
                      </a:endParaRPr>
                    </a:p>
                  </a:txBody>
                  <a:tcPr marL="35564" marR="35564" marT="0" marB="0" anchor="ctr"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ECEEF"/>
                    </a:solidFill>
                  </a:tcPr>
                </a:tc>
                <a:tc>
                  <a:txBody>
                    <a:bodyPr/>
                    <a:lstStyle>
                      <a:lvl1pPr defTabSz="912813">
                        <a:spcBef>
                          <a:spcPct val="20000"/>
                        </a:spcBef>
                        <a:defRPr kumimoji="1" sz="5800">
                          <a:solidFill>
                            <a:schemeClr val="tx1"/>
                          </a:solidFill>
                          <a:latin typeface="Arial" pitchFamily="34" charset="0"/>
                          <a:ea typeface="新細明體" pitchFamily="18" charset="-120"/>
                        </a:defRPr>
                      </a:lvl1pPr>
                      <a:lvl2pPr defTabSz="912813">
                        <a:spcBef>
                          <a:spcPct val="20000"/>
                        </a:spcBef>
                        <a:defRPr kumimoji="1" sz="5000">
                          <a:solidFill>
                            <a:schemeClr val="tx1"/>
                          </a:solidFill>
                          <a:latin typeface="Arial" pitchFamily="34" charset="0"/>
                          <a:ea typeface="新細明體" pitchFamily="18" charset="-120"/>
                        </a:defRPr>
                      </a:lvl2pPr>
                      <a:lvl3pPr defTabSz="912813">
                        <a:spcBef>
                          <a:spcPct val="20000"/>
                        </a:spcBef>
                        <a:defRPr kumimoji="1" sz="4400">
                          <a:solidFill>
                            <a:schemeClr val="tx1"/>
                          </a:solidFill>
                          <a:latin typeface="Arial" pitchFamily="34" charset="0"/>
                          <a:ea typeface="新細明體" pitchFamily="18" charset="-120"/>
                        </a:defRPr>
                      </a:lvl3pPr>
                      <a:lvl4pPr defTabSz="912813">
                        <a:spcBef>
                          <a:spcPct val="20000"/>
                        </a:spcBef>
                        <a:defRPr kumimoji="1" sz="3600">
                          <a:solidFill>
                            <a:schemeClr val="tx1"/>
                          </a:solidFill>
                          <a:latin typeface="Arial" pitchFamily="34" charset="0"/>
                          <a:ea typeface="新細明體" pitchFamily="18" charset="-120"/>
                        </a:defRPr>
                      </a:lvl4pPr>
                      <a:lvl5pPr defTabSz="912813">
                        <a:spcBef>
                          <a:spcPct val="20000"/>
                        </a:spcBef>
                        <a:defRPr kumimoji="1" sz="3600">
                          <a:solidFill>
                            <a:schemeClr val="tx1"/>
                          </a:solidFill>
                          <a:latin typeface="Arial" pitchFamily="34" charset="0"/>
                          <a:ea typeface="新細明體" pitchFamily="18" charset="-120"/>
                        </a:defRPr>
                      </a:lvl5pPr>
                      <a:lvl6pPr marL="2282825" indent="3175" defTabSz="912813" eaLnBrk="0" fontAlgn="base" hangingPunct="0">
                        <a:spcBef>
                          <a:spcPct val="20000"/>
                        </a:spcBef>
                        <a:spcAft>
                          <a:spcPct val="0"/>
                        </a:spcAft>
                        <a:defRPr kumimoji="1" sz="3600">
                          <a:solidFill>
                            <a:schemeClr val="tx1"/>
                          </a:solidFill>
                          <a:latin typeface="Arial" pitchFamily="34" charset="0"/>
                          <a:ea typeface="新細明體" pitchFamily="18" charset="-120"/>
                        </a:defRPr>
                      </a:lvl6pPr>
                      <a:lvl7pPr marL="2740025" indent="3175" defTabSz="912813" eaLnBrk="0" fontAlgn="base" hangingPunct="0">
                        <a:spcBef>
                          <a:spcPct val="20000"/>
                        </a:spcBef>
                        <a:spcAft>
                          <a:spcPct val="0"/>
                        </a:spcAft>
                        <a:defRPr kumimoji="1" sz="3600">
                          <a:solidFill>
                            <a:schemeClr val="tx1"/>
                          </a:solidFill>
                          <a:latin typeface="Arial" pitchFamily="34" charset="0"/>
                          <a:ea typeface="新細明體" pitchFamily="18" charset="-120"/>
                        </a:defRPr>
                      </a:lvl7pPr>
                      <a:lvl8pPr marL="3197225" indent="3175" defTabSz="912813" eaLnBrk="0" fontAlgn="base" hangingPunct="0">
                        <a:spcBef>
                          <a:spcPct val="20000"/>
                        </a:spcBef>
                        <a:spcAft>
                          <a:spcPct val="0"/>
                        </a:spcAft>
                        <a:defRPr kumimoji="1" sz="3600">
                          <a:solidFill>
                            <a:schemeClr val="tx1"/>
                          </a:solidFill>
                          <a:latin typeface="Arial" pitchFamily="34" charset="0"/>
                          <a:ea typeface="新細明體" pitchFamily="18" charset="-120"/>
                        </a:defRPr>
                      </a:lvl8pPr>
                      <a:lvl9pPr marL="3654425" indent="3175" defTabSz="912813" eaLnBrk="0" fontAlgn="base" hangingPunct="0">
                        <a:spcBef>
                          <a:spcPct val="20000"/>
                        </a:spcBef>
                        <a:spcAft>
                          <a:spcPct val="0"/>
                        </a:spcAft>
                        <a:defRPr kumimoji="1" sz="3600">
                          <a:solidFill>
                            <a:schemeClr val="tx1"/>
                          </a:solidFill>
                          <a:latin typeface="Arial" pitchFamily="34" charset="0"/>
                          <a:ea typeface="新細明體" pitchFamily="18" charset="-120"/>
                        </a:defRPr>
                      </a:lvl9pPr>
                    </a:lstStyle>
                    <a:p>
                      <a:pPr marL="0" marR="0" lvl="0" indent="0" algn="ctr" defTabSz="912813" rtl="0" eaLnBrk="1" fontAlgn="base" latinLnBrk="0" hangingPunct="1">
                        <a:lnSpc>
                          <a:spcPct val="100000"/>
                        </a:lnSpc>
                        <a:spcBef>
                          <a:spcPct val="0"/>
                        </a:spcBef>
                        <a:spcAft>
                          <a:spcPct val="0"/>
                        </a:spcAft>
                        <a:buClrTx/>
                        <a:buSzTx/>
                        <a:buFontTx/>
                        <a:buNone/>
                        <a:tabLst/>
                      </a:pPr>
                      <a:r>
                        <a:rPr kumimoji="0" lang="en-US" altLang="zh-TW" sz="2400" b="1" i="0" u="none" strike="noStrike" cap="none" normalizeH="0" baseline="0" smtClean="0">
                          <a:ln>
                            <a:noFill/>
                          </a:ln>
                          <a:solidFill>
                            <a:srgbClr val="000000"/>
                          </a:solidFill>
                          <a:effectLst/>
                          <a:latin typeface="微軟正黑體" pitchFamily="34" charset="-120"/>
                          <a:ea typeface="微軟正黑體" pitchFamily="34" charset="-120"/>
                          <a:cs typeface="Times New Roman" pitchFamily="18" charset="0"/>
                        </a:rPr>
                        <a:t>●</a:t>
                      </a:r>
                      <a:endParaRPr kumimoji="0" lang="zh-TW" altLang="zh-TW" sz="2400" b="0" i="0" u="none" strike="noStrike" cap="none" normalizeH="0" baseline="0" smtClean="0">
                        <a:ln>
                          <a:noFill/>
                        </a:ln>
                        <a:solidFill>
                          <a:srgbClr val="000000"/>
                        </a:solidFill>
                        <a:effectLst/>
                        <a:latin typeface="微軟正黑體" pitchFamily="34" charset="-120"/>
                        <a:ea typeface="微軟正黑體" pitchFamily="34" charset="-120"/>
                        <a:cs typeface="Times New Roman" pitchFamily="18" charset="0"/>
                      </a:endParaRPr>
                    </a:p>
                  </a:txBody>
                  <a:tcPr marL="35564" marR="35564" marT="0" marB="0" anchor="ctr"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ECEEF"/>
                    </a:solidFill>
                  </a:tcPr>
                </a:tc>
                <a:tc>
                  <a:txBody>
                    <a:bodyPr/>
                    <a:lstStyle>
                      <a:lvl1pPr defTabSz="912813">
                        <a:spcBef>
                          <a:spcPct val="20000"/>
                        </a:spcBef>
                        <a:defRPr kumimoji="1" sz="5800">
                          <a:solidFill>
                            <a:schemeClr val="tx1"/>
                          </a:solidFill>
                          <a:latin typeface="Arial" pitchFamily="34" charset="0"/>
                          <a:ea typeface="新細明體" pitchFamily="18" charset="-120"/>
                        </a:defRPr>
                      </a:lvl1pPr>
                      <a:lvl2pPr defTabSz="912813">
                        <a:spcBef>
                          <a:spcPct val="20000"/>
                        </a:spcBef>
                        <a:defRPr kumimoji="1" sz="5000">
                          <a:solidFill>
                            <a:schemeClr val="tx1"/>
                          </a:solidFill>
                          <a:latin typeface="Arial" pitchFamily="34" charset="0"/>
                          <a:ea typeface="新細明體" pitchFamily="18" charset="-120"/>
                        </a:defRPr>
                      </a:lvl2pPr>
                      <a:lvl3pPr defTabSz="912813">
                        <a:spcBef>
                          <a:spcPct val="20000"/>
                        </a:spcBef>
                        <a:defRPr kumimoji="1" sz="4400">
                          <a:solidFill>
                            <a:schemeClr val="tx1"/>
                          </a:solidFill>
                          <a:latin typeface="Arial" pitchFamily="34" charset="0"/>
                          <a:ea typeface="新細明體" pitchFamily="18" charset="-120"/>
                        </a:defRPr>
                      </a:lvl3pPr>
                      <a:lvl4pPr defTabSz="912813">
                        <a:spcBef>
                          <a:spcPct val="20000"/>
                        </a:spcBef>
                        <a:defRPr kumimoji="1" sz="3600">
                          <a:solidFill>
                            <a:schemeClr val="tx1"/>
                          </a:solidFill>
                          <a:latin typeface="Arial" pitchFamily="34" charset="0"/>
                          <a:ea typeface="新細明體" pitchFamily="18" charset="-120"/>
                        </a:defRPr>
                      </a:lvl4pPr>
                      <a:lvl5pPr defTabSz="912813">
                        <a:spcBef>
                          <a:spcPct val="20000"/>
                        </a:spcBef>
                        <a:defRPr kumimoji="1" sz="3600">
                          <a:solidFill>
                            <a:schemeClr val="tx1"/>
                          </a:solidFill>
                          <a:latin typeface="Arial" pitchFamily="34" charset="0"/>
                          <a:ea typeface="新細明體" pitchFamily="18" charset="-120"/>
                        </a:defRPr>
                      </a:lvl5pPr>
                      <a:lvl6pPr marL="2282825" indent="3175" defTabSz="912813" eaLnBrk="0" fontAlgn="base" hangingPunct="0">
                        <a:spcBef>
                          <a:spcPct val="20000"/>
                        </a:spcBef>
                        <a:spcAft>
                          <a:spcPct val="0"/>
                        </a:spcAft>
                        <a:defRPr kumimoji="1" sz="3600">
                          <a:solidFill>
                            <a:schemeClr val="tx1"/>
                          </a:solidFill>
                          <a:latin typeface="Arial" pitchFamily="34" charset="0"/>
                          <a:ea typeface="新細明體" pitchFamily="18" charset="-120"/>
                        </a:defRPr>
                      </a:lvl6pPr>
                      <a:lvl7pPr marL="2740025" indent="3175" defTabSz="912813" eaLnBrk="0" fontAlgn="base" hangingPunct="0">
                        <a:spcBef>
                          <a:spcPct val="20000"/>
                        </a:spcBef>
                        <a:spcAft>
                          <a:spcPct val="0"/>
                        </a:spcAft>
                        <a:defRPr kumimoji="1" sz="3600">
                          <a:solidFill>
                            <a:schemeClr val="tx1"/>
                          </a:solidFill>
                          <a:latin typeface="Arial" pitchFamily="34" charset="0"/>
                          <a:ea typeface="新細明體" pitchFamily="18" charset="-120"/>
                        </a:defRPr>
                      </a:lvl7pPr>
                      <a:lvl8pPr marL="3197225" indent="3175" defTabSz="912813" eaLnBrk="0" fontAlgn="base" hangingPunct="0">
                        <a:spcBef>
                          <a:spcPct val="20000"/>
                        </a:spcBef>
                        <a:spcAft>
                          <a:spcPct val="0"/>
                        </a:spcAft>
                        <a:defRPr kumimoji="1" sz="3600">
                          <a:solidFill>
                            <a:schemeClr val="tx1"/>
                          </a:solidFill>
                          <a:latin typeface="Arial" pitchFamily="34" charset="0"/>
                          <a:ea typeface="新細明體" pitchFamily="18" charset="-120"/>
                        </a:defRPr>
                      </a:lvl8pPr>
                      <a:lvl9pPr marL="3654425" indent="3175" defTabSz="912813" eaLnBrk="0" fontAlgn="base" hangingPunct="0">
                        <a:spcBef>
                          <a:spcPct val="20000"/>
                        </a:spcBef>
                        <a:spcAft>
                          <a:spcPct val="0"/>
                        </a:spcAft>
                        <a:defRPr kumimoji="1" sz="3600">
                          <a:solidFill>
                            <a:schemeClr val="tx1"/>
                          </a:solidFill>
                          <a:latin typeface="Arial" pitchFamily="34" charset="0"/>
                          <a:ea typeface="新細明體" pitchFamily="18" charset="-120"/>
                        </a:defRPr>
                      </a:lvl9pPr>
                    </a:lstStyle>
                    <a:p>
                      <a:pPr marL="0" marR="0" lvl="0" indent="0" algn="ctr" defTabSz="912813" rtl="0" eaLnBrk="1" fontAlgn="base" latinLnBrk="0" hangingPunct="1">
                        <a:lnSpc>
                          <a:spcPct val="100000"/>
                        </a:lnSpc>
                        <a:spcBef>
                          <a:spcPct val="0"/>
                        </a:spcBef>
                        <a:spcAft>
                          <a:spcPct val="0"/>
                        </a:spcAft>
                        <a:buClrTx/>
                        <a:buSzTx/>
                        <a:buFontTx/>
                        <a:buNone/>
                        <a:tabLst/>
                      </a:pPr>
                      <a:r>
                        <a:rPr kumimoji="0" lang="en-US" altLang="zh-TW" sz="2400" b="0" i="0" u="none" strike="noStrike" cap="none" normalizeH="0" baseline="0" smtClean="0">
                          <a:ln>
                            <a:noFill/>
                          </a:ln>
                          <a:solidFill>
                            <a:srgbClr val="FF0000"/>
                          </a:solidFill>
                          <a:effectLst/>
                          <a:latin typeface="微軟正黑體" pitchFamily="34" charset="-120"/>
                          <a:ea typeface="微軟正黑體" pitchFamily="34" charset="-120"/>
                          <a:cs typeface="Times New Roman" pitchFamily="18" charset="0"/>
                        </a:rPr>
                        <a:t>●*/</a:t>
                      </a:r>
                      <a:r>
                        <a:rPr kumimoji="0" lang="en-US" altLang="zh-TW" sz="2400" b="1" i="0" u="none" strike="noStrike" cap="none" normalizeH="0" baseline="0" smtClean="0">
                          <a:ln>
                            <a:noFill/>
                          </a:ln>
                          <a:solidFill>
                            <a:srgbClr val="FF0000"/>
                          </a:solidFill>
                          <a:effectLst/>
                          <a:latin typeface="微軟正黑體" pitchFamily="34" charset="-120"/>
                          <a:ea typeface="微軟正黑體" pitchFamily="34" charset="-120"/>
                          <a:cs typeface="Times New Roman" pitchFamily="18" charset="0"/>
                        </a:rPr>
                        <a:t>○</a:t>
                      </a:r>
                      <a:endParaRPr kumimoji="0" lang="zh-TW" altLang="zh-TW" sz="2400" b="0" i="0" u="none" strike="noStrike" cap="none" normalizeH="0" baseline="0" smtClean="0">
                        <a:ln>
                          <a:noFill/>
                        </a:ln>
                        <a:solidFill>
                          <a:srgbClr val="000000"/>
                        </a:solidFill>
                        <a:effectLst/>
                        <a:latin typeface="微軟正黑體" pitchFamily="34" charset="-120"/>
                        <a:ea typeface="微軟正黑體" pitchFamily="34" charset="-120"/>
                        <a:cs typeface="Times New Roman" pitchFamily="18" charset="0"/>
                      </a:endParaRPr>
                    </a:p>
                  </a:txBody>
                  <a:tcPr marL="35564" marR="35564" marT="0" marB="0" anchor="ctr"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ECEEF"/>
                    </a:solidFill>
                  </a:tcPr>
                </a:tc>
                <a:tc vMerge="1">
                  <a:txBody>
                    <a:bodyPr/>
                    <a:lstStyle/>
                    <a:p>
                      <a:endParaRPr lang="zh-TW" altLang="en-US"/>
                    </a:p>
                  </a:txBody>
                  <a:tcPr/>
                </a:tc>
                <a:tc>
                  <a:txBody>
                    <a:bodyPr/>
                    <a:lstStyle>
                      <a:lvl1pPr defTabSz="912813">
                        <a:spcBef>
                          <a:spcPct val="20000"/>
                        </a:spcBef>
                        <a:defRPr kumimoji="1" sz="5800">
                          <a:solidFill>
                            <a:schemeClr val="tx1"/>
                          </a:solidFill>
                          <a:latin typeface="Arial" pitchFamily="34" charset="0"/>
                          <a:ea typeface="新細明體" pitchFamily="18" charset="-120"/>
                        </a:defRPr>
                      </a:lvl1pPr>
                      <a:lvl2pPr defTabSz="912813">
                        <a:spcBef>
                          <a:spcPct val="20000"/>
                        </a:spcBef>
                        <a:defRPr kumimoji="1" sz="5000">
                          <a:solidFill>
                            <a:schemeClr val="tx1"/>
                          </a:solidFill>
                          <a:latin typeface="Arial" pitchFamily="34" charset="0"/>
                          <a:ea typeface="新細明體" pitchFamily="18" charset="-120"/>
                        </a:defRPr>
                      </a:lvl2pPr>
                      <a:lvl3pPr defTabSz="912813">
                        <a:spcBef>
                          <a:spcPct val="20000"/>
                        </a:spcBef>
                        <a:defRPr kumimoji="1" sz="4400">
                          <a:solidFill>
                            <a:schemeClr val="tx1"/>
                          </a:solidFill>
                          <a:latin typeface="Arial" pitchFamily="34" charset="0"/>
                          <a:ea typeface="新細明體" pitchFamily="18" charset="-120"/>
                        </a:defRPr>
                      </a:lvl3pPr>
                      <a:lvl4pPr defTabSz="912813">
                        <a:spcBef>
                          <a:spcPct val="20000"/>
                        </a:spcBef>
                        <a:defRPr kumimoji="1" sz="3600">
                          <a:solidFill>
                            <a:schemeClr val="tx1"/>
                          </a:solidFill>
                          <a:latin typeface="Arial" pitchFamily="34" charset="0"/>
                          <a:ea typeface="新細明體" pitchFamily="18" charset="-120"/>
                        </a:defRPr>
                      </a:lvl4pPr>
                      <a:lvl5pPr defTabSz="912813">
                        <a:spcBef>
                          <a:spcPct val="20000"/>
                        </a:spcBef>
                        <a:defRPr kumimoji="1" sz="3600">
                          <a:solidFill>
                            <a:schemeClr val="tx1"/>
                          </a:solidFill>
                          <a:latin typeface="Arial" pitchFamily="34" charset="0"/>
                          <a:ea typeface="新細明體" pitchFamily="18" charset="-120"/>
                        </a:defRPr>
                      </a:lvl5pPr>
                      <a:lvl6pPr marL="2282825" indent="3175" defTabSz="912813" eaLnBrk="0" fontAlgn="base" hangingPunct="0">
                        <a:spcBef>
                          <a:spcPct val="20000"/>
                        </a:spcBef>
                        <a:spcAft>
                          <a:spcPct val="0"/>
                        </a:spcAft>
                        <a:defRPr kumimoji="1" sz="3600">
                          <a:solidFill>
                            <a:schemeClr val="tx1"/>
                          </a:solidFill>
                          <a:latin typeface="Arial" pitchFamily="34" charset="0"/>
                          <a:ea typeface="新細明體" pitchFamily="18" charset="-120"/>
                        </a:defRPr>
                      </a:lvl6pPr>
                      <a:lvl7pPr marL="2740025" indent="3175" defTabSz="912813" eaLnBrk="0" fontAlgn="base" hangingPunct="0">
                        <a:spcBef>
                          <a:spcPct val="20000"/>
                        </a:spcBef>
                        <a:spcAft>
                          <a:spcPct val="0"/>
                        </a:spcAft>
                        <a:defRPr kumimoji="1" sz="3600">
                          <a:solidFill>
                            <a:schemeClr val="tx1"/>
                          </a:solidFill>
                          <a:latin typeface="Arial" pitchFamily="34" charset="0"/>
                          <a:ea typeface="新細明體" pitchFamily="18" charset="-120"/>
                        </a:defRPr>
                      </a:lvl7pPr>
                      <a:lvl8pPr marL="3197225" indent="3175" defTabSz="912813" eaLnBrk="0" fontAlgn="base" hangingPunct="0">
                        <a:spcBef>
                          <a:spcPct val="20000"/>
                        </a:spcBef>
                        <a:spcAft>
                          <a:spcPct val="0"/>
                        </a:spcAft>
                        <a:defRPr kumimoji="1" sz="3600">
                          <a:solidFill>
                            <a:schemeClr val="tx1"/>
                          </a:solidFill>
                          <a:latin typeface="Arial" pitchFamily="34" charset="0"/>
                          <a:ea typeface="新細明體" pitchFamily="18" charset="-120"/>
                        </a:defRPr>
                      </a:lvl8pPr>
                      <a:lvl9pPr marL="3654425" indent="3175" defTabSz="912813" eaLnBrk="0" fontAlgn="base" hangingPunct="0">
                        <a:spcBef>
                          <a:spcPct val="20000"/>
                        </a:spcBef>
                        <a:spcAft>
                          <a:spcPct val="0"/>
                        </a:spcAft>
                        <a:defRPr kumimoji="1" sz="3600">
                          <a:solidFill>
                            <a:schemeClr val="tx1"/>
                          </a:solidFill>
                          <a:latin typeface="Arial" pitchFamily="34" charset="0"/>
                          <a:ea typeface="新細明體" pitchFamily="18" charset="-120"/>
                        </a:defRPr>
                      </a:lvl9pPr>
                    </a:lstStyle>
                    <a:p>
                      <a:pPr marL="0" marR="0" lvl="0" indent="0" algn="ctr" defTabSz="912813" rtl="0" eaLnBrk="1" fontAlgn="base" latinLnBrk="0" hangingPunct="1">
                        <a:lnSpc>
                          <a:spcPct val="100000"/>
                        </a:lnSpc>
                        <a:spcBef>
                          <a:spcPct val="0"/>
                        </a:spcBef>
                        <a:spcAft>
                          <a:spcPct val="0"/>
                        </a:spcAft>
                        <a:buClrTx/>
                        <a:buSzTx/>
                        <a:buFontTx/>
                        <a:buNone/>
                        <a:tabLst/>
                      </a:pPr>
                      <a:r>
                        <a:rPr kumimoji="0" lang="en-US" altLang="zh-TW" sz="2400" b="0" i="0" u="none" strike="noStrike" cap="none" normalizeH="0" baseline="0" dirty="0" smtClean="0">
                          <a:ln>
                            <a:noFill/>
                          </a:ln>
                          <a:solidFill>
                            <a:srgbClr val="FF0000"/>
                          </a:solidFill>
                          <a:effectLst/>
                          <a:latin typeface="微軟正黑體" pitchFamily="34" charset="-120"/>
                          <a:ea typeface="微軟正黑體" pitchFamily="34" charset="-120"/>
                          <a:cs typeface="Times New Roman" pitchFamily="18" charset="0"/>
                        </a:rPr>
                        <a:t>○*</a:t>
                      </a:r>
                      <a:endParaRPr kumimoji="0" lang="zh-TW" altLang="zh-TW" sz="2400" b="0" i="0" u="none" strike="noStrike" cap="none" normalizeH="0" baseline="0" dirty="0" smtClean="0">
                        <a:ln>
                          <a:noFill/>
                        </a:ln>
                        <a:solidFill>
                          <a:srgbClr val="000000"/>
                        </a:solidFill>
                        <a:effectLst/>
                        <a:latin typeface="微軟正黑體" pitchFamily="34" charset="-120"/>
                        <a:ea typeface="微軟正黑體" pitchFamily="34" charset="-120"/>
                        <a:cs typeface="Times New Roman" pitchFamily="18" charset="0"/>
                      </a:endParaRPr>
                    </a:p>
                  </a:txBody>
                  <a:tcPr marL="35564" marR="35564" marT="0" marB="0" anchor="ctr"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ECEEF"/>
                    </a:solidFill>
                  </a:tcPr>
                </a:tc>
                <a:tc>
                  <a:txBody>
                    <a:bodyPr/>
                    <a:lstStyle>
                      <a:lvl1pPr defTabSz="912813">
                        <a:spcBef>
                          <a:spcPct val="20000"/>
                        </a:spcBef>
                        <a:defRPr kumimoji="1" sz="5800">
                          <a:solidFill>
                            <a:schemeClr val="tx1"/>
                          </a:solidFill>
                          <a:latin typeface="Arial" pitchFamily="34" charset="0"/>
                          <a:ea typeface="新細明體" pitchFamily="18" charset="-120"/>
                        </a:defRPr>
                      </a:lvl1pPr>
                      <a:lvl2pPr defTabSz="912813">
                        <a:spcBef>
                          <a:spcPct val="20000"/>
                        </a:spcBef>
                        <a:defRPr kumimoji="1" sz="5000">
                          <a:solidFill>
                            <a:schemeClr val="tx1"/>
                          </a:solidFill>
                          <a:latin typeface="Arial" pitchFamily="34" charset="0"/>
                          <a:ea typeface="新細明體" pitchFamily="18" charset="-120"/>
                        </a:defRPr>
                      </a:lvl2pPr>
                      <a:lvl3pPr defTabSz="912813">
                        <a:spcBef>
                          <a:spcPct val="20000"/>
                        </a:spcBef>
                        <a:defRPr kumimoji="1" sz="4400">
                          <a:solidFill>
                            <a:schemeClr val="tx1"/>
                          </a:solidFill>
                          <a:latin typeface="Arial" pitchFamily="34" charset="0"/>
                          <a:ea typeface="新細明體" pitchFamily="18" charset="-120"/>
                        </a:defRPr>
                      </a:lvl3pPr>
                      <a:lvl4pPr defTabSz="912813">
                        <a:spcBef>
                          <a:spcPct val="20000"/>
                        </a:spcBef>
                        <a:defRPr kumimoji="1" sz="3600">
                          <a:solidFill>
                            <a:schemeClr val="tx1"/>
                          </a:solidFill>
                          <a:latin typeface="Arial" pitchFamily="34" charset="0"/>
                          <a:ea typeface="新細明體" pitchFamily="18" charset="-120"/>
                        </a:defRPr>
                      </a:lvl4pPr>
                      <a:lvl5pPr defTabSz="912813">
                        <a:spcBef>
                          <a:spcPct val="20000"/>
                        </a:spcBef>
                        <a:defRPr kumimoji="1" sz="3600">
                          <a:solidFill>
                            <a:schemeClr val="tx1"/>
                          </a:solidFill>
                          <a:latin typeface="Arial" pitchFamily="34" charset="0"/>
                          <a:ea typeface="新細明體" pitchFamily="18" charset="-120"/>
                        </a:defRPr>
                      </a:lvl5pPr>
                      <a:lvl6pPr marL="2282825" indent="3175" defTabSz="912813" eaLnBrk="0" fontAlgn="base" hangingPunct="0">
                        <a:spcBef>
                          <a:spcPct val="20000"/>
                        </a:spcBef>
                        <a:spcAft>
                          <a:spcPct val="0"/>
                        </a:spcAft>
                        <a:defRPr kumimoji="1" sz="3600">
                          <a:solidFill>
                            <a:schemeClr val="tx1"/>
                          </a:solidFill>
                          <a:latin typeface="Arial" pitchFamily="34" charset="0"/>
                          <a:ea typeface="新細明體" pitchFamily="18" charset="-120"/>
                        </a:defRPr>
                      </a:lvl6pPr>
                      <a:lvl7pPr marL="2740025" indent="3175" defTabSz="912813" eaLnBrk="0" fontAlgn="base" hangingPunct="0">
                        <a:spcBef>
                          <a:spcPct val="20000"/>
                        </a:spcBef>
                        <a:spcAft>
                          <a:spcPct val="0"/>
                        </a:spcAft>
                        <a:defRPr kumimoji="1" sz="3600">
                          <a:solidFill>
                            <a:schemeClr val="tx1"/>
                          </a:solidFill>
                          <a:latin typeface="Arial" pitchFamily="34" charset="0"/>
                          <a:ea typeface="新細明體" pitchFamily="18" charset="-120"/>
                        </a:defRPr>
                      </a:lvl7pPr>
                      <a:lvl8pPr marL="3197225" indent="3175" defTabSz="912813" eaLnBrk="0" fontAlgn="base" hangingPunct="0">
                        <a:spcBef>
                          <a:spcPct val="20000"/>
                        </a:spcBef>
                        <a:spcAft>
                          <a:spcPct val="0"/>
                        </a:spcAft>
                        <a:defRPr kumimoji="1" sz="3600">
                          <a:solidFill>
                            <a:schemeClr val="tx1"/>
                          </a:solidFill>
                          <a:latin typeface="Arial" pitchFamily="34" charset="0"/>
                          <a:ea typeface="新細明體" pitchFamily="18" charset="-120"/>
                        </a:defRPr>
                      </a:lvl8pPr>
                      <a:lvl9pPr marL="3654425" indent="3175" defTabSz="912813" eaLnBrk="0" fontAlgn="base" hangingPunct="0">
                        <a:spcBef>
                          <a:spcPct val="20000"/>
                        </a:spcBef>
                        <a:spcAft>
                          <a:spcPct val="0"/>
                        </a:spcAft>
                        <a:defRPr kumimoji="1" sz="3600">
                          <a:solidFill>
                            <a:schemeClr val="tx1"/>
                          </a:solidFill>
                          <a:latin typeface="Arial" pitchFamily="34" charset="0"/>
                          <a:ea typeface="新細明體" pitchFamily="18" charset="-120"/>
                        </a:defRPr>
                      </a:lvl9pPr>
                    </a:lstStyle>
                    <a:p>
                      <a:pPr marL="0" marR="0" lvl="0" indent="0" algn="ctr" defTabSz="912813" rtl="0" eaLnBrk="1" fontAlgn="base" latinLnBrk="0" hangingPunct="1">
                        <a:lnSpc>
                          <a:spcPct val="100000"/>
                        </a:lnSpc>
                        <a:spcBef>
                          <a:spcPct val="0"/>
                        </a:spcBef>
                        <a:spcAft>
                          <a:spcPct val="0"/>
                        </a:spcAft>
                        <a:buClrTx/>
                        <a:buSzTx/>
                        <a:buFontTx/>
                        <a:buNone/>
                        <a:tabLst/>
                      </a:pPr>
                      <a:r>
                        <a:rPr kumimoji="0" lang="en-US" altLang="zh-TW" sz="2400" b="0" i="0" u="none" strike="noStrike" cap="none" normalizeH="0" baseline="0" dirty="0" smtClean="0">
                          <a:ln>
                            <a:noFill/>
                          </a:ln>
                          <a:solidFill>
                            <a:srgbClr val="000000"/>
                          </a:solidFill>
                          <a:effectLst/>
                          <a:latin typeface="微軟正黑體" pitchFamily="34" charset="-120"/>
                          <a:ea typeface="微軟正黑體" pitchFamily="34" charset="-120"/>
                          <a:cs typeface="Times New Roman" pitchFamily="18" charset="0"/>
                        </a:rPr>
                        <a:t>○*</a:t>
                      </a:r>
                      <a:endParaRPr kumimoji="0" lang="zh-TW" altLang="zh-TW" sz="2400" b="0" i="0" u="none" strike="noStrike" cap="none" normalizeH="0" baseline="0" dirty="0" smtClean="0">
                        <a:ln>
                          <a:noFill/>
                        </a:ln>
                        <a:solidFill>
                          <a:srgbClr val="000000"/>
                        </a:solidFill>
                        <a:effectLst/>
                        <a:latin typeface="微軟正黑體" pitchFamily="34" charset="-120"/>
                        <a:ea typeface="微軟正黑體" pitchFamily="34" charset="-120"/>
                        <a:cs typeface="Times New Roman" pitchFamily="18" charset="0"/>
                      </a:endParaRPr>
                    </a:p>
                  </a:txBody>
                  <a:tcPr marL="35564" marR="35564" marT="0" marB="0" anchor="ctr"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ECEEF"/>
                    </a:solidFill>
                  </a:tcPr>
                </a:tc>
                <a:tc vMerge="1">
                  <a:txBody>
                    <a:bodyPr/>
                    <a:lstStyle/>
                    <a:p>
                      <a:endParaRPr lang="zh-TW" altLang="en-US"/>
                    </a:p>
                  </a:txBody>
                  <a:tcPr/>
                </a:tc>
                <a:tc vMerge="1">
                  <a:txBody>
                    <a:bodyPr/>
                    <a:lstStyle/>
                    <a:p>
                      <a:endParaRPr lang="zh-TW" altLang="en-US"/>
                    </a:p>
                  </a:txBody>
                  <a:tcPr/>
                </a:tc>
                <a:tc vMerge="1">
                  <a:txBody>
                    <a:bodyPr/>
                    <a:lstStyle/>
                    <a:p>
                      <a:endParaRPr lang="zh-TW" altLang="en-US"/>
                    </a:p>
                  </a:txBody>
                  <a:tcPr/>
                </a:tc>
              </a:tr>
              <a:tr h="182880">
                <a:tc>
                  <a:txBody>
                    <a:bodyPr/>
                    <a:lstStyle/>
                    <a:p>
                      <a:pPr algn="ctr">
                        <a:lnSpc>
                          <a:spcPct val="100000"/>
                        </a:lnSpc>
                        <a:spcAft>
                          <a:spcPts val="0"/>
                        </a:spcAft>
                      </a:pPr>
                      <a:r>
                        <a:rPr lang="en-US" altLang="zh-TW" sz="2400" b="1" kern="100" dirty="0">
                          <a:effectLst/>
                          <a:latin typeface="微軟正黑體" panose="020B0604030504040204" pitchFamily="34" charset="-120"/>
                          <a:ea typeface="微軟正黑體" panose="020B0604030504040204" pitchFamily="34" charset="-120"/>
                          <a:cs typeface="Times New Roman"/>
                        </a:rPr>
                        <a:t>23</a:t>
                      </a:r>
                      <a:endParaRPr lang="zh-TW" sz="2400" b="1" kern="100" dirty="0">
                        <a:effectLst/>
                        <a:latin typeface="微軟正黑體" panose="020B0604030504040204" pitchFamily="34" charset="-120"/>
                        <a:ea typeface="微軟正黑體" panose="020B0604030504040204" pitchFamily="34" charset="-120"/>
                        <a:cs typeface="Times New Roman"/>
                      </a:endParaRPr>
                    </a:p>
                  </a:txBody>
                  <a:tcPr marL="35566" marR="35566"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E1E1"/>
                    </a:solidFill>
                  </a:tcPr>
                </a:tc>
                <a:tc>
                  <a:txBody>
                    <a:bodyPr/>
                    <a:lstStyle/>
                    <a:p>
                      <a:pPr algn="ctr">
                        <a:lnSpc>
                          <a:spcPct val="100000"/>
                        </a:lnSpc>
                        <a:spcAft>
                          <a:spcPts val="0"/>
                        </a:spcAft>
                      </a:pPr>
                      <a:r>
                        <a:rPr lang="zh-TW" altLang="en-US" sz="2400" b="1" kern="100" dirty="0">
                          <a:effectLst/>
                          <a:latin typeface="微軟正黑體" panose="020B0604030504040204" pitchFamily="34" charset="-120"/>
                          <a:ea typeface="微軟正黑體" panose="020B0604030504040204" pitchFamily="34" charset="-120"/>
                          <a:cs typeface="Times New Roman"/>
                        </a:rPr>
                        <a:t>辦公處所</a:t>
                      </a:r>
                      <a:endParaRPr lang="zh-TW" sz="2400" b="1" kern="100" dirty="0">
                        <a:effectLst/>
                        <a:latin typeface="微軟正黑體" panose="020B0604030504040204" pitchFamily="34" charset="-120"/>
                        <a:ea typeface="微軟正黑體" panose="020B0604030504040204" pitchFamily="34" charset="-120"/>
                        <a:cs typeface="Times New Roman"/>
                      </a:endParaRPr>
                    </a:p>
                  </a:txBody>
                  <a:tcPr marL="35566" marR="35566"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E1E1"/>
                    </a:solidFill>
                  </a:tcPr>
                </a:tc>
                <a:tc>
                  <a:txBody>
                    <a:bodyPr/>
                    <a:lstStyle/>
                    <a:p>
                      <a:pPr algn="l">
                        <a:lnSpc>
                          <a:spcPct val="100000"/>
                        </a:lnSpc>
                        <a:spcAft>
                          <a:spcPts val="0"/>
                        </a:spcAft>
                      </a:pPr>
                      <a:r>
                        <a:rPr lang="zh-TW" altLang="en-US" sz="2400" b="1" kern="100" dirty="0">
                          <a:effectLst/>
                          <a:latin typeface="微軟正黑體" panose="020B0604030504040204" pitchFamily="34" charset="-120"/>
                          <a:ea typeface="微軟正黑體" panose="020B0604030504040204" pitchFamily="34" charset="-120"/>
                          <a:cs typeface="Times New Roman"/>
                        </a:rPr>
                        <a:t>農</a:t>
                      </a:r>
                      <a:r>
                        <a:rPr lang="en-US" altLang="zh-TW" sz="2400" b="1" kern="100" dirty="0">
                          <a:effectLst/>
                          <a:latin typeface="微軟正黑體" panose="020B0604030504040204" pitchFamily="34" charset="-120"/>
                          <a:ea typeface="微軟正黑體" panose="020B0604030504040204" pitchFamily="34" charset="-120"/>
                          <a:cs typeface="Times New Roman"/>
                        </a:rPr>
                        <a:t>(</a:t>
                      </a:r>
                      <a:r>
                        <a:rPr lang="zh-TW" altLang="en-US" sz="2400" b="1" kern="100" dirty="0">
                          <a:effectLst/>
                          <a:latin typeface="微軟正黑體" panose="020B0604030504040204" pitchFamily="34" charset="-120"/>
                          <a:ea typeface="微軟正黑體" panose="020B0604030504040204" pitchFamily="34" charset="-120"/>
                          <a:cs typeface="Times New Roman"/>
                        </a:rPr>
                        <a:t>漁</a:t>
                      </a:r>
                      <a:r>
                        <a:rPr lang="en-US" altLang="zh-TW" sz="2400" b="1" kern="100" dirty="0">
                          <a:effectLst/>
                          <a:latin typeface="微軟正黑體" panose="020B0604030504040204" pitchFamily="34" charset="-120"/>
                          <a:ea typeface="微軟正黑體" panose="020B0604030504040204" pitchFamily="34" charset="-120"/>
                          <a:cs typeface="Times New Roman"/>
                        </a:rPr>
                        <a:t>)</a:t>
                      </a:r>
                      <a:r>
                        <a:rPr lang="zh-TW" altLang="en-US" sz="2400" b="1" kern="100" dirty="0">
                          <a:effectLst/>
                          <a:latin typeface="微軟正黑體" panose="020B0604030504040204" pitchFamily="34" charset="-120"/>
                          <a:ea typeface="微軟正黑體" panose="020B0604030504040204" pitchFamily="34" charset="-120"/>
                          <a:cs typeface="Times New Roman"/>
                        </a:rPr>
                        <a:t>團體辦公廳舍及相關設施</a:t>
                      </a:r>
                      <a:endParaRPr lang="zh-TW" sz="2400" b="1" kern="100" dirty="0">
                        <a:effectLst/>
                        <a:latin typeface="微軟正黑體" panose="020B0604030504040204" pitchFamily="34" charset="-120"/>
                        <a:ea typeface="微軟正黑體" panose="020B0604030504040204" pitchFamily="34" charset="-120"/>
                        <a:cs typeface="Times New Roman"/>
                      </a:endParaRPr>
                    </a:p>
                  </a:txBody>
                  <a:tcPr marL="33008" marR="33008"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E1E1"/>
                    </a:solidFill>
                  </a:tcPr>
                </a:tc>
                <a:tc>
                  <a:txBody>
                    <a:bodyPr/>
                    <a:lstStyle/>
                    <a:p>
                      <a:pPr algn="ctr">
                        <a:lnSpc>
                          <a:spcPct val="100000"/>
                        </a:lnSpc>
                        <a:spcAft>
                          <a:spcPts val="0"/>
                        </a:spcAft>
                      </a:pPr>
                      <a:r>
                        <a:rPr lang="zh-TW" sz="2400" b="1" kern="100" dirty="0">
                          <a:solidFill>
                            <a:srgbClr val="000000"/>
                          </a:solidFill>
                          <a:effectLst/>
                          <a:latin typeface="Calibri"/>
                          <a:ea typeface="新細明體"/>
                          <a:cs typeface="新細明體"/>
                        </a:rPr>
                        <a:t>╳</a:t>
                      </a:r>
                      <a:endParaRPr lang="zh-TW" sz="2400" b="1" kern="100" dirty="0">
                        <a:effectLst/>
                        <a:latin typeface="Calibri"/>
                        <a:ea typeface="微軟正黑體"/>
                        <a:cs typeface="Times New Roman"/>
                      </a:endParaRPr>
                    </a:p>
                  </a:txBody>
                  <a:tcPr marL="35566" marR="35566"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E1E1"/>
                    </a:solidFill>
                  </a:tcPr>
                </a:tc>
                <a:tc>
                  <a:txBody>
                    <a:bodyPr/>
                    <a:lstStyle/>
                    <a:p>
                      <a:pPr algn="ctr">
                        <a:lnSpc>
                          <a:spcPct val="100000"/>
                        </a:lnSpc>
                        <a:spcAft>
                          <a:spcPts val="0"/>
                        </a:spcAft>
                      </a:pPr>
                      <a:r>
                        <a:rPr lang="en-US" sz="2400" b="1" kern="100" dirty="0">
                          <a:solidFill>
                            <a:srgbClr val="000000"/>
                          </a:solidFill>
                          <a:effectLst/>
                          <a:latin typeface="Times New Roman"/>
                          <a:ea typeface="微軟正黑體"/>
                          <a:cs typeface="Times New Roman"/>
                        </a:rPr>
                        <a:t>●*</a:t>
                      </a:r>
                      <a:endParaRPr lang="zh-TW" sz="2400" b="1" kern="100" dirty="0">
                        <a:effectLst/>
                        <a:latin typeface="Calibri"/>
                        <a:ea typeface="微軟正黑體"/>
                        <a:cs typeface="Times New Roman"/>
                      </a:endParaRPr>
                    </a:p>
                  </a:txBody>
                  <a:tcPr marL="35566" marR="35566"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E1E1"/>
                    </a:solidFill>
                  </a:tcPr>
                </a:tc>
                <a:tc>
                  <a:txBody>
                    <a:bodyPr/>
                    <a:lstStyle/>
                    <a:p>
                      <a:pPr algn="ctr">
                        <a:lnSpc>
                          <a:spcPct val="100000"/>
                        </a:lnSpc>
                        <a:spcAft>
                          <a:spcPts val="0"/>
                        </a:spcAft>
                      </a:pPr>
                      <a:r>
                        <a:rPr lang="en-US" sz="2400" b="1" kern="100" dirty="0">
                          <a:solidFill>
                            <a:srgbClr val="000000"/>
                          </a:solidFill>
                          <a:effectLst/>
                          <a:latin typeface="Times New Roman"/>
                          <a:ea typeface="微軟正黑體"/>
                          <a:cs typeface="Times New Roman"/>
                        </a:rPr>
                        <a:t>●*</a:t>
                      </a:r>
                      <a:endParaRPr lang="zh-TW" sz="2400" b="1" kern="100" dirty="0">
                        <a:effectLst/>
                        <a:latin typeface="Calibri"/>
                        <a:ea typeface="微軟正黑體"/>
                        <a:cs typeface="Times New Roman"/>
                      </a:endParaRPr>
                    </a:p>
                  </a:txBody>
                  <a:tcPr marL="35566" marR="35566"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E1E1"/>
                    </a:solidFill>
                  </a:tcPr>
                </a:tc>
                <a:tc>
                  <a:txBody>
                    <a:bodyPr/>
                    <a:lstStyle/>
                    <a:p>
                      <a:pPr algn="ctr">
                        <a:lnSpc>
                          <a:spcPct val="100000"/>
                        </a:lnSpc>
                        <a:spcAft>
                          <a:spcPts val="0"/>
                        </a:spcAft>
                      </a:pPr>
                      <a:r>
                        <a:rPr lang="en-US" sz="2400" b="1" kern="100" dirty="0">
                          <a:solidFill>
                            <a:srgbClr val="000000"/>
                          </a:solidFill>
                          <a:effectLst/>
                          <a:latin typeface="Times New Roman"/>
                          <a:ea typeface="微軟正黑體"/>
                          <a:cs typeface="Times New Roman"/>
                        </a:rPr>
                        <a:t>●</a:t>
                      </a:r>
                      <a:endParaRPr lang="zh-TW" sz="2400" b="1" kern="100" dirty="0">
                        <a:effectLst/>
                        <a:latin typeface="Calibri"/>
                        <a:ea typeface="微軟正黑體"/>
                        <a:cs typeface="Times New Roman"/>
                      </a:endParaRPr>
                    </a:p>
                  </a:txBody>
                  <a:tcPr marL="35566" marR="35566"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E1E1"/>
                    </a:solidFill>
                  </a:tcPr>
                </a:tc>
                <a:tc>
                  <a:txBody>
                    <a:bodyPr/>
                    <a:lstStyle/>
                    <a:p>
                      <a:pPr algn="ctr">
                        <a:lnSpc>
                          <a:spcPct val="100000"/>
                        </a:lnSpc>
                        <a:spcAft>
                          <a:spcPts val="0"/>
                        </a:spcAft>
                      </a:pPr>
                      <a:r>
                        <a:rPr lang="en-US" sz="2400" b="1" kern="100" dirty="0">
                          <a:solidFill>
                            <a:srgbClr val="FF0000"/>
                          </a:solidFill>
                          <a:effectLst/>
                          <a:latin typeface="Times New Roman"/>
                          <a:ea typeface="微軟正黑體"/>
                          <a:cs typeface="Times New Roman"/>
                        </a:rPr>
                        <a:t>●*</a:t>
                      </a:r>
                      <a:endParaRPr lang="zh-TW" sz="2400" b="1" kern="100" dirty="0">
                        <a:effectLst/>
                        <a:latin typeface="Calibri"/>
                        <a:ea typeface="微軟正黑體"/>
                        <a:cs typeface="Times New Roman"/>
                      </a:endParaRPr>
                    </a:p>
                  </a:txBody>
                  <a:tcPr marL="35566" marR="35566"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E1E1"/>
                    </a:solidFill>
                  </a:tcPr>
                </a:tc>
                <a:tc vMerge="1">
                  <a:txBody>
                    <a:bodyPr/>
                    <a:lstStyle/>
                    <a:p>
                      <a:endParaRPr lang="zh-TW" altLang="en-US"/>
                    </a:p>
                  </a:txBody>
                  <a:tcPr/>
                </a:tc>
                <a:tc>
                  <a:txBody>
                    <a:bodyPr/>
                    <a:lstStyle/>
                    <a:p>
                      <a:pPr algn="ctr">
                        <a:lnSpc>
                          <a:spcPct val="100000"/>
                        </a:lnSpc>
                        <a:spcAft>
                          <a:spcPts val="0"/>
                        </a:spcAft>
                      </a:pPr>
                      <a:r>
                        <a:rPr lang="zh-TW" altLang="zh-TW" sz="2400" b="1" kern="100" dirty="0">
                          <a:solidFill>
                            <a:srgbClr val="000000"/>
                          </a:solidFill>
                          <a:effectLst/>
                          <a:latin typeface="+mn-lt"/>
                          <a:ea typeface="+mn-ea"/>
                          <a:cs typeface="新細明體"/>
                        </a:rPr>
                        <a:t>╳</a:t>
                      </a:r>
                      <a:endParaRPr lang="zh-TW" altLang="zh-TW" sz="2400" b="1" kern="100" dirty="0">
                        <a:effectLst/>
                        <a:latin typeface="+mn-lt"/>
                        <a:ea typeface="微軟正黑體"/>
                        <a:cs typeface="Times New Roman"/>
                      </a:endParaRPr>
                    </a:p>
                  </a:txBody>
                  <a:tcPr marL="35566" marR="35566"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E1E1"/>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altLang="zh-TW" sz="2400" b="1" kern="100" dirty="0">
                          <a:solidFill>
                            <a:srgbClr val="000000"/>
                          </a:solidFill>
                          <a:effectLst/>
                          <a:latin typeface="Times New Roman"/>
                          <a:ea typeface="微軟正黑體"/>
                          <a:cs typeface="Times New Roman"/>
                        </a:rPr>
                        <a:t>●*</a:t>
                      </a:r>
                    </a:p>
                  </a:txBody>
                  <a:tcPr marL="35566" marR="35566"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E1E1"/>
                    </a:solidFill>
                  </a:tcPr>
                </a:tc>
                <a:tc vMerge="1">
                  <a:txBody>
                    <a:bodyPr/>
                    <a:lstStyle/>
                    <a:p>
                      <a:endParaRPr lang="zh-TW" altLang="en-US"/>
                    </a:p>
                  </a:txBody>
                  <a:tcPr/>
                </a:tc>
                <a:tc vMerge="1">
                  <a:txBody>
                    <a:bodyPr/>
                    <a:lstStyle/>
                    <a:p>
                      <a:endParaRPr lang="zh-TW" altLang="en-US"/>
                    </a:p>
                  </a:txBody>
                  <a:tcPr/>
                </a:tc>
                <a:tc>
                  <a:txBody>
                    <a:bodyPr/>
                    <a:lstStyle/>
                    <a:p>
                      <a:r>
                        <a:rPr kumimoji="0" lang="zh-TW" altLang="zh-TW" sz="2400" b="1" i="0" u="none" strike="noStrike" kern="1200" cap="none" normalizeH="0" baseline="0" dirty="0" smtClean="0">
                          <a:ln>
                            <a:noFill/>
                          </a:ln>
                          <a:solidFill>
                            <a:srgbClr val="000000"/>
                          </a:solidFill>
                          <a:effectLst/>
                          <a:latin typeface="微軟正黑體" pitchFamily="34" charset="-120"/>
                          <a:ea typeface="微軟正黑體" pitchFamily="34" charset="-120"/>
                          <a:cs typeface="Times New Roman" pitchFamily="18" charset="0"/>
                        </a:rPr>
                        <a:t>限於原依區域計畫法劃定之鄉村區及編定之甲種建築用地、乙種建築用地、丙種建築用地、丁種建築用地、特定目的事業用地</a:t>
                      </a:r>
                      <a:endParaRPr kumimoji="0" lang="zh-TW" altLang="en-US" sz="2400" b="1" i="0" u="none" strike="noStrike" kern="1200" cap="none" normalizeH="0" baseline="0" dirty="0">
                        <a:ln>
                          <a:noFill/>
                        </a:ln>
                        <a:solidFill>
                          <a:srgbClr val="000000"/>
                        </a:solidFill>
                        <a:effectLst/>
                        <a:latin typeface="微軟正黑體" pitchFamily="34" charset="-120"/>
                        <a:ea typeface="微軟正黑體" pitchFamily="34" charset="-120"/>
                        <a:cs typeface="Times New Roman" pitchFamily="18" charset="0"/>
                      </a:endParaRPr>
                    </a:p>
                  </a:txBody>
                  <a:tcPr marL="35564" marR="35564" marT="0" marB="0" anchor="ctr"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E1E1"/>
                    </a:solidFill>
                  </a:tcPr>
                </a:tc>
              </a:tr>
              <a:tr h="182880">
                <a:tc rowSpan="3">
                  <a:txBody>
                    <a:bodyPr/>
                    <a:lstStyle>
                      <a:lvl1pPr defTabSz="912813">
                        <a:spcBef>
                          <a:spcPct val="20000"/>
                        </a:spcBef>
                        <a:defRPr kumimoji="1" sz="5800">
                          <a:solidFill>
                            <a:schemeClr val="tx1"/>
                          </a:solidFill>
                          <a:latin typeface="Arial" pitchFamily="34" charset="0"/>
                          <a:ea typeface="新細明體" pitchFamily="18" charset="-120"/>
                        </a:defRPr>
                      </a:lvl1pPr>
                      <a:lvl2pPr defTabSz="912813">
                        <a:spcBef>
                          <a:spcPct val="20000"/>
                        </a:spcBef>
                        <a:defRPr kumimoji="1" sz="5000">
                          <a:solidFill>
                            <a:schemeClr val="tx1"/>
                          </a:solidFill>
                          <a:latin typeface="Arial" pitchFamily="34" charset="0"/>
                          <a:ea typeface="新細明體" pitchFamily="18" charset="-120"/>
                        </a:defRPr>
                      </a:lvl2pPr>
                      <a:lvl3pPr defTabSz="912813">
                        <a:spcBef>
                          <a:spcPct val="20000"/>
                        </a:spcBef>
                        <a:defRPr kumimoji="1" sz="4400">
                          <a:solidFill>
                            <a:schemeClr val="tx1"/>
                          </a:solidFill>
                          <a:latin typeface="Arial" pitchFamily="34" charset="0"/>
                          <a:ea typeface="新細明體" pitchFamily="18" charset="-120"/>
                        </a:defRPr>
                      </a:lvl3pPr>
                      <a:lvl4pPr defTabSz="912813">
                        <a:spcBef>
                          <a:spcPct val="20000"/>
                        </a:spcBef>
                        <a:defRPr kumimoji="1" sz="3600">
                          <a:solidFill>
                            <a:schemeClr val="tx1"/>
                          </a:solidFill>
                          <a:latin typeface="Arial" pitchFamily="34" charset="0"/>
                          <a:ea typeface="新細明體" pitchFamily="18" charset="-120"/>
                        </a:defRPr>
                      </a:lvl4pPr>
                      <a:lvl5pPr defTabSz="912813">
                        <a:spcBef>
                          <a:spcPct val="20000"/>
                        </a:spcBef>
                        <a:defRPr kumimoji="1" sz="3600">
                          <a:solidFill>
                            <a:schemeClr val="tx1"/>
                          </a:solidFill>
                          <a:latin typeface="Arial" pitchFamily="34" charset="0"/>
                          <a:ea typeface="新細明體" pitchFamily="18" charset="-120"/>
                        </a:defRPr>
                      </a:lvl5pPr>
                      <a:lvl6pPr marL="2282825" indent="3175" defTabSz="912813" eaLnBrk="0" fontAlgn="base" hangingPunct="0">
                        <a:spcBef>
                          <a:spcPct val="20000"/>
                        </a:spcBef>
                        <a:spcAft>
                          <a:spcPct val="0"/>
                        </a:spcAft>
                        <a:defRPr kumimoji="1" sz="3600">
                          <a:solidFill>
                            <a:schemeClr val="tx1"/>
                          </a:solidFill>
                          <a:latin typeface="Arial" pitchFamily="34" charset="0"/>
                          <a:ea typeface="新細明體" pitchFamily="18" charset="-120"/>
                        </a:defRPr>
                      </a:lvl6pPr>
                      <a:lvl7pPr marL="2740025" indent="3175" defTabSz="912813" eaLnBrk="0" fontAlgn="base" hangingPunct="0">
                        <a:spcBef>
                          <a:spcPct val="20000"/>
                        </a:spcBef>
                        <a:spcAft>
                          <a:spcPct val="0"/>
                        </a:spcAft>
                        <a:defRPr kumimoji="1" sz="3600">
                          <a:solidFill>
                            <a:schemeClr val="tx1"/>
                          </a:solidFill>
                          <a:latin typeface="Arial" pitchFamily="34" charset="0"/>
                          <a:ea typeface="新細明體" pitchFamily="18" charset="-120"/>
                        </a:defRPr>
                      </a:lvl7pPr>
                      <a:lvl8pPr marL="3197225" indent="3175" defTabSz="912813" eaLnBrk="0" fontAlgn="base" hangingPunct="0">
                        <a:spcBef>
                          <a:spcPct val="20000"/>
                        </a:spcBef>
                        <a:spcAft>
                          <a:spcPct val="0"/>
                        </a:spcAft>
                        <a:defRPr kumimoji="1" sz="3600">
                          <a:solidFill>
                            <a:schemeClr val="tx1"/>
                          </a:solidFill>
                          <a:latin typeface="Arial" pitchFamily="34" charset="0"/>
                          <a:ea typeface="新細明體" pitchFamily="18" charset="-120"/>
                        </a:defRPr>
                      </a:lvl8pPr>
                      <a:lvl9pPr marL="3654425" indent="3175" defTabSz="912813" eaLnBrk="0" fontAlgn="base" hangingPunct="0">
                        <a:spcBef>
                          <a:spcPct val="20000"/>
                        </a:spcBef>
                        <a:spcAft>
                          <a:spcPct val="0"/>
                        </a:spcAft>
                        <a:defRPr kumimoji="1" sz="3600">
                          <a:solidFill>
                            <a:schemeClr val="tx1"/>
                          </a:solidFill>
                          <a:latin typeface="Arial" pitchFamily="34" charset="0"/>
                          <a:ea typeface="新細明體" pitchFamily="18" charset="-120"/>
                        </a:defRPr>
                      </a:lvl9pPr>
                    </a:lstStyle>
                    <a:p>
                      <a:pPr marL="0" marR="0" lvl="0" indent="0" algn="ctr" defTabSz="912813" rtl="0" eaLnBrk="1" fontAlgn="base" latinLnBrk="0" hangingPunct="1">
                        <a:lnSpc>
                          <a:spcPct val="100000"/>
                        </a:lnSpc>
                        <a:spcBef>
                          <a:spcPct val="0"/>
                        </a:spcBef>
                        <a:spcAft>
                          <a:spcPct val="0"/>
                        </a:spcAft>
                        <a:buClrTx/>
                        <a:buSzTx/>
                        <a:buFontTx/>
                        <a:buNone/>
                        <a:tabLst/>
                      </a:pPr>
                      <a:r>
                        <a:rPr kumimoji="0" lang="en-US" altLang="zh-TW" sz="2400" b="1" i="0" u="none" strike="noStrike" cap="none" normalizeH="0" baseline="0" dirty="0" smtClean="0">
                          <a:ln>
                            <a:noFill/>
                          </a:ln>
                          <a:solidFill>
                            <a:srgbClr val="000000"/>
                          </a:solidFill>
                          <a:effectLst/>
                          <a:latin typeface="微軟正黑體" pitchFamily="34" charset="-120"/>
                          <a:ea typeface="微軟正黑體" pitchFamily="34" charset="-120"/>
                          <a:cs typeface="Times New Roman" pitchFamily="18" charset="0"/>
                        </a:rPr>
                        <a:t>29</a:t>
                      </a:r>
                      <a:endParaRPr kumimoji="0" lang="zh-TW" altLang="zh-TW" sz="2400" b="1" i="0" u="none" strike="noStrike" cap="none" normalizeH="0" baseline="0" dirty="0" smtClean="0">
                        <a:ln>
                          <a:noFill/>
                        </a:ln>
                        <a:solidFill>
                          <a:srgbClr val="000000"/>
                        </a:solidFill>
                        <a:effectLst/>
                        <a:latin typeface="微軟正黑體" pitchFamily="34" charset="-120"/>
                        <a:ea typeface="微軟正黑體" pitchFamily="34" charset="-120"/>
                        <a:cs typeface="Times New Roman" pitchFamily="18" charset="0"/>
                      </a:endParaRPr>
                    </a:p>
                  </a:txBody>
                  <a:tcPr marL="35564" marR="35564" marT="0" marB="0" anchor="ctr"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ECEEF"/>
                    </a:solidFill>
                  </a:tcPr>
                </a:tc>
                <a:tc rowSpan="3">
                  <a:txBody>
                    <a:bodyPr/>
                    <a:lstStyle>
                      <a:lvl1pPr defTabSz="912813">
                        <a:spcBef>
                          <a:spcPct val="20000"/>
                        </a:spcBef>
                        <a:defRPr kumimoji="1" sz="5800">
                          <a:solidFill>
                            <a:schemeClr val="tx1"/>
                          </a:solidFill>
                          <a:latin typeface="Arial" pitchFamily="34" charset="0"/>
                          <a:ea typeface="新細明體" pitchFamily="18" charset="-120"/>
                        </a:defRPr>
                      </a:lvl1pPr>
                      <a:lvl2pPr defTabSz="912813">
                        <a:spcBef>
                          <a:spcPct val="20000"/>
                        </a:spcBef>
                        <a:defRPr kumimoji="1" sz="5000">
                          <a:solidFill>
                            <a:schemeClr val="tx1"/>
                          </a:solidFill>
                          <a:latin typeface="Arial" pitchFamily="34" charset="0"/>
                          <a:ea typeface="新細明體" pitchFamily="18" charset="-120"/>
                        </a:defRPr>
                      </a:lvl2pPr>
                      <a:lvl3pPr defTabSz="912813">
                        <a:spcBef>
                          <a:spcPct val="20000"/>
                        </a:spcBef>
                        <a:defRPr kumimoji="1" sz="4400">
                          <a:solidFill>
                            <a:schemeClr val="tx1"/>
                          </a:solidFill>
                          <a:latin typeface="Arial" pitchFamily="34" charset="0"/>
                          <a:ea typeface="新細明體" pitchFamily="18" charset="-120"/>
                        </a:defRPr>
                      </a:lvl3pPr>
                      <a:lvl4pPr defTabSz="912813">
                        <a:spcBef>
                          <a:spcPct val="20000"/>
                        </a:spcBef>
                        <a:defRPr kumimoji="1" sz="3600">
                          <a:solidFill>
                            <a:schemeClr val="tx1"/>
                          </a:solidFill>
                          <a:latin typeface="Arial" pitchFamily="34" charset="0"/>
                          <a:ea typeface="新細明體" pitchFamily="18" charset="-120"/>
                        </a:defRPr>
                      </a:lvl4pPr>
                      <a:lvl5pPr defTabSz="912813">
                        <a:spcBef>
                          <a:spcPct val="20000"/>
                        </a:spcBef>
                        <a:defRPr kumimoji="1" sz="3600">
                          <a:solidFill>
                            <a:schemeClr val="tx1"/>
                          </a:solidFill>
                          <a:latin typeface="Arial" pitchFamily="34" charset="0"/>
                          <a:ea typeface="新細明體" pitchFamily="18" charset="-120"/>
                        </a:defRPr>
                      </a:lvl5pPr>
                      <a:lvl6pPr marL="2282825" indent="3175" defTabSz="912813" eaLnBrk="0" fontAlgn="base" hangingPunct="0">
                        <a:spcBef>
                          <a:spcPct val="20000"/>
                        </a:spcBef>
                        <a:spcAft>
                          <a:spcPct val="0"/>
                        </a:spcAft>
                        <a:defRPr kumimoji="1" sz="3600">
                          <a:solidFill>
                            <a:schemeClr val="tx1"/>
                          </a:solidFill>
                          <a:latin typeface="Arial" pitchFamily="34" charset="0"/>
                          <a:ea typeface="新細明體" pitchFamily="18" charset="-120"/>
                        </a:defRPr>
                      </a:lvl6pPr>
                      <a:lvl7pPr marL="2740025" indent="3175" defTabSz="912813" eaLnBrk="0" fontAlgn="base" hangingPunct="0">
                        <a:spcBef>
                          <a:spcPct val="20000"/>
                        </a:spcBef>
                        <a:spcAft>
                          <a:spcPct val="0"/>
                        </a:spcAft>
                        <a:defRPr kumimoji="1" sz="3600">
                          <a:solidFill>
                            <a:schemeClr val="tx1"/>
                          </a:solidFill>
                          <a:latin typeface="Arial" pitchFamily="34" charset="0"/>
                          <a:ea typeface="新細明體" pitchFamily="18" charset="-120"/>
                        </a:defRPr>
                      </a:lvl7pPr>
                      <a:lvl8pPr marL="3197225" indent="3175" defTabSz="912813" eaLnBrk="0" fontAlgn="base" hangingPunct="0">
                        <a:spcBef>
                          <a:spcPct val="20000"/>
                        </a:spcBef>
                        <a:spcAft>
                          <a:spcPct val="0"/>
                        </a:spcAft>
                        <a:defRPr kumimoji="1" sz="3600">
                          <a:solidFill>
                            <a:schemeClr val="tx1"/>
                          </a:solidFill>
                          <a:latin typeface="Arial" pitchFamily="34" charset="0"/>
                          <a:ea typeface="新細明體" pitchFamily="18" charset="-120"/>
                        </a:defRPr>
                      </a:lvl8pPr>
                      <a:lvl9pPr marL="3654425" indent="3175" defTabSz="912813" eaLnBrk="0" fontAlgn="base" hangingPunct="0">
                        <a:spcBef>
                          <a:spcPct val="20000"/>
                        </a:spcBef>
                        <a:spcAft>
                          <a:spcPct val="0"/>
                        </a:spcAft>
                        <a:defRPr kumimoji="1" sz="3600">
                          <a:solidFill>
                            <a:schemeClr val="tx1"/>
                          </a:solidFill>
                          <a:latin typeface="Arial" pitchFamily="34" charset="0"/>
                          <a:ea typeface="新細明體" pitchFamily="18" charset="-120"/>
                        </a:defRPr>
                      </a:lvl9pPr>
                    </a:lstStyle>
                    <a:p>
                      <a:pPr marL="0" marR="0" lvl="0" indent="0" algn="ctr" defTabSz="912813" rtl="0" eaLnBrk="1" fontAlgn="base" latinLnBrk="0" hangingPunct="1">
                        <a:lnSpc>
                          <a:spcPct val="100000"/>
                        </a:lnSpc>
                        <a:spcBef>
                          <a:spcPct val="0"/>
                        </a:spcBef>
                        <a:spcAft>
                          <a:spcPct val="0"/>
                        </a:spcAft>
                        <a:buClrTx/>
                        <a:buSzTx/>
                        <a:buFontTx/>
                        <a:buNone/>
                        <a:tabLst/>
                      </a:pPr>
                      <a:r>
                        <a:rPr kumimoji="0" lang="zh-TW" altLang="en-US" sz="2400" b="1" i="0" u="none" strike="noStrike" cap="none" normalizeH="0" baseline="0" dirty="0" smtClean="0">
                          <a:ln>
                            <a:noFill/>
                          </a:ln>
                          <a:solidFill>
                            <a:srgbClr val="000000"/>
                          </a:solidFill>
                          <a:effectLst/>
                          <a:latin typeface="微軟正黑體" pitchFamily="34" charset="-120"/>
                          <a:ea typeface="微軟正黑體" pitchFamily="34" charset="-120"/>
                          <a:cs typeface="Times New Roman" pitchFamily="18" charset="0"/>
                        </a:rPr>
                        <a:t>戶外公共遊憩設施</a:t>
                      </a:r>
                      <a:endParaRPr kumimoji="0" lang="zh-TW" altLang="zh-TW" sz="2400" b="1" i="0" u="none" strike="noStrike" cap="none" normalizeH="0" baseline="0" dirty="0" smtClean="0">
                        <a:ln>
                          <a:noFill/>
                        </a:ln>
                        <a:solidFill>
                          <a:srgbClr val="000000"/>
                        </a:solidFill>
                        <a:effectLst/>
                        <a:latin typeface="微軟正黑體" pitchFamily="34" charset="-120"/>
                        <a:ea typeface="微軟正黑體" pitchFamily="34" charset="-120"/>
                        <a:cs typeface="Times New Roman" pitchFamily="18" charset="0"/>
                      </a:endParaRPr>
                    </a:p>
                  </a:txBody>
                  <a:tcPr marL="35564" marR="35564" marT="0" marB="0" anchor="ctr"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ECEEF"/>
                    </a:solidFill>
                  </a:tcPr>
                </a:tc>
                <a:tc>
                  <a:txBody>
                    <a:bodyPr/>
                    <a:lstStyle>
                      <a:lvl1pPr defTabSz="912813">
                        <a:spcBef>
                          <a:spcPct val="20000"/>
                        </a:spcBef>
                        <a:defRPr kumimoji="1" sz="5800">
                          <a:solidFill>
                            <a:schemeClr val="tx1"/>
                          </a:solidFill>
                          <a:latin typeface="Arial" pitchFamily="34" charset="0"/>
                          <a:ea typeface="新細明體" pitchFamily="18" charset="-120"/>
                        </a:defRPr>
                      </a:lvl1pPr>
                      <a:lvl2pPr defTabSz="912813">
                        <a:spcBef>
                          <a:spcPct val="20000"/>
                        </a:spcBef>
                        <a:defRPr kumimoji="1" sz="5000">
                          <a:solidFill>
                            <a:schemeClr val="tx1"/>
                          </a:solidFill>
                          <a:latin typeface="Arial" pitchFamily="34" charset="0"/>
                          <a:ea typeface="新細明體" pitchFamily="18" charset="-120"/>
                        </a:defRPr>
                      </a:lvl2pPr>
                      <a:lvl3pPr defTabSz="912813">
                        <a:spcBef>
                          <a:spcPct val="20000"/>
                        </a:spcBef>
                        <a:defRPr kumimoji="1" sz="4400">
                          <a:solidFill>
                            <a:schemeClr val="tx1"/>
                          </a:solidFill>
                          <a:latin typeface="Arial" pitchFamily="34" charset="0"/>
                          <a:ea typeface="新細明體" pitchFamily="18" charset="-120"/>
                        </a:defRPr>
                      </a:lvl3pPr>
                      <a:lvl4pPr defTabSz="912813">
                        <a:spcBef>
                          <a:spcPct val="20000"/>
                        </a:spcBef>
                        <a:defRPr kumimoji="1" sz="3600">
                          <a:solidFill>
                            <a:schemeClr val="tx1"/>
                          </a:solidFill>
                          <a:latin typeface="Arial" pitchFamily="34" charset="0"/>
                          <a:ea typeface="新細明體" pitchFamily="18" charset="-120"/>
                        </a:defRPr>
                      </a:lvl4pPr>
                      <a:lvl5pPr defTabSz="912813">
                        <a:spcBef>
                          <a:spcPct val="20000"/>
                        </a:spcBef>
                        <a:defRPr kumimoji="1" sz="3600">
                          <a:solidFill>
                            <a:schemeClr val="tx1"/>
                          </a:solidFill>
                          <a:latin typeface="Arial" pitchFamily="34" charset="0"/>
                          <a:ea typeface="新細明體" pitchFamily="18" charset="-120"/>
                        </a:defRPr>
                      </a:lvl5pPr>
                      <a:lvl6pPr marL="2282825" indent="3175" defTabSz="912813" eaLnBrk="0" fontAlgn="base" hangingPunct="0">
                        <a:spcBef>
                          <a:spcPct val="20000"/>
                        </a:spcBef>
                        <a:spcAft>
                          <a:spcPct val="0"/>
                        </a:spcAft>
                        <a:defRPr kumimoji="1" sz="3600">
                          <a:solidFill>
                            <a:schemeClr val="tx1"/>
                          </a:solidFill>
                          <a:latin typeface="Arial" pitchFamily="34" charset="0"/>
                          <a:ea typeface="新細明體" pitchFamily="18" charset="-120"/>
                        </a:defRPr>
                      </a:lvl6pPr>
                      <a:lvl7pPr marL="2740025" indent="3175" defTabSz="912813" eaLnBrk="0" fontAlgn="base" hangingPunct="0">
                        <a:spcBef>
                          <a:spcPct val="20000"/>
                        </a:spcBef>
                        <a:spcAft>
                          <a:spcPct val="0"/>
                        </a:spcAft>
                        <a:defRPr kumimoji="1" sz="3600">
                          <a:solidFill>
                            <a:schemeClr val="tx1"/>
                          </a:solidFill>
                          <a:latin typeface="Arial" pitchFamily="34" charset="0"/>
                          <a:ea typeface="新細明體" pitchFamily="18" charset="-120"/>
                        </a:defRPr>
                      </a:lvl7pPr>
                      <a:lvl8pPr marL="3197225" indent="3175" defTabSz="912813" eaLnBrk="0" fontAlgn="base" hangingPunct="0">
                        <a:spcBef>
                          <a:spcPct val="20000"/>
                        </a:spcBef>
                        <a:spcAft>
                          <a:spcPct val="0"/>
                        </a:spcAft>
                        <a:defRPr kumimoji="1" sz="3600">
                          <a:solidFill>
                            <a:schemeClr val="tx1"/>
                          </a:solidFill>
                          <a:latin typeface="Arial" pitchFamily="34" charset="0"/>
                          <a:ea typeface="新細明體" pitchFamily="18" charset="-120"/>
                        </a:defRPr>
                      </a:lvl8pPr>
                      <a:lvl9pPr marL="3654425" indent="3175" defTabSz="912813" eaLnBrk="0" fontAlgn="base" hangingPunct="0">
                        <a:spcBef>
                          <a:spcPct val="20000"/>
                        </a:spcBef>
                        <a:spcAft>
                          <a:spcPct val="0"/>
                        </a:spcAft>
                        <a:defRPr kumimoji="1" sz="3600">
                          <a:solidFill>
                            <a:schemeClr val="tx1"/>
                          </a:solidFill>
                          <a:latin typeface="Arial" pitchFamily="34" charset="0"/>
                          <a:ea typeface="新細明體" pitchFamily="18" charset="-120"/>
                        </a:defRPr>
                      </a:lvl9pPr>
                    </a:lstStyle>
                    <a:p>
                      <a:pPr marL="0" marR="0" lvl="0" indent="0" algn="l" defTabSz="912813" rtl="0" eaLnBrk="1" fontAlgn="base" latinLnBrk="0" hangingPunct="1">
                        <a:lnSpc>
                          <a:spcPct val="100000"/>
                        </a:lnSpc>
                        <a:spcBef>
                          <a:spcPct val="0"/>
                        </a:spcBef>
                        <a:spcAft>
                          <a:spcPct val="0"/>
                        </a:spcAft>
                        <a:buClrTx/>
                        <a:buSzTx/>
                        <a:buFontTx/>
                        <a:buNone/>
                        <a:tabLst/>
                      </a:pPr>
                      <a:r>
                        <a:rPr kumimoji="0" lang="zh-TW" altLang="en-US" sz="2400" b="1" i="0" u="none" strike="noStrike" cap="none" normalizeH="0" baseline="0" dirty="0" smtClean="0">
                          <a:ln>
                            <a:noFill/>
                          </a:ln>
                          <a:solidFill>
                            <a:srgbClr val="000000"/>
                          </a:solidFill>
                          <a:effectLst/>
                          <a:latin typeface="微軟正黑體" pitchFamily="34" charset="-120"/>
                          <a:ea typeface="微軟正黑體" pitchFamily="34" charset="-120"/>
                          <a:cs typeface="Times New Roman" pitchFamily="18" charset="0"/>
                        </a:rPr>
                        <a:t>人行步道、涼亭、公廁設施</a:t>
                      </a:r>
                      <a:endParaRPr kumimoji="0" lang="zh-TW" altLang="zh-TW" sz="2400" b="1" i="0" u="none" strike="noStrike" cap="none" normalizeH="0" baseline="0" dirty="0" smtClean="0">
                        <a:ln>
                          <a:noFill/>
                        </a:ln>
                        <a:solidFill>
                          <a:srgbClr val="000000"/>
                        </a:solidFill>
                        <a:effectLst/>
                        <a:latin typeface="微軟正黑體" pitchFamily="34" charset="-120"/>
                        <a:ea typeface="微軟正黑體" pitchFamily="34" charset="-120"/>
                        <a:cs typeface="Times New Roman" pitchFamily="18" charset="0"/>
                      </a:endParaRPr>
                    </a:p>
                  </a:txBody>
                  <a:tcPr marL="35564" marR="35564" marT="0" marB="0" anchor="ctr"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ECEEF"/>
                    </a:solidFill>
                  </a:tcPr>
                </a:tc>
                <a:tc>
                  <a:txBody>
                    <a:bodyPr/>
                    <a:lstStyle>
                      <a:lvl1pPr defTabSz="912813">
                        <a:spcBef>
                          <a:spcPct val="20000"/>
                        </a:spcBef>
                        <a:defRPr kumimoji="1" sz="5800">
                          <a:solidFill>
                            <a:schemeClr val="tx1"/>
                          </a:solidFill>
                          <a:latin typeface="Arial" pitchFamily="34" charset="0"/>
                          <a:ea typeface="新細明體" pitchFamily="18" charset="-120"/>
                        </a:defRPr>
                      </a:lvl1pPr>
                      <a:lvl2pPr defTabSz="912813">
                        <a:spcBef>
                          <a:spcPct val="20000"/>
                        </a:spcBef>
                        <a:defRPr kumimoji="1" sz="5000">
                          <a:solidFill>
                            <a:schemeClr val="tx1"/>
                          </a:solidFill>
                          <a:latin typeface="Arial" pitchFamily="34" charset="0"/>
                          <a:ea typeface="新細明體" pitchFamily="18" charset="-120"/>
                        </a:defRPr>
                      </a:lvl2pPr>
                      <a:lvl3pPr defTabSz="912813">
                        <a:spcBef>
                          <a:spcPct val="20000"/>
                        </a:spcBef>
                        <a:defRPr kumimoji="1" sz="4400">
                          <a:solidFill>
                            <a:schemeClr val="tx1"/>
                          </a:solidFill>
                          <a:latin typeface="Arial" pitchFamily="34" charset="0"/>
                          <a:ea typeface="新細明體" pitchFamily="18" charset="-120"/>
                        </a:defRPr>
                      </a:lvl3pPr>
                      <a:lvl4pPr defTabSz="912813">
                        <a:spcBef>
                          <a:spcPct val="20000"/>
                        </a:spcBef>
                        <a:defRPr kumimoji="1" sz="3600">
                          <a:solidFill>
                            <a:schemeClr val="tx1"/>
                          </a:solidFill>
                          <a:latin typeface="Arial" pitchFamily="34" charset="0"/>
                          <a:ea typeface="新細明體" pitchFamily="18" charset="-120"/>
                        </a:defRPr>
                      </a:lvl4pPr>
                      <a:lvl5pPr defTabSz="912813">
                        <a:spcBef>
                          <a:spcPct val="20000"/>
                        </a:spcBef>
                        <a:defRPr kumimoji="1" sz="3600">
                          <a:solidFill>
                            <a:schemeClr val="tx1"/>
                          </a:solidFill>
                          <a:latin typeface="Arial" pitchFamily="34" charset="0"/>
                          <a:ea typeface="新細明體" pitchFamily="18" charset="-120"/>
                        </a:defRPr>
                      </a:lvl5pPr>
                      <a:lvl6pPr marL="2282825" indent="3175" defTabSz="912813" eaLnBrk="0" fontAlgn="base" hangingPunct="0">
                        <a:spcBef>
                          <a:spcPct val="20000"/>
                        </a:spcBef>
                        <a:spcAft>
                          <a:spcPct val="0"/>
                        </a:spcAft>
                        <a:defRPr kumimoji="1" sz="3600">
                          <a:solidFill>
                            <a:schemeClr val="tx1"/>
                          </a:solidFill>
                          <a:latin typeface="Arial" pitchFamily="34" charset="0"/>
                          <a:ea typeface="新細明體" pitchFamily="18" charset="-120"/>
                        </a:defRPr>
                      </a:lvl6pPr>
                      <a:lvl7pPr marL="2740025" indent="3175" defTabSz="912813" eaLnBrk="0" fontAlgn="base" hangingPunct="0">
                        <a:spcBef>
                          <a:spcPct val="20000"/>
                        </a:spcBef>
                        <a:spcAft>
                          <a:spcPct val="0"/>
                        </a:spcAft>
                        <a:defRPr kumimoji="1" sz="3600">
                          <a:solidFill>
                            <a:schemeClr val="tx1"/>
                          </a:solidFill>
                          <a:latin typeface="Arial" pitchFamily="34" charset="0"/>
                          <a:ea typeface="新細明體" pitchFamily="18" charset="-120"/>
                        </a:defRPr>
                      </a:lvl7pPr>
                      <a:lvl8pPr marL="3197225" indent="3175" defTabSz="912813" eaLnBrk="0" fontAlgn="base" hangingPunct="0">
                        <a:spcBef>
                          <a:spcPct val="20000"/>
                        </a:spcBef>
                        <a:spcAft>
                          <a:spcPct val="0"/>
                        </a:spcAft>
                        <a:defRPr kumimoji="1" sz="3600">
                          <a:solidFill>
                            <a:schemeClr val="tx1"/>
                          </a:solidFill>
                          <a:latin typeface="Arial" pitchFamily="34" charset="0"/>
                          <a:ea typeface="新細明體" pitchFamily="18" charset="-120"/>
                        </a:defRPr>
                      </a:lvl8pPr>
                      <a:lvl9pPr marL="3654425" indent="3175" defTabSz="912813" eaLnBrk="0" fontAlgn="base" hangingPunct="0">
                        <a:spcBef>
                          <a:spcPct val="20000"/>
                        </a:spcBef>
                        <a:spcAft>
                          <a:spcPct val="0"/>
                        </a:spcAft>
                        <a:defRPr kumimoji="1" sz="3600">
                          <a:solidFill>
                            <a:schemeClr val="tx1"/>
                          </a:solidFill>
                          <a:latin typeface="Arial" pitchFamily="34" charset="0"/>
                          <a:ea typeface="新細明體" pitchFamily="18" charset="-120"/>
                        </a:defRPr>
                      </a:lvl9pPr>
                    </a:lstStyle>
                    <a:p>
                      <a:pPr marL="0" marR="0" lvl="0" indent="0" algn="ctr" defTabSz="912813" rtl="0" eaLnBrk="1" fontAlgn="base" latinLnBrk="0" hangingPunct="1">
                        <a:lnSpc>
                          <a:spcPct val="100000"/>
                        </a:lnSpc>
                        <a:spcBef>
                          <a:spcPct val="0"/>
                        </a:spcBef>
                        <a:spcAft>
                          <a:spcPct val="0"/>
                        </a:spcAft>
                        <a:buClrTx/>
                        <a:buSzTx/>
                        <a:buFontTx/>
                        <a:buNone/>
                        <a:tabLst/>
                      </a:pPr>
                      <a:r>
                        <a:rPr kumimoji="0" lang="en-US" altLang="zh-TW" sz="2400" b="1" i="0" u="none" strike="noStrike" cap="none" normalizeH="0" baseline="0" smtClean="0">
                          <a:ln>
                            <a:noFill/>
                          </a:ln>
                          <a:solidFill>
                            <a:srgbClr val="000000"/>
                          </a:solidFill>
                          <a:effectLst/>
                          <a:latin typeface="微軟正黑體" pitchFamily="34" charset="-120"/>
                          <a:ea typeface="微軟正黑體" pitchFamily="34" charset="-120"/>
                          <a:cs typeface="Times New Roman" pitchFamily="18" charset="0"/>
                        </a:rPr>
                        <a:t>○</a:t>
                      </a:r>
                      <a:endParaRPr kumimoji="0" lang="zh-TW" altLang="zh-TW" sz="2400" b="1" i="0" u="none" strike="noStrike" cap="none" normalizeH="0" baseline="0" smtClean="0">
                        <a:ln>
                          <a:noFill/>
                        </a:ln>
                        <a:solidFill>
                          <a:srgbClr val="000000"/>
                        </a:solidFill>
                        <a:effectLst/>
                        <a:latin typeface="微軟正黑體" pitchFamily="34" charset="-120"/>
                        <a:ea typeface="微軟正黑體" pitchFamily="34" charset="-120"/>
                        <a:cs typeface="Times New Roman" pitchFamily="18" charset="0"/>
                      </a:endParaRPr>
                    </a:p>
                  </a:txBody>
                  <a:tcPr marL="35564" marR="35564" marT="0" marB="0" anchor="ctr"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ECEEF"/>
                    </a:solidFill>
                  </a:tcPr>
                </a:tc>
                <a:tc>
                  <a:txBody>
                    <a:bodyPr/>
                    <a:lstStyle>
                      <a:lvl1pPr defTabSz="912813">
                        <a:spcBef>
                          <a:spcPct val="20000"/>
                        </a:spcBef>
                        <a:defRPr kumimoji="1" sz="5800">
                          <a:solidFill>
                            <a:schemeClr val="tx1"/>
                          </a:solidFill>
                          <a:latin typeface="Arial" pitchFamily="34" charset="0"/>
                          <a:ea typeface="新細明體" pitchFamily="18" charset="-120"/>
                        </a:defRPr>
                      </a:lvl1pPr>
                      <a:lvl2pPr defTabSz="912813">
                        <a:spcBef>
                          <a:spcPct val="20000"/>
                        </a:spcBef>
                        <a:defRPr kumimoji="1" sz="5000">
                          <a:solidFill>
                            <a:schemeClr val="tx1"/>
                          </a:solidFill>
                          <a:latin typeface="Arial" pitchFamily="34" charset="0"/>
                          <a:ea typeface="新細明體" pitchFamily="18" charset="-120"/>
                        </a:defRPr>
                      </a:lvl2pPr>
                      <a:lvl3pPr defTabSz="912813">
                        <a:spcBef>
                          <a:spcPct val="20000"/>
                        </a:spcBef>
                        <a:defRPr kumimoji="1" sz="4400">
                          <a:solidFill>
                            <a:schemeClr val="tx1"/>
                          </a:solidFill>
                          <a:latin typeface="Arial" pitchFamily="34" charset="0"/>
                          <a:ea typeface="新細明體" pitchFamily="18" charset="-120"/>
                        </a:defRPr>
                      </a:lvl3pPr>
                      <a:lvl4pPr defTabSz="912813">
                        <a:spcBef>
                          <a:spcPct val="20000"/>
                        </a:spcBef>
                        <a:defRPr kumimoji="1" sz="3600">
                          <a:solidFill>
                            <a:schemeClr val="tx1"/>
                          </a:solidFill>
                          <a:latin typeface="Arial" pitchFamily="34" charset="0"/>
                          <a:ea typeface="新細明體" pitchFamily="18" charset="-120"/>
                        </a:defRPr>
                      </a:lvl4pPr>
                      <a:lvl5pPr defTabSz="912813">
                        <a:spcBef>
                          <a:spcPct val="20000"/>
                        </a:spcBef>
                        <a:defRPr kumimoji="1" sz="3600">
                          <a:solidFill>
                            <a:schemeClr val="tx1"/>
                          </a:solidFill>
                          <a:latin typeface="Arial" pitchFamily="34" charset="0"/>
                          <a:ea typeface="新細明體" pitchFamily="18" charset="-120"/>
                        </a:defRPr>
                      </a:lvl5pPr>
                      <a:lvl6pPr marL="2282825" indent="3175" defTabSz="912813" eaLnBrk="0" fontAlgn="base" hangingPunct="0">
                        <a:spcBef>
                          <a:spcPct val="20000"/>
                        </a:spcBef>
                        <a:spcAft>
                          <a:spcPct val="0"/>
                        </a:spcAft>
                        <a:defRPr kumimoji="1" sz="3600">
                          <a:solidFill>
                            <a:schemeClr val="tx1"/>
                          </a:solidFill>
                          <a:latin typeface="Arial" pitchFamily="34" charset="0"/>
                          <a:ea typeface="新細明體" pitchFamily="18" charset="-120"/>
                        </a:defRPr>
                      </a:lvl6pPr>
                      <a:lvl7pPr marL="2740025" indent="3175" defTabSz="912813" eaLnBrk="0" fontAlgn="base" hangingPunct="0">
                        <a:spcBef>
                          <a:spcPct val="20000"/>
                        </a:spcBef>
                        <a:spcAft>
                          <a:spcPct val="0"/>
                        </a:spcAft>
                        <a:defRPr kumimoji="1" sz="3600">
                          <a:solidFill>
                            <a:schemeClr val="tx1"/>
                          </a:solidFill>
                          <a:latin typeface="Arial" pitchFamily="34" charset="0"/>
                          <a:ea typeface="新細明體" pitchFamily="18" charset="-120"/>
                        </a:defRPr>
                      </a:lvl7pPr>
                      <a:lvl8pPr marL="3197225" indent="3175" defTabSz="912813" eaLnBrk="0" fontAlgn="base" hangingPunct="0">
                        <a:spcBef>
                          <a:spcPct val="20000"/>
                        </a:spcBef>
                        <a:spcAft>
                          <a:spcPct val="0"/>
                        </a:spcAft>
                        <a:defRPr kumimoji="1" sz="3600">
                          <a:solidFill>
                            <a:schemeClr val="tx1"/>
                          </a:solidFill>
                          <a:latin typeface="Arial" pitchFamily="34" charset="0"/>
                          <a:ea typeface="新細明體" pitchFamily="18" charset="-120"/>
                        </a:defRPr>
                      </a:lvl8pPr>
                      <a:lvl9pPr marL="3654425" indent="3175" defTabSz="912813" eaLnBrk="0" fontAlgn="base" hangingPunct="0">
                        <a:spcBef>
                          <a:spcPct val="20000"/>
                        </a:spcBef>
                        <a:spcAft>
                          <a:spcPct val="0"/>
                        </a:spcAft>
                        <a:defRPr kumimoji="1" sz="3600">
                          <a:solidFill>
                            <a:schemeClr val="tx1"/>
                          </a:solidFill>
                          <a:latin typeface="Arial" pitchFamily="34" charset="0"/>
                          <a:ea typeface="新細明體" pitchFamily="18" charset="-120"/>
                        </a:defRPr>
                      </a:lvl9pPr>
                    </a:lstStyle>
                    <a:p>
                      <a:pPr marL="0" marR="0" lvl="0" indent="0" algn="ctr" defTabSz="912813" rtl="0" eaLnBrk="1" fontAlgn="base" latinLnBrk="0" hangingPunct="1">
                        <a:lnSpc>
                          <a:spcPct val="100000"/>
                        </a:lnSpc>
                        <a:spcBef>
                          <a:spcPct val="0"/>
                        </a:spcBef>
                        <a:spcAft>
                          <a:spcPct val="0"/>
                        </a:spcAft>
                        <a:buClrTx/>
                        <a:buSzTx/>
                        <a:buFontTx/>
                        <a:buNone/>
                        <a:tabLst/>
                      </a:pPr>
                      <a:r>
                        <a:rPr kumimoji="0" lang="en-US" altLang="zh-TW" sz="2400" b="1" i="0" u="none" strike="noStrike" cap="none" normalizeH="0" baseline="0" smtClean="0">
                          <a:ln>
                            <a:noFill/>
                          </a:ln>
                          <a:solidFill>
                            <a:srgbClr val="000000"/>
                          </a:solidFill>
                          <a:effectLst/>
                          <a:latin typeface="微軟正黑體" pitchFamily="34" charset="-120"/>
                          <a:ea typeface="微軟正黑體" pitchFamily="34" charset="-120"/>
                          <a:cs typeface="Times New Roman" pitchFamily="18" charset="0"/>
                        </a:rPr>
                        <a:t>○</a:t>
                      </a:r>
                      <a:endParaRPr kumimoji="0" lang="zh-TW" altLang="zh-TW" sz="2400" b="1" i="0" u="none" strike="noStrike" cap="none" normalizeH="0" baseline="0" smtClean="0">
                        <a:ln>
                          <a:noFill/>
                        </a:ln>
                        <a:solidFill>
                          <a:srgbClr val="000000"/>
                        </a:solidFill>
                        <a:effectLst/>
                        <a:latin typeface="微軟正黑體" pitchFamily="34" charset="-120"/>
                        <a:ea typeface="微軟正黑體" pitchFamily="34" charset="-120"/>
                        <a:cs typeface="Times New Roman" pitchFamily="18" charset="0"/>
                      </a:endParaRPr>
                    </a:p>
                  </a:txBody>
                  <a:tcPr marL="35564" marR="35564" marT="0" marB="0" anchor="ctr"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ECEEF"/>
                    </a:solidFill>
                  </a:tcPr>
                </a:tc>
                <a:tc>
                  <a:txBody>
                    <a:bodyPr/>
                    <a:lstStyle>
                      <a:lvl1pPr defTabSz="912813">
                        <a:spcBef>
                          <a:spcPct val="20000"/>
                        </a:spcBef>
                        <a:defRPr kumimoji="1" sz="5800">
                          <a:solidFill>
                            <a:schemeClr val="tx1"/>
                          </a:solidFill>
                          <a:latin typeface="Arial" pitchFamily="34" charset="0"/>
                          <a:ea typeface="新細明體" pitchFamily="18" charset="-120"/>
                        </a:defRPr>
                      </a:lvl1pPr>
                      <a:lvl2pPr defTabSz="912813">
                        <a:spcBef>
                          <a:spcPct val="20000"/>
                        </a:spcBef>
                        <a:defRPr kumimoji="1" sz="5000">
                          <a:solidFill>
                            <a:schemeClr val="tx1"/>
                          </a:solidFill>
                          <a:latin typeface="Arial" pitchFamily="34" charset="0"/>
                          <a:ea typeface="新細明體" pitchFamily="18" charset="-120"/>
                        </a:defRPr>
                      </a:lvl2pPr>
                      <a:lvl3pPr defTabSz="912813">
                        <a:spcBef>
                          <a:spcPct val="20000"/>
                        </a:spcBef>
                        <a:defRPr kumimoji="1" sz="4400">
                          <a:solidFill>
                            <a:schemeClr val="tx1"/>
                          </a:solidFill>
                          <a:latin typeface="Arial" pitchFamily="34" charset="0"/>
                          <a:ea typeface="新細明體" pitchFamily="18" charset="-120"/>
                        </a:defRPr>
                      </a:lvl3pPr>
                      <a:lvl4pPr defTabSz="912813">
                        <a:spcBef>
                          <a:spcPct val="20000"/>
                        </a:spcBef>
                        <a:defRPr kumimoji="1" sz="3600">
                          <a:solidFill>
                            <a:schemeClr val="tx1"/>
                          </a:solidFill>
                          <a:latin typeface="Arial" pitchFamily="34" charset="0"/>
                          <a:ea typeface="新細明體" pitchFamily="18" charset="-120"/>
                        </a:defRPr>
                      </a:lvl4pPr>
                      <a:lvl5pPr defTabSz="912813">
                        <a:spcBef>
                          <a:spcPct val="20000"/>
                        </a:spcBef>
                        <a:defRPr kumimoji="1" sz="3600">
                          <a:solidFill>
                            <a:schemeClr val="tx1"/>
                          </a:solidFill>
                          <a:latin typeface="Arial" pitchFamily="34" charset="0"/>
                          <a:ea typeface="新細明體" pitchFamily="18" charset="-120"/>
                        </a:defRPr>
                      </a:lvl5pPr>
                      <a:lvl6pPr marL="2282825" indent="3175" defTabSz="912813" eaLnBrk="0" fontAlgn="base" hangingPunct="0">
                        <a:spcBef>
                          <a:spcPct val="20000"/>
                        </a:spcBef>
                        <a:spcAft>
                          <a:spcPct val="0"/>
                        </a:spcAft>
                        <a:defRPr kumimoji="1" sz="3600">
                          <a:solidFill>
                            <a:schemeClr val="tx1"/>
                          </a:solidFill>
                          <a:latin typeface="Arial" pitchFamily="34" charset="0"/>
                          <a:ea typeface="新細明體" pitchFamily="18" charset="-120"/>
                        </a:defRPr>
                      </a:lvl6pPr>
                      <a:lvl7pPr marL="2740025" indent="3175" defTabSz="912813" eaLnBrk="0" fontAlgn="base" hangingPunct="0">
                        <a:spcBef>
                          <a:spcPct val="20000"/>
                        </a:spcBef>
                        <a:spcAft>
                          <a:spcPct val="0"/>
                        </a:spcAft>
                        <a:defRPr kumimoji="1" sz="3600">
                          <a:solidFill>
                            <a:schemeClr val="tx1"/>
                          </a:solidFill>
                          <a:latin typeface="Arial" pitchFamily="34" charset="0"/>
                          <a:ea typeface="新細明體" pitchFamily="18" charset="-120"/>
                        </a:defRPr>
                      </a:lvl7pPr>
                      <a:lvl8pPr marL="3197225" indent="3175" defTabSz="912813" eaLnBrk="0" fontAlgn="base" hangingPunct="0">
                        <a:spcBef>
                          <a:spcPct val="20000"/>
                        </a:spcBef>
                        <a:spcAft>
                          <a:spcPct val="0"/>
                        </a:spcAft>
                        <a:defRPr kumimoji="1" sz="3600">
                          <a:solidFill>
                            <a:schemeClr val="tx1"/>
                          </a:solidFill>
                          <a:latin typeface="Arial" pitchFamily="34" charset="0"/>
                          <a:ea typeface="新細明體" pitchFamily="18" charset="-120"/>
                        </a:defRPr>
                      </a:lvl8pPr>
                      <a:lvl9pPr marL="3654425" indent="3175" defTabSz="912813" eaLnBrk="0" fontAlgn="base" hangingPunct="0">
                        <a:spcBef>
                          <a:spcPct val="20000"/>
                        </a:spcBef>
                        <a:spcAft>
                          <a:spcPct val="0"/>
                        </a:spcAft>
                        <a:defRPr kumimoji="1" sz="3600">
                          <a:solidFill>
                            <a:schemeClr val="tx1"/>
                          </a:solidFill>
                          <a:latin typeface="Arial" pitchFamily="34" charset="0"/>
                          <a:ea typeface="新細明體" pitchFamily="18" charset="-120"/>
                        </a:defRPr>
                      </a:lvl9pPr>
                    </a:lstStyle>
                    <a:p>
                      <a:pPr marL="0" marR="0" lvl="0" indent="0" algn="ctr" defTabSz="912813" rtl="0" eaLnBrk="1" fontAlgn="base" latinLnBrk="0" hangingPunct="1">
                        <a:lnSpc>
                          <a:spcPct val="100000"/>
                        </a:lnSpc>
                        <a:spcBef>
                          <a:spcPct val="0"/>
                        </a:spcBef>
                        <a:spcAft>
                          <a:spcPct val="0"/>
                        </a:spcAft>
                        <a:buClrTx/>
                        <a:buSzTx/>
                        <a:buFontTx/>
                        <a:buNone/>
                        <a:tabLst/>
                      </a:pPr>
                      <a:r>
                        <a:rPr kumimoji="0" lang="en-US" altLang="zh-TW" sz="2400" b="1" i="0" u="none" strike="noStrike" cap="none" normalizeH="0" baseline="0" smtClean="0">
                          <a:ln>
                            <a:noFill/>
                          </a:ln>
                          <a:solidFill>
                            <a:srgbClr val="000000"/>
                          </a:solidFill>
                          <a:effectLst/>
                          <a:latin typeface="微軟正黑體" pitchFamily="34" charset="-120"/>
                          <a:ea typeface="微軟正黑體" pitchFamily="34" charset="-120"/>
                          <a:cs typeface="Times New Roman" pitchFamily="18" charset="0"/>
                        </a:rPr>
                        <a:t>○</a:t>
                      </a:r>
                      <a:endParaRPr kumimoji="0" lang="zh-TW" altLang="zh-TW" sz="2400" b="1" i="0" u="none" strike="noStrike" cap="none" normalizeH="0" baseline="0" smtClean="0">
                        <a:ln>
                          <a:noFill/>
                        </a:ln>
                        <a:solidFill>
                          <a:srgbClr val="000000"/>
                        </a:solidFill>
                        <a:effectLst/>
                        <a:latin typeface="微軟正黑體" pitchFamily="34" charset="-120"/>
                        <a:ea typeface="微軟正黑體" pitchFamily="34" charset="-120"/>
                        <a:cs typeface="Times New Roman" pitchFamily="18" charset="0"/>
                      </a:endParaRPr>
                    </a:p>
                  </a:txBody>
                  <a:tcPr marL="35564" marR="35564" marT="0" marB="0" anchor="ctr"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ECEEF"/>
                    </a:solidFill>
                  </a:tcPr>
                </a:tc>
                <a:tc>
                  <a:txBody>
                    <a:bodyPr/>
                    <a:lstStyle>
                      <a:lvl1pPr defTabSz="912813">
                        <a:spcBef>
                          <a:spcPct val="20000"/>
                        </a:spcBef>
                        <a:defRPr kumimoji="1" sz="5800">
                          <a:solidFill>
                            <a:schemeClr val="tx1"/>
                          </a:solidFill>
                          <a:latin typeface="Arial" pitchFamily="34" charset="0"/>
                          <a:ea typeface="新細明體" pitchFamily="18" charset="-120"/>
                        </a:defRPr>
                      </a:lvl1pPr>
                      <a:lvl2pPr defTabSz="912813">
                        <a:spcBef>
                          <a:spcPct val="20000"/>
                        </a:spcBef>
                        <a:defRPr kumimoji="1" sz="5000">
                          <a:solidFill>
                            <a:schemeClr val="tx1"/>
                          </a:solidFill>
                          <a:latin typeface="Arial" pitchFamily="34" charset="0"/>
                          <a:ea typeface="新細明體" pitchFamily="18" charset="-120"/>
                        </a:defRPr>
                      </a:lvl2pPr>
                      <a:lvl3pPr defTabSz="912813">
                        <a:spcBef>
                          <a:spcPct val="20000"/>
                        </a:spcBef>
                        <a:defRPr kumimoji="1" sz="4400">
                          <a:solidFill>
                            <a:schemeClr val="tx1"/>
                          </a:solidFill>
                          <a:latin typeface="Arial" pitchFamily="34" charset="0"/>
                          <a:ea typeface="新細明體" pitchFamily="18" charset="-120"/>
                        </a:defRPr>
                      </a:lvl3pPr>
                      <a:lvl4pPr defTabSz="912813">
                        <a:spcBef>
                          <a:spcPct val="20000"/>
                        </a:spcBef>
                        <a:defRPr kumimoji="1" sz="3600">
                          <a:solidFill>
                            <a:schemeClr val="tx1"/>
                          </a:solidFill>
                          <a:latin typeface="Arial" pitchFamily="34" charset="0"/>
                          <a:ea typeface="新細明體" pitchFamily="18" charset="-120"/>
                        </a:defRPr>
                      </a:lvl4pPr>
                      <a:lvl5pPr defTabSz="912813">
                        <a:spcBef>
                          <a:spcPct val="20000"/>
                        </a:spcBef>
                        <a:defRPr kumimoji="1" sz="3600">
                          <a:solidFill>
                            <a:schemeClr val="tx1"/>
                          </a:solidFill>
                          <a:latin typeface="Arial" pitchFamily="34" charset="0"/>
                          <a:ea typeface="新細明體" pitchFamily="18" charset="-120"/>
                        </a:defRPr>
                      </a:lvl5pPr>
                      <a:lvl6pPr marL="2282825" indent="3175" defTabSz="912813" eaLnBrk="0" fontAlgn="base" hangingPunct="0">
                        <a:spcBef>
                          <a:spcPct val="20000"/>
                        </a:spcBef>
                        <a:spcAft>
                          <a:spcPct val="0"/>
                        </a:spcAft>
                        <a:defRPr kumimoji="1" sz="3600">
                          <a:solidFill>
                            <a:schemeClr val="tx1"/>
                          </a:solidFill>
                          <a:latin typeface="Arial" pitchFamily="34" charset="0"/>
                          <a:ea typeface="新細明體" pitchFamily="18" charset="-120"/>
                        </a:defRPr>
                      </a:lvl6pPr>
                      <a:lvl7pPr marL="2740025" indent="3175" defTabSz="912813" eaLnBrk="0" fontAlgn="base" hangingPunct="0">
                        <a:spcBef>
                          <a:spcPct val="20000"/>
                        </a:spcBef>
                        <a:spcAft>
                          <a:spcPct val="0"/>
                        </a:spcAft>
                        <a:defRPr kumimoji="1" sz="3600">
                          <a:solidFill>
                            <a:schemeClr val="tx1"/>
                          </a:solidFill>
                          <a:latin typeface="Arial" pitchFamily="34" charset="0"/>
                          <a:ea typeface="新細明體" pitchFamily="18" charset="-120"/>
                        </a:defRPr>
                      </a:lvl7pPr>
                      <a:lvl8pPr marL="3197225" indent="3175" defTabSz="912813" eaLnBrk="0" fontAlgn="base" hangingPunct="0">
                        <a:spcBef>
                          <a:spcPct val="20000"/>
                        </a:spcBef>
                        <a:spcAft>
                          <a:spcPct val="0"/>
                        </a:spcAft>
                        <a:defRPr kumimoji="1" sz="3600">
                          <a:solidFill>
                            <a:schemeClr val="tx1"/>
                          </a:solidFill>
                          <a:latin typeface="Arial" pitchFamily="34" charset="0"/>
                          <a:ea typeface="新細明體" pitchFamily="18" charset="-120"/>
                        </a:defRPr>
                      </a:lvl8pPr>
                      <a:lvl9pPr marL="3654425" indent="3175" defTabSz="912813" eaLnBrk="0" fontAlgn="base" hangingPunct="0">
                        <a:spcBef>
                          <a:spcPct val="20000"/>
                        </a:spcBef>
                        <a:spcAft>
                          <a:spcPct val="0"/>
                        </a:spcAft>
                        <a:defRPr kumimoji="1" sz="3600">
                          <a:solidFill>
                            <a:schemeClr val="tx1"/>
                          </a:solidFill>
                          <a:latin typeface="Arial" pitchFamily="34" charset="0"/>
                          <a:ea typeface="新細明體" pitchFamily="18" charset="-120"/>
                        </a:defRPr>
                      </a:lvl9pPr>
                    </a:lstStyle>
                    <a:p>
                      <a:pPr marL="0" marR="0" lvl="0" indent="0" algn="ctr" defTabSz="912813" rtl="0" eaLnBrk="1" fontAlgn="base" latinLnBrk="0" hangingPunct="1">
                        <a:lnSpc>
                          <a:spcPct val="100000"/>
                        </a:lnSpc>
                        <a:spcBef>
                          <a:spcPct val="0"/>
                        </a:spcBef>
                        <a:spcAft>
                          <a:spcPct val="0"/>
                        </a:spcAft>
                        <a:buClrTx/>
                        <a:buSzTx/>
                        <a:buFontTx/>
                        <a:buNone/>
                        <a:tabLst/>
                      </a:pPr>
                      <a:r>
                        <a:rPr kumimoji="0" lang="en-US" altLang="zh-TW" sz="2400" b="1" i="0" u="none" strike="noStrike" cap="none" normalizeH="0" baseline="0" smtClean="0">
                          <a:ln>
                            <a:noFill/>
                          </a:ln>
                          <a:solidFill>
                            <a:srgbClr val="000000"/>
                          </a:solidFill>
                          <a:effectLst/>
                          <a:latin typeface="微軟正黑體" pitchFamily="34" charset="-120"/>
                          <a:ea typeface="微軟正黑體" pitchFamily="34" charset="-120"/>
                          <a:cs typeface="Times New Roman" pitchFamily="18" charset="0"/>
                        </a:rPr>
                        <a:t>○</a:t>
                      </a:r>
                      <a:endParaRPr kumimoji="0" lang="zh-TW" altLang="zh-TW" sz="2400" b="1" i="0" u="none" strike="noStrike" cap="none" normalizeH="0" baseline="0" smtClean="0">
                        <a:ln>
                          <a:noFill/>
                        </a:ln>
                        <a:solidFill>
                          <a:srgbClr val="000000"/>
                        </a:solidFill>
                        <a:effectLst/>
                        <a:latin typeface="微軟正黑體" pitchFamily="34" charset="-120"/>
                        <a:ea typeface="微軟正黑體" pitchFamily="34" charset="-120"/>
                        <a:cs typeface="Times New Roman" pitchFamily="18" charset="0"/>
                      </a:endParaRPr>
                    </a:p>
                  </a:txBody>
                  <a:tcPr marL="35564" marR="35564" marT="0" marB="0" anchor="ctr"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ECEEF"/>
                    </a:solidFill>
                  </a:tcPr>
                </a:tc>
                <a:tc>
                  <a:txBody>
                    <a:bodyPr/>
                    <a:lstStyle>
                      <a:lvl1pPr defTabSz="912813">
                        <a:spcBef>
                          <a:spcPct val="20000"/>
                        </a:spcBef>
                        <a:defRPr kumimoji="1" sz="5800">
                          <a:solidFill>
                            <a:schemeClr val="tx1"/>
                          </a:solidFill>
                          <a:latin typeface="Arial" pitchFamily="34" charset="0"/>
                          <a:ea typeface="新細明體" pitchFamily="18" charset="-120"/>
                        </a:defRPr>
                      </a:lvl1pPr>
                      <a:lvl2pPr defTabSz="912813">
                        <a:spcBef>
                          <a:spcPct val="20000"/>
                        </a:spcBef>
                        <a:defRPr kumimoji="1" sz="5000">
                          <a:solidFill>
                            <a:schemeClr val="tx1"/>
                          </a:solidFill>
                          <a:latin typeface="Arial" pitchFamily="34" charset="0"/>
                          <a:ea typeface="新細明體" pitchFamily="18" charset="-120"/>
                        </a:defRPr>
                      </a:lvl2pPr>
                      <a:lvl3pPr defTabSz="912813">
                        <a:spcBef>
                          <a:spcPct val="20000"/>
                        </a:spcBef>
                        <a:defRPr kumimoji="1" sz="4400">
                          <a:solidFill>
                            <a:schemeClr val="tx1"/>
                          </a:solidFill>
                          <a:latin typeface="Arial" pitchFamily="34" charset="0"/>
                          <a:ea typeface="新細明體" pitchFamily="18" charset="-120"/>
                        </a:defRPr>
                      </a:lvl3pPr>
                      <a:lvl4pPr defTabSz="912813">
                        <a:spcBef>
                          <a:spcPct val="20000"/>
                        </a:spcBef>
                        <a:defRPr kumimoji="1" sz="3600">
                          <a:solidFill>
                            <a:schemeClr val="tx1"/>
                          </a:solidFill>
                          <a:latin typeface="Arial" pitchFamily="34" charset="0"/>
                          <a:ea typeface="新細明體" pitchFamily="18" charset="-120"/>
                        </a:defRPr>
                      </a:lvl4pPr>
                      <a:lvl5pPr defTabSz="912813">
                        <a:spcBef>
                          <a:spcPct val="20000"/>
                        </a:spcBef>
                        <a:defRPr kumimoji="1" sz="3600">
                          <a:solidFill>
                            <a:schemeClr val="tx1"/>
                          </a:solidFill>
                          <a:latin typeface="Arial" pitchFamily="34" charset="0"/>
                          <a:ea typeface="新細明體" pitchFamily="18" charset="-120"/>
                        </a:defRPr>
                      </a:lvl5pPr>
                      <a:lvl6pPr marL="2282825" indent="3175" defTabSz="912813" eaLnBrk="0" fontAlgn="base" hangingPunct="0">
                        <a:spcBef>
                          <a:spcPct val="20000"/>
                        </a:spcBef>
                        <a:spcAft>
                          <a:spcPct val="0"/>
                        </a:spcAft>
                        <a:defRPr kumimoji="1" sz="3600">
                          <a:solidFill>
                            <a:schemeClr val="tx1"/>
                          </a:solidFill>
                          <a:latin typeface="Arial" pitchFamily="34" charset="0"/>
                          <a:ea typeface="新細明體" pitchFamily="18" charset="-120"/>
                        </a:defRPr>
                      </a:lvl6pPr>
                      <a:lvl7pPr marL="2740025" indent="3175" defTabSz="912813" eaLnBrk="0" fontAlgn="base" hangingPunct="0">
                        <a:spcBef>
                          <a:spcPct val="20000"/>
                        </a:spcBef>
                        <a:spcAft>
                          <a:spcPct val="0"/>
                        </a:spcAft>
                        <a:defRPr kumimoji="1" sz="3600">
                          <a:solidFill>
                            <a:schemeClr val="tx1"/>
                          </a:solidFill>
                          <a:latin typeface="Arial" pitchFamily="34" charset="0"/>
                          <a:ea typeface="新細明體" pitchFamily="18" charset="-120"/>
                        </a:defRPr>
                      </a:lvl7pPr>
                      <a:lvl8pPr marL="3197225" indent="3175" defTabSz="912813" eaLnBrk="0" fontAlgn="base" hangingPunct="0">
                        <a:spcBef>
                          <a:spcPct val="20000"/>
                        </a:spcBef>
                        <a:spcAft>
                          <a:spcPct val="0"/>
                        </a:spcAft>
                        <a:defRPr kumimoji="1" sz="3600">
                          <a:solidFill>
                            <a:schemeClr val="tx1"/>
                          </a:solidFill>
                          <a:latin typeface="Arial" pitchFamily="34" charset="0"/>
                          <a:ea typeface="新細明體" pitchFamily="18" charset="-120"/>
                        </a:defRPr>
                      </a:lvl8pPr>
                      <a:lvl9pPr marL="3654425" indent="3175" defTabSz="912813" eaLnBrk="0" fontAlgn="base" hangingPunct="0">
                        <a:spcBef>
                          <a:spcPct val="20000"/>
                        </a:spcBef>
                        <a:spcAft>
                          <a:spcPct val="0"/>
                        </a:spcAft>
                        <a:defRPr kumimoji="1" sz="3600">
                          <a:solidFill>
                            <a:schemeClr val="tx1"/>
                          </a:solidFill>
                          <a:latin typeface="Arial" pitchFamily="34" charset="0"/>
                          <a:ea typeface="新細明體" pitchFamily="18" charset="-120"/>
                        </a:defRPr>
                      </a:lvl9pPr>
                    </a:lstStyle>
                    <a:p>
                      <a:pPr marL="0" marR="0" lvl="0" indent="0" algn="ctr" defTabSz="912813" rtl="0" eaLnBrk="1" fontAlgn="base" latinLnBrk="0" hangingPunct="1">
                        <a:lnSpc>
                          <a:spcPct val="100000"/>
                        </a:lnSpc>
                        <a:spcBef>
                          <a:spcPct val="0"/>
                        </a:spcBef>
                        <a:spcAft>
                          <a:spcPct val="0"/>
                        </a:spcAft>
                        <a:buClrTx/>
                        <a:buSzTx/>
                        <a:buFontTx/>
                        <a:buNone/>
                        <a:tabLst/>
                      </a:pPr>
                      <a:r>
                        <a:rPr kumimoji="0" lang="en-US" altLang="zh-TW" sz="2400" b="1" i="0" u="none" strike="noStrike" cap="none" normalizeH="0" baseline="0" smtClean="0">
                          <a:ln>
                            <a:noFill/>
                          </a:ln>
                          <a:solidFill>
                            <a:srgbClr val="000000"/>
                          </a:solidFill>
                          <a:effectLst/>
                          <a:latin typeface="微軟正黑體" pitchFamily="34" charset="-120"/>
                          <a:ea typeface="微軟正黑體" pitchFamily="34" charset="-120"/>
                          <a:cs typeface="Times New Roman" pitchFamily="18" charset="0"/>
                        </a:rPr>
                        <a:t>○</a:t>
                      </a:r>
                      <a:endParaRPr kumimoji="0" lang="zh-TW" altLang="zh-TW" sz="2400" b="1" i="0" u="none" strike="noStrike" cap="none" normalizeH="0" baseline="0" smtClean="0">
                        <a:ln>
                          <a:noFill/>
                        </a:ln>
                        <a:solidFill>
                          <a:srgbClr val="000000"/>
                        </a:solidFill>
                        <a:effectLst/>
                        <a:latin typeface="微軟正黑體" pitchFamily="34" charset="-120"/>
                        <a:ea typeface="微軟正黑體" pitchFamily="34" charset="-120"/>
                        <a:cs typeface="Times New Roman" pitchFamily="18" charset="0"/>
                      </a:endParaRPr>
                    </a:p>
                  </a:txBody>
                  <a:tcPr marL="35564" marR="35564" marT="0" marB="0" anchor="ctr"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ECEEF"/>
                    </a:solidFill>
                  </a:tcPr>
                </a:tc>
                <a:tc vMerge="1">
                  <a:txBody>
                    <a:bodyPr/>
                    <a:lstStyle/>
                    <a:p>
                      <a:endParaRPr lang="zh-TW" altLang="en-US"/>
                    </a:p>
                  </a:txBody>
                  <a:tcPr/>
                </a:tc>
                <a:tc>
                  <a:txBody>
                    <a:bodyPr/>
                    <a:lstStyle>
                      <a:lvl1pPr defTabSz="912813">
                        <a:spcBef>
                          <a:spcPct val="20000"/>
                        </a:spcBef>
                        <a:defRPr kumimoji="1" sz="5800">
                          <a:solidFill>
                            <a:schemeClr val="tx1"/>
                          </a:solidFill>
                          <a:latin typeface="Arial" pitchFamily="34" charset="0"/>
                          <a:ea typeface="新細明體" pitchFamily="18" charset="-120"/>
                        </a:defRPr>
                      </a:lvl1pPr>
                      <a:lvl2pPr defTabSz="912813">
                        <a:spcBef>
                          <a:spcPct val="20000"/>
                        </a:spcBef>
                        <a:defRPr kumimoji="1" sz="5000">
                          <a:solidFill>
                            <a:schemeClr val="tx1"/>
                          </a:solidFill>
                          <a:latin typeface="Arial" pitchFamily="34" charset="0"/>
                          <a:ea typeface="新細明體" pitchFamily="18" charset="-120"/>
                        </a:defRPr>
                      </a:lvl2pPr>
                      <a:lvl3pPr defTabSz="912813">
                        <a:spcBef>
                          <a:spcPct val="20000"/>
                        </a:spcBef>
                        <a:defRPr kumimoji="1" sz="4400">
                          <a:solidFill>
                            <a:schemeClr val="tx1"/>
                          </a:solidFill>
                          <a:latin typeface="Arial" pitchFamily="34" charset="0"/>
                          <a:ea typeface="新細明體" pitchFamily="18" charset="-120"/>
                        </a:defRPr>
                      </a:lvl3pPr>
                      <a:lvl4pPr defTabSz="912813">
                        <a:spcBef>
                          <a:spcPct val="20000"/>
                        </a:spcBef>
                        <a:defRPr kumimoji="1" sz="3600">
                          <a:solidFill>
                            <a:schemeClr val="tx1"/>
                          </a:solidFill>
                          <a:latin typeface="Arial" pitchFamily="34" charset="0"/>
                          <a:ea typeface="新細明體" pitchFamily="18" charset="-120"/>
                        </a:defRPr>
                      </a:lvl4pPr>
                      <a:lvl5pPr defTabSz="912813">
                        <a:spcBef>
                          <a:spcPct val="20000"/>
                        </a:spcBef>
                        <a:defRPr kumimoji="1" sz="3600">
                          <a:solidFill>
                            <a:schemeClr val="tx1"/>
                          </a:solidFill>
                          <a:latin typeface="Arial" pitchFamily="34" charset="0"/>
                          <a:ea typeface="新細明體" pitchFamily="18" charset="-120"/>
                        </a:defRPr>
                      </a:lvl5pPr>
                      <a:lvl6pPr marL="2282825" indent="3175" defTabSz="912813" eaLnBrk="0" fontAlgn="base" hangingPunct="0">
                        <a:spcBef>
                          <a:spcPct val="20000"/>
                        </a:spcBef>
                        <a:spcAft>
                          <a:spcPct val="0"/>
                        </a:spcAft>
                        <a:defRPr kumimoji="1" sz="3600">
                          <a:solidFill>
                            <a:schemeClr val="tx1"/>
                          </a:solidFill>
                          <a:latin typeface="Arial" pitchFamily="34" charset="0"/>
                          <a:ea typeface="新細明體" pitchFamily="18" charset="-120"/>
                        </a:defRPr>
                      </a:lvl6pPr>
                      <a:lvl7pPr marL="2740025" indent="3175" defTabSz="912813" eaLnBrk="0" fontAlgn="base" hangingPunct="0">
                        <a:spcBef>
                          <a:spcPct val="20000"/>
                        </a:spcBef>
                        <a:spcAft>
                          <a:spcPct val="0"/>
                        </a:spcAft>
                        <a:defRPr kumimoji="1" sz="3600">
                          <a:solidFill>
                            <a:schemeClr val="tx1"/>
                          </a:solidFill>
                          <a:latin typeface="Arial" pitchFamily="34" charset="0"/>
                          <a:ea typeface="新細明體" pitchFamily="18" charset="-120"/>
                        </a:defRPr>
                      </a:lvl7pPr>
                      <a:lvl8pPr marL="3197225" indent="3175" defTabSz="912813" eaLnBrk="0" fontAlgn="base" hangingPunct="0">
                        <a:spcBef>
                          <a:spcPct val="20000"/>
                        </a:spcBef>
                        <a:spcAft>
                          <a:spcPct val="0"/>
                        </a:spcAft>
                        <a:defRPr kumimoji="1" sz="3600">
                          <a:solidFill>
                            <a:schemeClr val="tx1"/>
                          </a:solidFill>
                          <a:latin typeface="Arial" pitchFamily="34" charset="0"/>
                          <a:ea typeface="新細明體" pitchFamily="18" charset="-120"/>
                        </a:defRPr>
                      </a:lvl8pPr>
                      <a:lvl9pPr marL="3654425" indent="3175" defTabSz="912813" eaLnBrk="0" fontAlgn="base" hangingPunct="0">
                        <a:spcBef>
                          <a:spcPct val="20000"/>
                        </a:spcBef>
                        <a:spcAft>
                          <a:spcPct val="0"/>
                        </a:spcAft>
                        <a:defRPr kumimoji="1" sz="3600">
                          <a:solidFill>
                            <a:schemeClr val="tx1"/>
                          </a:solidFill>
                          <a:latin typeface="Arial" pitchFamily="34" charset="0"/>
                          <a:ea typeface="新細明體" pitchFamily="18" charset="-120"/>
                        </a:defRPr>
                      </a:lvl9pPr>
                    </a:lstStyle>
                    <a:p>
                      <a:pPr marL="0" marR="0" lvl="0" indent="0" algn="ctr" defTabSz="912813" rtl="0" eaLnBrk="1" fontAlgn="base" latinLnBrk="0" hangingPunct="1">
                        <a:lnSpc>
                          <a:spcPct val="100000"/>
                        </a:lnSpc>
                        <a:spcBef>
                          <a:spcPct val="0"/>
                        </a:spcBef>
                        <a:spcAft>
                          <a:spcPct val="0"/>
                        </a:spcAft>
                        <a:buClrTx/>
                        <a:buSzTx/>
                        <a:buFontTx/>
                        <a:buNone/>
                        <a:tabLst/>
                      </a:pPr>
                      <a:r>
                        <a:rPr kumimoji="0" lang="en-US" altLang="zh-TW" sz="2400" b="1" i="0" u="none" strike="noStrike" cap="none" normalizeH="0" baseline="0" dirty="0" smtClean="0">
                          <a:ln>
                            <a:noFill/>
                          </a:ln>
                          <a:solidFill>
                            <a:srgbClr val="FF0000"/>
                          </a:solidFill>
                          <a:effectLst/>
                          <a:latin typeface="微軟正黑體" pitchFamily="34" charset="-120"/>
                          <a:ea typeface="微軟正黑體" pitchFamily="34" charset="-120"/>
                          <a:cs typeface="Times New Roman" pitchFamily="18" charset="0"/>
                        </a:rPr>
                        <a:t>●*</a:t>
                      </a:r>
                      <a:endParaRPr kumimoji="0" lang="zh-TW" altLang="zh-TW" sz="2400" b="1" i="0" u="none" strike="noStrike" cap="none" normalizeH="0" baseline="0" dirty="0" smtClean="0">
                        <a:ln>
                          <a:noFill/>
                        </a:ln>
                        <a:solidFill>
                          <a:srgbClr val="000000"/>
                        </a:solidFill>
                        <a:effectLst/>
                        <a:latin typeface="微軟正黑體" pitchFamily="34" charset="-120"/>
                        <a:ea typeface="微軟正黑體" pitchFamily="34" charset="-120"/>
                        <a:cs typeface="Times New Roman" pitchFamily="18" charset="0"/>
                      </a:endParaRPr>
                    </a:p>
                  </a:txBody>
                  <a:tcPr marL="35564" marR="35564" marT="0" marB="0" anchor="ctr"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ECEEF"/>
                    </a:solidFill>
                  </a:tcPr>
                </a:tc>
                <a:tc>
                  <a:txBody>
                    <a:bodyPr/>
                    <a:lstStyle>
                      <a:lvl1pPr defTabSz="912813">
                        <a:spcBef>
                          <a:spcPct val="20000"/>
                        </a:spcBef>
                        <a:defRPr kumimoji="1" sz="5800">
                          <a:solidFill>
                            <a:schemeClr val="tx1"/>
                          </a:solidFill>
                          <a:latin typeface="Arial" pitchFamily="34" charset="0"/>
                          <a:ea typeface="新細明體" pitchFamily="18" charset="-120"/>
                        </a:defRPr>
                      </a:lvl1pPr>
                      <a:lvl2pPr defTabSz="912813">
                        <a:spcBef>
                          <a:spcPct val="20000"/>
                        </a:spcBef>
                        <a:defRPr kumimoji="1" sz="5000">
                          <a:solidFill>
                            <a:schemeClr val="tx1"/>
                          </a:solidFill>
                          <a:latin typeface="Arial" pitchFamily="34" charset="0"/>
                          <a:ea typeface="新細明體" pitchFamily="18" charset="-120"/>
                        </a:defRPr>
                      </a:lvl2pPr>
                      <a:lvl3pPr defTabSz="912813">
                        <a:spcBef>
                          <a:spcPct val="20000"/>
                        </a:spcBef>
                        <a:defRPr kumimoji="1" sz="4400">
                          <a:solidFill>
                            <a:schemeClr val="tx1"/>
                          </a:solidFill>
                          <a:latin typeface="Arial" pitchFamily="34" charset="0"/>
                          <a:ea typeface="新細明體" pitchFamily="18" charset="-120"/>
                        </a:defRPr>
                      </a:lvl3pPr>
                      <a:lvl4pPr defTabSz="912813">
                        <a:spcBef>
                          <a:spcPct val="20000"/>
                        </a:spcBef>
                        <a:defRPr kumimoji="1" sz="3600">
                          <a:solidFill>
                            <a:schemeClr val="tx1"/>
                          </a:solidFill>
                          <a:latin typeface="Arial" pitchFamily="34" charset="0"/>
                          <a:ea typeface="新細明體" pitchFamily="18" charset="-120"/>
                        </a:defRPr>
                      </a:lvl4pPr>
                      <a:lvl5pPr defTabSz="912813">
                        <a:spcBef>
                          <a:spcPct val="20000"/>
                        </a:spcBef>
                        <a:defRPr kumimoji="1" sz="3600">
                          <a:solidFill>
                            <a:schemeClr val="tx1"/>
                          </a:solidFill>
                          <a:latin typeface="Arial" pitchFamily="34" charset="0"/>
                          <a:ea typeface="新細明體" pitchFamily="18" charset="-120"/>
                        </a:defRPr>
                      </a:lvl5pPr>
                      <a:lvl6pPr marL="2282825" indent="3175" defTabSz="912813" eaLnBrk="0" fontAlgn="base" hangingPunct="0">
                        <a:spcBef>
                          <a:spcPct val="20000"/>
                        </a:spcBef>
                        <a:spcAft>
                          <a:spcPct val="0"/>
                        </a:spcAft>
                        <a:defRPr kumimoji="1" sz="3600">
                          <a:solidFill>
                            <a:schemeClr val="tx1"/>
                          </a:solidFill>
                          <a:latin typeface="Arial" pitchFamily="34" charset="0"/>
                          <a:ea typeface="新細明體" pitchFamily="18" charset="-120"/>
                        </a:defRPr>
                      </a:lvl6pPr>
                      <a:lvl7pPr marL="2740025" indent="3175" defTabSz="912813" eaLnBrk="0" fontAlgn="base" hangingPunct="0">
                        <a:spcBef>
                          <a:spcPct val="20000"/>
                        </a:spcBef>
                        <a:spcAft>
                          <a:spcPct val="0"/>
                        </a:spcAft>
                        <a:defRPr kumimoji="1" sz="3600">
                          <a:solidFill>
                            <a:schemeClr val="tx1"/>
                          </a:solidFill>
                          <a:latin typeface="Arial" pitchFamily="34" charset="0"/>
                          <a:ea typeface="新細明體" pitchFamily="18" charset="-120"/>
                        </a:defRPr>
                      </a:lvl7pPr>
                      <a:lvl8pPr marL="3197225" indent="3175" defTabSz="912813" eaLnBrk="0" fontAlgn="base" hangingPunct="0">
                        <a:spcBef>
                          <a:spcPct val="20000"/>
                        </a:spcBef>
                        <a:spcAft>
                          <a:spcPct val="0"/>
                        </a:spcAft>
                        <a:defRPr kumimoji="1" sz="3600">
                          <a:solidFill>
                            <a:schemeClr val="tx1"/>
                          </a:solidFill>
                          <a:latin typeface="Arial" pitchFamily="34" charset="0"/>
                          <a:ea typeface="新細明體" pitchFamily="18" charset="-120"/>
                        </a:defRPr>
                      </a:lvl8pPr>
                      <a:lvl9pPr marL="3654425" indent="3175" defTabSz="912813" eaLnBrk="0" fontAlgn="base" hangingPunct="0">
                        <a:spcBef>
                          <a:spcPct val="20000"/>
                        </a:spcBef>
                        <a:spcAft>
                          <a:spcPct val="0"/>
                        </a:spcAft>
                        <a:defRPr kumimoji="1" sz="3600">
                          <a:solidFill>
                            <a:schemeClr val="tx1"/>
                          </a:solidFill>
                          <a:latin typeface="Arial" pitchFamily="34" charset="0"/>
                          <a:ea typeface="新細明體" pitchFamily="18" charset="-120"/>
                        </a:defRPr>
                      </a:lvl9pPr>
                    </a:lstStyle>
                    <a:p>
                      <a:pPr marL="0" marR="0" lvl="0" indent="0" algn="ctr" defTabSz="912813" rtl="0" eaLnBrk="1" fontAlgn="base" latinLnBrk="0" hangingPunct="1">
                        <a:lnSpc>
                          <a:spcPct val="100000"/>
                        </a:lnSpc>
                        <a:spcBef>
                          <a:spcPct val="0"/>
                        </a:spcBef>
                        <a:spcAft>
                          <a:spcPct val="0"/>
                        </a:spcAft>
                        <a:buClrTx/>
                        <a:buSzTx/>
                        <a:buFontTx/>
                        <a:buNone/>
                        <a:tabLst/>
                      </a:pPr>
                      <a:r>
                        <a:rPr kumimoji="0" lang="en-US" altLang="zh-TW" sz="2400" b="1" i="0" u="none" strike="noStrike" cap="none" normalizeH="0" baseline="0" dirty="0" smtClean="0">
                          <a:ln>
                            <a:noFill/>
                          </a:ln>
                          <a:solidFill>
                            <a:srgbClr val="000000"/>
                          </a:solidFill>
                          <a:effectLst/>
                          <a:latin typeface="微軟正黑體" pitchFamily="34" charset="-120"/>
                          <a:ea typeface="微軟正黑體" pitchFamily="34" charset="-120"/>
                          <a:cs typeface="Times New Roman" pitchFamily="18" charset="0"/>
                        </a:rPr>
                        <a:t>●</a:t>
                      </a:r>
                      <a:endParaRPr kumimoji="0" lang="zh-TW" altLang="zh-TW" sz="2400" b="1" i="0" u="none" strike="noStrike" cap="none" normalizeH="0" baseline="0" dirty="0" smtClean="0">
                        <a:ln>
                          <a:noFill/>
                        </a:ln>
                        <a:solidFill>
                          <a:srgbClr val="000000"/>
                        </a:solidFill>
                        <a:effectLst/>
                        <a:latin typeface="微軟正黑體" pitchFamily="34" charset="-120"/>
                        <a:ea typeface="微軟正黑體" pitchFamily="34" charset="-120"/>
                        <a:cs typeface="Times New Roman" pitchFamily="18" charset="0"/>
                      </a:endParaRPr>
                    </a:p>
                  </a:txBody>
                  <a:tcPr marL="35564" marR="35564" marT="0" marB="0" anchor="ctr"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ECEEF"/>
                    </a:solidFill>
                  </a:tcPr>
                </a:tc>
                <a:tc vMerge="1">
                  <a:txBody>
                    <a:bodyPr/>
                    <a:lstStyle/>
                    <a:p>
                      <a:endParaRPr lang="zh-TW" altLang="en-US"/>
                    </a:p>
                  </a:txBody>
                  <a:tcPr/>
                </a:tc>
                <a:tc vMerge="1">
                  <a:txBody>
                    <a:bodyPr/>
                    <a:lstStyle/>
                    <a:p>
                      <a:endParaRPr lang="zh-TW" altLang="en-US"/>
                    </a:p>
                  </a:txBody>
                  <a:tcPr/>
                </a:tc>
                <a:tc rowSpan="3">
                  <a:txBody>
                    <a:bodyPr/>
                    <a:lstStyle/>
                    <a:p>
                      <a:r>
                        <a:rPr kumimoji="0" lang="zh-TW" altLang="en-US" sz="2400" b="1" i="0" u="none" strike="noStrike" kern="1200" cap="none" normalizeH="0" baseline="0" dirty="0" smtClean="0">
                          <a:ln>
                            <a:noFill/>
                          </a:ln>
                          <a:solidFill>
                            <a:srgbClr val="000000"/>
                          </a:solidFill>
                          <a:effectLst/>
                          <a:latin typeface="微軟正黑體" pitchFamily="34" charset="-120"/>
                          <a:ea typeface="微軟正黑體" pitchFamily="34" charset="-120"/>
                          <a:cs typeface="Times New Roman" pitchFamily="18" charset="0"/>
                        </a:rPr>
                        <a:t>限政府興辦且限點狀或線狀使用，點狀使用面積小於</a:t>
                      </a:r>
                      <a:r>
                        <a:rPr kumimoji="0" lang="en-US" altLang="zh-TW" sz="2400" b="1" i="0" u="none" strike="noStrike" kern="1200" cap="none" normalizeH="0" baseline="0" dirty="0" smtClean="0">
                          <a:ln>
                            <a:noFill/>
                          </a:ln>
                          <a:solidFill>
                            <a:srgbClr val="000000"/>
                          </a:solidFill>
                          <a:effectLst/>
                          <a:latin typeface="微軟正黑體" pitchFamily="34" charset="-120"/>
                          <a:ea typeface="微軟正黑體" pitchFamily="34" charset="-120"/>
                          <a:cs typeface="Times New Roman" pitchFamily="18" charset="0"/>
                        </a:rPr>
                        <a:t>660</a:t>
                      </a:r>
                      <a:r>
                        <a:rPr kumimoji="0" lang="zh-TW" altLang="en-US" sz="2400" b="1" i="0" u="none" strike="noStrike" kern="1200" cap="none" normalizeH="0" baseline="0" dirty="0" smtClean="0">
                          <a:ln>
                            <a:noFill/>
                          </a:ln>
                          <a:solidFill>
                            <a:srgbClr val="000000"/>
                          </a:solidFill>
                          <a:effectLst/>
                          <a:latin typeface="微軟正黑體" pitchFamily="34" charset="-120"/>
                          <a:ea typeface="微軟正黑體" pitchFamily="34" charset="-120"/>
                          <a:cs typeface="Times New Roman" pitchFamily="18" charset="0"/>
                        </a:rPr>
                        <a:t>平方公尺。</a:t>
                      </a:r>
                      <a:endParaRPr kumimoji="0" lang="zh-TW" altLang="en-US" sz="2400" b="1" i="0" u="none" strike="noStrike" kern="1200" cap="none" normalizeH="0" baseline="0" dirty="0">
                        <a:ln>
                          <a:noFill/>
                        </a:ln>
                        <a:solidFill>
                          <a:srgbClr val="000000"/>
                        </a:solidFill>
                        <a:effectLst/>
                        <a:latin typeface="微軟正黑體" pitchFamily="34" charset="-120"/>
                        <a:ea typeface="微軟正黑體" pitchFamily="34" charset="-120"/>
                        <a:cs typeface="Times New Roman" pitchFamily="18" charset="0"/>
                      </a:endParaRPr>
                    </a:p>
                  </a:txBody>
                  <a:tcPr marL="35564" marR="35564" marT="0" marB="0" anchor="ctr"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ECEEF"/>
                    </a:solidFill>
                  </a:tcPr>
                </a:tc>
              </a:tr>
              <a:tr h="182880">
                <a:tc vMerge="1">
                  <a:txBody>
                    <a:bodyPr/>
                    <a:lstStyle/>
                    <a:p>
                      <a:endParaRPr lang="zh-TW" altLang="en-US"/>
                    </a:p>
                  </a:txBody>
                  <a:tcPr/>
                </a:tc>
                <a:tc vMerge="1">
                  <a:txBody>
                    <a:bodyPr/>
                    <a:lstStyle/>
                    <a:p>
                      <a:endParaRPr lang="zh-TW" altLang="en-US"/>
                    </a:p>
                  </a:txBody>
                  <a:tcPr/>
                </a:tc>
                <a:tc>
                  <a:txBody>
                    <a:bodyPr/>
                    <a:lstStyle>
                      <a:lvl1pPr defTabSz="912813">
                        <a:spcBef>
                          <a:spcPct val="20000"/>
                        </a:spcBef>
                        <a:defRPr kumimoji="1" sz="5800">
                          <a:solidFill>
                            <a:schemeClr val="tx1"/>
                          </a:solidFill>
                          <a:latin typeface="Arial" pitchFamily="34" charset="0"/>
                          <a:ea typeface="新細明體" pitchFamily="18" charset="-120"/>
                        </a:defRPr>
                      </a:lvl1pPr>
                      <a:lvl2pPr defTabSz="912813">
                        <a:spcBef>
                          <a:spcPct val="20000"/>
                        </a:spcBef>
                        <a:defRPr kumimoji="1" sz="5000">
                          <a:solidFill>
                            <a:schemeClr val="tx1"/>
                          </a:solidFill>
                          <a:latin typeface="Arial" pitchFamily="34" charset="0"/>
                          <a:ea typeface="新細明體" pitchFamily="18" charset="-120"/>
                        </a:defRPr>
                      </a:lvl2pPr>
                      <a:lvl3pPr defTabSz="912813">
                        <a:spcBef>
                          <a:spcPct val="20000"/>
                        </a:spcBef>
                        <a:defRPr kumimoji="1" sz="4400">
                          <a:solidFill>
                            <a:schemeClr val="tx1"/>
                          </a:solidFill>
                          <a:latin typeface="Arial" pitchFamily="34" charset="0"/>
                          <a:ea typeface="新細明體" pitchFamily="18" charset="-120"/>
                        </a:defRPr>
                      </a:lvl3pPr>
                      <a:lvl4pPr defTabSz="912813">
                        <a:spcBef>
                          <a:spcPct val="20000"/>
                        </a:spcBef>
                        <a:defRPr kumimoji="1" sz="3600">
                          <a:solidFill>
                            <a:schemeClr val="tx1"/>
                          </a:solidFill>
                          <a:latin typeface="Arial" pitchFamily="34" charset="0"/>
                          <a:ea typeface="新細明體" pitchFamily="18" charset="-120"/>
                        </a:defRPr>
                      </a:lvl4pPr>
                      <a:lvl5pPr defTabSz="912813">
                        <a:spcBef>
                          <a:spcPct val="20000"/>
                        </a:spcBef>
                        <a:defRPr kumimoji="1" sz="3600">
                          <a:solidFill>
                            <a:schemeClr val="tx1"/>
                          </a:solidFill>
                          <a:latin typeface="Arial" pitchFamily="34" charset="0"/>
                          <a:ea typeface="新細明體" pitchFamily="18" charset="-120"/>
                        </a:defRPr>
                      </a:lvl5pPr>
                      <a:lvl6pPr marL="2282825" indent="3175" defTabSz="912813" eaLnBrk="0" fontAlgn="base" hangingPunct="0">
                        <a:spcBef>
                          <a:spcPct val="20000"/>
                        </a:spcBef>
                        <a:spcAft>
                          <a:spcPct val="0"/>
                        </a:spcAft>
                        <a:defRPr kumimoji="1" sz="3600">
                          <a:solidFill>
                            <a:schemeClr val="tx1"/>
                          </a:solidFill>
                          <a:latin typeface="Arial" pitchFamily="34" charset="0"/>
                          <a:ea typeface="新細明體" pitchFamily="18" charset="-120"/>
                        </a:defRPr>
                      </a:lvl6pPr>
                      <a:lvl7pPr marL="2740025" indent="3175" defTabSz="912813" eaLnBrk="0" fontAlgn="base" hangingPunct="0">
                        <a:spcBef>
                          <a:spcPct val="20000"/>
                        </a:spcBef>
                        <a:spcAft>
                          <a:spcPct val="0"/>
                        </a:spcAft>
                        <a:defRPr kumimoji="1" sz="3600">
                          <a:solidFill>
                            <a:schemeClr val="tx1"/>
                          </a:solidFill>
                          <a:latin typeface="Arial" pitchFamily="34" charset="0"/>
                          <a:ea typeface="新細明體" pitchFamily="18" charset="-120"/>
                        </a:defRPr>
                      </a:lvl7pPr>
                      <a:lvl8pPr marL="3197225" indent="3175" defTabSz="912813" eaLnBrk="0" fontAlgn="base" hangingPunct="0">
                        <a:spcBef>
                          <a:spcPct val="20000"/>
                        </a:spcBef>
                        <a:spcAft>
                          <a:spcPct val="0"/>
                        </a:spcAft>
                        <a:defRPr kumimoji="1" sz="3600">
                          <a:solidFill>
                            <a:schemeClr val="tx1"/>
                          </a:solidFill>
                          <a:latin typeface="Arial" pitchFamily="34" charset="0"/>
                          <a:ea typeface="新細明體" pitchFamily="18" charset="-120"/>
                        </a:defRPr>
                      </a:lvl8pPr>
                      <a:lvl9pPr marL="3654425" indent="3175" defTabSz="912813" eaLnBrk="0" fontAlgn="base" hangingPunct="0">
                        <a:spcBef>
                          <a:spcPct val="20000"/>
                        </a:spcBef>
                        <a:spcAft>
                          <a:spcPct val="0"/>
                        </a:spcAft>
                        <a:defRPr kumimoji="1" sz="3600">
                          <a:solidFill>
                            <a:schemeClr val="tx1"/>
                          </a:solidFill>
                          <a:latin typeface="Arial" pitchFamily="34" charset="0"/>
                          <a:ea typeface="新細明體" pitchFamily="18" charset="-120"/>
                        </a:defRPr>
                      </a:lvl9pPr>
                    </a:lstStyle>
                    <a:p>
                      <a:pPr marL="0" marR="0" lvl="0" indent="0" algn="l" defTabSz="912813" rtl="0" eaLnBrk="1" fontAlgn="base" latinLnBrk="0" hangingPunct="1">
                        <a:lnSpc>
                          <a:spcPct val="100000"/>
                        </a:lnSpc>
                        <a:spcBef>
                          <a:spcPct val="0"/>
                        </a:spcBef>
                        <a:spcAft>
                          <a:spcPct val="0"/>
                        </a:spcAft>
                        <a:buClrTx/>
                        <a:buSzTx/>
                        <a:buFontTx/>
                        <a:buNone/>
                        <a:tabLst/>
                      </a:pPr>
                      <a:r>
                        <a:rPr kumimoji="0" lang="zh-TW" altLang="en-US" sz="2400" b="1" i="0" u="none" strike="noStrike" cap="none" normalizeH="0" baseline="0" dirty="0" smtClean="0">
                          <a:ln>
                            <a:noFill/>
                          </a:ln>
                          <a:solidFill>
                            <a:srgbClr val="000000"/>
                          </a:solidFill>
                          <a:effectLst/>
                          <a:latin typeface="微軟正黑體" pitchFamily="34" charset="-120"/>
                          <a:ea typeface="微軟正黑體" pitchFamily="34" charset="-120"/>
                          <a:cs typeface="Times New Roman" pitchFamily="18" charset="0"/>
                        </a:rPr>
                        <a:t>遊客服務設施</a:t>
                      </a:r>
                      <a:endParaRPr kumimoji="0" lang="zh-TW" altLang="zh-TW" sz="2400" b="1" i="0" u="none" strike="noStrike" cap="none" normalizeH="0" baseline="0" dirty="0" smtClean="0">
                        <a:ln>
                          <a:noFill/>
                        </a:ln>
                        <a:solidFill>
                          <a:srgbClr val="000000"/>
                        </a:solidFill>
                        <a:effectLst/>
                        <a:latin typeface="微軟正黑體" pitchFamily="34" charset="-120"/>
                        <a:ea typeface="微軟正黑體" pitchFamily="34" charset="-120"/>
                        <a:cs typeface="Times New Roman" pitchFamily="18" charset="0"/>
                      </a:endParaRPr>
                    </a:p>
                  </a:txBody>
                  <a:tcPr marL="35564" marR="35564" marT="0" marB="0" anchor="ctr"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ECEEF"/>
                    </a:solidFill>
                  </a:tcPr>
                </a:tc>
                <a:tc>
                  <a:txBody>
                    <a:bodyPr/>
                    <a:lstStyle>
                      <a:lvl1pPr defTabSz="912813">
                        <a:spcBef>
                          <a:spcPct val="20000"/>
                        </a:spcBef>
                        <a:defRPr kumimoji="1" sz="5800">
                          <a:solidFill>
                            <a:schemeClr val="tx1"/>
                          </a:solidFill>
                          <a:latin typeface="Arial" pitchFamily="34" charset="0"/>
                          <a:ea typeface="新細明體" pitchFamily="18" charset="-120"/>
                        </a:defRPr>
                      </a:lvl1pPr>
                      <a:lvl2pPr defTabSz="912813">
                        <a:spcBef>
                          <a:spcPct val="20000"/>
                        </a:spcBef>
                        <a:defRPr kumimoji="1" sz="5000">
                          <a:solidFill>
                            <a:schemeClr val="tx1"/>
                          </a:solidFill>
                          <a:latin typeface="Arial" pitchFamily="34" charset="0"/>
                          <a:ea typeface="新細明體" pitchFamily="18" charset="-120"/>
                        </a:defRPr>
                      </a:lvl2pPr>
                      <a:lvl3pPr defTabSz="912813">
                        <a:spcBef>
                          <a:spcPct val="20000"/>
                        </a:spcBef>
                        <a:defRPr kumimoji="1" sz="4400">
                          <a:solidFill>
                            <a:schemeClr val="tx1"/>
                          </a:solidFill>
                          <a:latin typeface="Arial" pitchFamily="34" charset="0"/>
                          <a:ea typeface="新細明體" pitchFamily="18" charset="-120"/>
                        </a:defRPr>
                      </a:lvl3pPr>
                      <a:lvl4pPr defTabSz="912813">
                        <a:spcBef>
                          <a:spcPct val="20000"/>
                        </a:spcBef>
                        <a:defRPr kumimoji="1" sz="3600">
                          <a:solidFill>
                            <a:schemeClr val="tx1"/>
                          </a:solidFill>
                          <a:latin typeface="Arial" pitchFamily="34" charset="0"/>
                          <a:ea typeface="新細明體" pitchFamily="18" charset="-120"/>
                        </a:defRPr>
                      </a:lvl4pPr>
                      <a:lvl5pPr defTabSz="912813">
                        <a:spcBef>
                          <a:spcPct val="20000"/>
                        </a:spcBef>
                        <a:defRPr kumimoji="1" sz="3600">
                          <a:solidFill>
                            <a:schemeClr val="tx1"/>
                          </a:solidFill>
                          <a:latin typeface="Arial" pitchFamily="34" charset="0"/>
                          <a:ea typeface="新細明體" pitchFamily="18" charset="-120"/>
                        </a:defRPr>
                      </a:lvl5pPr>
                      <a:lvl6pPr marL="2282825" indent="3175" defTabSz="912813" eaLnBrk="0" fontAlgn="base" hangingPunct="0">
                        <a:spcBef>
                          <a:spcPct val="20000"/>
                        </a:spcBef>
                        <a:spcAft>
                          <a:spcPct val="0"/>
                        </a:spcAft>
                        <a:defRPr kumimoji="1" sz="3600">
                          <a:solidFill>
                            <a:schemeClr val="tx1"/>
                          </a:solidFill>
                          <a:latin typeface="Arial" pitchFamily="34" charset="0"/>
                          <a:ea typeface="新細明體" pitchFamily="18" charset="-120"/>
                        </a:defRPr>
                      </a:lvl6pPr>
                      <a:lvl7pPr marL="2740025" indent="3175" defTabSz="912813" eaLnBrk="0" fontAlgn="base" hangingPunct="0">
                        <a:spcBef>
                          <a:spcPct val="20000"/>
                        </a:spcBef>
                        <a:spcAft>
                          <a:spcPct val="0"/>
                        </a:spcAft>
                        <a:defRPr kumimoji="1" sz="3600">
                          <a:solidFill>
                            <a:schemeClr val="tx1"/>
                          </a:solidFill>
                          <a:latin typeface="Arial" pitchFamily="34" charset="0"/>
                          <a:ea typeface="新細明體" pitchFamily="18" charset="-120"/>
                        </a:defRPr>
                      </a:lvl7pPr>
                      <a:lvl8pPr marL="3197225" indent="3175" defTabSz="912813" eaLnBrk="0" fontAlgn="base" hangingPunct="0">
                        <a:spcBef>
                          <a:spcPct val="20000"/>
                        </a:spcBef>
                        <a:spcAft>
                          <a:spcPct val="0"/>
                        </a:spcAft>
                        <a:defRPr kumimoji="1" sz="3600">
                          <a:solidFill>
                            <a:schemeClr val="tx1"/>
                          </a:solidFill>
                          <a:latin typeface="Arial" pitchFamily="34" charset="0"/>
                          <a:ea typeface="新細明體" pitchFamily="18" charset="-120"/>
                        </a:defRPr>
                      </a:lvl8pPr>
                      <a:lvl9pPr marL="3654425" indent="3175" defTabSz="912813" eaLnBrk="0" fontAlgn="base" hangingPunct="0">
                        <a:spcBef>
                          <a:spcPct val="20000"/>
                        </a:spcBef>
                        <a:spcAft>
                          <a:spcPct val="0"/>
                        </a:spcAft>
                        <a:defRPr kumimoji="1" sz="3600">
                          <a:solidFill>
                            <a:schemeClr val="tx1"/>
                          </a:solidFill>
                          <a:latin typeface="Arial" pitchFamily="34" charset="0"/>
                          <a:ea typeface="新細明體" pitchFamily="18" charset="-120"/>
                        </a:defRPr>
                      </a:lvl9pPr>
                    </a:lstStyle>
                    <a:p>
                      <a:pPr marL="0" marR="0" lvl="0" indent="0" algn="ctr" defTabSz="912813" rtl="0" eaLnBrk="1" fontAlgn="base" latinLnBrk="0" hangingPunct="1">
                        <a:lnSpc>
                          <a:spcPct val="100000"/>
                        </a:lnSpc>
                        <a:spcBef>
                          <a:spcPct val="0"/>
                        </a:spcBef>
                        <a:spcAft>
                          <a:spcPct val="0"/>
                        </a:spcAft>
                        <a:buClrTx/>
                        <a:buSzTx/>
                        <a:buFontTx/>
                        <a:buNone/>
                        <a:tabLst/>
                      </a:pPr>
                      <a:r>
                        <a:rPr kumimoji="0" lang="en-US" altLang="zh-TW" sz="2400" b="1" i="0" u="none" strike="noStrike" cap="none" normalizeH="0" baseline="0" dirty="0" smtClean="0">
                          <a:ln>
                            <a:noFill/>
                          </a:ln>
                          <a:solidFill>
                            <a:srgbClr val="000000"/>
                          </a:solidFill>
                          <a:effectLst/>
                          <a:latin typeface="微軟正黑體" pitchFamily="34" charset="-120"/>
                          <a:ea typeface="微軟正黑體" pitchFamily="34" charset="-120"/>
                          <a:cs typeface="Times New Roman" pitchFamily="18" charset="0"/>
                        </a:rPr>
                        <a:t>○</a:t>
                      </a:r>
                      <a:endParaRPr kumimoji="0" lang="zh-TW" altLang="zh-TW" sz="2400" b="1" i="0" u="none" strike="noStrike" cap="none" normalizeH="0" baseline="0" dirty="0" smtClean="0">
                        <a:ln>
                          <a:noFill/>
                        </a:ln>
                        <a:solidFill>
                          <a:srgbClr val="000000"/>
                        </a:solidFill>
                        <a:effectLst/>
                        <a:latin typeface="微軟正黑體" pitchFamily="34" charset="-120"/>
                        <a:ea typeface="微軟正黑體" pitchFamily="34" charset="-120"/>
                        <a:cs typeface="Times New Roman" pitchFamily="18" charset="0"/>
                      </a:endParaRPr>
                    </a:p>
                  </a:txBody>
                  <a:tcPr marL="35564" marR="35564" marT="0" marB="0" anchor="ctr"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ECEEF"/>
                    </a:solidFill>
                  </a:tcPr>
                </a:tc>
                <a:tc>
                  <a:txBody>
                    <a:bodyPr/>
                    <a:lstStyle>
                      <a:lvl1pPr defTabSz="912813">
                        <a:spcBef>
                          <a:spcPct val="20000"/>
                        </a:spcBef>
                        <a:defRPr kumimoji="1" sz="5800">
                          <a:solidFill>
                            <a:schemeClr val="tx1"/>
                          </a:solidFill>
                          <a:latin typeface="Arial" pitchFamily="34" charset="0"/>
                          <a:ea typeface="新細明體" pitchFamily="18" charset="-120"/>
                        </a:defRPr>
                      </a:lvl1pPr>
                      <a:lvl2pPr defTabSz="912813">
                        <a:spcBef>
                          <a:spcPct val="20000"/>
                        </a:spcBef>
                        <a:defRPr kumimoji="1" sz="5000">
                          <a:solidFill>
                            <a:schemeClr val="tx1"/>
                          </a:solidFill>
                          <a:latin typeface="Arial" pitchFamily="34" charset="0"/>
                          <a:ea typeface="新細明體" pitchFamily="18" charset="-120"/>
                        </a:defRPr>
                      </a:lvl2pPr>
                      <a:lvl3pPr defTabSz="912813">
                        <a:spcBef>
                          <a:spcPct val="20000"/>
                        </a:spcBef>
                        <a:defRPr kumimoji="1" sz="4400">
                          <a:solidFill>
                            <a:schemeClr val="tx1"/>
                          </a:solidFill>
                          <a:latin typeface="Arial" pitchFamily="34" charset="0"/>
                          <a:ea typeface="新細明體" pitchFamily="18" charset="-120"/>
                        </a:defRPr>
                      </a:lvl3pPr>
                      <a:lvl4pPr defTabSz="912813">
                        <a:spcBef>
                          <a:spcPct val="20000"/>
                        </a:spcBef>
                        <a:defRPr kumimoji="1" sz="3600">
                          <a:solidFill>
                            <a:schemeClr val="tx1"/>
                          </a:solidFill>
                          <a:latin typeface="Arial" pitchFamily="34" charset="0"/>
                          <a:ea typeface="新細明體" pitchFamily="18" charset="-120"/>
                        </a:defRPr>
                      </a:lvl4pPr>
                      <a:lvl5pPr defTabSz="912813">
                        <a:spcBef>
                          <a:spcPct val="20000"/>
                        </a:spcBef>
                        <a:defRPr kumimoji="1" sz="3600">
                          <a:solidFill>
                            <a:schemeClr val="tx1"/>
                          </a:solidFill>
                          <a:latin typeface="Arial" pitchFamily="34" charset="0"/>
                          <a:ea typeface="新細明體" pitchFamily="18" charset="-120"/>
                        </a:defRPr>
                      </a:lvl5pPr>
                      <a:lvl6pPr marL="2282825" indent="3175" defTabSz="912813" eaLnBrk="0" fontAlgn="base" hangingPunct="0">
                        <a:spcBef>
                          <a:spcPct val="20000"/>
                        </a:spcBef>
                        <a:spcAft>
                          <a:spcPct val="0"/>
                        </a:spcAft>
                        <a:defRPr kumimoji="1" sz="3600">
                          <a:solidFill>
                            <a:schemeClr val="tx1"/>
                          </a:solidFill>
                          <a:latin typeface="Arial" pitchFamily="34" charset="0"/>
                          <a:ea typeface="新細明體" pitchFamily="18" charset="-120"/>
                        </a:defRPr>
                      </a:lvl6pPr>
                      <a:lvl7pPr marL="2740025" indent="3175" defTabSz="912813" eaLnBrk="0" fontAlgn="base" hangingPunct="0">
                        <a:spcBef>
                          <a:spcPct val="20000"/>
                        </a:spcBef>
                        <a:spcAft>
                          <a:spcPct val="0"/>
                        </a:spcAft>
                        <a:defRPr kumimoji="1" sz="3600">
                          <a:solidFill>
                            <a:schemeClr val="tx1"/>
                          </a:solidFill>
                          <a:latin typeface="Arial" pitchFamily="34" charset="0"/>
                          <a:ea typeface="新細明體" pitchFamily="18" charset="-120"/>
                        </a:defRPr>
                      </a:lvl7pPr>
                      <a:lvl8pPr marL="3197225" indent="3175" defTabSz="912813" eaLnBrk="0" fontAlgn="base" hangingPunct="0">
                        <a:spcBef>
                          <a:spcPct val="20000"/>
                        </a:spcBef>
                        <a:spcAft>
                          <a:spcPct val="0"/>
                        </a:spcAft>
                        <a:defRPr kumimoji="1" sz="3600">
                          <a:solidFill>
                            <a:schemeClr val="tx1"/>
                          </a:solidFill>
                          <a:latin typeface="Arial" pitchFamily="34" charset="0"/>
                          <a:ea typeface="新細明體" pitchFamily="18" charset="-120"/>
                        </a:defRPr>
                      </a:lvl8pPr>
                      <a:lvl9pPr marL="3654425" indent="3175" defTabSz="912813" eaLnBrk="0" fontAlgn="base" hangingPunct="0">
                        <a:spcBef>
                          <a:spcPct val="20000"/>
                        </a:spcBef>
                        <a:spcAft>
                          <a:spcPct val="0"/>
                        </a:spcAft>
                        <a:defRPr kumimoji="1" sz="3600">
                          <a:solidFill>
                            <a:schemeClr val="tx1"/>
                          </a:solidFill>
                          <a:latin typeface="Arial" pitchFamily="34" charset="0"/>
                          <a:ea typeface="新細明體" pitchFamily="18" charset="-120"/>
                        </a:defRPr>
                      </a:lvl9pPr>
                    </a:lstStyle>
                    <a:p>
                      <a:pPr marL="0" marR="0" lvl="0" indent="0" algn="ctr" defTabSz="912813" rtl="0" eaLnBrk="1" fontAlgn="base" latinLnBrk="0" hangingPunct="1">
                        <a:lnSpc>
                          <a:spcPct val="100000"/>
                        </a:lnSpc>
                        <a:spcBef>
                          <a:spcPct val="0"/>
                        </a:spcBef>
                        <a:spcAft>
                          <a:spcPct val="0"/>
                        </a:spcAft>
                        <a:buClrTx/>
                        <a:buSzTx/>
                        <a:buFontTx/>
                        <a:buNone/>
                        <a:tabLst/>
                      </a:pPr>
                      <a:r>
                        <a:rPr kumimoji="0" lang="en-US" altLang="zh-TW" sz="2400" b="1" i="0" u="none" strike="noStrike" cap="none" normalizeH="0" baseline="0" dirty="0" smtClean="0">
                          <a:ln>
                            <a:noFill/>
                          </a:ln>
                          <a:solidFill>
                            <a:srgbClr val="000000"/>
                          </a:solidFill>
                          <a:effectLst/>
                          <a:latin typeface="微軟正黑體" pitchFamily="34" charset="-120"/>
                          <a:ea typeface="微軟正黑體" pitchFamily="34" charset="-120"/>
                          <a:cs typeface="Times New Roman" pitchFamily="18" charset="0"/>
                        </a:rPr>
                        <a:t>○</a:t>
                      </a:r>
                      <a:endParaRPr kumimoji="0" lang="zh-TW" altLang="zh-TW" sz="2400" b="1" i="0" u="none" strike="noStrike" cap="none" normalizeH="0" baseline="0" dirty="0" smtClean="0">
                        <a:ln>
                          <a:noFill/>
                        </a:ln>
                        <a:solidFill>
                          <a:srgbClr val="000000"/>
                        </a:solidFill>
                        <a:effectLst/>
                        <a:latin typeface="微軟正黑體" pitchFamily="34" charset="-120"/>
                        <a:ea typeface="微軟正黑體" pitchFamily="34" charset="-120"/>
                        <a:cs typeface="Times New Roman" pitchFamily="18" charset="0"/>
                      </a:endParaRPr>
                    </a:p>
                  </a:txBody>
                  <a:tcPr marL="35564" marR="35564" marT="0" marB="0" anchor="ctr"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ECEEF"/>
                    </a:solidFill>
                  </a:tcPr>
                </a:tc>
                <a:tc>
                  <a:txBody>
                    <a:bodyPr/>
                    <a:lstStyle>
                      <a:lvl1pPr defTabSz="912813">
                        <a:spcBef>
                          <a:spcPct val="20000"/>
                        </a:spcBef>
                        <a:defRPr kumimoji="1" sz="5800">
                          <a:solidFill>
                            <a:schemeClr val="tx1"/>
                          </a:solidFill>
                          <a:latin typeface="Arial" pitchFamily="34" charset="0"/>
                          <a:ea typeface="新細明體" pitchFamily="18" charset="-120"/>
                        </a:defRPr>
                      </a:lvl1pPr>
                      <a:lvl2pPr defTabSz="912813">
                        <a:spcBef>
                          <a:spcPct val="20000"/>
                        </a:spcBef>
                        <a:defRPr kumimoji="1" sz="5000">
                          <a:solidFill>
                            <a:schemeClr val="tx1"/>
                          </a:solidFill>
                          <a:latin typeface="Arial" pitchFamily="34" charset="0"/>
                          <a:ea typeface="新細明體" pitchFamily="18" charset="-120"/>
                        </a:defRPr>
                      </a:lvl2pPr>
                      <a:lvl3pPr defTabSz="912813">
                        <a:spcBef>
                          <a:spcPct val="20000"/>
                        </a:spcBef>
                        <a:defRPr kumimoji="1" sz="4400">
                          <a:solidFill>
                            <a:schemeClr val="tx1"/>
                          </a:solidFill>
                          <a:latin typeface="Arial" pitchFamily="34" charset="0"/>
                          <a:ea typeface="新細明體" pitchFamily="18" charset="-120"/>
                        </a:defRPr>
                      </a:lvl3pPr>
                      <a:lvl4pPr defTabSz="912813">
                        <a:spcBef>
                          <a:spcPct val="20000"/>
                        </a:spcBef>
                        <a:defRPr kumimoji="1" sz="3600">
                          <a:solidFill>
                            <a:schemeClr val="tx1"/>
                          </a:solidFill>
                          <a:latin typeface="Arial" pitchFamily="34" charset="0"/>
                          <a:ea typeface="新細明體" pitchFamily="18" charset="-120"/>
                        </a:defRPr>
                      </a:lvl4pPr>
                      <a:lvl5pPr defTabSz="912813">
                        <a:spcBef>
                          <a:spcPct val="20000"/>
                        </a:spcBef>
                        <a:defRPr kumimoji="1" sz="3600">
                          <a:solidFill>
                            <a:schemeClr val="tx1"/>
                          </a:solidFill>
                          <a:latin typeface="Arial" pitchFamily="34" charset="0"/>
                          <a:ea typeface="新細明體" pitchFamily="18" charset="-120"/>
                        </a:defRPr>
                      </a:lvl5pPr>
                      <a:lvl6pPr marL="2282825" indent="3175" defTabSz="912813" eaLnBrk="0" fontAlgn="base" hangingPunct="0">
                        <a:spcBef>
                          <a:spcPct val="20000"/>
                        </a:spcBef>
                        <a:spcAft>
                          <a:spcPct val="0"/>
                        </a:spcAft>
                        <a:defRPr kumimoji="1" sz="3600">
                          <a:solidFill>
                            <a:schemeClr val="tx1"/>
                          </a:solidFill>
                          <a:latin typeface="Arial" pitchFamily="34" charset="0"/>
                          <a:ea typeface="新細明體" pitchFamily="18" charset="-120"/>
                        </a:defRPr>
                      </a:lvl6pPr>
                      <a:lvl7pPr marL="2740025" indent="3175" defTabSz="912813" eaLnBrk="0" fontAlgn="base" hangingPunct="0">
                        <a:spcBef>
                          <a:spcPct val="20000"/>
                        </a:spcBef>
                        <a:spcAft>
                          <a:spcPct val="0"/>
                        </a:spcAft>
                        <a:defRPr kumimoji="1" sz="3600">
                          <a:solidFill>
                            <a:schemeClr val="tx1"/>
                          </a:solidFill>
                          <a:latin typeface="Arial" pitchFamily="34" charset="0"/>
                          <a:ea typeface="新細明體" pitchFamily="18" charset="-120"/>
                        </a:defRPr>
                      </a:lvl7pPr>
                      <a:lvl8pPr marL="3197225" indent="3175" defTabSz="912813" eaLnBrk="0" fontAlgn="base" hangingPunct="0">
                        <a:spcBef>
                          <a:spcPct val="20000"/>
                        </a:spcBef>
                        <a:spcAft>
                          <a:spcPct val="0"/>
                        </a:spcAft>
                        <a:defRPr kumimoji="1" sz="3600">
                          <a:solidFill>
                            <a:schemeClr val="tx1"/>
                          </a:solidFill>
                          <a:latin typeface="Arial" pitchFamily="34" charset="0"/>
                          <a:ea typeface="新細明體" pitchFamily="18" charset="-120"/>
                        </a:defRPr>
                      </a:lvl8pPr>
                      <a:lvl9pPr marL="3654425" indent="3175" defTabSz="912813" eaLnBrk="0" fontAlgn="base" hangingPunct="0">
                        <a:spcBef>
                          <a:spcPct val="20000"/>
                        </a:spcBef>
                        <a:spcAft>
                          <a:spcPct val="0"/>
                        </a:spcAft>
                        <a:defRPr kumimoji="1" sz="3600">
                          <a:solidFill>
                            <a:schemeClr val="tx1"/>
                          </a:solidFill>
                          <a:latin typeface="Arial" pitchFamily="34" charset="0"/>
                          <a:ea typeface="新細明體" pitchFamily="18" charset="-120"/>
                        </a:defRPr>
                      </a:lvl9pPr>
                    </a:lstStyle>
                    <a:p>
                      <a:pPr marL="0" marR="0" lvl="0" indent="0" algn="ctr" defTabSz="912813" rtl="0" eaLnBrk="1" fontAlgn="base" latinLnBrk="0" hangingPunct="1">
                        <a:lnSpc>
                          <a:spcPct val="100000"/>
                        </a:lnSpc>
                        <a:spcBef>
                          <a:spcPct val="0"/>
                        </a:spcBef>
                        <a:spcAft>
                          <a:spcPct val="0"/>
                        </a:spcAft>
                        <a:buClrTx/>
                        <a:buSzTx/>
                        <a:buFontTx/>
                        <a:buNone/>
                        <a:tabLst/>
                      </a:pPr>
                      <a:r>
                        <a:rPr kumimoji="0" lang="en-US" altLang="zh-TW" sz="2400" b="1" i="0" u="none" strike="noStrike" cap="none" normalizeH="0" baseline="0" dirty="0" smtClean="0">
                          <a:ln>
                            <a:noFill/>
                          </a:ln>
                          <a:solidFill>
                            <a:srgbClr val="000000"/>
                          </a:solidFill>
                          <a:effectLst/>
                          <a:latin typeface="微軟正黑體" pitchFamily="34" charset="-120"/>
                          <a:ea typeface="微軟正黑體" pitchFamily="34" charset="-120"/>
                          <a:cs typeface="Times New Roman" pitchFamily="18" charset="0"/>
                        </a:rPr>
                        <a:t>○</a:t>
                      </a:r>
                      <a:endParaRPr kumimoji="0" lang="zh-TW" altLang="zh-TW" sz="2400" b="1" i="0" u="none" strike="noStrike" cap="none" normalizeH="0" baseline="0" dirty="0" smtClean="0">
                        <a:ln>
                          <a:noFill/>
                        </a:ln>
                        <a:solidFill>
                          <a:srgbClr val="000000"/>
                        </a:solidFill>
                        <a:effectLst/>
                        <a:latin typeface="微軟正黑體" pitchFamily="34" charset="-120"/>
                        <a:ea typeface="微軟正黑體" pitchFamily="34" charset="-120"/>
                        <a:cs typeface="Times New Roman" pitchFamily="18" charset="0"/>
                      </a:endParaRPr>
                    </a:p>
                  </a:txBody>
                  <a:tcPr marL="35564" marR="35564" marT="0" marB="0" anchor="ctr"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ECEEF"/>
                    </a:solidFill>
                  </a:tcPr>
                </a:tc>
                <a:tc>
                  <a:txBody>
                    <a:bodyPr/>
                    <a:lstStyle>
                      <a:lvl1pPr defTabSz="912813">
                        <a:spcBef>
                          <a:spcPct val="20000"/>
                        </a:spcBef>
                        <a:defRPr kumimoji="1" sz="5800">
                          <a:solidFill>
                            <a:schemeClr val="tx1"/>
                          </a:solidFill>
                          <a:latin typeface="Arial" pitchFamily="34" charset="0"/>
                          <a:ea typeface="新細明體" pitchFamily="18" charset="-120"/>
                        </a:defRPr>
                      </a:lvl1pPr>
                      <a:lvl2pPr defTabSz="912813">
                        <a:spcBef>
                          <a:spcPct val="20000"/>
                        </a:spcBef>
                        <a:defRPr kumimoji="1" sz="5000">
                          <a:solidFill>
                            <a:schemeClr val="tx1"/>
                          </a:solidFill>
                          <a:latin typeface="Arial" pitchFamily="34" charset="0"/>
                          <a:ea typeface="新細明體" pitchFamily="18" charset="-120"/>
                        </a:defRPr>
                      </a:lvl2pPr>
                      <a:lvl3pPr defTabSz="912813">
                        <a:spcBef>
                          <a:spcPct val="20000"/>
                        </a:spcBef>
                        <a:defRPr kumimoji="1" sz="4400">
                          <a:solidFill>
                            <a:schemeClr val="tx1"/>
                          </a:solidFill>
                          <a:latin typeface="Arial" pitchFamily="34" charset="0"/>
                          <a:ea typeface="新細明體" pitchFamily="18" charset="-120"/>
                        </a:defRPr>
                      </a:lvl3pPr>
                      <a:lvl4pPr defTabSz="912813">
                        <a:spcBef>
                          <a:spcPct val="20000"/>
                        </a:spcBef>
                        <a:defRPr kumimoji="1" sz="3600">
                          <a:solidFill>
                            <a:schemeClr val="tx1"/>
                          </a:solidFill>
                          <a:latin typeface="Arial" pitchFamily="34" charset="0"/>
                          <a:ea typeface="新細明體" pitchFamily="18" charset="-120"/>
                        </a:defRPr>
                      </a:lvl4pPr>
                      <a:lvl5pPr defTabSz="912813">
                        <a:spcBef>
                          <a:spcPct val="20000"/>
                        </a:spcBef>
                        <a:defRPr kumimoji="1" sz="3600">
                          <a:solidFill>
                            <a:schemeClr val="tx1"/>
                          </a:solidFill>
                          <a:latin typeface="Arial" pitchFamily="34" charset="0"/>
                          <a:ea typeface="新細明體" pitchFamily="18" charset="-120"/>
                        </a:defRPr>
                      </a:lvl5pPr>
                      <a:lvl6pPr marL="2282825" indent="3175" defTabSz="912813" eaLnBrk="0" fontAlgn="base" hangingPunct="0">
                        <a:spcBef>
                          <a:spcPct val="20000"/>
                        </a:spcBef>
                        <a:spcAft>
                          <a:spcPct val="0"/>
                        </a:spcAft>
                        <a:defRPr kumimoji="1" sz="3600">
                          <a:solidFill>
                            <a:schemeClr val="tx1"/>
                          </a:solidFill>
                          <a:latin typeface="Arial" pitchFamily="34" charset="0"/>
                          <a:ea typeface="新細明體" pitchFamily="18" charset="-120"/>
                        </a:defRPr>
                      </a:lvl6pPr>
                      <a:lvl7pPr marL="2740025" indent="3175" defTabSz="912813" eaLnBrk="0" fontAlgn="base" hangingPunct="0">
                        <a:spcBef>
                          <a:spcPct val="20000"/>
                        </a:spcBef>
                        <a:spcAft>
                          <a:spcPct val="0"/>
                        </a:spcAft>
                        <a:defRPr kumimoji="1" sz="3600">
                          <a:solidFill>
                            <a:schemeClr val="tx1"/>
                          </a:solidFill>
                          <a:latin typeface="Arial" pitchFamily="34" charset="0"/>
                          <a:ea typeface="新細明體" pitchFamily="18" charset="-120"/>
                        </a:defRPr>
                      </a:lvl7pPr>
                      <a:lvl8pPr marL="3197225" indent="3175" defTabSz="912813" eaLnBrk="0" fontAlgn="base" hangingPunct="0">
                        <a:spcBef>
                          <a:spcPct val="20000"/>
                        </a:spcBef>
                        <a:spcAft>
                          <a:spcPct val="0"/>
                        </a:spcAft>
                        <a:defRPr kumimoji="1" sz="3600">
                          <a:solidFill>
                            <a:schemeClr val="tx1"/>
                          </a:solidFill>
                          <a:latin typeface="Arial" pitchFamily="34" charset="0"/>
                          <a:ea typeface="新細明體" pitchFamily="18" charset="-120"/>
                        </a:defRPr>
                      </a:lvl8pPr>
                      <a:lvl9pPr marL="3654425" indent="3175" defTabSz="912813" eaLnBrk="0" fontAlgn="base" hangingPunct="0">
                        <a:spcBef>
                          <a:spcPct val="20000"/>
                        </a:spcBef>
                        <a:spcAft>
                          <a:spcPct val="0"/>
                        </a:spcAft>
                        <a:defRPr kumimoji="1" sz="3600">
                          <a:solidFill>
                            <a:schemeClr val="tx1"/>
                          </a:solidFill>
                          <a:latin typeface="Arial" pitchFamily="34" charset="0"/>
                          <a:ea typeface="新細明體" pitchFamily="18" charset="-120"/>
                        </a:defRPr>
                      </a:lvl9pPr>
                    </a:lstStyle>
                    <a:p>
                      <a:pPr marL="0" marR="0" lvl="0" indent="0" algn="ctr" defTabSz="912813" rtl="0" eaLnBrk="1" fontAlgn="base" latinLnBrk="0" hangingPunct="1">
                        <a:lnSpc>
                          <a:spcPct val="100000"/>
                        </a:lnSpc>
                        <a:spcBef>
                          <a:spcPct val="0"/>
                        </a:spcBef>
                        <a:spcAft>
                          <a:spcPct val="0"/>
                        </a:spcAft>
                        <a:buClrTx/>
                        <a:buSzTx/>
                        <a:buFontTx/>
                        <a:buNone/>
                        <a:tabLst/>
                      </a:pPr>
                      <a:r>
                        <a:rPr kumimoji="0" lang="en-US" altLang="zh-TW" sz="2400" b="1" i="0" u="none" strike="noStrike" cap="none" normalizeH="0" baseline="0" dirty="0" smtClean="0">
                          <a:ln>
                            <a:noFill/>
                          </a:ln>
                          <a:solidFill>
                            <a:srgbClr val="000000"/>
                          </a:solidFill>
                          <a:effectLst/>
                          <a:latin typeface="微軟正黑體" pitchFamily="34" charset="-120"/>
                          <a:ea typeface="微軟正黑體" pitchFamily="34" charset="-120"/>
                          <a:cs typeface="Times New Roman" pitchFamily="18" charset="0"/>
                        </a:rPr>
                        <a:t>○</a:t>
                      </a:r>
                      <a:endParaRPr kumimoji="0" lang="zh-TW" altLang="zh-TW" sz="2400" b="1" i="0" u="none" strike="noStrike" cap="none" normalizeH="0" baseline="0" dirty="0" smtClean="0">
                        <a:ln>
                          <a:noFill/>
                        </a:ln>
                        <a:solidFill>
                          <a:srgbClr val="000000"/>
                        </a:solidFill>
                        <a:effectLst/>
                        <a:latin typeface="微軟正黑體" pitchFamily="34" charset="-120"/>
                        <a:ea typeface="微軟正黑體" pitchFamily="34" charset="-120"/>
                        <a:cs typeface="Times New Roman" pitchFamily="18" charset="0"/>
                      </a:endParaRPr>
                    </a:p>
                  </a:txBody>
                  <a:tcPr marL="35564" marR="35564" marT="0" marB="0" anchor="ctr"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ECEEF"/>
                    </a:solidFill>
                  </a:tcPr>
                </a:tc>
                <a:tc>
                  <a:txBody>
                    <a:bodyPr/>
                    <a:lstStyle>
                      <a:lvl1pPr defTabSz="912813">
                        <a:spcBef>
                          <a:spcPct val="20000"/>
                        </a:spcBef>
                        <a:defRPr kumimoji="1" sz="5800">
                          <a:solidFill>
                            <a:schemeClr val="tx1"/>
                          </a:solidFill>
                          <a:latin typeface="Arial" pitchFamily="34" charset="0"/>
                          <a:ea typeface="新細明體" pitchFamily="18" charset="-120"/>
                        </a:defRPr>
                      </a:lvl1pPr>
                      <a:lvl2pPr defTabSz="912813">
                        <a:spcBef>
                          <a:spcPct val="20000"/>
                        </a:spcBef>
                        <a:defRPr kumimoji="1" sz="5000">
                          <a:solidFill>
                            <a:schemeClr val="tx1"/>
                          </a:solidFill>
                          <a:latin typeface="Arial" pitchFamily="34" charset="0"/>
                          <a:ea typeface="新細明體" pitchFamily="18" charset="-120"/>
                        </a:defRPr>
                      </a:lvl2pPr>
                      <a:lvl3pPr defTabSz="912813">
                        <a:spcBef>
                          <a:spcPct val="20000"/>
                        </a:spcBef>
                        <a:defRPr kumimoji="1" sz="4400">
                          <a:solidFill>
                            <a:schemeClr val="tx1"/>
                          </a:solidFill>
                          <a:latin typeface="Arial" pitchFamily="34" charset="0"/>
                          <a:ea typeface="新細明體" pitchFamily="18" charset="-120"/>
                        </a:defRPr>
                      </a:lvl3pPr>
                      <a:lvl4pPr defTabSz="912813">
                        <a:spcBef>
                          <a:spcPct val="20000"/>
                        </a:spcBef>
                        <a:defRPr kumimoji="1" sz="3600">
                          <a:solidFill>
                            <a:schemeClr val="tx1"/>
                          </a:solidFill>
                          <a:latin typeface="Arial" pitchFamily="34" charset="0"/>
                          <a:ea typeface="新細明體" pitchFamily="18" charset="-120"/>
                        </a:defRPr>
                      </a:lvl4pPr>
                      <a:lvl5pPr defTabSz="912813">
                        <a:spcBef>
                          <a:spcPct val="20000"/>
                        </a:spcBef>
                        <a:defRPr kumimoji="1" sz="3600">
                          <a:solidFill>
                            <a:schemeClr val="tx1"/>
                          </a:solidFill>
                          <a:latin typeface="Arial" pitchFamily="34" charset="0"/>
                          <a:ea typeface="新細明體" pitchFamily="18" charset="-120"/>
                        </a:defRPr>
                      </a:lvl5pPr>
                      <a:lvl6pPr marL="2282825" indent="3175" defTabSz="912813" eaLnBrk="0" fontAlgn="base" hangingPunct="0">
                        <a:spcBef>
                          <a:spcPct val="20000"/>
                        </a:spcBef>
                        <a:spcAft>
                          <a:spcPct val="0"/>
                        </a:spcAft>
                        <a:defRPr kumimoji="1" sz="3600">
                          <a:solidFill>
                            <a:schemeClr val="tx1"/>
                          </a:solidFill>
                          <a:latin typeface="Arial" pitchFamily="34" charset="0"/>
                          <a:ea typeface="新細明體" pitchFamily="18" charset="-120"/>
                        </a:defRPr>
                      </a:lvl6pPr>
                      <a:lvl7pPr marL="2740025" indent="3175" defTabSz="912813" eaLnBrk="0" fontAlgn="base" hangingPunct="0">
                        <a:spcBef>
                          <a:spcPct val="20000"/>
                        </a:spcBef>
                        <a:spcAft>
                          <a:spcPct val="0"/>
                        </a:spcAft>
                        <a:defRPr kumimoji="1" sz="3600">
                          <a:solidFill>
                            <a:schemeClr val="tx1"/>
                          </a:solidFill>
                          <a:latin typeface="Arial" pitchFamily="34" charset="0"/>
                          <a:ea typeface="新細明體" pitchFamily="18" charset="-120"/>
                        </a:defRPr>
                      </a:lvl7pPr>
                      <a:lvl8pPr marL="3197225" indent="3175" defTabSz="912813" eaLnBrk="0" fontAlgn="base" hangingPunct="0">
                        <a:spcBef>
                          <a:spcPct val="20000"/>
                        </a:spcBef>
                        <a:spcAft>
                          <a:spcPct val="0"/>
                        </a:spcAft>
                        <a:defRPr kumimoji="1" sz="3600">
                          <a:solidFill>
                            <a:schemeClr val="tx1"/>
                          </a:solidFill>
                          <a:latin typeface="Arial" pitchFamily="34" charset="0"/>
                          <a:ea typeface="新細明體" pitchFamily="18" charset="-120"/>
                        </a:defRPr>
                      </a:lvl8pPr>
                      <a:lvl9pPr marL="3654425" indent="3175" defTabSz="912813" eaLnBrk="0" fontAlgn="base" hangingPunct="0">
                        <a:spcBef>
                          <a:spcPct val="20000"/>
                        </a:spcBef>
                        <a:spcAft>
                          <a:spcPct val="0"/>
                        </a:spcAft>
                        <a:defRPr kumimoji="1" sz="3600">
                          <a:solidFill>
                            <a:schemeClr val="tx1"/>
                          </a:solidFill>
                          <a:latin typeface="Arial" pitchFamily="34" charset="0"/>
                          <a:ea typeface="新細明體" pitchFamily="18" charset="-120"/>
                        </a:defRPr>
                      </a:lvl9pPr>
                    </a:lstStyle>
                    <a:p>
                      <a:pPr marL="0" marR="0" lvl="0" indent="0" algn="ctr" defTabSz="912813" rtl="0" eaLnBrk="1" fontAlgn="base" latinLnBrk="0" hangingPunct="1">
                        <a:lnSpc>
                          <a:spcPct val="100000"/>
                        </a:lnSpc>
                        <a:spcBef>
                          <a:spcPct val="0"/>
                        </a:spcBef>
                        <a:spcAft>
                          <a:spcPct val="0"/>
                        </a:spcAft>
                        <a:buClrTx/>
                        <a:buSzTx/>
                        <a:buFontTx/>
                        <a:buNone/>
                        <a:tabLst/>
                      </a:pPr>
                      <a:r>
                        <a:rPr kumimoji="0" lang="en-US" altLang="zh-TW" sz="2400" b="1" i="0" u="none" strike="noStrike" cap="none" normalizeH="0" baseline="0" smtClean="0">
                          <a:ln>
                            <a:noFill/>
                          </a:ln>
                          <a:solidFill>
                            <a:srgbClr val="000000"/>
                          </a:solidFill>
                          <a:effectLst/>
                          <a:latin typeface="微軟正黑體" pitchFamily="34" charset="-120"/>
                          <a:ea typeface="微軟正黑體" pitchFamily="34" charset="-120"/>
                          <a:cs typeface="Times New Roman" pitchFamily="18" charset="0"/>
                        </a:rPr>
                        <a:t>○</a:t>
                      </a:r>
                      <a:endParaRPr kumimoji="0" lang="zh-TW" altLang="zh-TW" sz="2400" b="1" i="0" u="none" strike="noStrike" cap="none" normalizeH="0" baseline="0" smtClean="0">
                        <a:ln>
                          <a:noFill/>
                        </a:ln>
                        <a:solidFill>
                          <a:srgbClr val="000000"/>
                        </a:solidFill>
                        <a:effectLst/>
                        <a:latin typeface="微軟正黑體" pitchFamily="34" charset="-120"/>
                        <a:ea typeface="微軟正黑體" pitchFamily="34" charset="-120"/>
                        <a:cs typeface="Times New Roman" pitchFamily="18" charset="0"/>
                      </a:endParaRPr>
                    </a:p>
                  </a:txBody>
                  <a:tcPr marL="35564" marR="35564" marT="0" marB="0" anchor="ctr"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ECEEF"/>
                    </a:solidFill>
                  </a:tcPr>
                </a:tc>
                <a:tc vMerge="1">
                  <a:txBody>
                    <a:bodyPr/>
                    <a:lstStyle/>
                    <a:p>
                      <a:endParaRPr lang="zh-TW" altLang="en-US"/>
                    </a:p>
                  </a:txBody>
                  <a:tcPr/>
                </a:tc>
                <a:tc>
                  <a:txBody>
                    <a:bodyPr/>
                    <a:lstStyle>
                      <a:lvl1pPr defTabSz="912813">
                        <a:spcBef>
                          <a:spcPct val="20000"/>
                        </a:spcBef>
                        <a:defRPr kumimoji="1" sz="5800">
                          <a:solidFill>
                            <a:schemeClr val="tx1"/>
                          </a:solidFill>
                          <a:latin typeface="Arial" pitchFamily="34" charset="0"/>
                          <a:ea typeface="新細明體" pitchFamily="18" charset="-120"/>
                        </a:defRPr>
                      </a:lvl1pPr>
                      <a:lvl2pPr defTabSz="912813">
                        <a:spcBef>
                          <a:spcPct val="20000"/>
                        </a:spcBef>
                        <a:defRPr kumimoji="1" sz="5000">
                          <a:solidFill>
                            <a:schemeClr val="tx1"/>
                          </a:solidFill>
                          <a:latin typeface="Arial" pitchFamily="34" charset="0"/>
                          <a:ea typeface="新細明體" pitchFamily="18" charset="-120"/>
                        </a:defRPr>
                      </a:lvl2pPr>
                      <a:lvl3pPr defTabSz="912813">
                        <a:spcBef>
                          <a:spcPct val="20000"/>
                        </a:spcBef>
                        <a:defRPr kumimoji="1" sz="4400">
                          <a:solidFill>
                            <a:schemeClr val="tx1"/>
                          </a:solidFill>
                          <a:latin typeface="Arial" pitchFamily="34" charset="0"/>
                          <a:ea typeface="新細明體" pitchFamily="18" charset="-120"/>
                        </a:defRPr>
                      </a:lvl3pPr>
                      <a:lvl4pPr defTabSz="912813">
                        <a:spcBef>
                          <a:spcPct val="20000"/>
                        </a:spcBef>
                        <a:defRPr kumimoji="1" sz="3600">
                          <a:solidFill>
                            <a:schemeClr val="tx1"/>
                          </a:solidFill>
                          <a:latin typeface="Arial" pitchFamily="34" charset="0"/>
                          <a:ea typeface="新細明體" pitchFamily="18" charset="-120"/>
                        </a:defRPr>
                      </a:lvl4pPr>
                      <a:lvl5pPr defTabSz="912813">
                        <a:spcBef>
                          <a:spcPct val="20000"/>
                        </a:spcBef>
                        <a:defRPr kumimoji="1" sz="3600">
                          <a:solidFill>
                            <a:schemeClr val="tx1"/>
                          </a:solidFill>
                          <a:latin typeface="Arial" pitchFamily="34" charset="0"/>
                          <a:ea typeface="新細明體" pitchFamily="18" charset="-120"/>
                        </a:defRPr>
                      </a:lvl5pPr>
                      <a:lvl6pPr marL="2282825" indent="3175" defTabSz="912813" eaLnBrk="0" fontAlgn="base" hangingPunct="0">
                        <a:spcBef>
                          <a:spcPct val="20000"/>
                        </a:spcBef>
                        <a:spcAft>
                          <a:spcPct val="0"/>
                        </a:spcAft>
                        <a:defRPr kumimoji="1" sz="3600">
                          <a:solidFill>
                            <a:schemeClr val="tx1"/>
                          </a:solidFill>
                          <a:latin typeface="Arial" pitchFamily="34" charset="0"/>
                          <a:ea typeface="新細明體" pitchFamily="18" charset="-120"/>
                        </a:defRPr>
                      </a:lvl6pPr>
                      <a:lvl7pPr marL="2740025" indent="3175" defTabSz="912813" eaLnBrk="0" fontAlgn="base" hangingPunct="0">
                        <a:spcBef>
                          <a:spcPct val="20000"/>
                        </a:spcBef>
                        <a:spcAft>
                          <a:spcPct val="0"/>
                        </a:spcAft>
                        <a:defRPr kumimoji="1" sz="3600">
                          <a:solidFill>
                            <a:schemeClr val="tx1"/>
                          </a:solidFill>
                          <a:latin typeface="Arial" pitchFamily="34" charset="0"/>
                          <a:ea typeface="新細明體" pitchFamily="18" charset="-120"/>
                        </a:defRPr>
                      </a:lvl7pPr>
                      <a:lvl8pPr marL="3197225" indent="3175" defTabSz="912813" eaLnBrk="0" fontAlgn="base" hangingPunct="0">
                        <a:spcBef>
                          <a:spcPct val="20000"/>
                        </a:spcBef>
                        <a:spcAft>
                          <a:spcPct val="0"/>
                        </a:spcAft>
                        <a:defRPr kumimoji="1" sz="3600">
                          <a:solidFill>
                            <a:schemeClr val="tx1"/>
                          </a:solidFill>
                          <a:latin typeface="Arial" pitchFamily="34" charset="0"/>
                          <a:ea typeface="新細明體" pitchFamily="18" charset="-120"/>
                        </a:defRPr>
                      </a:lvl8pPr>
                      <a:lvl9pPr marL="3654425" indent="3175" defTabSz="912813" eaLnBrk="0" fontAlgn="base" hangingPunct="0">
                        <a:spcBef>
                          <a:spcPct val="20000"/>
                        </a:spcBef>
                        <a:spcAft>
                          <a:spcPct val="0"/>
                        </a:spcAft>
                        <a:defRPr kumimoji="1" sz="3600">
                          <a:solidFill>
                            <a:schemeClr val="tx1"/>
                          </a:solidFill>
                          <a:latin typeface="Arial" pitchFamily="34" charset="0"/>
                          <a:ea typeface="新細明體" pitchFamily="18" charset="-120"/>
                        </a:defRPr>
                      </a:lvl9pPr>
                    </a:lstStyle>
                    <a:p>
                      <a:pPr marL="0" marR="0" lvl="0" indent="0" algn="ctr" defTabSz="912813" rtl="0" eaLnBrk="1" fontAlgn="base" latinLnBrk="0" hangingPunct="1">
                        <a:lnSpc>
                          <a:spcPct val="100000"/>
                        </a:lnSpc>
                        <a:spcBef>
                          <a:spcPct val="0"/>
                        </a:spcBef>
                        <a:spcAft>
                          <a:spcPct val="0"/>
                        </a:spcAft>
                        <a:buClrTx/>
                        <a:buSzTx/>
                        <a:buFontTx/>
                        <a:buNone/>
                        <a:tabLst/>
                      </a:pPr>
                      <a:r>
                        <a:rPr kumimoji="0" lang="en-US" altLang="zh-TW" sz="2400" b="1" i="0" u="none" strike="noStrike" cap="none" normalizeH="0" baseline="0" dirty="0" smtClean="0">
                          <a:ln>
                            <a:noFill/>
                          </a:ln>
                          <a:solidFill>
                            <a:srgbClr val="FF0000"/>
                          </a:solidFill>
                          <a:effectLst/>
                          <a:latin typeface="微軟正黑體" pitchFamily="34" charset="-120"/>
                          <a:ea typeface="微軟正黑體" pitchFamily="34" charset="-120"/>
                          <a:cs typeface="Times New Roman" pitchFamily="18" charset="0"/>
                        </a:rPr>
                        <a:t>●*</a:t>
                      </a:r>
                      <a:endParaRPr kumimoji="0" lang="zh-TW" altLang="zh-TW" sz="2400" b="1" i="0" u="none" strike="noStrike" cap="none" normalizeH="0" baseline="0" dirty="0" smtClean="0">
                        <a:ln>
                          <a:noFill/>
                        </a:ln>
                        <a:solidFill>
                          <a:srgbClr val="000000"/>
                        </a:solidFill>
                        <a:effectLst/>
                        <a:latin typeface="微軟正黑體" pitchFamily="34" charset="-120"/>
                        <a:ea typeface="微軟正黑體" pitchFamily="34" charset="-120"/>
                        <a:cs typeface="Times New Roman" pitchFamily="18" charset="0"/>
                      </a:endParaRPr>
                    </a:p>
                  </a:txBody>
                  <a:tcPr marL="35564" marR="35564" marT="0" marB="0" anchor="ctr"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ECEEF"/>
                    </a:solidFill>
                  </a:tcPr>
                </a:tc>
                <a:tc>
                  <a:txBody>
                    <a:bodyPr/>
                    <a:lstStyle>
                      <a:lvl1pPr defTabSz="912813">
                        <a:spcBef>
                          <a:spcPct val="20000"/>
                        </a:spcBef>
                        <a:defRPr kumimoji="1" sz="5800">
                          <a:solidFill>
                            <a:schemeClr val="tx1"/>
                          </a:solidFill>
                          <a:latin typeface="Arial" pitchFamily="34" charset="0"/>
                          <a:ea typeface="新細明體" pitchFamily="18" charset="-120"/>
                        </a:defRPr>
                      </a:lvl1pPr>
                      <a:lvl2pPr defTabSz="912813">
                        <a:spcBef>
                          <a:spcPct val="20000"/>
                        </a:spcBef>
                        <a:defRPr kumimoji="1" sz="5000">
                          <a:solidFill>
                            <a:schemeClr val="tx1"/>
                          </a:solidFill>
                          <a:latin typeface="Arial" pitchFamily="34" charset="0"/>
                          <a:ea typeface="新細明體" pitchFamily="18" charset="-120"/>
                        </a:defRPr>
                      </a:lvl2pPr>
                      <a:lvl3pPr defTabSz="912813">
                        <a:spcBef>
                          <a:spcPct val="20000"/>
                        </a:spcBef>
                        <a:defRPr kumimoji="1" sz="4400">
                          <a:solidFill>
                            <a:schemeClr val="tx1"/>
                          </a:solidFill>
                          <a:latin typeface="Arial" pitchFamily="34" charset="0"/>
                          <a:ea typeface="新細明體" pitchFamily="18" charset="-120"/>
                        </a:defRPr>
                      </a:lvl3pPr>
                      <a:lvl4pPr defTabSz="912813">
                        <a:spcBef>
                          <a:spcPct val="20000"/>
                        </a:spcBef>
                        <a:defRPr kumimoji="1" sz="3600">
                          <a:solidFill>
                            <a:schemeClr val="tx1"/>
                          </a:solidFill>
                          <a:latin typeface="Arial" pitchFamily="34" charset="0"/>
                          <a:ea typeface="新細明體" pitchFamily="18" charset="-120"/>
                        </a:defRPr>
                      </a:lvl4pPr>
                      <a:lvl5pPr defTabSz="912813">
                        <a:spcBef>
                          <a:spcPct val="20000"/>
                        </a:spcBef>
                        <a:defRPr kumimoji="1" sz="3600">
                          <a:solidFill>
                            <a:schemeClr val="tx1"/>
                          </a:solidFill>
                          <a:latin typeface="Arial" pitchFamily="34" charset="0"/>
                          <a:ea typeface="新細明體" pitchFamily="18" charset="-120"/>
                        </a:defRPr>
                      </a:lvl5pPr>
                      <a:lvl6pPr marL="2282825" indent="3175" defTabSz="912813" eaLnBrk="0" fontAlgn="base" hangingPunct="0">
                        <a:spcBef>
                          <a:spcPct val="20000"/>
                        </a:spcBef>
                        <a:spcAft>
                          <a:spcPct val="0"/>
                        </a:spcAft>
                        <a:defRPr kumimoji="1" sz="3600">
                          <a:solidFill>
                            <a:schemeClr val="tx1"/>
                          </a:solidFill>
                          <a:latin typeface="Arial" pitchFamily="34" charset="0"/>
                          <a:ea typeface="新細明體" pitchFamily="18" charset="-120"/>
                        </a:defRPr>
                      </a:lvl6pPr>
                      <a:lvl7pPr marL="2740025" indent="3175" defTabSz="912813" eaLnBrk="0" fontAlgn="base" hangingPunct="0">
                        <a:spcBef>
                          <a:spcPct val="20000"/>
                        </a:spcBef>
                        <a:spcAft>
                          <a:spcPct val="0"/>
                        </a:spcAft>
                        <a:defRPr kumimoji="1" sz="3600">
                          <a:solidFill>
                            <a:schemeClr val="tx1"/>
                          </a:solidFill>
                          <a:latin typeface="Arial" pitchFamily="34" charset="0"/>
                          <a:ea typeface="新細明體" pitchFamily="18" charset="-120"/>
                        </a:defRPr>
                      </a:lvl7pPr>
                      <a:lvl8pPr marL="3197225" indent="3175" defTabSz="912813" eaLnBrk="0" fontAlgn="base" hangingPunct="0">
                        <a:spcBef>
                          <a:spcPct val="20000"/>
                        </a:spcBef>
                        <a:spcAft>
                          <a:spcPct val="0"/>
                        </a:spcAft>
                        <a:defRPr kumimoji="1" sz="3600">
                          <a:solidFill>
                            <a:schemeClr val="tx1"/>
                          </a:solidFill>
                          <a:latin typeface="Arial" pitchFamily="34" charset="0"/>
                          <a:ea typeface="新細明體" pitchFamily="18" charset="-120"/>
                        </a:defRPr>
                      </a:lvl8pPr>
                      <a:lvl9pPr marL="3654425" indent="3175" defTabSz="912813" eaLnBrk="0" fontAlgn="base" hangingPunct="0">
                        <a:spcBef>
                          <a:spcPct val="20000"/>
                        </a:spcBef>
                        <a:spcAft>
                          <a:spcPct val="0"/>
                        </a:spcAft>
                        <a:defRPr kumimoji="1" sz="3600">
                          <a:solidFill>
                            <a:schemeClr val="tx1"/>
                          </a:solidFill>
                          <a:latin typeface="Arial" pitchFamily="34" charset="0"/>
                          <a:ea typeface="新細明體" pitchFamily="18" charset="-120"/>
                        </a:defRPr>
                      </a:lvl9pPr>
                    </a:lstStyle>
                    <a:p>
                      <a:pPr marL="0" marR="0" lvl="0" indent="0" algn="ctr" defTabSz="912813" rtl="0" eaLnBrk="1" fontAlgn="base" latinLnBrk="0" hangingPunct="1">
                        <a:lnSpc>
                          <a:spcPct val="100000"/>
                        </a:lnSpc>
                        <a:spcBef>
                          <a:spcPct val="0"/>
                        </a:spcBef>
                        <a:spcAft>
                          <a:spcPct val="0"/>
                        </a:spcAft>
                        <a:buClrTx/>
                        <a:buSzTx/>
                        <a:buFontTx/>
                        <a:buNone/>
                        <a:tabLst/>
                      </a:pPr>
                      <a:r>
                        <a:rPr kumimoji="0" lang="en-US" altLang="zh-TW" sz="2400" b="1" i="0" u="none" strike="noStrike" cap="none" normalizeH="0" baseline="0" dirty="0" smtClean="0">
                          <a:ln>
                            <a:noFill/>
                          </a:ln>
                          <a:solidFill>
                            <a:srgbClr val="000000"/>
                          </a:solidFill>
                          <a:effectLst/>
                          <a:latin typeface="微軟正黑體" pitchFamily="34" charset="-120"/>
                          <a:ea typeface="微軟正黑體" pitchFamily="34" charset="-120"/>
                          <a:cs typeface="Times New Roman" pitchFamily="18" charset="0"/>
                        </a:rPr>
                        <a:t>●</a:t>
                      </a:r>
                      <a:endParaRPr kumimoji="0" lang="zh-TW" altLang="zh-TW" sz="2400" b="1" i="0" u="none" strike="noStrike" cap="none" normalizeH="0" baseline="0" dirty="0" smtClean="0">
                        <a:ln>
                          <a:noFill/>
                        </a:ln>
                        <a:solidFill>
                          <a:srgbClr val="000000"/>
                        </a:solidFill>
                        <a:effectLst/>
                        <a:latin typeface="微軟正黑體" pitchFamily="34" charset="-120"/>
                        <a:ea typeface="微軟正黑體" pitchFamily="34" charset="-120"/>
                        <a:cs typeface="Times New Roman" pitchFamily="18" charset="0"/>
                      </a:endParaRPr>
                    </a:p>
                  </a:txBody>
                  <a:tcPr marL="35564" marR="35564" marT="0" marB="0" anchor="ctr"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ECEEF"/>
                    </a:solidFill>
                  </a:tcPr>
                </a:tc>
                <a:tc vMerge="1">
                  <a:txBody>
                    <a:bodyPr/>
                    <a:lstStyle/>
                    <a:p>
                      <a:endParaRPr lang="zh-TW" altLang="en-US"/>
                    </a:p>
                  </a:txBody>
                  <a:tcPr/>
                </a:tc>
                <a:tc vMerge="1">
                  <a:txBody>
                    <a:bodyPr/>
                    <a:lstStyle/>
                    <a:p>
                      <a:endParaRPr lang="zh-TW" altLang="en-US"/>
                    </a:p>
                  </a:txBody>
                  <a:tcPr/>
                </a:tc>
                <a:tc vMerge="1">
                  <a:txBody>
                    <a:bodyPr/>
                    <a:lstStyle/>
                    <a:p>
                      <a:endParaRPr lang="zh-TW" altLang="en-US"/>
                    </a:p>
                  </a:txBody>
                  <a:tcPr/>
                </a:tc>
              </a:tr>
              <a:tr h="200500">
                <a:tc vMerge="1">
                  <a:txBody>
                    <a:bodyPr/>
                    <a:lstStyle/>
                    <a:p>
                      <a:endParaRPr lang="zh-TW" altLang="en-US"/>
                    </a:p>
                  </a:txBody>
                  <a:tcPr/>
                </a:tc>
                <a:tc vMerge="1">
                  <a:txBody>
                    <a:bodyPr/>
                    <a:lstStyle/>
                    <a:p>
                      <a:endParaRPr lang="zh-TW" altLang="en-US"/>
                    </a:p>
                  </a:txBody>
                  <a:tcPr/>
                </a:tc>
                <a:tc>
                  <a:txBody>
                    <a:bodyPr/>
                    <a:lstStyle>
                      <a:lvl1pPr defTabSz="912813">
                        <a:spcBef>
                          <a:spcPct val="20000"/>
                        </a:spcBef>
                        <a:defRPr kumimoji="1" sz="5800">
                          <a:solidFill>
                            <a:schemeClr val="tx1"/>
                          </a:solidFill>
                          <a:latin typeface="Arial" pitchFamily="34" charset="0"/>
                          <a:ea typeface="新細明體" pitchFamily="18" charset="-120"/>
                        </a:defRPr>
                      </a:lvl1pPr>
                      <a:lvl2pPr defTabSz="912813">
                        <a:spcBef>
                          <a:spcPct val="20000"/>
                        </a:spcBef>
                        <a:defRPr kumimoji="1" sz="5000">
                          <a:solidFill>
                            <a:schemeClr val="tx1"/>
                          </a:solidFill>
                          <a:latin typeface="Arial" pitchFamily="34" charset="0"/>
                          <a:ea typeface="新細明體" pitchFamily="18" charset="-120"/>
                        </a:defRPr>
                      </a:lvl2pPr>
                      <a:lvl3pPr defTabSz="912813">
                        <a:spcBef>
                          <a:spcPct val="20000"/>
                        </a:spcBef>
                        <a:defRPr kumimoji="1" sz="4400">
                          <a:solidFill>
                            <a:schemeClr val="tx1"/>
                          </a:solidFill>
                          <a:latin typeface="Arial" pitchFamily="34" charset="0"/>
                          <a:ea typeface="新細明體" pitchFamily="18" charset="-120"/>
                        </a:defRPr>
                      </a:lvl3pPr>
                      <a:lvl4pPr defTabSz="912813">
                        <a:spcBef>
                          <a:spcPct val="20000"/>
                        </a:spcBef>
                        <a:defRPr kumimoji="1" sz="3600">
                          <a:solidFill>
                            <a:schemeClr val="tx1"/>
                          </a:solidFill>
                          <a:latin typeface="Arial" pitchFamily="34" charset="0"/>
                          <a:ea typeface="新細明體" pitchFamily="18" charset="-120"/>
                        </a:defRPr>
                      </a:lvl4pPr>
                      <a:lvl5pPr defTabSz="912813">
                        <a:spcBef>
                          <a:spcPct val="20000"/>
                        </a:spcBef>
                        <a:defRPr kumimoji="1" sz="3600">
                          <a:solidFill>
                            <a:schemeClr val="tx1"/>
                          </a:solidFill>
                          <a:latin typeface="Arial" pitchFamily="34" charset="0"/>
                          <a:ea typeface="新細明體" pitchFamily="18" charset="-120"/>
                        </a:defRPr>
                      </a:lvl5pPr>
                      <a:lvl6pPr marL="2282825" indent="3175" defTabSz="912813" eaLnBrk="0" fontAlgn="base" hangingPunct="0">
                        <a:spcBef>
                          <a:spcPct val="20000"/>
                        </a:spcBef>
                        <a:spcAft>
                          <a:spcPct val="0"/>
                        </a:spcAft>
                        <a:defRPr kumimoji="1" sz="3600">
                          <a:solidFill>
                            <a:schemeClr val="tx1"/>
                          </a:solidFill>
                          <a:latin typeface="Arial" pitchFamily="34" charset="0"/>
                          <a:ea typeface="新細明體" pitchFamily="18" charset="-120"/>
                        </a:defRPr>
                      </a:lvl6pPr>
                      <a:lvl7pPr marL="2740025" indent="3175" defTabSz="912813" eaLnBrk="0" fontAlgn="base" hangingPunct="0">
                        <a:spcBef>
                          <a:spcPct val="20000"/>
                        </a:spcBef>
                        <a:spcAft>
                          <a:spcPct val="0"/>
                        </a:spcAft>
                        <a:defRPr kumimoji="1" sz="3600">
                          <a:solidFill>
                            <a:schemeClr val="tx1"/>
                          </a:solidFill>
                          <a:latin typeface="Arial" pitchFamily="34" charset="0"/>
                          <a:ea typeface="新細明體" pitchFamily="18" charset="-120"/>
                        </a:defRPr>
                      </a:lvl7pPr>
                      <a:lvl8pPr marL="3197225" indent="3175" defTabSz="912813" eaLnBrk="0" fontAlgn="base" hangingPunct="0">
                        <a:spcBef>
                          <a:spcPct val="20000"/>
                        </a:spcBef>
                        <a:spcAft>
                          <a:spcPct val="0"/>
                        </a:spcAft>
                        <a:defRPr kumimoji="1" sz="3600">
                          <a:solidFill>
                            <a:schemeClr val="tx1"/>
                          </a:solidFill>
                          <a:latin typeface="Arial" pitchFamily="34" charset="0"/>
                          <a:ea typeface="新細明體" pitchFamily="18" charset="-120"/>
                        </a:defRPr>
                      </a:lvl8pPr>
                      <a:lvl9pPr marL="3654425" indent="3175" defTabSz="912813" eaLnBrk="0" fontAlgn="base" hangingPunct="0">
                        <a:spcBef>
                          <a:spcPct val="20000"/>
                        </a:spcBef>
                        <a:spcAft>
                          <a:spcPct val="0"/>
                        </a:spcAft>
                        <a:defRPr kumimoji="1" sz="3600">
                          <a:solidFill>
                            <a:schemeClr val="tx1"/>
                          </a:solidFill>
                          <a:latin typeface="Arial" pitchFamily="34" charset="0"/>
                          <a:ea typeface="新細明體" pitchFamily="18" charset="-120"/>
                        </a:defRPr>
                      </a:lvl9pPr>
                    </a:lstStyle>
                    <a:p>
                      <a:pPr marL="0" marR="0" lvl="0" indent="0" algn="l" defTabSz="912813" rtl="0" eaLnBrk="1" fontAlgn="base" latinLnBrk="0" hangingPunct="1">
                        <a:lnSpc>
                          <a:spcPct val="100000"/>
                        </a:lnSpc>
                        <a:spcBef>
                          <a:spcPct val="0"/>
                        </a:spcBef>
                        <a:spcAft>
                          <a:spcPct val="0"/>
                        </a:spcAft>
                        <a:buClrTx/>
                        <a:buSzTx/>
                        <a:buFontTx/>
                        <a:buNone/>
                        <a:tabLst/>
                      </a:pPr>
                      <a:r>
                        <a:rPr kumimoji="0" lang="zh-TW" altLang="en-US" sz="2400" b="1" i="0" u="none" strike="noStrike" cap="none" normalizeH="0" baseline="0" smtClean="0">
                          <a:ln>
                            <a:noFill/>
                          </a:ln>
                          <a:solidFill>
                            <a:srgbClr val="000000"/>
                          </a:solidFill>
                          <a:effectLst/>
                          <a:latin typeface="微軟正黑體" pitchFamily="34" charset="-120"/>
                          <a:ea typeface="微軟正黑體" pitchFamily="34" charset="-120"/>
                          <a:cs typeface="Times New Roman" pitchFamily="18" charset="0"/>
                        </a:rPr>
                        <a:t>山屋</a:t>
                      </a:r>
                      <a:endParaRPr kumimoji="0" lang="zh-TW" altLang="zh-TW" sz="2400" b="1" i="0" u="none" strike="noStrike" cap="none" normalizeH="0" baseline="0" smtClean="0">
                        <a:ln>
                          <a:noFill/>
                        </a:ln>
                        <a:solidFill>
                          <a:srgbClr val="000000"/>
                        </a:solidFill>
                        <a:effectLst/>
                        <a:latin typeface="微軟正黑體" pitchFamily="34" charset="-120"/>
                        <a:ea typeface="微軟正黑體" pitchFamily="34" charset="-120"/>
                        <a:cs typeface="Times New Roman" pitchFamily="18" charset="0"/>
                      </a:endParaRPr>
                    </a:p>
                  </a:txBody>
                  <a:tcPr marL="35564" marR="35564" marT="0" marB="0" anchor="ctr"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ECEEF"/>
                    </a:solidFill>
                  </a:tcPr>
                </a:tc>
                <a:tc>
                  <a:txBody>
                    <a:bodyPr/>
                    <a:lstStyle>
                      <a:lvl1pPr defTabSz="912813">
                        <a:spcBef>
                          <a:spcPct val="20000"/>
                        </a:spcBef>
                        <a:defRPr kumimoji="1" sz="5800">
                          <a:solidFill>
                            <a:schemeClr val="tx1"/>
                          </a:solidFill>
                          <a:latin typeface="Arial" pitchFamily="34" charset="0"/>
                          <a:ea typeface="新細明體" pitchFamily="18" charset="-120"/>
                        </a:defRPr>
                      </a:lvl1pPr>
                      <a:lvl2pPr defTabSz="912813">
                        <a:spcBef>
                          <a:spcPct val="20000"/>
                        </a:spcBef>
                        <a:defRPr kumimoji="1" sz="5000">
                          <a:solidFill>
                            <a:schemeClr val="tx1"/>
                          </a:solidFill>
                          <a:latin typeface="Arial" pitchFamily="34" charset="0"/>
                          <a:ea typeface="新細明體" pitchFamily="18" charset="-120"/>
                        </a:defRPr>
                      </a:lvl2pPr>
                      <a:lvl3pPr defTabSz="912813">
                        <a:spcBef>
                          <a:spcPct val="20000"/>
                        </a:spcBef>
                        <a:defRPr kumimoji="1" sz="4400">
                          <a:solidFill>
                            <a:schemeClr val="tx1"/>
                          </a:solidFill>
                          <a:latin typeface="Arial" pitchFamily="34" charset="0"/>
                          <a:ea typeface="新細明體" pitchFamily="18" charset="-120"/>
                        </a:defRPr>
                      </a:lvl3pPr>
                      <a:lvl4pPr defTabSz="912813">
                        <a:spcBef>
                          <a:spcPct val="20000"/>
                        </a:spcBef>
                        <a:defRPr kumimoji="1" sz="3600">
                          <a:solidFill>
                            <a:schemeClr val="tx1"/>
                          </a:solidFill>
                          <a:latin typeface="Arial" pitchFamily="34" charset="0"/>
                          <a:ea typeface="新細明體" pitchFamily="18" charset="-120"/>
                        </a:defRPr>
                      </a:lvl4pPr>
                      <a:lvl5pPr defTabSz="912813">
                        <a:spcBef>
                          <a:spcPct val="20000"/>
                        </a:spcBef>
                        <a:defRPr kumimoji="1" sz="3600">
                          <a:solidFill>
                            <a:schemeClr val="tx1"/>
                          </a:solidFill>
                          <a:latin typeface="Arial" pitchFamily="34" charset="0"/>
                          <a:ea typeface="新細明體" pitchFamily="18" charset="-120"/>
                        </a:defRPr>
                      </a:lvl5pPr>
                      <a:lvl6pPr marL="2282825" indent="3175" defTabSz="912813" eaLnBrk="0" fontAlgn="base" hangingPunct="0">
                        <a:spcBef>
                          <a:spcPct val="20000"/>
                        </a:spcBef>
                        <a:spcAft>
                          <a:spcPct val="0"/>
                        </a:spcAft>
                        <a:defRPr kumimoji="1" sz="3600">
                          <a:solidFill>
                            <a:schemeClr val="tx1"/>
                          </a:solidFill>
                          <a:latin typeface="Arial" pitchFamily="34" charset="0"/>
                          <a:ea typeface="新細明體" pitchFamily="18" charset="-120"/>
                        </a:defRPr>
                      </a:lvl6pPr>
                      <a:lvl7pPr marL="2740025" indent="3175" defTabSz="912813" eaLnBrk="0" fontAlgn="base" hangingPunct="0">
                        <a:spcBef>
                          <a:spcPct val="20000"/>
                        </a:spcBef>
                        <a:spcAft>
                          <a:spcPct val="0"/>
                        </a:spcAft>
                        <a:defRPr kumimoji="1" sz="3600">
                          <a:solidFill>
                            <a:schemeClr val="tx1"/>
                          </a:solidFill>
                          <a:latin typeface="Arial" pitchFamily="34" charset="0"/>
                          <a:ea typeface="新細明體" pitchFamily="18" charset="-120"/>
                        </a:defRPr>
                      </a:lvl7pPr>
                      <a:lvl8pPr marL="3197225" indent="3175" defTabSz="912813" eaLnBrk="0" fontAlgn="base" hangingPunct="0">
                        <a:spcBef>
                          <a:spcPct val="20000"/>
                        </a:spcBef>
                        <a:spcAft>
                          <a:spcPct val="0"/>
                        </a:spcAft>
                        <a:defRPr kumimoji="1" sz="3600">
                          <a:solidFill>
                            <a:schemeClr val="tx1"/>
                          </a:solidFill>
                          <a:latin typeface="Arial" pitchFamily="34" charset="0"/>
                          <a:ea typeface="新細明體" pitchFamily="18" charset="-120"/>
                        </a:defRPr>
                      </a:lvl8pPr>
                      <a:lvl9pPr marL="3654425" indent="3175" defTabSz="912813" eaLnBrk="0" fontAlgn="base" hangingPunct="0">
                        <a:spcBef>
                          <a:spcPct val="20000"/>
                        </a:spcBef>
                        <a:spcAft>
                          <a:spcPct val="0"/>
                        </a:spcAft>
                        <a:defRPr kumimoji="1" sz="3600">
                          <a:solidFill>
                            <a:schemeClr val="tx1"/>
                          </a:solidFill>
                          <a:latin typeface="Arial" pitchFamily="34" charset="0"/>
                          <a:ea typeface="新細明體" pitchFamily="18" charset="-120"/>
                        </a:defRPr>
                      </a:lvl9pPr>
                    </a:lstStyle>
                    <a:p>
                      <a:pPr marL="0" marR="0" lvl="0" indent="0" algn="ctr" defTabSz="912813" rtl="0" eaLnBrk="1" fontAlgn="base" latinLnBrk="0" hangingPunct="1">
                        <a:lnSpc>
                          <a:spcPct val="100000"/>
                        </a:lnSpc>
                        <a:spcBef>
                          <a:spcPct val="0"/>
                        </a:spcBef>
                        <a:spcAft>
                          <a:spcPct val="0"/>
                        </a:spcAft>
                        <a:buClrTx/>
                        <a:buSzTx/>
                        <a:buFontTx/>
                        <a:buNone/>
                        <a:tabLst/>
                      </a:pPr>
                      <a:r>
                        <a:rPr kumimoji="0" lang="zh-TW" altLang="zh-TW" sz="2400" b="1" i="0" u="none" strike="noStrike" cap="none" normalizeH="0" baseline="0" smtClean="0">
                          <a:ln>
                            <a:noFill/>
                          </a:ln>
                          <a:solidFill>
                            <a:srgbClr val="000000"/>
                          </a:solidFill>
                          <a:effectLst/>
                          <a:latin typeface="Calibri" pitchFamily="34" charset="0"/>
                          <a:ea typeface="新細明體" pitchFamily="18" charset="-120"/>
                        </a:rPr>
                        <a:t>╳</a:t>
                      </a:r>
                      <a:endParaRPr kumimoji="0" lang="zh-TW" altLang="zh-TW" sz="2400" b="1" i="0" u="none" strike="noStrike" cap="none" normalizeH="0" baseline="0" smtClean="0">
                        <a:ln>
                          <a:noFill/>
                        </a:ln>
                        <a:solidFill>
                          <a:srgbClr val="000000"/>
                        </a:solidFill>
                        <a:effectLst/>
                        <a:latin typeface="Calibri" pitchFamily="34" charset="0"/>
                        <a:ea typeface="微軟正黑體" pitchFamily="34" charset="-120"/>
                        <a:cs typeface="Times New Roman" pitchFamily="18" charset="0"/>
                      </a:endParaRPr>
                    </a:p>
                  </a:txBody>
                  <a:tcPr marL="35564" marR="35564" marT="0" marB="0" anchor="ctr"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ECEEF"/>
                    </a:solidFill>
                  </a:tcPr>
                </a:tc>
                <a:tc>
                  <a:txBody>
                    <a:bodyPr/>
                    <a:lstStyle>
                      <a:lvl1pPr defTabSz="912813">
                        <a:spcBef>
                          <a:spcPct val="20000"/>
                        </a:spcBef>
                        <a:defRPr kumimoji="1" sz="5800">
                          <a:solidFill>
                            <a:schemeClr val="tx1"/>
                          </a:solidFill>
                          <a:latin typeface="Arial" pitchFamily="34" charset="0"/>
                          <a:ea typeface="新細明體" pitchFamily="18" charset="-120"/>
                        </a:defRPr>
                      </a:lvl1pPr>
                      <a:lvl2pPr defTabSz="912813">
                        <a:spcBef>
                          <a:spcPct val="20000"/>
                        </a:spcBef>
                        <a:defRPr kumimoji="1" sz="5000">
                          <a:solidFill>
                            <a:schemeClr val="tx1"/>
                          </a:solidFill>
                          <a:latin typeface="Arial" pitchFamily="34" charset="0"/>
                          <a:ea typeface="新細明體" pitchFamily="18" charset="-120"/>
                        </a:defRPr>
                      </a:lvl2pPr>
                      <a:lvl3pPr defTabSz="912813">
                        <a:spcBef>
                          <a:spcPct val="20000"/>
                        </a:spcBef>
                        <a:defRPr kumimoji="1" sz="4400">
                          <a:solidFill>
                            <a:schemeClr val="tx1"/>
                          </a:solidFill>
                          <a:latin typeface="Arial" pitchFamily="34" charset="0"/>
                          <a:ea typeface="新細明體" pitchFamily="18" charset="-120"/>
                        </a:defRPr>
                      </a:lvl3pPr>
                      <a:lvl4pPr defTabSz="912813">
                        <a:spcBef>
                          <a:spcPct val="20000"/>
                        </a:spcBef>
                        <a:defRPr kumimoji="1" sz="3600">
                          <a:solidFill>
                            <a:schemeClr val="tx1"/>
                          </a:solidFill>
                          <a:latin typeface="Arial" pitchFamily="34" charset="0"/>
                          <a:ea typeface="新細明體" pitchFamily="18" charset="-120"/>
                        </a:defRPr>
                      </a:lvl4pPr>
                      <a:lvl5pPr defTabSz="912813">
                        <a:spcBef>
                          <a:spcPct val="20000"/>
                        </a:spcBef>
                        <a:defRPr kumimoji="1" sz="3600">
                          <a:solidFill>
                            <a:schemeClr val="tx1"/>
                          </a:solidFill>
                          <a:latin typeface="Arial" pitchFamily="34" charset="0"/>
                          <a:ea typeface="新細明體" pitchFamily="18" charset="-120"/>
                        </a:defRPr>
                      </a:lvl5pPr>
                      <a:lvl6pPr marL="2282825" indent="3175" defTabSz="912813" eaLnBrk="0" fontAlgn="base" hangingPunct="0">
                        <a:spcBef>
                          <a:spcPct val="20000"/>
                        </a:spcBef>
                        <a:spcAft>
                          <a:spcPct val="0"/>
                        </a:spcAft>
                        <a:defRPr kumimoji="1" sz="3600">
                          <a:solidFill>
                            <a:schemeClr val="tx1"/>
                          </a:solidFill>
                          <a:latin typeface="Arial" pitchFamily="34" charset="0"/>
                          <a:ea typeface="新細明體" pitchFamily="18" charset="-120"/>
                        </a:defRPr>
                      </a:lvl6pPr>
                      <a:lvl7pPr marL="2740025" indent="3175" defTabSz="912813" eaLnBrk="0" fontAlgn="base" hangingPunct="0">
                        <a:spcBef>
                          <a:spcPct val="20000"/>
                        </a:spcBef>
                        <a:spcAft>
                          <a:spcPct val="0"/>
                        </a:spcAft>
                        <a:defRPr kumimoji="1" sz="3600">
                          <a:solidFill>
                            <a:schemeClr val="tx1"/>
                          </a:solidFill>
                          <a:latin typeface="Arial" pitchFamily="34" charset="0"/>
                          <a:ea typeface="新細明體" pitchFamily="18" charset="-120"/>
                        </a:defRPr>
                      </a:lvl7pPr>
                      <a:lvl8pPr marL="3197225" indent="3175" defTabSz="912813" eaLnBrk="0" fontAlgn="base" hangingPunct="0">
                        <a:spcBef>
                          <a:spcPct val="20000"/>
                        </a:spcBef>
                        <a:spcAft>
                          <a:spcPct val="0"/>
                        </a:spcAft>
                        <a:defRPr kumimoji="1" sz="3600">
                          <a:solidFill>
                            <a:schemeClr val="tx1"/>
                          </a:solidFill>
                          <a:latin typeface="Arial" pitchFamily="34" charset="0"/>
                          <a:ea typeface="新細明體" pitchFamily="18" charset="-120"/>
                        </a:defRPr>
                      </a:lvl8pPr>
                      <a:lvl9pPr marL="3654425" indent="3175" defTabSz="912813" eaLnBrk="0" fontAlgn="base" hangingPunct="0">
                        <a:spcBef>
                          <a:spcPct val="20000"/>
                        </a:spcBef>
                        <a:spcAft>
                          <a:spcPct val="0"/>
                        </a:spcAft>
                        <a:defRPr kumimoji="1" sz="3600">
                          <a:solidFill>
                            <a:schemeClr val="tx1"/>
                          </a:solidFill>
                          <a:latin typeface="Arial" pitchFamily="34" charset="0"/>
                          <a:ea typeface="新細明體" pitchFamily="18" charset="-120"/>
                        </a:defRPr>
                      </a:lvl9pPr>
                    </a:lstStyle>
                    <a:p>
                      <a:pPr marL="0" marR="0" lvl="0" indent="0" algn="ctr" defTabSz="912813" rtl="0" eaLnBrk="1" fontAlgn="base" latinLnBrk="0" hangingPunct="1">
                        <a:lnSpc>
                          <a:spcPct val="100000"/>
                        </a:lnSpc>
                        <a:spcBef>
                          <a:spcPct val="0"/>
                        </a:spcBef>
                        <a:spcAft>
                          <a:spcPct val="0"/>
                        </a:spcAft>
                        <a:buClrTx/>
                        <a:buSzTx/>
                        <a:buFontTx/>
                        <a:buNone/>
                        <a:tabLst/>
                      </a:pPr>
                      <a:r>
                        <a:rPr kumimoji="0" lang="zh-TW" altLang="zh-TW" sz="2400" b="1" i="0" u="none" strike="noStrike" cap="none" normalizeH="0" baseline="0" smtClean="0">
                          <a:ln>
                            <a:noFill/>
                          </a:ln>
                          <a:solidFill>
                            <a:srgbClr val="000000"/>
                          </a:solidFill>
                          <a:effectLst/>
                          <a:latin typeface="Calibri" pitchFamily="34" charset="0"/>
                          <a:ea typeface="新細明體" pitchFamily="18" charset="-120"/>
                        </a:rPr>
                        <a:t>╳</a:t>
                      </a:r>
                      <a:endParaRPr kumimoji="0" lang="zh-TW" altLang="zh-TW" sz="2400" b="1" i="0" u="none" strike="noStrike" cap="none" normalizeH="0" baseline="0" smtClean="0">
                        <a:ln>
                          <a:noFill/>
                        </a:ln>
                        <a:solidFill>
                          <a:srgbClr val="000000"/>
                        </a:solidFill>
                        <a:effectLst/>
                        <a:latin typeface="Calibri" pitchFamily="34" charset="0"/>
                        <a:ea typeface="微軟正黑體" pitchFamily="34" charset="-120"/>
                        <a:cs typeface="Times New Roman" pitchFamily="18" charset="0"/>
                      </a:endParaRPr>
                    </a:p>
                  </a:txBody>
                  <a:tcPr marL="35564" marR="35564" marT="0" marB="0" anchor="ctr"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ECEEF"/>
                    </a:solidFill>
                  </a:tcPr>
                </a:tc>
                <a:tc>
                  <a:txBody>
                    <a:bodyPr/>
                    <a:lstStyle>
                      <a:lvl1pPr defTabSz="912813">
                        <a:spcBef>
                          <a:spcPct val="20000"/>
                        </a:spcBef>
                        <a:defRPr kumimoji="1" sz="5800">
                          <a:solidFill>
                            <a:schemeClr val="tx1"/>
                          </a:solidFill>
                          <a:latin typeface="Arial" pitchFamily="34" charset="0"/>
                          <a:ea typeface="新細明體" pitchFamily="18" charset="-120"/>
                        </a:defRPr>
                      </a:lvl1pPr>
                      <a:lvl2pPr defTabSz="912813">
                        <a:spcBef>
                          <a:spcPct val="20000"/>
                        </a:spcBef>
                        <a:defRPr kumimoji="1" sz="5000">
                          <a:solidFill>
                            <a:schemeClr val="tx1"/>
                          </a:solidFill>
                          <a:latin typeface="Arial" pitchFamily="34" charset="0"/>
                          <a:ea typeface="新細明體" pitchFamily="18" charset="-120"/>
                        </a:defRPr>
                      </a:lvl2pPr>
                      <a:lvl3pPr defTabSz="912813">
                        <a:spcBef>
                          <a:spcPct val="20000"/>
                        </a:spcBef>
                        <a:defRPr kumimoji="1" sz="4400">
                          <a:solidFill>
                            <a:schemeClr val="tx1"/>
                          </a:solidFill>
                          <a:latin typeface="Arial" pitchFamily="34" charset="0"/>
                          <a:ea typeface="新細明體" pitchFamily="18" charset="-120"/>
                        </a:defRPr>
                      </a:lvl3pPr>
                      <a:lvl4pPr defTabSz="912813">
                        <a:spcBef>
                          <a:spcPct val="20000"/>
                        </a:spcBef>
                        <a:defRPr kumimoji="1" sz="3600">
                          <a:solidFill>
                            <a:schemeClr val="tx1"/>
                          </a:solidFill>
                          <a:latin typeface="Arial" pitchFamily="34" charset="0"/>
                          <a:ea typeface="新細明體" pitchFamily="18" charset="-120"/>
                        </a:defRPr>
                      </a:lvl4pPr>
                      <a:lvl5pPr defTabSz="912813">
                        <a:spcBef>
                          <a:spcPct val="20000"/>
                        </a:spcBef>
                        <a:defRPr kumimoji="1" sz="3600">
                          <a:solidFill>
                            <a:schemeClr val="tx1"/>
                          </a:solidFill>
                          <a:latin typeface="Arial" pitchFamily="34" charset="0"/>
                          <a:ea typeface="新細明體" pitchFamily="18" charset="-120"/>
                        </a:defRPr>
                      </a:lvl5pPr>
                      <a:lvl6pPr marL="2282825" indent="3175" defTabSz="912813" eaLnBrk="0" fontAlgn="base" hangingPunct="0">
                        <a:spcBef>
                          <a:spcPct val="20000"/>
                        </a:spcBef>
                        <a:spcAft>
                          <a:spcPct val="0"/>
                        </a:spcAft>
                        <a:defRPr kumimoji="1" sz="3600">
                          <a:solidFill>
                            <a:schemeClr val="tx1"/>
                          </a:solidFill>
                          <a:latin typeface="Arial" pitchFamily="34" charset="0"/>
                          <a:ea typeface="新細明體" pitchFamily="18" charset="-120"/>
                        </a:defRPr>
                      </a:lvl6pPr>
                      <a:lvl7pPr marL="2740025" indent="3175" defTabSz="912813" eaLnBrk="0" fontAlgn="base" hangingPunct="0">
                        <a:spcBef>
                          <a:spcPct val="20000"/>
                        </a:spcBef>
                        <a:spcAft>
                          <a:spcPct val="0"/>
                        </a:spcAft>
                        <a:defRPr kumimoji="1" sz="3600">
                          <a:solidFill>
                            <a:schemeClr val="tx1"/>
                          </a:solidFill>
                          <a:latin typeface="Arial" pitchFamily="34" charset="0"/>
                          <a:ea typeface="新細明體" pitchFamily="18" charset="-120"/>
                        </a:defRPr>
                      </a:lvl7pPr>
                      <a:lvl8pPr marL="3197225" indent="3175" defTabSz="912813" eaLnBrk="0" fontAlgn="base" hangingPunct="0">
                        <a:spcBef>
                          <a:spcPct val="20000"/>
                        </a:spcBef>
                        <a:spcAft>
                          <a:spcPct val="0"/>
                        </a:spcAft>
                        <a:defRPr kumimoji="1" sz="3600">
                          <a:solidFill>
                            <a:schemeClr val="tx1"/>
                          </a:solidFill>
                          <a:latin typeface="Arial" pitchFamily="34" charset="0"/>
                          <a:ea typeface="新細明體" pitchFamily="18" charset="-120"/>
                        </a:defRPr>
                      </a:lvl8pPr>
                      <a:lvl9pPr marL="3654425" indent="3175" defTabSz="912813" eaLnBrk="0" fontAlgn="base" hangingPunct="0">
                        <a:spcBef>
                          <a:spcPct val="20000"/>
                        </a:spcBef>
                        <a:spcAft>
                          <a:spcPct val="0"/>
                        </a:spcAft>
                        <a:defRPr kumimoji="1" sz="3600">
                          <a:solidFill>
                            <a:schemeClr val="tx1"/>
                          </a:solidFill>
                          <a:latin typeface="Arial" pitchFamily="34" charset="0"/>
                          <a:ea typeface="新細明體" pitchFamily="18" charset="-120"/>
                        </a:defRPr>
                      </a:lvl9pPr>
                    </a:lstStyle>
                    <a:p>
                      <a:pPr marL="0" marR="0" lvl="0" indent="0" algn="ctr" defTabSz="912813" rtl="0" eaLnBrk="1" fontAlgn="base" latinLnBrk="0" hangingPunct="1">
                        <a:lnSpc>
                          <a:spcPct val="100000"/>
                        </a:lnSpc>
                        <a:spcBef>
                          <a:spcPct val="0"/>
                        </a:spcBef>
                        <a:spcAft>
                          <a:spcPct val="0"/>
                        </a:spcAft>
                        <a:buClrTx/>
                        <a:buSzTx/>
                        <a:buFontTx/>
                        <a:buNone/>
                        <a:tabLst/>
                      </a:pPr>
                      <a:r>
                        <a:rPr kumimoji="0" lang="zh-TW" altLang="zh-TW" sz="2400" b="1" i="0" u="none" strike="noStrike" cap="none" normalizeH="0" baseline="0" smtClean="0">
                          <a:ln>
                            <a:noFill/>
                          </a:ln>
                          <a:solidFill>
                            <a:srgbClr val="FF0000"/>
                          </a:solidFill>
                          <a:effectLst/>
                          <a:latin typeface="Calibri" pitchFamily="34" charset="0"/>
                          <a:ea typeface="新細明體" pitchFamily="18" charset="-120"/>
                        </a:rPr>
                        <a:t>╳</a:t>
                      </a:r>
                      <a:endParaRPr kumimoji="0" lang="zh-TW" altLang="zh-TW" sz="2400" b="1" i="0" u="none" strike="noStrike" cap="none" normalizeH="0" baseline="0" smtClean="0">
                        <a:ln>
                          <a:noFill/>
                        </a:ln>
                        <a:solidFill>
                          <a:srgbClr val="000000"/>
                        </a:solidFill>
                        <a:effectLst/>
                        <a:latin typeface="Calibri" pitchFamily="34" charset="0"/>
                        <a:ea typeface="微軟正黑體" pitchFamily="34" charset="-120"/>
                        <a:cs typeface="Times New Roman" pitchFamily="18" charset="0"/>
                      </a:endParaRPr>
                    </a:p>
                  </a:txBody>
                  <a:tcPr marL="35564" marR="35564" marT="0" marB="0" anchor="ctr"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ECEEF"/>
                    </a:solidFill>
                  </a:tcPr>
                </a:tc>
                <a:tc>
                  <a:txBody>
                    <a:bodyPr/>
                    <a:lstStyle>
                      <a:lvl1pPr defTabSz="912813">
                        <a:spcBef>
                          <a:spcPct val="20000"/>
                        </a:spcBef>
                        <a:defRPr kumimoji="1" sz="5800">
                          <a:solidFill>
                            <a:schemeClr val="tx1"/>
                          </a:solidFill>
                          <a:latin typeface="Arial" pitchFamily="34" charset="0"/>
                          <a:ea typeface="新細明體" pitchFamily="18" charset="-120"/>
                        </a:defRPr>
                      </a:lvl1pPr>
                      <a:lvl2pPr defTabSz="912813">
                        <a:spcBef>
                          <a:spcPct val="20000"/>
                        </a:spcBef>
                        <a:defRPr kumimoji="1" sz="5000">
                          <a:solidFill>
                            <a:schemeClr val="tx1"/>
                          </a:solidFill>
                          <a:latin typeface="Arial" pitchFamily="34" charset="0"/>
                          <a:ea typeface="新細明體" pitchFamily="18" charset="-120"/>
                        </a:defRPr>
                      </a:lvl2pPr>
                      <a:lvl3pPr defTabSz="912813">
                        <a:spcBef>
                          <a:spcPct val="20000"/>
                        </a:spcBef>
                        <a:defRPr kumimoji="1" sz="4400">
                          <a:solidFill>
                            <a:schemeClr val="tx1"/>
                          </a:solidFill>
                          <a:latin typeface="Arial" pitchFamily="34" charset="0"/>
                          <a:ea typeface="新細明體" pitchFamily="18" charset="-120"/>
                        </a:defRPr>
                      </a:lvl3pPr>
                      <a:lvl4pPr defTabSz="912813">
                        <a:spcBef>
                          <a:spcPct val="20000"/>
                        </a:spcBef>
                        <a:defRPr kumimoji="1" sz="3600">
                          <a:solidFill>
                            <a:schemeClr val="tx1"/>
                          </a:solidFill>
                          <a:latin typeface="Arial" pitchFamily="34" charset="0"/>
                          <a:ea typeface="新細明體" pitchFamily="18" charset="-120"/>
                        </a:defRPr>
                      </a:lvl4pPr>
                      <a:lvl5pPr defTabSz="912813">
                        <a:spcBef>
                          <a:spcPct val="20000"/>
                        </a:spcBef>
                        <a:defRPr kumimoji="1" sz="3600">
                          <a:solidFill>
                            <a:schemeClr val="tx1"/>
                          </a:solidFill>
                          <a:latin typeface="Arial" pitchFamily="34" charset="0"/>
                          <a:ea typeface="新細明體" pitchFamily="18" charset="-120"/>
                        </a:defRPr>
                      </a:lvl5pPr>
                      <a:lvl6pPr marL="2282825" indent="3175" defTabSz="912813" eaLnBrk="0" fontAlgn="base" hangingPunct="0">
                        <a:spcBef>
                          <a:spcPct val="20000"/>
                        </a:spcBef>
                        <a:spcAft>
                          <a:spcPct val="0"/>
                        </a:spcAft>
                        <a:defRPr kumimoji="1" sz="3600">
                          <a:solidFill>
                            <a:schemeClr val="tx1"/>
                          </a:solidFill>
                          <a:latin typeface="Arial" pitchFamily="34" charset="0"/>
                          <a:ea typeface="新細明體" pitchFamily="18" charset="-120"/>
                        </a:defRPr>
                      </a:lvl6pPr>
                      <a:lvl7pPr marL="2740025" indent="3175" defTabSz="912813" eaLnBrk="0" fontAlgn="base" hangingPunct="0">
                        <a:spcBef>
                          <a:spcPct val="20000"/>
                        </a:spcBef>
                        <a:spcAft>
                          <a:spcPct val="0"/>
                        </a:spcAft>
                        <a:defRPr kumimoji="1" sz="3600">
                          <a:solidFill>
                            <a:schemeClr val="tx1"/>
                          </a:solidFill>
                          <a:latin typeface="Arial" pitchFamily="34" charset="0"/>
                          <a:ea typeface="新細明體" pitchFamily="18" charset="-120"/>
                        </a:defRPr>
                      </a:lvl7pPr>
                      <a:lvl8pPr marL="3197225" indent="3175" defTabSz="912813" eaLnBrk="0" fontAlgn="base" hangingPunct="0">
                        <a:spcBef>
                          <a:spcPct val="20000"/>
                        </a:spcBef>
                        <a:spcAft>
                          <a:spcPct val="0"/>
                        </a:spcAft>
                        <a:defRPr kumimoji="1" sz="3600">
                          <a:solidFill>
                            <a:schemeClr val="tx1"/>
                          </a:solidFill>
                          <a:latin typeface="Arial" pitchFamily="34" charset="0"/>
                          <a:ea typeface="新細明體" pitchFamily="18" charset="-120"/>
                        </a:defRPr>
                      </a:lvl8pPr>
                      <a:lvl9pPr marL="3654425" indent="3175" defTabSz="912813" eaLnBrk="0" fontAlgn="base" hangingPunct="0">
                        <a:spcBef>
                          <a:spcPct val="20000"/>
                        </a:spcBef>
                        <a:spcAft>
                          <a:spcPct val="0"/>
                        </a:spcAft>
                        <a:defRPr kumimoji="1" sz="3600">
                          <a:solidFill>
                            <a:schemeClr val="tx1"/>
                          </a:solidFill>
                          <a:latin typeface="Arial" pitchFamily="34" charset="0"/>
                          <a:ea typeface="新細明體" pitchFamily="18" charset="-120"/>
                        </a:defRPr>
                      </a:lvl9pPr>
                    </a:lstStyle>
                    <a:p>
                      <a:pPr marL="0" marR="0" lvl="0" indent="0" algn="ctr" defTabSz="912813" rtl="0" eaLnBrk="1" fontAlgn="base" latinLnBrk="0" hangingPunct="1">
                        <a:lnSpc>
                          <a:spcPct val="100000"/>
                        </a:lnSpc>
                        <a:spcBef>
                          <a:spcPct val="0"/>
                        </a:spcBef>
                        <a:spcAft>
                          <a:spcPct val="0"/>
                        </a:spcAft>
                        <a:buClrTx/>
                        <a:buSzTx/>
                        <a:buFontTx/>
                        <a:buNone/>
                        <a:tabLst/>
                      </a:pPr>
                      <a:r>
                        <a:rPr kumimoji="0" lang="zh-TW" altLang="zh-TW" sz="2400" b="1" i="0" u="none" strike="noStrike" cap="none" normalizeH="0" baseline="0" dirty="0" smtClean="0">
                          <a:ln>
                            <a:noFill/>
                          </a:ln>
                          <a:solidFill>
                            <a:srgbClr val="FF0000"/>
                          </a:solidFill>
                          <a:effectLst/>
                          <a:latin typeface="Calibri" pitchFamily="34" charset="0"/>
                          <a:ea typeface="新細明體" pitchFamily="18" charset="-120"/>
                        </a:rPr>
                        <a:t>╳</a:t>
                      </a:r>
                      <a:endParaRPr kumimoji="0" lang="zh-TW" altLang="zh-TW" sz="2400" b="1" i="0" u="none" strike="noStrike" cap="none" normalizeH="0" baseline="0" dirty="0" smtClean="0">
                        <a:ln>
                          <a:noFill/>
                        </a:ln>
                        <a:solidFill>
                          <a:srgbClr val="000000"/>
                        </a:solidFill>
                        <a:effectLst/>
                        <a:latin typeface="Calibri" pitchFamily="34" charset="0"/>
                        <a:ea typeface="微軟正黑體" pitchFamily="34" charset="-120"/>
                        <a:cs typeface="Times New Roman" pitchFamily="18" charset="0"/>
                      </a:endParaRPr>
                    </a:p>
                  </a:txBody>
                  <a:tcPr marL="35564" marR="35564" marT="0" marB="0" anchor="ctr"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ECEEF"/>
                    </a:solidFill>
                  </a:tcPr>
                </a:tc>
                <a:tc>
                  <a:txBody>
                    <a:bodyPr/>
                    <a:lstStyle>
                      <a:lvl1pPr defTabSz="912813">
                        <a:spcBef>
                          <a:spcPct val="20000"/>
                        </a:spcBef>
                        <a:defRPr kumimoji="1" sz="5800">
                          <a:solidFill>
                            <a:schemeClr val="tx1"/>
                          </a:solidFill>
                          <a:latin typeface="Arial" pitchFamily="34" charset="0"/>
                          <a:ea typeface="新細明體" pitchFamily="18" charset="-120"/>
                        </a:defRPr>
                      </a:lvl1pPr>
                      <a:lvl2pPr defTabSz="912813">
                        <a:spcBef>
                          <a:spcPct val="20000"/>
                        </a:spcBef>
                        <a:defRPr kumimoji="1" sz="5000">
                          <a:solidFill>
                            <a:schemeClr val="tx1"/>
                          </a:solidFill>
                          <a:latin typeface="Arial" pitchFamily="34" charset="0"/>
                          <a:ea typeface="新細明體" pitchFamily="18" charset="-120"/>
                        </a:defRPr>
                      </a:lvl2pPr>
                      <a:lvl3pPr defTabSz="912813">
                        <a:spcBef>
                          <a:spcPct val="20000"/>
                        </a:spcBef>
                        <a:defRPr kumimoji="1" sz="4400">
                          <a:solidFill>
                            <a:schemeClr val="tx1"/>
                          </a:solidFill>
                          <a:latin typeface="Arial" pitchFamily="34" charset="0"/>
                          <a:ea typeface="新細明體" pitchFamily="18" charset="-120"/>
                        </a:defRPr>
                      </a:lvl3pPr>
                      <a:lvl4pPr defTabSz="912813">
                        <a:spcBef>
                          <a:spcPct val="20000"/>
                        </a:spcBef>
                        <a:defRPr kumimoji="1" sz="3600">
                          <a:solidFill>
                            <a:schemeClr val="tx1"/>
                          </a:solidFill>
                          <a:latin typeface="Arial" pitchFamily="34" charset="0"/>
                          <a:ea typeface="新細明體" pitchFamily="18" charset="-120"/>
                        </a:defRPr>
                      </a:lvl4pPr>
                      <a:lvl5pPr defTabSz="912813">
                        <a:spcBef>
                          <a:spcPct val="20000"/>
                        </a:spcBef>
                        <a:defRPr kumimoji="1" sz="3600">
                          <a:solidFill>
                            <a:schemeClr val="tx1"/>
                          </a:solidFill>
                          <a:latin typeface="Arial" pitchFamily="34" charset="0"/>
                          <a:ea typeface="新細明體" pitchFamily="18" charset="-120"/>
                        </a:defRPr>
                      </a:lvl5pPr>
                      <a:lvl6pPr marL="2282825" indent="3175" defTabSz="912813" eaLnBrk="0" fontAlgn="base" hangingPunct="0">
                        <a:spcBef>
                          <a:spcPct val="20000"/>
                        </a:spcBef>
                        <a:spcAft>
                          <a:spcPct val="0"/>
                        </a:spcAft>
                        <a:defRPr kumimoji="1" sz="3600">
                          <a:solidFill>
                            <a:schemeClr val="tx1"/>
                          </a:solidFill>
                          <a:latin typeface="Arial" pitchFamily="34" charset="0"/>
                          <a:ea typeface="新細明體" pitchFamily="18" charset="-120"/>
                        </a:defRPr>
                      </a:lvl6pPr>
                      <a:lvl7pPr marL="2740025" indent="3175" defTabSz="912813" eaLnBrk="0" fontAlgn="base" hangingPunct="0">
                        <a:spcBef>
                          <a:spcPct val="20000"/>
                        </a:spcBef>
                        <a:spcAft>
                          <a:spcPct val="0"/>
                        </a:spcAft>
                        <a:defRPr kumimoji="1" sz="3600">
                          <a:solidFill>
                            <a:schemeClr val="tx1"/>
                          </a:solidFill>
                          <a:latin typeface="Arial" pitchFamily="34" charset="0"/>
                          <a:ea typeface="新細明體" pitchFamily="18" charset="-120"/>
                        </a:defRPr>
                      </a:lvl7pPr>
                      <a:lvl8pPr marL="3197225" indent="3175" defTabSz="912813" eaLnBrk="0" fontAlgn="base" hangingPunct="0">
                        <a:spcBef>
                          <a:spcPct val="20000"/>
                        </a:spcBef>
                        <a:spcAft>
                          <a:spcPct val="0"/>
                        </a:spcAft>
                        <a:defRPr kumimoji="1" sz="3600">
                          <a:solidFill>
                            <a:schemeClr val="tx1"/>
                          </a:solidFill>
                          <a:latin typeface="Arial" pitchFamily="34" charset="0"/>
                          <a:ea typeface="新細明體" pitchFamily="18" charset="-120"/>
                        </a:defRPr>
                      </a:lvl8pPr>
                      <a:lvl9pPr marL="3654425" indent="3175" defTabSz="912813" eaLnBrk="0" fontAlgn="base" hangingPunct="0">
                        <a:spcBef>
                          <a:spcPct val="20000"/>
                        </a:spcBef>
                        <a:spcAft>
                          <a:spcPct val="0"/>
                        </a:spcAft>
                        <a:defRPr kumimoji="1" sz="3600">
                          <a:solidFill>
                            <a:schemeClr val="tx1"/>
                          </a:solidFill>
                          <a:latin typeface="Arial" pitchFamily="34" charset="0"/>
                          <a:ea typeface="新細明體" pitchFamily="18" charset="-120"/>
                        </a:defRPr>
                      </a:lvl9pPr>
                    </a:lstStyle>
                    <a:p>
                      <a:pPr marL="0" marR="0" lvl="0" indent="0" algn="ctr" defTabSz="912813" rtl="0" eaLnBrk="1" fontAlgn="base" latinLnBrk="0" hangingPunct="1">
                        <a:lnSpc>
                          <a:spcPct val="100000"/>
                        </a:lnSpc>
                        <a:spcBef>
                          <a:spcPct val="0"/>
                        </a:spcBef>
                        <a:spcAft>
                          <a:spcPct val="0"/>
                        </a:spcAft>
                        <a:buClrTx/>
                        <a:buSzTx/>
                        <a:buFontTx/>
                        <a:buNone/>
                        <a:tabLst/>
                      </a:pPr>
                      <a:r>
                        <a:rPr kumimoji="0" lang="zh-TW" altLang="zh-TW" sz="2400" b="1" i="0" u="none" strike="noStrike" cap="none" normalizeH="0" baseline="0" dirty="0" smtClean="0">
                          <a:ln>
                            <a:noFill/>
                          </a:ln>
                          <a:solidFill>
                            <a:srgbClr val="FF0000"/>
                          </a:solidFill>
                          <a:effectLst/>
                          <a:latin typeface="Calibri" pitchFamily="34" charset="0"/>
                          <a:ea typeface="新細明體" pitchFamily="18" charset="-120"/>
                        </a:rPr>
                        <a:t>╳</a:t>
                      </a:r>
                      <a:endParaRPr kumimoji="0" lang="zh-TW" altLang="zh-TW" sz="2400" b="1" i="0" u="none" strike="noStrike" cap="none" normalizeH="0" baseline="0" dirty="0" smtClean="0">
                        <a:ln>
                          <a:noFill/>
                        </a:ln>
                        <a:solidFill>
                          <a:srgbClr val="000000"/>
                        </a:solidFill>
                        <a:effectLst/>
                        <a:latin typeface="Calibri" pitchFamily="34" charset="0"/>
                        <a:ea typeface="微軟正黑體" pitchFamily="34" charset="-120"/>
                        <a:cs typeface="Times New Roman" pitchFamily="18" charset="0"/>
                      </a:endParaRPr>
                    </a:p>
                  </a:txBody>
                  <a:tcPr marL="35564" marR="35564" marT="0" marB="0" anchor="ctr"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ECEEF"/>
                    </a:solidFill>
                  </a:tcPr>
                </a:tc>
                <a:tc vMerge="1">
                  <a:txBody>
                    <a:bodyPr/>
                    <a:lstStyle/>
                    <a:p>
                      <a:endParaRPr lang="zh-TW" altLang="en-US"/>
                    </a:p>
                  </a:txBody>
                  <a:tcPr/>
                </a:tc>
                <a:tc>
                  <a:txBody>
                    <a:bodyPr/>
                    <a:lstStyle>
                      <a:lvl1pPr defTabSz="912813">
                        <a:spcBef>
                          <a:spcPct val="20000"/>
                        </a:spcBef>
                        <a:defRPr kumimoji="1" sz="5800">
                          <a:solidFill>
                            <a:schemeClr val="tx1"/>
                          </a:solidFill>
                          <a:latin typeface="Arial" pitchFamily="34" charset="0"/>
                          <a:ea typeface="新細明體" pitchFamily="18" charset="-120"/>
                        </a:defRPr>
                      </a:lvl1pPr>
                      <a:lvl2pPr defTabSz="912813">
                        <a:spcBef>
                          <a:spcPct val="20000"/>
                        </a:spcBef>
                        <a:defRPr kumimoji="1" sz="5000">
                          <a:solidFill>
                            <a:schemeClr val="tx1"/>
                          </a:solidFill>
                          <a:latin typeface="Arial" pitchFamily="34" charset="0"/>
                          <a:ea typeface="新細明體" pitchFamily="18" charset="-120"/>
                        </a:defRPr>
                      </a:lvl2pPr>
                      <a:lvl3pPr defTabSz="912813">
                        <a:spcBef>
                          <a:spcPct val="20000"/>
                        </a:spcBef>
                        <a:defRPr kumimoji="1" sz="4400">
                          <a:solidFill>
                            <a:schemeClr val="tx1"/>
                          </a:solidFill>
                          <a:latin typeface="Arial" pitchFamily="34" charset="0"/>
                          <a:ea typeface="新細明體" pitchFamily="18" charset="-120"/>
                        </a:defRPr>
                      </a:lvl3pPr>
                      <a:lvl4pPr defTabSz="912813">
                        <a:spcBef>
                          <a:spcPct val="20000"/>
                        </a:spcBef>
                        <a:defRPr kumimoji="1" sz="3600">
                          <a:solidFill>
                            <a:schemeClr val="tx1"/>
                          </a:solidFill>
                          <a:latin typeface="Arial" pitchFamily="34" charset="0"/>
                          <a:ea typeface="新細明體" pitchFamily="18" charset="-120"/>
                        </a:defRPr>
                      </a:lvl4pPr>
                      <a:lvl5pPr defTabSz="912813">
                        <a:spcBef>
                          <a:spcPct val="20000"/>
                        </a:spcBef>
                        <a:defRPr kumimoji="1" sz="3600">
                          <a:solidFill>
                            <a:schemeClr val="tx1"/>
                          </a:solidFill>
                          <a:latin typeface="Arial" pitchFamily="34" charset="0"/>
                          <a:ea typeface="新細明體" pitchFamily="18" charset="-120"/>
                        </a:defRPr>
                      </a:lvl5pPr>
                      <a:lvl6pPr marL="2282825" indent="3175" defTabSz="912813" eaLnBrk="0" fontAlgn="base" hangingPunct="0">
                        <a:spcBef>
                          <a:spcPct val="20000"/>
                        </a:spcBef>
                        <a:spcAft>
                          <a:spcPct val="0"/>
                        </a:spcAft>
                        <a:defRPr kumimoji="1" sz="3600">
                          <a:solidFill>
                            <a:schemeClr val="tx1"/>
                          </a:solidFill>
                          <a:latin typeface="Arial" pitchFamily="34" charset="0"/>
                          <a:ea typeface="新細明體" pitchFamily="18" charset="-120"/>
                        </a:defRPr>
                      </a:lvl6pPr>
                      <a:lvl7pPr marL="2740025" indent="3175" defTabSz="912813" eaLnBrk="0" fontAlgn="base" hangingPunct="0">
                        <a:spcBef>
                          <a:spcPct val="20000"/>
                        </a:spcBef>
                        <a:spcAft>
                          <a:spcPct val="0"/>
                        </a:spcAft>
                        <a:defRPr kumimoji="1" sz="3600">
                          <a:solidFill>
                            <a:schemeClr val="tx1"/>
                          </a:solidFill>
                          <a:latin typeface="Arial" pitchFamily="34" charset="0"/>
                          <a:ea typeface="新細明體" pitchFamily="18" charset="-120"/>
                        </a:defRPr>
                      </a:lvl7pPr>
                      <a:lvl8pPr marL="3197225" indent="3175" defTabSz="912813" eaLnBrk="0" fontAlgn="base" hangingPunct="0">
                        <a:spcBef>
                          <a:spcPct val="20000"/>
                        </a:spcBef>
                        <a:spcAft>
                          <a:spcPct val="0"/>
                        </a:spcAft>
                        <a:defRPr kumimoji="1" sz="3600">
                          <a:solidFill>
                            <a:schemeClr val="tx1"/>
                          </a:solidFill>
                          <a:latin typeface="Arial" pitchFamily="34" charset="0"/>
                          <a:ea typeface="新細明體" pitchFamily="18" charset="-120"/>
                        </a:defRPr>
                      </a:lvl8pPr>
                      <a:lvl9pPr marL="3654425" indent="3175" defTabSz="912813" eaLnBrk="0" fontAlgn="base" hangingPunct="0">
                        <a:spcBef>
                          <a:spcPct val="20000"/>
                        </a:spcBef>
                        <a:spcAft>
                          <a:spcPct val="0"/>
                        </a:spcAft>
                        <a:defRPr kumimoji="1" sz="3600">
                          <a:solidFill>
                            <a:schemeClr val="tx1"/>
                          </a:solidFill>
                          <a:latin typeface="Arial" pitchFamily="34" charset="0"/>
                          <a:ea typeface="新細明體" pitchFamily="18" charset="-120"/>
                        </a:defRPr>
                      </a:lvl9pPr>
                    </a:lstStyle>
                    <a:p>
                      <a:pPr marL="0" marR="0" lvl="0" indent="0" algn="ctr" defTabSz="912813" rtl="0" eaLnBrk="1" fontAlgn="base" latinLnBrk="0" hangingPunct="1">
                        <a:lnSpc>
                          <a:spcPct val="100000"/>
                        </a:lnSpc>
                        <a:spcBef>
                          <a:spcPct val="0"/>
                        </a:spcBef>
                        <a:spcAft>
                          <a:spcPct val="0"/>
                        </a:spcAft>
                        <a:buClrTx/>
                        <a:buSzTx/>
                        <a:buFontTx/>
                        <a:buNone/>
                        <a:tabLst/>
                      </a:pPr>
                      <a:r>
                        <a:rPr kumimoji="0" lang="en-US" altLang="zh-TW" sz="2400" b="1" i="0" u="none" strike="noStrike" cap="none" normalizeH="0" baseline="0" dirty="0" smtClean="0">
                          <a:ln>
                            <a:noFill/>
                          </a:ln>
                          <a:solidFill>
                            <a:srgbClr val="000000"/>
                          </a:solidFill>
                          <a:effectLst/>
                          <a:latin typeface="微軟正黑體" pitchFamily="34" charset="-120"/>
                          <a:ea typeface="微軟正黑體" pitchFamily="34" charset="-120"/>
                          <a:cs typeface="Times New Roman" pitchFamily="18" charset="0"/>
                        </a:rPr>
                        <a:t>○</a:t>
                      </a:r>
                      <a:endParaRPr kumimoji="0" lang="zh-TW" altLang="zh-TW" sz="2400" b="1" i="0" u="none" strike="noStrike" cap="none" normalizeH="0" baseline="0" dirty="0" smtClean="0">
                        <a:ln>
                          <a:noFill/>
                        </a:ln>
                        <a:solidFill>
                          <a:srgbClr val="000000"/>
                        </a:solidFill>
                        <a:effectLst/>
                        <a:latin typeface="微軟正黑體" pitchFamily="34" charset="-120"/>
                        <a:ea typeface="微軟正黑體" pitchFamily="34" charset="-120"/>
                        <a:cs typeface="Times New Roman" pitchFamily="18" charset="0"/>
                      </a:endParaRPr>
                    </a:p>
                  </a:txBody>
                  <a:tcPr marL="35564" marR="35564" marT="0" marB="0" anchor="ctr"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ECEEF"/>
                    </a:solidFill>
                  </a:tcPr>
                </a:tc>
                <a:tc>
                  <a:txBody>
                    <a:bodyPr/>
                    <a:lstStyle>
                      <a:lvl1pPr defTabSz="912813">
                        <a:spcBef>
                          <a:spcPct val="20000"/>
                        </a:spcBef>
                        <a:defRPr kumimoji="1" sz="5800">
                          <a:solidFill>
                            <a:schemeClr val="tx1"/>
                          </a:solidFill>
                          <a:latin typeface="Arial" pitchFamily="34" charset="0"/>
                          <a:ea typeface="新細明體" pitchFamily="18" charset="-120"/>
                        </a:defRPr>
                      </a:lvl1pPr>
                      <a:lvl2pPr defTabSz="912813">
                        <a:spcBef>
                          <a:spcPct val="20000"/>
                        </a:spcBef>
                        <a:defRPr kumimoji="1" sz="5000">
                          <a:solidFill>
                            <a:schemeClr val="tx1"/>
                          </a:solidFill>
                          <a:latin typeface="Arial" pitchFamily="34" charset="0"/>
                          <a:ea typeface="新細明體" pitchFamily="18" charset="-120"/>
                        </a:defRPr>
                      </a:lvl2pPr>
                      <a:lvl3pPr defTabSz="912813">
                        <a:spcBef>
                          <a:spcPct val="20000"/>
                        </a:spcBef>
                        <a:defRPr kumimoji="1" sz="4400">
                          <a:solidFill>
                            <a:schemeClr val="tx1"/>
                          </a:solidFill>
                          <a:latin typeface="Arial" pitchFamily="34" charset="0"/>
                          <a:ea typeface="新細明體" pitchFamily="18" charset="-120"/>
                        </a:defRPr>
                      </a:lvl3pPr>
                      <a:lvl4pPr defTabSz="912813">
                        <a:spcBef>
                          <a:spcPct val="20000"/>
                        </a:spcBef>
                        <a:defRPr kumimoji="1" sz="3600">
                          <a:solidFill>
                            <a:schemeClr val="tx1"/>
                          </a:solidFill>
                          <a:latin typeface="Arial" pitchFamily="34" charset="0"/>
                          <a:ea typeface="新細明體" pitchFamily="18" charset="-120"/>
                        </a:defRPr>
                      </a:lvl4pPr>
                      <a:lvl5pPr defTabSz="912813">
                        <a:spcBef>
                          <a:spcPct val="20000"/>
                        </a:spcBef>
                        <a:defRPr kumimoji="1" sz="3600">
                          <a:solidFill>
                            <a:schemeClr val="tx1"/>
                          </a:solidFill>
                          <a:latin typeface="Arial" pitchFamily="34" charset="0"/>
                          <a:ea typeface="新細明體" pitchFamily="18" charset="-120"/>
                        </a:defRPr>
                      </a:lvl5pPr>
                      <a:lvl6pPr marL="2282825" indent="3175" defTabSz="912813" eaLnBrk="0" fontAlgn="base" hangingPunct="0">
                        <a:spcBef>
                          <a:spcPct val="20000"/>
                        </a:spcBef>
                        <a:spcAft>
                          <a:spcPct val="0"/>
                        </a:spcAft>
                        <a:defRPr kumimoji="1" sz="3600">
                          <a:solidFill>
                            <a:schemeClr val="tx1"/>
                          </a:solidFill>
                          <a:latin typeface="Arial" pitchFamily="34" charset="0"/>
                          <a:ea typeface="新細明體" pitchFamily="18" charset="-120"/>
                        </a:defRPr>
                      </a:lvl6pPr>
                      <a:lvl7pPr marL="2740025" indent="3175" defTabSz="912813" eaLnBrk="0" fontAlgn="base" hangingPunct="0">
                        <a:spcBef>
                          <a:spcPct val="20000"/>
                        </a:spcBef>
                        <a:spcAft>
                          <a:spcPct val="0"/>
                        </a:spcAft>
                        <a:defRPr kumimoji="1" sz="3600">
                          <a:solidFill>
                            <a:schemeClr val="tx1"/>
                          </a:solidFill>
                          <a:latin typeface="Arial" pitchFamily="34" charset="0"/>
                          <a:ea typeface="新細明體" pitchFamily="18" charset="-120"/>
                        </a:defRPr>
                      </a:lvl7pPr>
                      <a:lvl8pPr marL="3197225" indent="3175" defTabSz="912813" eaLnBrk="0" fontAlgn="base" hangingPunct="0">
                        <a:spcBef>
                          <a:spcPct val="20000"/>
                        </a:spcBef>
                        <a:spcAft>
                          <a:spcPct val="0"/>
                        </a:spcAft>
                        <a:defRPr kumimoji="1" sz="3600">
                          <a:solidFill>
                            <a:schemeClr val="tx1"/>
                          </a:solidFill>
                          <a:latin typeface="Arial" pitchFamily="34" charset="0"/>
                          <a:ea typeface="新細明體" pitchFamily="18" charset="-120"/>
                        </a:defRPr>
                      </a:lvl8pPr>
                      <a:lvl9pPr marL="3654425" indent="3175" defTabSz="912813" eaLnBrk="0" fontAlgn="base" hangingPunct="0">
                        <a:spcBef>
                          <a:spcPct val="20000"/>
                        </a:spcBef>
                        <a:spcAft>
                          <a:spcPct val="0"/>
                        </a:spcAft>
                        <a:defRPr kumimoji="1" sz="3600">
                          <a:solidFill>
                            <a:schemeClr val="tx1"/>
                          </a:solidFill>
                          <a:latin typeface="Arial" pitchFamily="34" charset="0"/>
                          <a:ea typeface="新細明體" pitchFamily="18" charset="-120"/>
                        </a:defRPr>
                      </a:lvl9pPr>
                    </a:lstStyle>
                    <a:p>
                      <a:pPr marL="0" marR="0" lvl="0" indent="0" algn="ctr" defTabSz="912813" rtl="0" eaLnBrk="1" fontAlgn="base" latinLnBrk="0" hangingPunct="1">
                        <a:lnSpc>
                          <a:spcPct val="100000"/>
                        </a:lnSpc>
                        <a:spcBef>
                          <a:spcPct val="0"/>
                        </a:spcBef>
                        <a:spcAft>
                          <a:spcPct val="0"/>
                        </a:spcAft>
                        <a:buClrTx/>
                        <a:buSzTx/>
                        <a:buFontTx/>
                        <a:buNone/>
                        <a:tabLst/>
                      </a:pPr>
                      <a:r>
                        <a:rPr kumimoji="0" lang="en-US" altLang="zh-TW" sz="2400" b="1" i="0" u="none" strike="noStrike" cap="none" normalizeH="0" baseline="0" dirty="0" smtClean="0">
                          <a:ln>
                            <a:noFill/>
                          </a:ln>
                          <a:solidFill>
                            <a:srgbClr val="000000"/>
                          </a:solidFill>
                          <a:effectLst/>
                          <a:latin typeface="微軟正黑體" pitchFamily="34" charset="-120"/>
                          <a:ea typeface="微軟正黑體" pitchFamily="34" charset="-120"/>
                          <a:cs typeface="Times New Roman" pitchFamily="18" charset="0"/>
                        </a:rPr>
                        <a:t>○</a:t>
                      </a:r>
                      <a:endParaRPr kumimoji="0" lang="zh-TW" altLang="zh-TW" sz="2400" b="1" i="0" u="none" strike="noStrike" cap="none" normalizeH="0" baseline="0" dirty="0" smtClean="0">
                        <a:ln>
                          <a:noFill/>
                        </a:ln>
                        <a:solidFill>
                          <a:srgbClr val="000000"/>
                        </a:solidFill>
                        <a:effectLst/>
                        <a:latin typeface="微軟正黑體" pitchFamily="34" charset="-120"/>
                        <a:ea typeface="微軟正黑體" pitchFamily="34" charset="-120"/>
                        <a:cs typeface="Times New Roman" pitchFamily="18" charset="0"/>
                      </a:endParaRPr>
                    </a:p>
                  </a:txBody>
                  <a:tcPr marL="35564" marR="35564" marT="0" marB="0" anchor="ctr"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ECEEF"/>
                    </a:solidFill>
                  </a:tcPr>
                </a:tc>
                <a:tc vMerge="1">
                  <a:txBody>
                    <a:bodyPr/>
                    <a:lstStyle/>
                    <a:p>
                      <a:endParaRPr lang="zh-TW" altLang="en-US"/>
                    </a:p>
                  </a:txBody>
                  <a:tcPr/>
                </a:tc>
                <a:tc vMerge="1">
                  <a:txBody>
                    <a:bodyPr/>
                    <a:lstStyle/>
                    <a:p>
                      <a:endParaRPr lang="zh-TW" altLang="en-US"/>
                    </a:p>
                  </a:txBody>
                  <a:tcPr/>
                </a:tc>
                <a:tc vMerge="1">
                  <a:txBody>
                    <a:bodyPr/>
                    <a:lstStyle/>
                    <a:p>
                      <a:endParaRPr lang="zh-TW" altLang="en-US"/>
                    </a:p>
                  </a:txBody>
                  <a:tcPr/>
                </a:tc>
              </a:tr>
              <a:tr h="182880">
                <a:tc rowSpan="2">
                  <a:txBody>
                    <a:bodyPr/>
                    <a:lstStyle>
                      <a:lvl1pPr defTabSz="912813">
                        <a:spcBef>
                          <a:spcPct val="20000"/>
                        </a:spcBef>
                        <a:defRPr kumimoji="1" sz="5800">
                          <a:solidFill>
                            <a:schemeClr val="tx1"/>
                          </a:solidFill>
                          <a:latin typeface="Arial" pitchFamily="34" charset="0"/>
                          <a:ea typeface="新細明體" pitchFamily="18" charset="-120"/>
                        </a:defRPr>
                      </a:lvl1pPr>
                      <a:lvl2pPr defTabSz="912813">
                        <a:spcBef>
                          <a:spcPct val="20000"/>
                        </a:spcBef>
                        <a:defRPr kumimoji="1" sz="5000">
                          <a:solidFill>
                            <a:schemeClr val="tx1"/>
                          </a:solidFill>
                          <a:latin typeface="Arial" pitchFamily="34" charset="0"/>
                          <a:ea typeface="新細明體" pitchFamily="18" charset="-120"/>
                        </a:defRPr>
                      </a:lvl2pPr>
                      <a:lvl3pPr defTabSz="912813">
                        <a:spcBef>
                          <a:spcPct val="20000"/>
                        </a:spcBef>
                        <a:defRPr kumimoji="1" sz="4400">
                          <a:solidFill>
                            <a:schemeClr val="tx1"/>
                          </a:solidFill>
                          <a:latin typeface="Arial" pitchFamily="34" charset="0"/>
                          <a:ea typeface="新細明體" pitchFamily="18" charset="-120"/>
                        </a:defRPr>
                      </a:lvl3pPr>
                      <a:lvl4pPr defTabSz="912813">
                        <a:spcBef>
                          <a:spcPct val="20000"/>
                        </a:spcBef>
                        <a:defRPr kumimoji="1" sz="3600">
                          <a:solidFill>
                            <a:schemeClr val="tx1"/>
                          </a:solidFill>
                          <a:latin typeface="Arial" pitchFamily="34" charset="0"/>
                          <a:ea typeface="新細明體" pitchFamily="18" charset="-120"/>
                        </a:defRPr>
                      </a:lvl4pPr>
                      <a:lvl5pPr defTabSz="912813">
                        <a:spcBef>
                          <a:spcPct val="20000"/>
                        </a:spcBef>
                        <a:defRPr kumimoji="1" sz="3600">
                          <a:solidFill>
                            <a:schemeClr val="tx1"/>
                          </a:solidFill>
                          <a:latin typeface="Arial" pitchFamily="34" charset="0"/>
                          <a:ea typeface="新細明體" pitchFamily="18" charset="-120"/>
                        </a:defRPr>
                      </a:lvl5pPr>
                      <a:lvl6pPr marL="2282825" indent="3175" defTabSz="912813" eaLnBrk="0" fontAlgn="base" hangingPunct="0">
                        <a:spcBef>
                          <a:spcPct val="20000"/>
                        </a:spcBef>
                        <a:spcAft>
                          <a:spcPct val="0"/>
                        </a:spcAft>
                        <a:defRPr kumimoji="1" sz="3600">
                          <a:solidFill>
                            <a:schemeClr val="tx1"/>
                          </a:solidFill>
                          <a:latin typeface="Arial" pitchFamily="34" charset="0"/>
                          <a:ea typeface="新細明體" pitchFamily="18" charset="-120"/>
                        </a:defRPr>
                      </a:lvl6pPr>
                      <a:lvl7pPr marL="2740025" indent="3175" defTabSz="912813" eaLnBrk="0" fontAlgn="base" hangingPunct="0">
                        <a:spcBef>
                          <a:spcPct val="20000"/>
                        </a:spcBef>
                        <a:spcAft>
                          <a:spcPct val="0"/>
                        </a:spcAft>
                        <a:defRPr kumimoji="1" sz="3600">
                          <a:solidFill>
                            <a:schemeClr val="tx1"/>
                          </a:solidFill>
                          <a:latin typeface="Arial" pitchFamily="34" charset="0"/>
                          <a:ea typeface="新細明體" pitchFamily="18" charset="-120"/>
                        </a:defRPr>
                      </a:lvl7pPr>
                      <a:lvl8pPr marL="3197225" indent="3175" defTabSz="912813" eaLnBrk="0" fontAlgn="base" hangingPunct="0">
                        <a:spcBef>
                          <a:spcPct val="20000"/>
                        </a:spcBef>
                        <a:spcAft>
                          <a:spcPct val="0"/>
                        </a:spcAft>
                        <a:defRPr kumimoji="1" sz="3600">
                          <a:solidFill>
                            <a:schemeClr val="tx1"/>
                          </a:solidFill>
                          <a:latin typeface="Arial" pitchFamily="34" charset="0"/>
                          <a:ea typeface="新細明體" pitchFamily="18" charset="-120"/>
                        </a:defRPr>
                      </a:lvl8pPr>
                      <a:lvl9pPr marL="3654425" indent="3175" defTabSz="912813" eaLnBrk="0" fontAlgn="base" hangingPunct="0">
                        <a:spcBef>
                          <a:spcPct val="20000"/>
                        </a:spcBef>
                        <a:spcAft>
                          <a:spcPct val="0"/>
                        </a:spcAft>
                        <a:defRPr kumimoji="1" sz="3600">
                          <a:solidFill>
                            <a:schemeClr val="tx1"/>
                          </a:solidFill>
                          <a:latin typeface="Arial" pitchFamily="34" charset="0"/>
                          <a:ea typeface="新細明體" pitchFamily="18" charset="-120"/>
                        </a:defRPr>
                      </a:lvl9pPr>
                    </a:lstStyle>
                    <a:p>
                      <a:pPr marL="0" marR="0" lvl="0" indent="0" algn="ctr" defTabSz="912813" rtl="0" eaLnBrk="1" fontAlgn="base" latinLnBrk="0" hangingPunct="1">
                        <a:lnSpc>
                          <a:spcPct val="100000"/>
                        </a:lnSpc>
                        <a:spcBef>
                          <a:spcPct val="0"/>
                        </a:spcBef>
                        <a:spcAft>
                          <a:spcPct val="0"/>
                        </a:spcAft>
                        <a:buClrTx/>
                        <a:buSzTx/>
                        <a:buFontTx/>
                        <a:buNone/>
                        <a:tabLst/>
                      </a:pPr>
                      <a:r>
                        <a:rPr kumimoji="0" lang="en-US" altLang="zh-TW" sz="2400" b="1" i="0" u="none" strike="noStrike" cap="none" normalizeH="0" baseline="0" dirty="0" smtClean="0">
                          <a:ln>
                            <a:noFill/>
                          </a:ln>
                          <a:solidFill>
                            <a:srgbClr val="000000"/>
                          </a:solidFill>
                          <a:effectLst/>
                          <a:latin typeface="微軟正黑體" pitchFamily="34" charset="-120"/>
                          <a:ea typeface="微軟正黑體" pitchFamily="34" charset="-120"/>
                          <a:cs typeface="Times New Roman" pitchFamily="18" charset="0"/>
                        </a:rPr>
                        <a:t>61</a:t>
                      </a:r>
                      <a:endParaRPr kumimoji="0" lang="zh-TW" altLang="zh-TW" sz="2400" b="1" i="0" u="none" strike="noStrike" cap="none" normalizeH="0" baseline="0" dirty="0" smtClean="0">
                        <a:ln>
                          <a:noFill/>
                        </a:ln>
                        <a:solidFill>
                          <a:srgbClr val="000000"/>
                        </a:solidFill>
                        <a:effectLst/>
                        <a:latin typeface="微軟正黑體" pitchFamily="34" charset="-120"/>
                        <a:ea typeface="微軟正黑體" pitchFamily="34" charset="-120"/>
                        <a:cs typeface="Times New Roman" pitchFamily="18" charset="0"/>
                      </a:endParaRPr>
                    </a:p>
                  </a:txBody>
                  <a:tcPr marL="35564" marR="35564" marT="0" marB="0" anchor="ctr"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TlToBr>
                      <a:noFill/>
                    </a:lnTlToBr>
                    <a:lnBlToTr>
                      <a:noFill/>
                    </a:lnBlToTr>
                    <a:solidFill>
                      <a:srgbClr val="FFE1E1"/>
                    </a:solidFill>
                  </a:tcPr>
                </a:tc>
                <a:tc rowSpan="2">
                  <a:txBody>
                    <a:bodyPr/>
                    <a:lstStyle>
                      <a:lvl1pPr defTabSz="912813">
                        <a:spcBef>
                          <a:spcPct val="20000"/>
                        </a:spcBef>
                        <a:defRPr kumimoji="1" sz="5800">
                          <a:solidFill>
                            <a:schemeClr val="tx1"/>
                          </a:solidFill>
                          <a:latin typeface="Arial" pitchFamily="34" charset="0"/>
                          <a:ea typeface="新細明體" pitchFamily="18" charset="-120"/>
                        </a:defRPr>
                      </a:lvl1pPr>
                      <a:lvl2pPr defTabSz="912813">
                        <a:spcBef>
                          <a:spcPct val="20000"/>
                        </a:spcBef>
                        <a:defRPr kumimoji="1" sz="5000">
                          <a:solidFill>
                            <a:schemeClr val="tx1"/>
                          </a:solidFill>
                          <a:latin typeface="Arial" pitchFamily="34" charset="0"/>
                          <a:ea typeface="新細明體" pitchFamily="18" charset="-120"/>
                        </a:defRPr>
                      </a:lvl2pPr>
                      <a:lvl3pPr defTabSz="912813">
                        <a:spcBef>
                          <a:spcPct val="20000"/>
                        </a:spcBef>
                        <a:defRPr kumimoji="1" sz="4400">
                          <a:solidFill>
                            <a:schemeClr val="tx1"/>
                          </a:solidFill>
                          <a:latin typeface="Arial" pitchFamily="34" charset="0"/>
                          <a:ea typeface="新細明體" pitchFamily="18" charset="-120"/>
                        </a:defRPr>
                      </a:lvl3pPr>
                      <a:lvl4pPr defTabSz="912813">
                        <a:spcBef>
                          <a:spcPct val="20000"/>
                        </a:spcBef>
                        <a:defRPr kumimoji="1" sz="3600">
                          <a:solidFill>
                            <a:schemeClr val="tx1"/>
                          </a:solidFill>
                          <a:latin typeface="Arial" pitchFamily="34" charset="0"/>
                          <a:ea typeface="新細明體" pitchFamily="18" charset="-120"/>
                        </a:defRPr>
                      </a:lvl4pPr>
                      <a:lvl5pPr defTabSz="912813">
                        <a:spcBef>
                          <a:spcPct val="20000"/>
                        </a:spcBef>
                        <a:defRPr kumimoji="1" sz="3600">
                          <a:solidFill>
                            <a:schemeClr val="tx1"/>
                          </a:solidFill>
                          <a:latin typeface="Arial" pitchFamily="34" charset="0"/>
                          <a:ea typeface="新細明體" pitchFamily="18" charset="-120"/>
                        </a:defRPr>
                      </a:lvl5pPr>
                      <a:lvl6pPr marL="2282825" indent="3175" defTabSz="912813" eaLnBrk="0" fontAlgn="base" hangingPunct="0">
                        <a:spcBef>
                          <a:spcPct val="20000"/>
                        </a:spcBef>
                        <a:spcAft>
                          <a:spcPct val="0"/>
                        </a:spcAft>
                        <a:defRPr kumimoji="1" sz="3600">
                          <a:solidFill>
                            <a:schemeClr val="tx1"/>
                          </a:solidFill>
                          <a:latin typeface="Arial" pitchFamily="34" charset="0"/>
                          <a:ea typeface="新細明體" pitchFamily="18" charset="-120"/>
                        </a:defRPr>
                      </a:lvl6pPr>
                      <a:lvl7pPr marL="2740025" indent="3175" defTabSz="912813" eaLnBrk="0" fontAlgn="base" hangingPunct="0">
                        <a:spcBef>
                          <a:spcPct val="20000"/>
                        </a:spcBef>
                        <a:spcAft>
                          <a:spcPct val="0"/>
                        </a:spcAft>
                        <a:defRPr kumimoji="1" sz="3600">
                          <a:solidFill>
                            <a:schemeClr val="tx1"/>
                          </a:solidFill>
                          <a:latin typeface="Arial" pitchFamily="34" charset="0"/>
                          <a:ea typeface="新細明體" pitchFamily="18" charset="-120"/>
                        </a:defRPr>
                      </a:lvl7pPr>
                      <a:lvl8pPr marL="3197225" indent="3175" defTabSz="912813" eaLnBrk="0" fontAlgn="base" hangingPunct="0">
                        <a:spcBef>
                          <a:spcPct val="20000"/>
                        </a:spcBef>
                        <a:spcAft>
                          <a:spcPct val="0"/>
                        </a:spcAft>
                        <a:defRPr kumimoji="1" sz="3600">
                          <a:solidFill>
                            <a:schemeClr val="tx1"/>
                          </a:solidFill>
                          <a:latin typeface="Arial" pitchFamily="34" charset="0"/>
                          <a:ea typeface="新細明體" pitchFamily="18" charset="-120"/>
                        </a:defRPr>
                      </a:lvl8pPr>
                      <a:lvl9pPr marL="3654425" indent="3175" defTabSz="912813" eaLnBrk="0" fontAlgn="base" hangingPunct="0">
                        <a:spcBef>
                          <a:spcPct val="20000"/>
                        </a:spcBef>
                        <a:spcAft>
                          <a:spcPct val="0"/>
                        </a:spcAft>
                        <a:defRPr kumimoji="1" sz="3600">
                          <a:solidFill>
                            <a:schemeClr val="tx1"/>
                          </a:solidFill>
                          <a:latin typeface="Arial" pitchFamily="34" charset="0"/>
                          <a:ea typeface="新細明體" pitchFamily="18" charset="-120"/>
                        </a:defRPr>
                      </a:lvl9pPr>
                    </a:lstStyle>
                    <a:p>
                      <a:pPr marL="0" marR="0" lvl="0" indent="0" algn="ctr" defTabSz="912813" rtl="0" eaLnBrk="1" fontAlgn="base" latinLnBrk="0" hangingPunct="1">
                        <a:lnSpc>
                          <a:spcPct val="100000"/>
                        </a:lnSpc>
                        <a:spcBef>
                          <a:spcPct val="0"/>
                        </a:spcBef>
                        <a:spcAft>
                          <a:spcPct val="0"/>
                        </a:spcAft>
                        <a:buClrTx/>
                        <a:buSzTx/>
                        <a:buFontTx/>
                        <a:buNone/>
                        <a:tabLst/>
                      </a:pPr>
                      <a:r>
                        <a:rPr kumimoji="0" lang="zh-TW" altLang="en-US" sz="2400" b="1" i="0" u="none" strike="noStrike" cap="none" normalizeH="0" baseline="0" dirty="0" smtClean="0">
                          <a:ln>
                            <a:noFill/>
                          </a:ln>
                          <a:solidFill>
                            <a:srgbClr val="000000"/>
                          </a:solidFill>
                          <a:effectLst/>
                          <a:latin typeface="微軟正黑體" pitchFamily="34" charset="-120"/>
                          <a:ea typeface="微軟正黑體" pitchFamily="34" charset="-120"/>
                          <a:cs typeface="Times New Roman" pitchFamily="18" charset="0"/>
                        </a:rPr>
                        <a:t>行政設施</a:t>
                      </a:r>
                    </a:p>
                  </a:txBody>
                  <a:tcPr marL="35564" marR="35564" marT="0" marB="0" anchor="ctr"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TlToBr>
                      <a:noFill/>
                    </a:lnTlToBr>
                    <a:lnBlToTr>
                      <a:noFill/>
                    </a:lnBlToTr>
                    <a:solidFill>
                      <a:srgbClr val="FFE1E1"/>
                    </a:solidFill>
                  </a:tcPr>
                </a:tc>
                <a:tc>
                  <a:txBody>
                    <a:bodyPr/>
                    <a:lstStyle>
                      <a:lvl1pPr defTabSz="912813">
                        <a:spcBef>
                          <a:spcPct val="20000"/>
                        </a:spcBef>
                        <a:defRPr kumimoji="1" sz="5800">
                          <a:solidFill>
                            <a:schemeClr val="tx1"/>
                          </a:solidFill>
                          <a:latin typeface="Arial" pitchFamily="34" charset="0"/>
                          <a:ea typeface="新細明體" pitchFamily="18" charset="-120"/>
                        </a:defRPr>
                      </a:lvl1pPr>
                      <a:lvl2pPr defTabSz="912813">
                        <a:spcBef>
                          <a:spcPct val="20000"/>
                        </a:spcBef>
                        <a:defRPr kumimoji="1" sz="5000">
                          <a:solidFill>
                            <a:schemeClr val="tx1"/>
                          </a:solidFill>
                          <a:latin typeface="Arial" pitchFamily="34" charset="0"/>
                          <a:ea typeface="新細明體" pitchFamily="18" charset="-120"/>
                        </a:defRPr>
                      </a:lvl2pPr>
                      <a:lvl3pPr defTabSz="912813">
                        <a:spcBef>
                          <a:spcPct val="20000"/>
                        </a:spcBef>
                        <a:defRPr kumimoji="1" sz="4400">
                          <a:solidFill>
                            <a:schemeClr val="tx1"/>
                          </a:solidFill>
                          <a:latin typeface="Arial" pitchFamily="34" charset="0"/>
                          <a:ea typeface="新細明體" pitchFamily="18" charset="-120"/>
                        </a:defRPr>
                      </a:lvl3pPr>
                      <a:lvl4pPr defTabSz="912813">
                        <a:spcBef>
                          <a:spcPct val="20000"/>
                        </a:spcBef>
                        <a:defRPr kumimoji="1" sz="3600">
                          <a:solidFill>
                            <a:schemeClr val="tx1"/>
                          </a:solidFill>
                          <a:latin typeface="Arial" pitchFamily="34" charset="0"/>
                          <a:ea typeface="新細明體" pitchFamily="18" charset="-120"/>
                        </a:defRPr>
                      </a:lvl4pPr>
                      <a:lvl5pPr defTabSz="912813">
                        <a:spcBef>
                          <a:spcPct val="20000"/>
                        </a:spcBef>
                        <a:defRPr kumimoji="1" sz="3600">
                          <a:solidFill>
                            <a:schemeClr val="tx1"/>
                          </a:solidFill>
                          <a:latin typeface="Arial" pitchFamily="34" charset="0"/>
                          <a:ea typeface="新細明體" pitchFamily="18" charset="-120"/>
                        </a:defRPr>
                      </a:lvl5pPr>
                      <a:lvl6pPr marL="2282825" indent="3175" defTabSz="912813" eaLnBrk="0" fontAlgn="base" hangingPunct="0">
                        <a:spcBef>
                          <a:spcPct val="20000"/>
                        </a:spcBef>
                        <a:spcAft>
                          <a:spcPct val="0"/>
                        </a:spcAft>
                        <a:defRPr kumimoji="1" sz="3600">
                          <a:solidFill>
                            <a:schemeClr val="tx1"/>
                          </a:solidFill>
                          <a:latin typeface="Arial" pitchFamily="34" charset="0"/>
                          <a:ea typeface="新細明體" pitchFamily="18" charset="-120"/>
                        </a:defRPr>
                      </a:lvl6pPr>
                      <a:lvl7pPr marL="2740025" indent="3175" defTabSz="912813" eaLnBrk="0" fontAlgn="base" hangingPunct="0">
                        <a:spcBef>
                          <a:spcPct val="20000"/>
                        </a:spcBef>
                        <a:spcAft>
                          <a:spcPct val="0"/>
                        </a:spcAft>
                        <a:defRPr kumimoji="1" sz="3600">
                          <a:solidFill>
                            <a:schemeClr val="tx1"/>
                          </a:solidFill>
                          <a:latin typeface="Arial" pitchFamily="34" charset="0"/>
                          <a:ea typeface="新細明體" pitchFamily="18" charset="-120"/>
                        </a:defRPr>
                      </a:lvl7pPr>
                      <a:lvl8pPr marL="3197225" indent="3175" defTabSz="912813" eaLnBrk="0" fontAlgn="base" hangingPunct="0">
                        <a:spcBef>
                          <a:spcPct val="20000"/>
                        </a:spcBef>
                        <a:spcAft>
                          <a:spcPct val="0"/>
                        </a:spcAft>
                        <a:defRPr kumimoji="1" sz="3600">
                          <a:solidFill>
                            <a:schemeClr val="tx1"/>
                          </a:solidFill>
                          <a:latin typeface="Arial" pitchFamily="34" charset="0"/>
                          <a:ea typeface="新細明體" pitchFamily="18" charset="-120"/>
                        </a:defRPr>
                      </a:lvl8pPr>
                      <a:lvl9pPr marL="3654425" indent="3175" defTabSz="912813" eaLnBrk="0" fontAlgn="base" hangingPunct="0">
                        <a:spcBef>
                          <a:spcPct val="20000"/>
                        </a:spcBef>
                        <a:spcAft>
                          <a:spcPct val="0"/>
                        </a:spcAft>
                        <a:defRPr kumimoji="1" sz="3600">
                          <a:solidFill>
                            <a:schemeClr val="tx1"/>
                          </a:solidFill>
                          <a:latin typeface="Arial" pitchFamily="34" charset="0"/>
                          <a:ea typeface="新細明體" pitchFamily="18" charset="-120"/>
                        </a:defRPr>
                      </a:lvl9pPr>
                    </a:lstStyle>
                    <a:p>
                      <a:pPr marL="0" marR="0" lvl="0" indent="0" algn="l" defTabSz="912813" rtl="0" eaLnBrk="1" fontAlgn="base" latinLnBrk="0" hangingPunct="1">
                        <a:lnSpc>
                          <a:spcPct val="100000"/>
                        </a:lnSpc>
                        <a:spcBef>
                          <a:spcPct val="0"/>
                        </a:spcBef>
                        <a:spcAft>
                          <a:spcPct val="0"/>
                        </a:spcAft>
                        <a:buClrTx/>
                        <a:buSzTx/>
                        <a:buFontTx/>
                        <a:buNone/>
                        <a:tabLst/>
                      </a:pPr>
                      <a:r>
                        <a:rPr kumimoji="0" lang="zh-TW" altLang="en-US" sz="2400" b="1" i="0" u="none" strike="noStrike" cap="none" normalizeH="0" baseline="0" dirty="0" smtClean="0">
                          <a:ln>
                            <a:noFill/>
                          </a:ln>
                          <a:solidFill>
                            <a:srgbClr val="000000"/>
                          </a:solidFill>
                          <a:effectLst/>
                          <a:latin typeface="微軟正黑體" pitchFamily="34" charset="-120"/>
                          <a:ea typeface="微軟正黑體" pitchFamily="34" charset="-120"/>
                          <a:cs typeface="Times New Roman" pitchFamily="18" charset="0"/>
                        </a:rPr>
                        <a:t>政府機關</a:t>
                      </a:r>
                      <a:endParaRPr kumimoji="0" lang="zh-TW" altLang="zh-TW" sz="2400" b="1" i="0" u="none" strike="noStrike" cap="none" normalizeH="0" baseline="0" dirty="0" smtClean="0">
                        <a:ln>
                          <a:noFill/>
                        </a:ln>
                        <a:solidFill>
                          <a:srgbClr val="000000"/>
                        </a:solidFill>
                        <a:effectLst/>
                        <a:latin typeface="微軟正黑體" pitchFamily="34" charset="-120"/>
                        <a:ea typeface="微軟正黑體" pitchFamily="34" charset="-120"/>
                        <a:cs typeface="Times New Roman" pitchFamily="18" charset="0"/>
                      </a:endParaRPr>
                    </a:p>
                  </a:txBody>
                  <a:tcPr marL="33006" marR="33006" marT="0" marB="0" anchor="ctr"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E1E1"/>
                    </a:solidFill>
                  </a:tcPr>
                </a:tc>
                <a:tc>
                  <a:txBody>
                    <a:bodyPr/>
                    <a:lstStyle>
                      <a:lvl1pPr defTabSz="912813">
                        <a:spcBef>
                          <a:spcPct val="20000"/>
                        </a:spcBef>
                        <a:defRPr kumimoji="1" sz="5800">
                          <a:solidFill>
                            <a:schemeClr val="tx1"/>
                          </a:solidFill>
                          <a:latin typeface="Arial" pitchFamily="34" charset="0"/>
                          <a:ea typeface="新細明體" pitchFamily="18" charset="-120"/>
                        </a:defRPr>
                      </a:lvl1pPr>
                      <a:lvl2pPr defTabSz="912813">
                        <a:spcBef>
                          <a:spcPct val="20000"/>
                        </a:spcBef>
                        <a:defRPr kumimoji="1" sz="5000">
                          <a:solidFill>
                            <a:schemeClr val="tx1"/>
                          </a:solidFill>
                          <a:latin typeface="Arial" pitchFamily="34" charset="0"/>
                          <a:ea typeface="新細明體" pitchFamily="18" charset="-120"/>
                        </a:defRPr>
                      </a:lvl2pPr>
                      <a:lvl3pPr defTabSz="912813">
                        <a:spcBef>
                          <a:spcPct val="20000"/>
                        </a:spcBef>
                        <a:defRPr kumimoji="1" sz="4400">
                          <a:solidFill>
                            <a:schemeClr val="tx1"/>
                          </a:solidFill>
                          <a:latin typeface="Arial" pitchFamily="34" charset="0"/>
                          <a:ea typeface="新細明體" pitchFamily="18" charset="-120"/>
                        </a:defRPr>
                      </a:lvl3pPr>
                      <a:lvl4pPr defTabSz="912813">
                        <a:spcBef>
                          <a:spcPct val="20000"/>
                        </a:spcBef>
                        <a:defRPr kumimoji="1" sz="3600">
                          <a:solidFill>
                            <a:schemeClr val="tx1"/>
                          </a:solidFill>
                          <a:latin typeface="Arial" pitchFamily="34" charset="0"/>
                          <a:ea typeface="新細明體" pitchFamily="18" charset="-120"/>
                        </a:defRPr>
                      </a:lvl4pPr>
                      <a:lvl5pPr defTabSz="912813">
                        <a:spcBef>
                          <a:spcPct val="20000"/>
                        </a:spcBef>
                        <a:defRPr kumimoji="1" sz="3600">
                          <a:solidFill>
                            <a:schemeClr val="tx1"/>
                          </a:solidFill>
                          <a:latin typeface="Arial" pitchFamily="34" charset="0"/>
                          <a:ea typeface="新細明體" pitchFamily="18" charset="-120"/>
                        </a:defRPr>
                      </a:lvl5pPr>
                      <a:lvl6pPr marL="2282825" indent="3175" defTabSz="912813" eaLnBrk="0" fontAlgn="base" hangingPunct="0">
                        <a:spcBef>
                          <a:spcPct val="20000"/>
                        </a:spcBef>
                        <a:spcAft>
                          <a:spcPct val="0"/>
                        </a:spcAft>
                        <a:defRPr kumimoji="1" sz="3600">
                          <a:solidFill>
                            <a:schemeClr val="tx1"/>
                          </a:solidFill>
                          <a:latin typeface="Arial" pitchFamily="34" charset="0"/>
                          <a:ea typeface="新細明體" pitchFamily="18" charset="-120"/>
                        </a:defRPr>
                      </a:lvl6pPr>
                      <a:lvl7pPr marL="2740025" indent="3175" defTabSz="912813" eaLnBrk="0" fontAlgn="base" hangingPunct="0">
                        <a:spcBef>
                          <a:spcPct val="20000"/>
                        </a:spcBef>
                        <a:spcAft>
                          <a:spcPct val="0"/>
                        </a:spcAft>
                        <a:defRPr kumimoji="1" sz="3600">
                          <a:solidFill>
                            <a:schemeClr val="tx1"/>
                          </a:solidFill>
                          <a:latin typeface="Arial" pitchFamily="34" charset="0"/>
                          <a:ea typeface="新細明體" pitchFamily="18" charset="-120"/>
                        </a:defRPr>
                      </a:lvl7pPr>
                      <a:lvl8pPr marL="3197225" indent="3175" defTabSz="912813" eaLnBrk="0" fontAlgn="base" hangingPunct="0">
                        <a:spcBef>
                          <a:spcPct val="20000"/>
                        </a:spcBef>
                        <a:spcAft>
                          <a:spcPct val="0"/>
                        </a:spcAft>
                        <a:defRPr kumimoji="1" sz="3600">
                          <a:solidFill>
                            <a:schemeClr val="tx1"/>
                          </a:solidFill>
                          <a:latin typeface="Arial" pitchFamily="34" charset="0"/>
                          <a:ea typeface="新細明體" pitchFamily="18" charset="-120"/>
                        </a:defRPr>
                      </a:lvl8pPr>
                      <a:lvl9pPr marL="3654425" indent="3175" defTabSz="912813" eaLnBrk="0" fontAlgn="base" hangingPunct="0">
                        <a:spcBef>
                          <a:spcPct val="20000"/>
                        </a:spcBef>
                        <a:spcAft>
                          <a:spcPct val="0"/>
                        </a:spcAft>
                        <a:defRPr kumimoji="1" sz="3600">
                          <a:solidFill>
                            <a:schemeClr val="tx1"/>
                          </a:solidFill>
                          <a:latin typeface="Arial" pitchFamily="34" charset="0"/>
                          <a:ea typeface="新細明體" pitchFamily="18" charset="-120"/>
                        </a:defRPr>
                      </a:lvl9pPr>
                    </a:lstStyle>
                    <a:p>
                      <a:pPr marL="0" marR="0" lvl="0" indent="0" algn="ctr" defTabSz="912813" rtl="0" eaLnBrk="1" fontAlgn="base" latinLnBrk="0" hangingPunct="1">
                        <a:lnSpc>
                          <a:spcPct val="100000"/>
                        </a:lnSpc>
                        <a:spcBef>
                          <a:spcPct val="0"/>
                        </a:spcBef>
                        <a:spcAft>
                          <a:spcPct val="0"/>
                        </a:spcAft>
                        <a:buClrTx/>
                        <a:buSzTx/>
                        <a:buFontTx/>
                        <a:buNone/>
                        <a:tabLst/>
                      </a:pPr>
                      <a:r>
                        <a:rPr kumimoji="0" lang="en-US" altLang="zh-TW" sz="2400" b="1" i="0" u="none" strike="noStrike" cap="none" normalizeH="0" baseline="0" dirty="0" smtClean="0">
                          <a:ln>
                            <a:noFill/>
                          </a:ln>
                          <a:solidFill>
                            <a:srgbClr val="000000"/>
                          </a:solidFill>
                          <a:effectLst/>
                          <a:latin typeface="微軟正黑體" pitchFamily="34" charset="-120"/>
                          <a:ea typeface="微軟正黑體" pitchFamily="34" charset="-120"/>
                          <a:cs typeface="Times New Roman" pitchFamily="18" charset="0"/>
                        </a:rPr>
                        <a:t>○</a:t>
                      </a:r>
                      <a:endParaRPr kumimoji="0" lang="zh-TW" altLang="zh-TW" sz="2400" b="1" i="0" u="none" strike="noStrike" cap="none" normalizeH="0" baseline="0" dirty="0" smtClean="0">
                        <a:ln>
                          <a:noFill/>
                        </a:ln>
                        <a:solidFill>
                          <a:srgbClr val="000000"/>
                        </a:solidFill>
                        <a:effectLst/>
                        <a:latin typeface="微軟正黑體" pitchFamily="34" charset="-120"/>
                        <a:ea typeface="微軟正黑體" pitchFamily="34" charset="-120"/>
                        <a:cs typeface="Times New Roman" pitchFamily="18" charset="0"/>
                      </a:endParaRPr>
                    </a:p>
                  </a:txBody>
                  <a:tcPr marL="35564" marR="35564" marT="0" marB="0" anchor="ctr"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E1E1"/>
                    </a:solidFill>
                  </a:tcPr>
                </a:tc>
                <a:tc>
                  <a:txBody>
                    <a:bodyPr/>
                    <a:lstStyle>
                      <a:lvl1pPr defTabSz="912813">
                        <a:spcBef>
                          <a:spcPct val="20000"/>
                        </a:spcBef>
                        <a:defRPr kumimoji="1" sz="5800">
                          <a:solidFill>
                            <a:schemeClr val="tx1"/>
                          </a:solidFill>
                          <a:latin typeface="Arial" pitchFamily="34" charset="0"/>
                          <a:ea typeface="新細明體" pitchFamily="18" charset="-120"/>
                        </a:defRPr>
                      </a:lvl1pPr>
                      <a:lvl2pPr defTabSz="912813">
                        <a:spcBef>
                          <a:spcPct val="20000"/>
                        </a:spcBef>
                        <a:defRPr kumimoji="1" sz="5000">
                          <a:solidFill>
                            <a:schemeClr val="tx1"/>
                          </a:solidFill>
                          <a:latin typeface="Arial" pitchFamily="34" charset="0"/>
                          <a:ea typeface="新細明體" pitchFamily="18" charset="-120"/>
                        </a:defRPr>
                      </a:lvl2pPr>
                      <a:lvl3pPr defTabSz="912813">
                        <a:spcBef>
                          <a:spcPct val="20000"/>
                        </a:spcBef>
                        <a:defRPr kumimoji="1" sz="4400">
                          <a:solidFill>
                            <a:schemeClr val="tx1"/>
                          </a:solidFill>
                          <a:latin typeface="Arial" pitchFamily="34" charset="0"/>
                          <a:ea typeface="新細明體" pitchFamily="18" charset="-120"/>
                        </a:defRPr>
                      </a:lvl3pPr>
                      <a:lvl4pPr defTabSz="912813">
                        <a:spcBef>
                          <a:spcPct val="20000"/>
                        </a:spcBef>
                        <a:defRPr kumimoji="1" sz="3600">
                          <a:solidFill>
                            <a:schemeClr val="tx1"/>
                          </a:solidFill>
                          <a:latin typeface="Arial" pitchFamily="34" charset="0"/>
                          <a:ea typeface="新細明體" pitchFamily="18" charset="-120"/>
                        </a:defRPr>
                      </a:lvl4pPr>
                      <a:lvl5pPr defTabSz="912813">
                        <a:spcBef>
                          <a:spcPct val="20000"/>
                        </a:spcBef>
                        <a:defRPr kumimoji="1" sz="3600">
                          <a:solidFill>
                            <a:schemeClr val="tx1"/>
                          </a:solidFill>
                          <a:latin typeface="Arial" pitchFamily="34" charset="0"/>
                          <a:ea typeface="新細明體" pitchFamily="18" charset="-120"/>
                        </a:defRPr>
                      </a:lvl5pPr>
                      <a:lvl6pPr marL="2282825" indent="3175" defTabSz="912813" eaLnBrk="0" fontAlgn="base" hangingPunct="0">
                        <a:spcBef>
                          <a:spcPct val="20000"/>
                        </a:spcBef>
                        <a:spcAft>
                          <a:spcPct val="0"/>
                        </a:spcAft>
                        <a:defRPr kumimoji="1" sz="3600">
                          <a:solidFill>
                            <a:schemeClr val="tx1"/>
                          </a:solidFill>
                          <a:latin typeface="Arial" pitchFamily="34" charset="0"/>
                          <a:ea typeface="新細明體" pitchFamily="18" charset="-120"/>
                        </a:defRPr>
                      </a:lvl6pPr>
                      <a:lvl7pPr marL="2740025" indent="3175" defTabSz="912813" eaLnBrk="0" fontAlgn="base" hangingPunct="0">
                        <a:spcBef>
                          <a:spcPct val="20000"/>
                        </a:spcBef>
                        <a:spcAft>
                          <a:spcPct val="0"/>
                        </a:spcAft>
                        <a:defRPr kumimoji="1" sz="3600">
                          <a:solidFill>
                            <a:schemeClr val="tx1"/>
                          </a:solidFill>
                          <a:latin typeface="Arial" pitchFamily="34" charset="0"/>
                          <a:ea typeface="新細明體" pitchFamily="18" charset="-120"/>
                        </a:defRPr>
                      </a:lvl7pPr>
                      <a:lvl8pPr marL="3197225" indent="3175" defTabSz="912813" eaLnBrk="0" fontAlgn="base" hangingPunct="0">
                        <a:spcBef>
                          <a:spcPct val="20000"/>
                        </a:spcBef>
                        <a:spcAft>
                          <a:spcPct val="0"/>
                        </a:spcAft>
                        <a:defRPr kumimoji="1" sz="3600">
                          <a:solidFill>
                            <a:schemeClr val="tx1"/>
                          </a:solidFill>
                          <a:latin typeface="Arial" pitchFamily="34" charset="0"/>
                          <a:ea typeface="新細明體" pitchFamily="18" charset="-120"/>
                        </a:defRPr>
                      </a:lvl8pPr>
                      <a:lvl9pPr marL="3654425" indent="3175" defTabSz="912813" eaLnBrk="0" fontAlgn="base" hangingPunct="0">
                        <a:spcBef>
                          <a:spcPct val="20000"/>
                        </a:spcBef>
                        <a:spcAft>
                          <a:spcPct val="0"/>
                        </a:spcAft>
                        <a:defRPr kumimoji="1" sz="3600">
                          <a:solidFill>
                            <a:schemeClr val="tx1"/>
                          </a:solidFill>
                          <a:latin typeface="Arial" pitchFamily="34" charset="0"/>
                          <a:ea typeface="新細明體" pitchFamily="18" charset="-120"/>
                        </a:defRPr>
                      </a:lvl9pPr>
                    </a:lstStyle>
                    <a:p>
                      <a:pPr marL="0" marR="0" lvl="0" indent="0" algn="ctr" defTabSz="912813" rtl="0" eaLnBrk="1" fontAlgn="base" latinLnBrk="0" hangingPunct="1">
                        <a:lnSpc>
                          <a:spcPct val="100000"/>
                        </a:lnSpc>
                        <a:spcBef>
                          <a:spcPct val="0"/>
                        </a:spcBef>
                        <a:spcAft>
                          <a:spcPct val="0"/>
                        </a:spcAft>
                        <a:buClrTx/>
                        <a:buSzTx/>
                        <a:buFontTx/>
                        <a:buNone/>
                        <a:tabLst/>
                      </a:pPr>
                      <a:r>
                        <a:rPr kumimoji="0" lang="en-US" altLang="zh-TW" sz="2400" b="1" i="0" u="none" strike="noStrike" cap="none" normalizeH="0" baseline="0" dirty="0" smtClean="0">
                          <a:ln>
                            <a:noFill/>
                          </a:ln>
                          <a:solidFill>
                            <a:srgbClr val="000000"/>
                          </a:solidFill>
                          <a:effectLst/>
                          <a:latin typeface="微軟正黑體" pitchFamily="34" charset="-120"/>
                          <a:ea typeface="微軟正黑體" pitchFamily="34" charset="-120"/>
                          <a:cs typeface="Times New Roman" pitchFamily="18" charset="0"/>
                        </a:rPr>
                        <a:t>○</a:t>
                      </a:r>
                      <a:endParaRPr kumimoji="0" lang="zh-TW" altLang="zh-TW" sz="2400" b="1" i="0" u="none" strike="noStrike" cap="none" normalizeH="0" baseline="0" dirty="0" smtClean="0">
                        <a:ln>
                          <a:noFill/>
                        </a:ln>
                        <a:solidFill>
                          <a:srgbClr val="000000"/>
                        </a:solidFill>
                        <a:effectLst/>
                        <a:latin typeface="微軟正黑體" pitchFamily="34" charset="-120"/>
                        <a:ea typeface="微軟正黑體" pitchFamily="34" charset="-120"/>
                        <a:cs typeface="Times New Roman" pitchFamily="18" charset="0"/>
                      </a:endParaRPr>
                    </a:p>
                  </a:txBody>
                  <a:tcPr marL="35564" marR="35564" marT="0" marB="0" anchor="ctr"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E1E1"/>
                    </a:solidFill>
                  </a:tcPr>
                </a:tc>
                <a:tc>
                  <a:txBody>
                    <a:bodyPr/>
                    <a:lstStyle>
                      <a:lvl1pPr defTabSz="912813">
                        <a:spcBef>
                          <a:spcPct val="20000"/>
                        </a:spcBef>
                        <a:defRPr kumimoji="1" sz="5800">
                          <a:solidFill>
                            <a:schemeClr val="tx1"/>
                          </a:solidFill>
                          <a:latin typeface="Arial" pitchFamily="34" charset="0"/>
                          <a:ea typeface="新細明體" pitchFamily="18" charset="-120"/>
                        </a:defRPr>
                      </a:lvl1pPr>
                      <a:lvl2pPr defTabSz="912813">
                        <a:spcBef>
                          <a:spcPct val="20000"/>
                        </a:spcBef>
                        <a:defRPr kumimoji="1" sz="5000">
                          <a:solidFill>
                            <a:schemeClr val="tx1"/>
                          </a:solidFill>
                          <a:latin typeface="Arial" pitchFamily="34" charset="0"/>
                          <a:ea typeface="新細明體" pitchFamily="18" charset="-120"/>
                        </a:defRPr>
                      </a:lvl2pPr>
                      <a:lvl3pPr defTabSz="912813">
                        <a:spcBef>
                          <a:spcPct val="20000"/>
                        </a:spcBef>
                        <a:defRPr kumimoji="1" sz="4400">
                          <a:solidFill>
                            <a:schemeClr val="tx1"/>
                          </a:solidFill>
                          <a:latin typeface="Arial" pitchFamily="34" charset="0"/>
                          <a:ea typeface="新細明體" pitchFamily="18" charset="-120"/>
                        </a:defRPr>
                      </a:lvl3pPr>
                      <a:lvl4pPr defTabSz="912813">
                        <a:spcBef>
                          <a:spcPct val="20000"/>
                        </a:spcBef>
                        <a:defRPr kumimoji="1" sz="3600">
                          <a:solidFill>
                            <a:schemeClr val="tx1"/>
                          </a:solidFill>
                          <a:latin typeface="Arial" pitchFamily="34" charset="0"/>
                          <a:ea typeface="新細明體" pitchFamily="18" charset="-120"/>
                        </a:defRPr>
                      </a:lvl4pPr>
                      <a:lvl5pPr defTabSz="912813">
                        <a:spcBef>
                          <a:spcPct val="20000"/>
                        </a:spcBef>
                        <a:defRPr kumimoji="1" sz="3600">
                          <a:solidFill>
                            <a:schemeClr val="tx1"/>
                          </a:solidFill>
                          <a:latin typeface="Arial" pitchFamily="34" charset="0"/>
                          <a:ea typeface="新細明體" pitchFamily="18" charset="-120"/>
                        </a:defRPr>
                      </a:lvl5pPr>
                      <a:lvl6pPr marL="2282825" indent="3175" defTabSz="912813" eaLnBrk="0" fontAlgn="base" hangingPunct="0">
                        <a:spcBef>
                          <a:spcPct val="20000"/>
                        </a:spcBef>
                        <a:spcAft>
                          <a:spcPct val="0"/>
                        </a:spcAft>
                        <a:defRPr kumimoji="1" sz="3600">
                          <a:solidFill>
                            <a:schemeClr val="tx1"/>
                          </a:solidFill>
                          <a:latin typeface="Arial" pitchFamily="34" charset="0"/>
                          <a:ea typeface="新細明體" pitchFamily="18" charset="-120"/>
                        </a:defRPr>
                      </a:lvl6pPr>
                      <a:lvl7pPr marL="2740025" indent="3175" defTabSz="912813" eaLnBrk="0" fontAlgn="base" hangingPunct="0">
                        <a:spcBef>
                          <a:spcPct val="20000"/>
                        </a:spcBef>
                        <a:spcAft>
                          <a:spcPct val="0"/>
                        </a:spcAft>
                        <a:defRPr kumimoji="1" sz="3600">
                          <a:solidFill>
                            <a:schemeClr val="tx1"/>
                          </a:solidFill>
                          <a:latin typeface="Arial" pitchFamily="34" charset="0"/>
                          <a:ea typeface="新細明體" pitchFamily="18" charset="-120"/>
                        </a:defRPr>
                      </a:lvl7pPr>
                      <a:lvl8pPr marL="3197225" indent="3175" defTabSz="912813" eaLnBrk="0" fontAlgn="base" hangingPunct="0">
                        <a:spcBef>
                          <a:spcPct val="20000"/>
                        </a:spcBef>
                        <a:spcAft>
                          <a:spcPct val="0"/>
                        </a:spcAft>
                        <a:defRPr kumimoji="1" sz="3600">
                          <a:solidFill>
                            <a:schemeClr val="tx1"/>
                          </a:solidFill>
                          <a:latin typeface="Arial" pitchFamily="34" charset="0"/>
                          <a:ea typeface="新細明體" pitchFamily="18" charset="-120"/>
                        </a:defRPr>
                      </a:lvl8pPr>
                      <a:lvl9pPr marL="3654425" indent="3175" defTabSz="912813" eaLnBrk="0" fontAlgn="base" hangingPunct="0">
                        <a:spcBef>
                          <a:spcPct val="20000"/>
                        </a:spcBef>
                        <a:spcAft>
                          <a:spcPct val="0"/>
                        </a:spcAft>
                        <a:defRPr kumimoji="1" sz="3600">
                          <a:solidFill>
                            <a:schemeClr val="tx1"/>
                          </a:solidFill>
                          <a:latin typeface="Arial" pitchFamily="34" charset="0"/>
                          <a:ea typeface="新細明體" pitchFamily="18" charset="-120"/>
                        </a:defRPr>
                      </a:lvl9pPr>
                    </a:lstStyle>
                    <a:p>
                      <a:pPr marL="0" marR="0" lvl="0" indent="0" algn="ctr" defTabSz="912813" rtl="0" eaLnBrk="1" fontAlgn="base" latinLnBrk="0" hangingPunct="1">
                        <a:lnSpc>
                          <a:spcPct val="100000"/>
                        </a:lnSpc>
                        <a:spcBef>
                          <a:spcPct val="0"/>
                        </a:spcBef>
                        <a:spcAft>
                          <a:spcPct val="0"/>
                        </a:spcAft>
                        <a:buClrTx/>
                        <a:buSzTx/>
                        <a:buFontTx/>
                        <a:buNone/>
                        <a:tabLst/>
                      </a:pPr>
                      <a:r>
                        <a:rPr kumimoji="0" lang="en-US" altLang="zh-TW" sz="2400" b="1" i="0" u="none" strike="noStrike" cap="none" normalizeH="0" baseline="0" dirty="0" smtClean="0">
                          <a:ln>
                            <a:noFill/>
                          </a:ln>
                          <a:solidFill>
                            <a:srgbClr val="000000"/>
                          </a:solidFill>
                          <a:effectLst/>
                          <a:latin typeface="微軟正黑體" pitchFamily="34" charset="-120"/>
                          <a:ea typeface="微軟正黑體" pitchFamily="34" charset="-120"/>
                          <a:cs typeface="Times New Roman" pitchFamily="18" charset="0"/>
                        </a:rPr>
                        <a:t>○</a:t>
                      </a:r>
                      <a:endParaRPr kumimoji="0" lang="zh-TW" altLang="zh-TW" sz="2400" b="1" i="0" u="none" strike="noStrike" cap="none" normalizeH="0" baseline="0" dirty="0" smtClean="0">
                        <a:ln>
                          <a:noFill/>
                        </a:ln>
                        <a:solidFill>
                          <a:srgbClr val="000000"/>
                        </a:solidFill>
                        <a:effectLst/>
                        <a:latin typeface="微軟正黑體" pitchFamily="34" charset="-120"/>
                        <a:ea typeface="微軟正黑體" pitchFamily="34" charset="-120"/>
                        <a:cs typeface="Times New Roman" pitchFamily="18" charset="0"/>
                      </a:endParaRPr>
                    </a:p>
                  </a:txBody>
                  <a:tcPr marL="35564" marR="35564" marT="0" marB="0" anchor="ctr"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E1E1"/>
                    </a:solidFill>
                  </a:tcPr>
                </a:tc>
                <a:tc>
                  <a:txBody>
                    <a:bodyPr/>
                    <a:lstStyle>
                      <a:lvl1pPr defTabSz="912813">
                        <a:spcBef>
                          <a:spcPct val="20000"/>
                        </a:spcBef>
                        <a:defRPr kumimoji="1" sz="5800">
                          <a:solidFill>
                            <a:schemeClr val="tx1"/>
                          </a:solidFill>
                          <a:latin typeface="Arial" pitchFamily="34" charset="0"/>
                          <a:ea typeface="新細明體" pitchFamily="18" charset="-120"/>
                        </a:defRPr>
                      </a:lvl1pPr>
                      <a:lvl2pPr defTabSz="912813">
                        <a:spcBef>
                          <a:spcPct val="20000"/>
                        </a:spcBef>
                        <a:defRPr kumimoji="1" sz="5000">
                          <a:solidFill>
                            <a:schemeClr val="tx1"/>
                          </a:solidFill>
                          <a:latin typeface="Arial" pitchFamily="34" charset="0"/>
                          <a:ea typeface="新細明體" pitchFamily="18" charset="-120"/>
                        </a:defRPr>
                      </a:lvl2pPr>
                      <a:lvl3pPr defTabSz="912813">
                        <a:spcBef>
                          <a:spcPct val="20000"/>
                        </a:spcBef>
                        <a:defRPr kumimoji="1" sz="4400">
                          <a:solidFill>
                            <a:schemeClr val="tx1"/>
                          </a:solidFill>
                          <a:latin typeface="Arial" pitchFamily="34" charset="0"/>
                          <a:ea typeface="新細明體" pitchFamily="18" charset="-120"/>
                        </a:defRPr>
                      </a:lvl3pPr>
                      <a:lvl4pPr defTabSz="912813">
                        <a:spcBef>
                          <a:spcPct val="20000"/>
                        </a:spcBef>
                        <a:defRPr kumimoji="1" sz="3600">
                          <a:solidFill>
                            <a:schemeClr val="tx1"/>
                          </a:solidFill>
                          <a:latin typeface="Arial" pitchFamily="34" charset="0"/>
                          <a:ea typeface="新細明體" pitchFamily="18" charset="-120"/>
                        </a:defRPr>
                      </a:lvl4pPr>
                      <a:lvl5pPr defTabSz="912813">
                        <a:spcBef>
                          <a:spcPct val="20000"/>
                        </a:spcBef>
                        <a:defRPr kumimoji="1" sz="3600">
                          <a:solidFill>
                            <a:schemeClr val="tx1"/>
                          </a:solidFill>
                          <a:latin typeface="Arial" pitchFamily="34" charset="0"/>
                          <a:ea typeface="新細明體" pitchFamily="18" charset="-120"/>
                        </a:defRPr>
                      </a:lvl5pPr>
                      <a:lvl6pPr marL="2282825" indent="3175" defTabSz="912813" eaLnBrk="0" fontAlgn="base" hangingPunct="0">
                        <a:spcBef>
                          <a:spcPct val="20000"/>
                        </a:spcBef>
                        <a:spcAft>
                          <a:spcPct val="0"/>
                        </a:spcAft>
                        <a:defRPr kumimoji="1" sz="3600">
                          <a:solidFill>
                            <a:schemeClr val="tx1"/>
                          </a:solidFill>
                          <a:latin typeface="Arial" pitchFamily="34" charset="0"/>
                          <a:ea typeface="新細明體" pitchFamily="18" charset="-120"/>
                        </a:defRPr>
                      </a:lvl6pPr>
                      <a:lvl7pPr marL="2740025" indent="3175" defTabSz="912813" eaLnBrk="0" fontAlgn="base" hangingPunct="0">
                        <a:spcBef>
                          <a:spcPct val="20000"/>
                        </a:spcBef>
                        <a:spcAft>
                          <a:spcPct val="0"/>
                        </a:spcAft>
                        <a:defRPr kumimoji="1" sz="3600">
                          <a:solidFill>
                            <a:schemeClr val="tx1"/>
                          </a:solidFill>
                          <a:latin typeface="Arial" pitchFamily="34" charset="0"/>
                          <a:ea typeface="新細明體" pitchFamily="18" charset="-120"/>
                        </a:defRPr>
                      </a:lvl7pPr>
                      <a:lvl8pPr marL="3197225" indent="3175" defTabSz="912813" eaLnBrk="0" fontAlgn="base" hangingPunct="0">
                        <a:spcBef>
                          <a:spcPct val="20000"/>
                        </a:spcBef>
                        <a:spcAft>
                          <a:spcPct val="0"/>
                        </a:spcAft>
                        <a:defRPr kumimoji="1" sz="3600">
                          <a:solidFill>
                            <a:schemeClr val="tx1"/>
                          </a:solidFill>
                          <a:latin typeface="Arial" pitchFamily="34" charset="0"/>
                          <a:ea typeface="新細明體" pitchFamily="18" charset="-120"/>
                        </a:defRPr>
                      </a:lvl8pPr>
                      <a:lvl9pPr marL="3654425" indent="3175" defTabSz="912813" eaLnBrk="0" fontAlgn="base" hangingPunct="0">
                        <a:spcBef>
                          <a:spcPct val="20000"/>
                        </a:spcBef>
                        <a:spcAft>
                          <a:spcPct val="0"/>
                        </a:spcAft>
                        <a:defRPr kumimoji="1" sz="3600">
                          <a:solidFill>
                            <a:schemeClr val="tx1"/>
                          </a:solidFill>
                          <a:latin typeface="Arial" pitchFamily="34" charset="0"/>
                          <a:ea typeface="新細明體" pitchFamily="18" charset="-120"/>
                        </a:defRPr>
                      </a:lvl9pPr>
                    </a:lstStyle>
                    <a:p>
                      <a:pPr marL="0" marR="0" lvl="0" indent="0" algn="ctr" defTabSz="912813" rtl="0" eaLnBrk="1" fontAlgn="base" latinLnBrk="0" hangingPunct="1">
                        <a:lnSpc>
                          <a:spcPct val="100000"/>
                        </a:lnSpc>
                        <a:spcBef>
                          <a:spcPct val="0"/>
                        </a:spcBef>
                        <a:spcAft>
                          <a:spcPct val="0"/>
                        </a:spcAft>
                        <a:buClrTx/>
                        <a:buSzTx/>
                        <a:buFontTx/>
                        <a:buNone/>
                        <a:tabLst/>
                      </a:pPr>
                      <a:r>
                        <a:rPr kumimoji="0" lang="en-US" altLang="zh-TW" sz="2400" b="1" i="0" u="none" strike="noStrike" cap="none" normalizeH="0" baseline="0" dirty="0" smtClean="0">
                          <a:ln>
                            <a:noFill/>
                          </a:ln>
                          <a:solidFill>
                            <a:srgbClr val="FF0000"/>
                          </a:solidFill>
                          <a:effectLst/>
                          <a:latin typeface="微軟正黑體" pitchFamily="34" charset="-120"/>
                          <a:ea typeface="微軟正黑體" pitchFamily="34" charset="-120"/>
                          <a:cs typeface="Times New Roman" pitchFamily="18" charset="0"/>
                        </a:rPr>
                        <a:t>●</a:t>
                      </a:r>
                      <a:endParaRPr kumimoji="0" lang="zh-TW" altLang="zh-TW" sz="2400" b="1" i="0" u="none" strike="noStrike" cap="none" normalizeH="0" baseline="0" dirty="0" smtClean="0">
                        <a:ln>
                          <a:noFill/>
                        </a:ln>
                        <a:solidFill>
                          <a:srgbClr val="000000"/>
                        </a:solidFill>
                        <a:effectLst/>
                        <a:latin typeface="微軟正黑體" pitchFamily="34" charset="-120"/>
                        <a:ea typeface="微軟正黑體" pitchFamily="34" charset="-120"/>
                        <a:cs typeface="Times New Roman" pitchFamily="18" charset="0"/>
                      </a:endParaRPr>
                    </a:p>
                  </a:txBody>
                  <a:tcPr marL="35564" marR="35564" marT="0" marB="0" anchor="ctr"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E1E1"/>
                    </a:solidFill>
                  </a:tcPr>
                </a:tc>
                <a:tc>
                  <a:txBody>
                    <a:bodyPr/>
                    <a:lstStyle>
                      <a:lvl1pPr defTabSz="912813">
                        <a:spcBef>
                          <a:spcPct val="20000"/>
                        </a:spcBef>
                        <a:defRPr kumimoji="1" sz="5800">
                          <a:solidFill>
                            <a:schemeClr val="tx1"/>
                          </a:solidFill>
                          <a:latin typeface="Arial" pitchFamily="34" charset="0"/>
                          <a:ea typeface="新細明體" pitchFamily="18" charset="-120"/>
                        </a:defRPr>
                      </a:lvl1pPr>
                      <a:lvl2pPr defTabSz="912813">
                        <a:spcBef>
                          <a:spcPct val="20000"/>
                        </a:spcBef>
                        <a:defRPr kumimoji="1" sz="5000">
                          <a:solidFill>
                            <a:schemeClr val="tx1"/>
                          </a:solidFill>
                          <a:latin typeface="Arial" pitchFamily="34" charset="0"/>
                          <a:ea typeface="新細明體" pitchFamily="18" charset="-120"/>
                        </a:defRPr>
                      </a:lvl2pPr>
                      <a:lvl3pPr defTabSz="912813">
                        <a:spcBef>
                          <a:spcPct val="20000"/>
                        </a:spcBef>
                        <a:defRPr kumimoji="1" sz="4400">
                          <a:solidFill>
                            <a:schemeClr val="tx1"/>
                          </a:solidFill>
                          <a:latin typeface="Arial" pitchFamily="34" charset="0"/>
                          <a:ea typeface="新細明體" pitchFamily="18" charset="-120"/>
                        </a:defRPr>
                      </a:lvl3pPr>
                      <a:lvl4pPr defTabSz="912813">
                        <a:spcBef>
                          <a:spcPct val="20000"/>
                        </a:spcBef>
                        <a:defRPr kumimoji="1" sz="3600">
                          <a:solidFill>
                            <a:schemeClr val="tx1"/>
                          </a:solidFill>
                          <a:latin typeface="Arial" pitchFamily="34" charset="0"/>
                          <a:ea typeface="新細明體" pitchFamily="18" charset="-120"/>
                        </a:defRPr>
                      </a:lvl4pPr>
                      <a:lvl5pPr defTabSz="912813">
                        <a:spcBef>
                          <a:spcPct val="20000"/>
                        </a:spcBef>
                        <a:defRPr kumimoji="1" sz="3600">
                          <a:solidFill>
                            <a:schemeClr val="tx1"/>
                          </a:solidFill>
                          <a:latin typeface="Arial" pitchFamily="34" charset="0"/>
                          <a:ea typeface="新細明體" pitchFamily="18" charset="-120"/>
                        </a:defRPr>
                      </a:lvl5pPr>
                      <a:lvl6pPr marL="2282825" indent="3175" defTabSz="912813" eaLnBrk="0" fontAlgn="base" hangingPunct="0">
                        <a:spcBef>
                          <a:spcPct val="20000"/>
                        </a:spcBef>
                        <a:spcAft>
                          <a:spcPct val="0"/>
                        </a:spcAft>
                        <a:defRPr kumimoji="1" sz="3600">
                          <a:solidFill>
                            <a:schemeClr val="tx1"/>
                          </a:solidFill>
                          <a:latin typeface="Arial" pitchFamily="34" charset="0"/>
                          <a:ea typeface="新細明體" pitchFamily="18" charset="-120"/>
                        </a:defRPr>
                      </a:lvl6pPr>
                      <a:lvl7pPr marL="2740025" indent="3175" defTabSz="912813" eaLnBrk="0" fontAlgn="base" hangingPunct="0">
                        <a:spcBef>
                          <a:spcPct val="20000"/>
                        </a:spcBef>
                        <a:spcAft>
                          <a:spcPct val="0"/>
                        </a:spcAft>
                        <a:defRPr kumimoji="1" sz="3600">
                          <a:solidFill>
                            <a:schemeClr val="tx1"/>
                          </a:solidFill>
                          <a:latin typeface="Arial" pitchFamily="34" charset="0"/>
                          <a:ea typeface="新細明體" pitchFamily="18" charset="-120"/>
                        </a:defRPr>
                      </a:lvl7pPr>
                      <a:lvl8pPr marL="3197225" indent="3175" defTabSz="912813" eaLnBrk="0" fontAlgn="base" hangingPunct="0">
                        <a:spcBef>
                          <a:spcPct val="20000"/>
                        </a:spcBef>
                        <a:spcAft>
                          <a:spcPct val="0"/>
                        </a:spcAft>
                        <a:defRPr kumimoji="1" sz="3600">
                          <a:solidFill>
                            <a:schemeClr val="tx1"/>
                          </a:solidFill>
                          <a:latin typeface="Arial" pitchFamily="34" charset="0"/>
                          <a:ea typeface="新細明體" pitchFamily="18" charset="-120"/>
                        </a:defRPr>
                      </a:lvl8pPr>
                      <a:lvl9pPr marL="3654425" indent="3175" defTabSz="912813" eaLnBrk="0" fontAlgn="base" hangingPunct="0">
                        <a:spcBef>
                          <a:spcPct val="20000"/>
                        </a:spcBef>
                        <a:spcAft>
                          <a:spcPct val="0"/>
                        </a:spcAft>
                        <a:defRPr kumimoji="1" sz="3600">
                          <a:solidFill>
                            <a:schemeClr val="tx1"/>
                          </a:solidFill>
                          <a:latin typeface="Arial" pitchFamily="34" charset="0"/>
                          <a:ea typeface="新細明體" pitchFamily="18" charset="-120"/>
                        </a:defRPr>
                      </a:lvl9pPr>
                    </a:lstStyle>
                    <a:p>
                      <a:pPr marL="0" marR="0" lvl="0" indent="0" algn="ctr" defTabSz="912813" rtl="0" eaLnBrk="1" fontAlgn="base" latinLnBrk="0" hangingPunct="1">
                        <a:lnSpc>
                          <a:spcPct val="100000"/>
                        </a:lnSpc>
                        <a:spcBef>
                          <a:spcPct val="0"/>
                        </a:spcBef>
                        <a:spcAft>
                          <a:spcPct val="0"/>
                        </a:spcAft>
                        <a:buClrTx/>
                        <a:buSzTx/>
                        <a:buFontTx/>
                        <a:buNone/>
                        <a:tabLst/>
                      </a:pPr>
                      <a:r>
                        <a:rPr kumimoji="0" lang="en-US" altLang="zh-TW" sz="2400" b="1" i="0" u="none" strike="noStrike" cap="none" normalizeH="0" baseline="0" dirty="0" smtClean="0">
                          <a:ln>
                            <a:noFill/>
                          </a:ln>
                          <a:solidFill>
                            <a:srgbClr val="000000"/>
                          </a:solidFill>
                          <a:effectLst/>
                          <a:latin typeface="微軟正黑體" pitchFamily="34" charset="-120"/>
                          <a:ea typeface="微軟正黑體" pitchFamily="34" charset="-120"/>
                          <a:cs typeface="Times New Roman" pitchFamily="18" charset="0"/>
                        </a:rPr>
                        <a:t>○</a:t>
                      </a:r>
                      <a:endParaRPr kumimoji="0" lang="zh-TW" altLang="zh-TW" sz="2400" b="1" i="0" u="none" strike="noStrike" cap="none" normalizeH="0" baseline="0" dirty="0" smtClean="0">
                        <a:ln>
                          <a:noFill/>
                        </a:ln>
                        <a:solidFill>
                          <a:srgbClr val="000000"/>
                        </a:solidFill>
                        <a:effectLst/>
                        <a:latin typeface="微軟正黑體" pitchFamily="34" charset="-120"/>
                        <a:ea typeface="微軟正黑體" pitchFamily="34" charset="-120"/>
                        <a:cs typeface="Times New Roman" pitchFamily="18" charset="0"/>
                      </a:endParaRPr>
                    </a:p>
                  </a:txBody>
                  <a:tcPr marL="35564" marR="35564" marT="0" marB="0" anchor="ctr"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E1E1"/>
                    </a:solidFill>
                  </a:tcPr>
                </a:tc>
                <a:tc vMerge="1">
                  <a:txBody>
                    <a:bodyPr/>
                    <a:lstStyle/>
                    <a:p>
                      <a:endParaRPr lang="zh-TW" altLang="en-US"/>
                    </a:p>
                  </a:txBody>
                  <a:tcPr/>
                </a:tc>
                <a:tc>
                  <a:txBody>
                    <a:bodyPr/>
                    <a:lstStyle>
                      <a:lvl1pPr defTabSz="912813">
                        <a:spcBef>
                          <a:spcPct val="20000"/>
                        </a:spcBef>
                        <a:defRPr kumimoji="1" sz="5800">
                          <a:solidFill>
                            <a:schemeClr val="tx1"/>
                          </a:solidFill>
                          <a:latin typeface="Arial" pitchFamily="34" charset="0"/>
                          <a:ea typeface="新細明體" pitchFamily="18" charset="-120"/>
                        </a:defRPr>
                      </a:lvl1pPr>
                      <a:lvl2pPr defTabSz="912813">
                        <a:spcBef>
                          <a:spcPct val="20000"/>
                        </a:spcBef>
                        <a:defRPr kumimoji="1" sz="5000">
                          <a:solidFill>
                            <a:schemeClr val="tx1"/>
                          </a:solidFill>
                          <a:latin typeface="Arial" pitchFamily="34" charset="0"/>
                          <a:ea typeface="新細明體" pitchFamily="18" charset="-120"/>
                        </a:defRPr>
                      </a:lvl2pPr>
                      <a:lvl3pPr defTabSz="912813">
                        <a:spcBef>
                          <a:spcPct val="20000"/>
                        </a:spcBef>
                        <a:defRPr kumimoji="1" sz="4400">
                          <a:solidFill>
                            <a:schemeClr val="tx1"/>
                          </a:solidFill>
                          <a:latin typeface="Arial" pitchFamily="34" charset="0"/>
                          <a:ea typeface="新細明體" pitchFamily="18" charset="-120"/>
                        </a:defRPr>
                      </a:lvl3pPr>
                      <a:lvl4pPr defTabSz="912813">
                        <a:spcBef>
                          <a:spcPct val="20000"/>
                        </a:spcBef>
                        <a:defRPr kumimoji="1" sz="3600">
                          <a:solidFill>
                            <a:schemeClr val="tx1"/>
                          </a:solidFill>
                          <a:latin typeface="Arial" pitchFamily="34" charset="0"/>
                          <a:ea typeface="新細明體" pitchFamily="18" charset="-120"/>
                        </a:defRPr>
                      </a:lvl4pPr>
                      <a:lvl5pPr defTabSz="912813">
                        <a:spcBef>
                          <a:spcPct val="20000"/>
                        </a:spcBef>
                        <a:defRPr kumimoji="1" sz="3600">
                          <a:solidFill>
                            <a:schemeClr val="tx1"/>
                          </a:solidFill>
                          <a:latin typeface="Arial" pitchFamily="34" charset="0"/>
                          <a:ea typeface="新細明體" pitchFamily="18" charset="-120"/>
                        </a:defRPr>
                      </a:lvl5pPr>
                      <a:lvl6pPr marL="2282825" indent="3175" defTabSz="912813" eaLnBrk="0" fontAlgn="base" hangingPunct="0">
                        <a:spcBef>
                          <a:spcPct val="20000"/>
                        </a:spcBef>
                        <a:spcAft>
                          <a:spcPct val="0"/>
                        </a:spcAft>
                        <a:defRPr kumimoji="1" sz="3600">
                          <a:solidFill>
                            <a:schemeClr val="tx1"/>
                          </a:solidFill>
                          <a:latin typeface="Arial" pitchFamily="34" charset="0"/>
                          <a:ea typeface="新細明體" pitchFamily="18" charset="-120"/>
                        </a:defRPr>
                      </a:lvl6pPr>
                      <a:lvl7pPr marL="2740025" indent="3175" defTabSz="912813" eaLnBrk="0" fontAlgn="base" hangingPunct="0">
                        <a:spcBef>
                          <a:spcPct val="20000"/>
                        </a:spcBef>
                        <a:spcAft>
                          <a:spcPct val="0"/>
                        </a:spcAft>
                        <a:defRPr kumimoji="1" sz="3600">
                          <a:solidFill>
                            <a:schemeClr val="tx1"/>
                          </a:solidFill>
                          <a:latin typeface="Arial" pitchFamily="34" charset="0"/>
                          <a:ea typeface="新細明體" pitchFamily="18" charset="-120"/>
                        </a:defRPr>
                      </a:lvl7pPr>
                      <a:lvl8pPr marL="3197225" indent="3175" defTabSz="912813" eaLnBrk="0" fontAlgn="base" hangingPunct="0">
                        <a:spcBef>
                          <a:spcPct val="20000"/>
                        </a:spcBef>
                        <a:spcAft>
                          <a:spcPct val="0"/>
                        </a:spcAft>
                        <a:defRPr kumimoji="1" sz="3600">
                          <a:solidFill>
                            <a:schemeClr val="tx1"/>
                          </a:solidFill>
                          <a:latin typeface="Arial" pitchFamily="34" charset="0"/>
                          <a:ea typeface="新細明體" pitchFamily="18" charset="-120"/>
                        </a:defRPr>
                      </a:lvl8pPr>
                      <a:lvl9pPr marL="3654425" indent="3175" defTabSz="912813" eaLnBrk="0" fontAlgn="base" hangingPunct="0">
                        <a:spcBef>
                          <a:spcPct val="20000"/>
                        </a:spcBef>
                        <a:spcAft>
                          <a:spcPct val="0"/>
                        </a:spcAft>
                        <a:defRPr kumimoji="1" sz="3600">
                          <a:solidFill>
                            <a:schemeClr val="tx1"/>
                          </a:solidFill>
                          <a:latin typeface="Arial" pitchFamily="34" charset="0"/>
                          <a:ea typeface="新細明體" pitchFamily="18" charset="-120"/>
                        </a:defRPr>
                      </a:lvl9pPr>
                    </a:lstStyle>
                    <a:p>
                      <a:pPr marL="0" marR="0" lvl="0" indent="0" algn="ctr" defTabSz="912813" rtl="0" eaLnBrk="1" fontAlgn="base" latinLnBrk="0" hangingPunct="1">
                        <a:lnSpc>
                          <a:spcPct val="100000"/>
                        </a:lnSpc>
                        <a:spcBef>
                          <a:spcPct val="0"/>
                        </a:spcBef>
                        <a:spcAft>
                          <a:spcPct val="0"/>
                        </a:spcAft>
                        <a:buClrTx/>
                        <a:buSzTx/>
                        <a:buFontTx/>
                        <a:buNone/>
                        <a:tabLst/>
                      </a:pPr>
                      <a:r>
                        <a:rPr kumimoji="0" lang="zh-TW" altLang="zh-TW" sz="2400" b="1" i="0" u="none" strike="noStrike" cap="none" normalizeH="0" baseline="0" dirty="0" smtClean="0">
                          <a:ln>
                            <a:noFill/>
                          </a:ln>
                          <a:solidFill>
                            <a:srgbClr val="000000"/>
                          </a:solidFill>
                          <a:effectLst/>
                          <a:latin typeface="微軟正黑體" pitchFamily="34" charset="-120"/>
                          <a:ea typeface="微軟正黑體" pitchFamily="34" charset="-120"/>
                          <a:cs typeface="新細明體" pitchFamily="18" charset="-120"/>
                        </a:rPr>
                        <a:t>╳</a:t>
                      </a:r>
                      <a:endParaRPr kumimoji="0" lang="zh-TW" altLang="zh-TW" sz="2400" b="1" i="0" u="none" strike="noStrike" cap="none" normalizeH="0" baseline="0" dirty="0" smtClean="0">
                        <a:ln>
                          <a:noFill/>
                        </a:ln>
                        <a:solidFill>
                          <a:srgbClr val="000000"/>
                        </a:solidFill>
                        <a:effectLst/>
                        <a:latin typeface="微軟正黑體" pitchFamily="34" charset="-120"/>
                        <a:ea typeface="微軟正黑體" pitchFamily="34" charset="-120"/>
                        <a:cs typeface="Times New Roman" pitchFamily="18" charset="0"/>
                      </a:endParaRPr>
                    </a:p>
                  </a:txBody>
                  <a:tcPr marL="35564" marR="35564" marT="0" marB="0" anchor="ctr"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E1E1"/>
                    </a:solidFill>
                  </a:tcPr>
                </a:tc>
                <a:tc>
                  <a:txBody>
                    <a:bodyPr/>
                    <a:lstStyle>
                      <a:lvl1pPr defTabSz="912813">
                        <a:spcBef>
                          <a:spcPct val="20000"/>
                        </a:spcBef>
                        <a:defRPr kumimoji="1" sz="5800">
                          <a:solidFill>
                            <a:schemeClr val="tx1"/>
                          </a:solidFill>
                          <a:latin typeface="Arial" pitchFamily="34" charset="0"/>
                          <a:ea typeface="新細明體" pitchFamily="18" charset="-120"/>
                        </a:defRPr>
                      </a:lvl1pPr>
                      <a:lvl2pPr defTabSz="912813">
                        <a:spcBef>
                          <a:spcPct val="20000"/>
                        </a:spcBef>
                        <a:defRPr kumimoji="1" sz="5000">
                          <a:solidFill>
                            <a:schemeClr val="tx1"/>
                          </a:solidFill>
                          <a:latin typeface="Arial" pitchFamily="34" charset="0"/>
                          <a:ea typeface="新細明體" pitchFamily="18" charset="-120"/>
                        </a:defRPr>
                      </a:lvl2pPr>
                      <a:lvl3pPr defTabSz="912813">
                        <a:spcBef>
                          <a:spcPct val="20000"/>
                        </a:spcBef>
                        <a:defRPr kumimoji="1" sz="4400">
                          <a:solidFill>
                            <a:schemeClr val="tx1"/>
                          </a:solidFill>
                          <a:latin typeface="Arial" pitchFamily="34" charset="0"/>
                          <a:ea typeface="新細明體" pitchFamily="18" charset="-120"/>
                        </a:defRPr>
                      </a:lvl3pPr>
                      <a:lvl4pPr defTabSz="912813">
                        <a:spcBef>
                          <a:spcPct val="20000"/>
                        </a:spcBef>
                        <a:defRPr kumimoji="1" sz="3600">
                          <a:solidFill>
                            <a:schemeClr val="tx1"/>
                          </a:solidFill>
                          <a:latin typeface="Arial" pitchFamily="34" charset="0"/>
                          <a:ea typeface="新細明體" pitchFamily="18" charset="-120"/>
                        </a:defRPr>
                      </a:lvl4pPr>
                      <a:lvl5pPr defTabSz="912813">
                        <a:spcBef>
                          <a:spcPct val="20000"/>
                        </a:spcBef>
                        <a:defRPr kumimoji="1" sz="3600">
                          <a:solidFill>
                            <a:schemeClr val="tx1"/>
                          </a:solidFill>
                          <a:latin typeface="Arial" pitchFamily="34" charset="0"/>
                          <a:ea typeface="新細明體" pitchFamily="18" charset="-120"/>
                        </a:defRPr>
                      </a:lvl5pPr>
                      <a:lvl6pPr marL="2282825" indent="3175" defTabSz="912813" eaLnBrk="0" fontAlgn="base" hangingPunct="0">
                        <a:spcBef>
                          <a:spcPct val="20000"/>
                        </a:spcBef>
                        <a:spcAft>
                          <a:spcPct val="0"/>
                        </a:spcAft>
                        <a:defRPr kumimoji="1" sz="3600">
                          <a:solidFill>
                            <a:schemeClr val="tx1"/>
                          </a:solidFill>
                          <a:latin typeface="Arial" pitchFamily="34" charset="0"/>
                          <a:ea typeface="新細明體" pitchFamily="18" charset="-120"/>
                        </a:defRPr>
                      </a:lvl6pPr>
                      <a:lvl7pPr marL="2740025" indent="3175" defTabSz="912813" eaLnBrk="0" fontAlgn="base" hangingPunct="0">
                        <a:spcBef>
                          <a:spcPct val="20000"/>
                        </a:spcBef>
                        <a:spcAft>
                          <a:spcPct val="0"/>
                        </a:spcAft>
                        <a:defRPr kumimoji="1" sz="3600">
                          <a:solidFill>
                            <a:schemeClr val="tx1"/>
                          </a:solidFill>
                          <a:latin typeface="Arial" pitchFamily="34" charset="0"/>
                          <a:ea typeface="新細明體" pitchFamily="18" charset="-120"/>
                        </a:defRPr>
                      </a:lvl7pPr>
                      <a:lvl8pPr marL="3197225" indent="3175" defTabSz="912813" eaLnBrk="0" fontAlgn="base" hangingPunct="0">
                        <a:spcBef>
                          <a:spcPct val="20000"/>
                        </a:spcBef>
                        <a:spcAft>
                          <a:spcPct val="0"/>
                        </a:spcAft>
                        <a:defRPr kumimoji="1" sz="3600">
                          <a:solidFill>
                            <a:schemeClr val="tx1"/>
                          </a:solidFill>
                          <a:latin typeface="Arial" pitchFamily="34" charset="0"/>
                          <a:ea typeface="新細明體" pitchFamily="18" charset="-120"/>
                        </a:defRPr>
                      </a:lvl8pPr>
                      <a:lvl9pPr marL="3654425" indent="3175" defTabSz="912813" eaLnBrk="0" fontAlgn="base" hangingPunct="0">
                        <a:spcBef>
                          <a:spcPct val="20000"/>
                        </a:spcBef>
                        <a:spcAft>
                          <a:spcPct val="0"/>
                        </a:spcAft>
                        <a:defRPr kumimoji="1" sz="3600">
                          <a:solidFill>
                            <a:schemeClr val="tx1"/>
                          </a:solidFill>
                          <a:latin typeface="Arial" pitchFamily="34" charset="0"/>
                          <a:ea typeface="新細明體" pitchFamily="18" charset="-120"/>
                        </a:defRPr>
                      </a:lvl9pPr>
                    </a:lstStyle>
                    <a:p>
                      <a:pPr marL="0" marR="0" lvl="0" indent="0" algn="ctr" defTabSz="912813" rtl="0" eaLnBrk="1" fontAlgn="base" latinLnBrk="0" hangingPunct="1">
                        <a:lnSpc>
                          <a:spcPct val="100000"/>
                        </a:lnSpc>
                        <a:spcBef>
                          <a:spcPct val="0"/>
                        </a:spcBef>
                        <a:spcAft>
                          <a:spcPct val="0"/>
                        </a:spcAft>
                        <a:buClrTx/>
                        <a:buSzTx/>
                        <a:buFontTx/>
                        <a:buNone/>
                        <a:tabLst/>
                      </a:pPr>
                      <a:r>
                        <a:rPr kumimoji="0" lang="en-US" altLang="zh-TW" sz="2400" b="1" i="0" u="none" strike="noStrike" cap="none" normalizeH="0" baseline="0" dirty="0" smtClean="0">
                          <a:ln>
                            <a:noFill/>
                          </a:ln>
                          <a:solidFill>
                            <a:srgbClr val="000000"/>
                          </a:solidFill>
                          <a:effectLst/>
                          <a:latin typeface="微軟正黑體" pitchFamily="34" charset="-120"/>
                          <a:ea typeface="微軟正黑體" pitchFamily="34" charset="-120"/>
                          <a:cs typeface="Times New Roman" pitchFamily="18" charset="0"/>
                        </a:rPr>
                        <a:t>○</a:t>
                      </a:r>
                      <a:endParaRPr kumimoji="0" lang="zh-TW" altLang="zh-TW" sz="2400" b="1" i="0" u="none" strike="noStrike" cap="none" normalizeH="0" baseline="0" dirty="0" smtClean="0">
                        <a:ln>
                          <a:noFill/>
                        </a:ln>
                        <a:solidFill>
                          <a:srgbClr val="000000"/>
                        </a:solidFill>
                        <a:effectLst/>
                        <a:latin typeface="微軟正黑體" pitchFamily="34" charset="-120"/>
                        <a:ea typeface="微軟正黑體" pitchFamily="34" charset="-120"/>
                        <a:cs typeface="Times New Roman" pitchFamily="18" charset="0"/>
                      </a:endParaRPr>
                    </a:p>
                  </a:txBody>
                  <a:tcPr marL="35564" marR="35564" marT="0" marB="0" anchor="ctr"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E1E1"/>
                    </a:solidFill>
                  </a:tcPr>
                </a:tc>
                <a:tc vMerge="1">
                  <a:txBody>
                    <a:bodyPr/>
                    <a:lstStyle/>
                    <a:p>
                      <a:endParaRPr lang="zh-TW" altLang="en-US"/>
                    </a:p>
                  </a:txBody>
                  <a:tcPr/>
                </a:tc>
                <a:tc vMerge="1">
                  <a:txBody>
                    <a:bodyPr/>
                    <a:lstStyle/>
                    <a:p>
                      <a:endParaRPr lang="zh-TW" altLang="en-US"/>
                    </a:p>
                  </a:txBody>
                  <a:tcPr/>
                </a:tc>
                <a:tc>
                  <a:txBody>
                    <a:bodyPr/>
                    <a:lstStyle/>
                    <a:p>
                      <a:endParaRPr kumimoji="0" lang="zh-TW" altLang="en-US" sz="2400" b="1" i="0" u="none" strike="noStrike" kern="1200" cap="none" normalizeH="0" baseline="0" dirty="0">
                        <a:ln>
                          <a:noFill/>
                        </a:ln>
                        <a:solidFill>
                          <a:srgbClr val="000000"/>
                        </a:solidFill>
                        <a:effectLst/>
                        <a:latin typeface="微軟正黑體" pitchFamily="34" charset="-120"/>
                        <a:ea typeface="微軟正黑體" pitchFamily="34" charset="-120"/>
                        <a:cs typeface="Times New Roman" pitchFamily="18" charset="0"/>
                      </a:endParaRPr>
                    </a:p>
                  </a:txBody>
                  <a:tcPr marL="35564" marR="35564" marT="0" marB="0" anchor="ctr"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E1E1"/>
                    </a:solidFill>
                  </a:tcPr>
                </a:tc>
              </a:tr>
              <a:tr h="182880">
                <a:tc vMerge="1">
                  <a:txBody>
                    <a:bodyPr/>
                    <a:lstStyle/>
                    <a:p>
                      <a:endParaRPr lang="zh-TW" altLang="en-US"/>
                    </a:p>
                  </a:txBody>
                  <a:tcPr/>
                </a:tc>
                <a:tc vMerge="1">
                  <a:txBody>
                    <a:bodyPr/>
                    <a:lstStyle/>
                    <a:p>
                      <a:endParaRPr lang="zh-TW" altLang="en-US"/>
                    </a:p>
                  </a:txBody>
                  <a:tcPr/>
                </a:tc>
                <a:tc>
                  <a:txBody>
                    <a:bodyPr/>
                    <a:lstStyle>
                      <a:lvl1pPr defTabSz="912813">
                        <a:spcBef>
                          <a:spcPct val="20000"/>
                        </a:spcBef>
                        <a:defRPr kumimoji="1" sz="5800">
                          <a:solidFill>
                            <a:schemeClr val="tx1"/>
                          </a:solidFill>
                          <a:latin typeface="Arial" pitchFamily="34" charset="0"/>
                          <a:ea typeface="新細明體" pitchFamily="18" charset="-120"/>
                        </a:defRPr>
                      </a:lvl1pPr>
                      <a:lvl2pPr defTabSz="912813">
                        <a:spcBef>
                          <a:spcPct val="20000"/>
                        </a:spcBef>
                        <a:defRPr kumimoji="1" sz="5000">
                          <a:solidFill>
                            <a:schemeClr val="tx1"/>
                          </a:solidFill>
                          <a:latin typeface="Arial" pitchFamily="34" charset="0"/>
                          <a:ea typeface="新細明體" pitchFamily="18" charset="-120"/>
                        </a:defRPr>
                      </a:lvl2pPr>
                      <a:lvl3pPr defTabSz="912813">
                        <a:spcBef>
                          <a:spcPct val="20000"/>
                        </a:spcBef>
                        <a:defRPr kumimoji="1" sz="4400">
                          <a:solidFill>
                            <a:schemeClr val="tx1"/>
                          </a:solidFill>
                          <a:latin typeface="Arial" pitchFamily="34" charset="0"/>
                          <a:ea typeface="新細明體" pitchFamily="18" charset="-120"/>
                        </a:defRPr>
                      </a:lvl3pPr>
                      <a:lvl4pPr defTabSz="912813">
                        <a:spcBef>
                          <a:spcPct val="20000"/>
                        </a:spcBef>
                        <a:defRPr kumimoji="1" sz="3600">
                          <a:solidFill>
                            <a:schemeClr val="tx1"/>
                          </a:solidFill>
                          <a:latin typeface="Arial" pitchFamily="34" charset="0"/>
                          <a:ea typeface="新細明體" pitchFamily="18" charset="-120"/>
                        </a:defRPr>
                      </a:lvl4pPr>
                      <a:lvl5pPr defTabSz="912813">
                        <a:spcBef>
                          <a:spcPct val="20000"/>
                        </a:spcBef>
                        <a:defRPr kumimoji="1" sz="3600">
                          <a:solidFill>
                            <a:schemeClr val="tx1"/>
                          </a:solidFill>
                          <a:latin typeface="Arial" pitchFamily="34" charset="0"/>
                          <a:ea typeface="新細明體" pitchFamily="18" charset="-120"/>
                        </a:defRPr>
                      </a:lvl5pPr>
                      <a:lvl6pPr marL="2282825" indent="3175" defTabSz="912813" eaLnBrk="0" fontAlgn="base" hangingPunct="0">
                        <a:spcBef>
                          <a:spcPct val="20000"/>
                        </a:spcBef>
                        <a:spcAft>
                          <a:spcPct val="0"/>
                        </a:spcAft>
                        <a:defRPr kumimoji="1" sz="3600">
                          <a:solidFill>
                            <a:schemeClr val="tx1"/>
                          </a:solidFill>
                          <a:latin typeface="Arial" pitchFamily="34" charset="0"/>
                          <a:ea typeface="新細明體" pitchFamily="18" charset="-120"/>
                        </a:defRPr>
                      </a:lvl6pPr>
                      <a:lvl7pPr marL="2740025" indent="3175" defTabSz="912813" eaLnBrk="0" fontAlgn="base" hangingPunct="0">
                        <a:spcBef>
                          <a:spcPct val="20000"/>
                        </a:spcBef>
                        <a:spcAft>
                          <a:spcPct val="0"/>
                        </a:spcAft>
                        <a:defRPr kumimoji="1" sz="3600">
                          <a:solidFill>
                            <a:schemeClr val="tx1"/>
                          </a:solidFill>
                          <a:latin typeface="Arial" pitchFamily="34" charset="0"/>
                          <a:ea typeface="新細明體" pitchFamily="18" charset="-120"/>
                        </a:defRPr>
                      </a:lvl7pPr>
                      <a:lvl8pPr marL="3197225" indent="3175" defTabSz="912813" eaLnBrk="0" fontAlgn="base" hangingPunct="0">
                        <a:spcBef>
                          <a:spcPct val="20000"/>
                        </a:spcBef>
                        <a:spcAft>
                          <a:spcPct val="0"/>
                        </a:spcAft>
                        <a:defRPr kumimoji="1" sz="3600">
                          <a:solidFill>
                            <a:schemeClr val="tx1"/>
                          </a:solidFill>
                          <a:latin typeface="Arial" pitchFamily="34" charset="0"/>
                          <a:ea typeface="新細明體" pitchFamily="18" charset="-120"/>
                        </a:defRPr>
                      </a:lvl8pPr>
                      <a:lvl9pPr marL="3654425" indent="3175" defTabSz="912813" eaLnBrk="0" fontAlgn="base" hangingPunct="0">
                        <a:spcBef>
                          <a:spcPct val="20000"/>
                        </a:spcBef>
                        <a:spcAft>
                          <a:spcPct val="0"/>
                        </a:spcAft>
                        <a:defRPr kumimoji="1" sz="3600">
                          <a:solidFill>
                            <a:schemeClr val="tx1"/>
                          </a:solidFill>
                          <a:latin typeface="Arial" pitchFamily="34" charset="0"/>
                          <a:ea typeface="新細明體" pitchFamily="18" charset="-120"/>
                        </a:defRPr>
                      </a:lvl9pPr>
                    </a:lstStyle>
                    <a:p>
                      <a:pPr marL="0" marR="0" lvl="0" indent="0" algn="l" defTabSz="912813" rtl="0" eaLnBrk="1" fontAlgn="base" latinLnBrk="0" hangingPunct="1">
                        <a:lnSpc>
                          <a:spcPct val="100000"/>
                        </a:lnSpc>
                        <a:spcBef>
                          <a:spcPct val="0"/>
                        </a:spcBef>
                        <a:spcAft>
                          <a:spcPct val="0"/>
                        </a:spcAft>
                        <a:buClrTx/>
                        <a:buSzTx/>
                        <a:buFontTx/>
                        <a:buNone/>
                        <a:tabLst/>
                      </a:pPr>
                      <a:r>
                        <a:rPr kumimoji="0" lang="zh-TW" altLang="en-US" sz="2400" b="1" i="0" u="none" strike="noStrike" cap="none" normalizeH="0" baseline="0" dirty="0" smtClean="0">
                          <a:ln>
                            <a:noFill/>
                          </a:ln>
                          <a:solidFill>
                            <a:srgbClr val="000000"/>
                          </a:solidFill>
                          <a:effectLst/>
                          <a:latin typeface="微軟正黑體" pitchFamily="34" charset="-120"/>
                          <a:ea typeface="微軟正黑體" pitchFamily="34" charset="-120"/>
                          <a:cs typeface="Times New Roman" pitchFamily="18" charset="0"/>
                        </a:rPr>
                        <a:t>農業改良物及試驗場地及設施</a:t>
                      </a:r>
                      <a:endParaRPr kumimoji="0" lang="zh-TW" altLang="zh-TW" sz="2400" b="1" i="0" u="none" strike="noStrike" cap="none" normalizeH="0" baseline="0" dirty="0" smtClean="0">
                        <a:ln>
                          <a:noFill/>
                        </a:ln>
                        <a:solidFill>
                          <a:srgbClr val="000000"/>
                        </a:solidFill>
                        <a:effectLst/>
                        <a:latin typeface="微軟正黑體" pitchFamily="34" charset="-120"/>
                        <a:ea typeface="微軟正黑體" pitchFamily="34" charset="-120"/>
                        <a:cs typeface="Times New Roman" pitchFamily="18" charset="0"/>
                      </a:endParaRPr>
                    </a:p>
                  </a:txBody>
                  <a:tcPr marL="33006" marR="33006" marT="0" marB="0" anchor="ctr"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E1E1"/>
                    </a:solidFill>
                  </a:tcPr>
                </a:tc>
                <a:tc>
                  <a:txBody>
                    <a:bodyPr/>
                    <a:lstStyle>
                      <a:lvl1pPr defTabSz="912813">
                        <a:spcBef>
                          <a:spcPct val="20000"/>
                        </a:spcBef>
                        <a:defRPr kumimoji="1" sz="5800">
                          <a:solidFill>
                            <a:schemeClr val="tx1"/>
                          </a:solidFill>
                          <a:latin typeface="Arial" pitchFamily="34" charset="0"/>
                          <a:ea typeface="新細明體" pitchFamily="18" charset="-120"/>
                        </a:defRPr>
                      </a:lvl1pPr>
                      <a:lvl2pPr defTabSz="912813">
                        <a:spcBef>
                          <a:spcPct val="20000"/>
                        </a:spcBef>
                        <a:defRPr kumimoji="1" sz="5000">
                          <a:solidFill>
                            <a:schemeClr val="tx1"/>
                          </a:solidFill>
                          <a:latin typeface="Arial" pitchFamily="34" charset="0"/>
                          <a:ea typeface="新細明體" pitchFamily="18" charset="-120"/>
                        </a:defRPr>
                      </a:lvl2pPr>
                      <a:lvl3pPr defTabSz="912813">
                        <a:spcBef>
                          <a:spcPct val="20000"/>
                        </a:spcBef>
                        <a:defRPr kumimoji="1" sz="4400">
                          <a:solidFill>
                            <a:schemeClr val="tx1"/>
                          </a:solidFill>
                          <a:latin typeface="Arial" pitchFamily="34" charset="0"/>
                          <a:ea typeface="新細明體" pitchFamily="18" charset="-120"/>
                        </a:defRPr>
                      </a:lvl3pPr>
                      <a:lvl4pPr defTabSz="912813">
                        <a:spcBef>
                          <a:spcPct val="20000"/>
                        </a:spcBef>
                        <a:defRPr kumimoji="1" sz="3600">
                          <a:solidFill>
                            <a:schemeClr val="tx1"/>
                          </a:solidFill>
                          <a:latin typeface="Arial" pitchFamily="34" charset="0"/>
                          <a:ea typeface="新細明體" pitchFamily="18" charset="-120"/>
                        </a:defRPr>
                      </a:lvl4pPr>
                      <a:lvl5pPr defTabSz="912813">
                        <a:spcBef>
                          <a:spcPct val="20000"/>
                        </a:spcBef>
                        <a:defRPr kumimoji="1" sz="3600">
                          <a:solidFill>
                            <a:schemeClr val="tx1"/>
                          </a:solidFill>
                          <a:latin typeface="Arial" pitchFamily="34" charset="0"/>
                          <a:ea typeface="新細明體" pitchFamily="18" charset="-120"/>
                        </a:defRPr>
                      </a:lvl5pPr>
                      <a:lvl6pPr marL="2282825" indent="3175" defTabSz="912813" eaLnBrk="0" fontAlgn="base" hangingPunct="0">
                        <a:spcBef>
                          <a:spcPct val="20000"/>
                        </a:spcBef>
                        <a:spcAft>
                          <a:spcPct val="0"/>
                        </a:spcAft>
                        <a:defRPr kumimoji="1" sz="3600">
                          <a:solidFill>
                            <a:schemeClr val="tx1"/>
                          </a:solidFill>
                          <a:latin typeface="Arial" pitchFamily="34" charset="0"/>
                          <a:ea typeface="新細明體" pitchFamily="18" charset="-120"/>
                        </a:defRPr>
                      </a:lvl6pPr>
                      <a:lvl7pPr marL="2740025" indent="3175" defTabSz="912813" eaLnBrk="0" fontAlgn="base" hangingPunct="0">
                        <a:spcBef>
                          <a:spcPct val="20000"/>
                        </a:spcBef>
                        <a:spcAft>
                          <a:spcPct val="0"/>
                        </a:spcAft>
                        <a:defRPr kumimoji="1" sz="3600">
                          <a:solidFill>
                            <a:schemeClr val="tx1"/>
                          </a:solidFill>
                          <a:latin typeface="Arial" pitchFamily="34" charset="0"/>
                          <a:ea typeface="新細明體" pitchFamily="18" charset="-120"/>
                        </a:defRPr>
                      </a:lvl7pPr>
                      <a:lvl8pPr marL="3197225" indent="3175" defTabSz="912813" eaLnBrk="0" fontAlgn="base" hangingPunct="0">
                        <a:spcBef>
                          <a:spcPct val="20000"/>
                        </a:spcBef>
                        <a:spcAft>
                          <a:spcPct val="0"/>
                        </a:spcAft>
                        <a:defRPr kumimoji="1" sz="3600">
                          <a:solidFill>
                            <a:schemeClr val="tx1"/>
                          </a:solidFill>
                          <a:latin typeface="Arial" pitchFamily="34" charset="0"/>
                          <a:ea typeface="新細明體" pitchFamily="18" charset="-120"/>
                        </a:defRPr>
                      </a:lvl8pPr>
                      <a:lvl9pPr marL="3654425" indent="3175" defTabSz="912813" eaLnBrk="0" fontAlgn="base" hangingPunct="0">
                        <a:spcBef>
                          <a:spcPct val="20000"/>
                        </a:spcBef>
                        <a:spcAft>
                          <a:spcPct val="0"/>
                        </a:spcAft>
                        <a:defRPr kumimoji="1" sz="3600">
                          <a:solidFill>
                            <a:schemeClr val="tx1"/>
                          </a:solidFill>
                          <a:latin typeface="Arial" pitchFamily="34" charset="0"/>
                          <a:ea typeface="新細明體" pitchFamily="18" charset="-120"/>
                        </a:defRPr>
                      </a:lvl9pPr>
                    </a:lstStyle>
                    <a:p>
                      <a:pPr marL="0" marR="0" lvl="0" indent="0" algn="ctr" defTabSz="912813" rtl="0" eaLnBrk="1" fontAlgn="base" latinLnBrk="0" hangingPunct="1">
                        <a:lnSpc>
                          <a:spcPct val="100000"/>
                        </a:lnSpc>
                        <a:spcBef>
                          <a:spcPct val="0"/>
                        </a:spcBef>
                        <a:spcAft>
                          <a:spcPct val="0"/>
                        </a:spcAft>
                        <a:buClrTx/>
                        <a:buSzTx/>
                        <a:buFontTx/>
                        <a:buNone/>
                        <a:tabLst/>
                      </a:pPr>
                      <a:r>
                        <a:rPr kumimoji="0" lang="en-US" altLang="zh-TW" sz="2400" b="1" i="0" u="none" strike="noStrike" cap="none" normalizeH="0" baseline="0" dirty="0" smtClean="0">
                          <a:ln>
                            <a:noFill/>
                          </a:ln>
                          <a:solidFill>
                            <a:srgbClr val="FF0000"/>
                          </a:solidFill>
                          <a:effectLst/>
                          <a:latin typeface="微軟正黑體" pitchFamily="34" charset="-120"/>
                          <a:ea typeface="微軟正黑體" pitchFamily="34" charset="-120"/>
                          <a:cs typeface="Times New Roman" pitchFamily="18" charset="0"/>
                        </a:rPr>
                        <a:t>●*/○</a:t>
                      </a:r>
                      <a:endParaRPr kumimoji="0" lang="zh-TW" altLang="zh-TW" sz="2400" b="1" i="0" u="none" strike="noStrike" cap="none" normalizeH="0" baseline="0" dirty="0" smtClean="0">
                        <a:ln>
                          <a:noFill/>
                        </a:ln>
                        <a:solidFill>
                          <a:srgbClr val="000000"/>
                        </a:solidFill>
                        <a:effectLst/>
                        <a:latin typeface="微軟正黑體" pitchFamily="34" charset="-120"/>
                        <a:ea typeface="微軟正黑體" pitchFamily="34" charset="-120"/>
                        <a:cs typeface="Times New Roman" pitchFamily="18" charset="0"/>
                      </a:endParaRPr>
                    </a:p>
                  </a:txBody>
                  <a:tcPr marL="35564" marR="35564" marT="0" marB="0" anchor="ctr"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solidFill>
                      <a:srgbClr val="FFE1E1"/>
                    </a:solidFill>
                  </a:tcPr>
                </a:tc>
                <a:tc>
                  <a:txBody>
                    <a:bodyPr/>
                    <a:lstStyle>
                      <a:lvl1pPr defTabSz="912813">
                        <a:spcBef>
                          <a:spcPct val="20000"/>
                        </a:spcBef>
                        <a:defRPr kumimoji="1" sz="5800">
                          <a:solidFill>
                            <a:schemeClr val="tx1"/>
                          </a:solidFill>
                          <a:latin typeface="Arial" pitchFamily="34" charset="0"/>
                          <a:ea typeface="新細明體" pitchFamily="18" charset="-120"/>
                        </a:defRPr>
                      </a:lvl1pPr>
                      <a:lvl2pPr defTabSz="912813">
                        <a:spcBef>
                          <a:spcPct val="20000"/>
                        </a:spcBef>
                        <a:defRPr kumimoji="1" sz="5000">
                          <a:solidFill>
                            <a:schemeClr val="tx1"/>
                          </a:solidFill>
                          <a:latin typeface="Arial" pitchFamily="34" charset="0"/>
                          <a:ea typeface="新細明體" pitchFamily="18" charset="-120"/>
                        </a:defRPr>
                      </a:lvl2pPr>
                      <a:lvl3pPr defTabSz="912813">
                        <a:spcBef>
                          <a:spcPct val="20000"/>
                        </a:spcBef>
                        <a:defRPr kumimoji="1" sz="4400">
                          <a:solidFill>
                            <a:schemeClr val="tx1"/>
                          </a:solidFill>
                          <a:latin typeface="Arial" pitchFamily="34" charset="0"/>
                          <a:ea typeface="新細明體" pitchFamily="18" charset="-120"/>
                        </a:defRPr>
                      </a:lvl3pPr>
                      <a:lvl4pPr defTabSz="912813">
                        <a:spcBef>
                          <a:spcPct val="20000"/>
                        </a:spcBef>
                        <a:defRPr kumimoji="1" sz="3600">
                          <a:solidFill>
                            <a:schemeClr val="tx1"/>
                          </a:solidFill>
                          <a:latin typeface="Arial" pitchFamily="34" charset="0"/>
                          <a:ea typeface="新細明體" pitchFamily="18" charset="-120"/>
                        </a:defRPr>
                      </a:lvl4pPr>
                      <a:lvl5pPr defTabSz="912813">
                        <a:spcBef>
                          <a:spcPct val="20000"/>
                        </a:spcBef>
                        <a:defRPr kumimoji="1" sz="3600">
                          <a:solidFill>
                            <a:schemeClr val="tx1"/>
                          </a:solidFill>
                          <a:latin typeface="Arial" pitchFamily="34" charset="0"/>
                          <a:ea typeface="新細明體" pitchFamily="18" charset="-120"/>
                        </a:defRPr>
                      </a:lvl5pPr>
                      <a:lvl6pPr marL="2282825" indent="3175" defTabSz="912813" eaLnBrk="0" fontAlgn="base" hangingPunct="0">
                        <a:spcBef>
                          <a:spcPct val="20000"/>
                        </a:spcBef>
                        <a:spcAft>
                          <a:spcPct val="0"/>
                        </a:spcAft>
                        <a:defRPr kumimoji="1" sz="3600">
                          <a:solidFill>
                            <a:schemeClr val="tx1"/>
                          </a:solidFill>
                          <a:latin typeface="Arial" pitchFamily="34" charset="0"/>
                          <a:ea typeface="新細明體" pitchFamily="18" charset="-120"/>
                        </a:defRPr>
                      </a:lvl6pPr>
                      <a:lvl7pPr marL="2740025" indent="3175" defTabSz="912813" eaLnBrk="0" fontAlgn="base" hangingPunct="0">
                        <a:spcBef>
                          <a:spcPct val="20000"/>
                        </a:spcBef>
                        <a:spcAft>
                          <a:spcPct val="0"/>
                        </a:spcAft>
                        <a:defRPr kumimoji="1" sz="3600">
                          <a:solidFill>
                            <a:schemeClr val="tx1"/>
                          </a:solidFill>
                          <a:latin typeface="Arial" pitchFamily="34" charset="0"/>
                          <a:ea typeface="新細明體" pitchFamily="18" charset="-120"/>
                        </a:defRPr>
                      </a:lvl7pPr>
                      <a:lvl8pPr marL="3197225" indent="3175" defTabSz="912813" eaLnBrk="0" fontAlgn="base" hangingPunct="0">
                        <a:spcBef>
                          <a:spcPct val="20000"/>
                        </a:spcBef>
                        <a:spcAft>
                          <a:spcPct val="0"/>
                        </a:spcAft>
                        <a:defRPr kumimoji="1" sz="3600">
                          <a:solidFill>
                            <a:schemeClr val="tx1"/>
                          </a:solidFill>
                          <a:latin typeface="Arial" pitchFamily="34" charset="0"/>
                          <a:ea typeface="新細明體" pitchFamily="18" charset="-120"/>
                        </a:defRPr>
                      </a:lvl8pPr>
                      <a:lvl9pPr marL="3654425" indent="3175" defTabSz="912813" eaLnBrk="0" fontAlgn="base" hangingPunct="0">
                        <a:spcBef>
                          <a:spcPct val="20000"/>
                        </a:spcBef>
                        <a:spcAft>
                          <a:spcPct val="0"/>
                        </a:spcAft>
                        <a:defRPr kumimoji="1" sz="3600">
                          <a:solidFill>
                            <a:schemeClr val="tx1"/>
                          </a:solidFill>
                          <a:latin typeface="Arial" pitchFamily="34" charset="0"/>
                          <a:ea typeface="新細明體" pitchFamily="18" charset="-120"/>
                        </a:defRPr>
                      </a:lvl9pPr>
                    </a:lstStyle>
                    <a:p>
                      <a:pPr marL="0" marR="0" lvl="0" indent="0" algn="ctr" defTabSz="912813" rtl="0" eaLnBrk="1" fontAlgn="base" latinLnBrk="0" hangingPunct="1">
                        <a:lnSpc>
                          <a:spcPct val="100000"/>
                        </a:lnSpc>
                        <a:spcBef>
                          <a:spcPct val="0"/>
                        </a:spcBef>
                        <a:spcAft>
                          <a:spcPct val="0"/>
                        </a:spcAft>
                        <a:buClrTx/>
                        <a:buSzTx/>
                        <a:buFontTx/>
                        <a:buNone/>
                        <a:tabLst/>
                      </a:pPr>
                      <a:r>
                        <a:rPr kumimoji="0" lang="en-US" altLang="zh-TW" sz="2400" b="1" i="0" u="none" strike="noStrike" cap="none" normalizeH="0" baseline="0" dirty="0" smtClean="0">
                          <a:ln>
                            <a:noFill/>
                          </a:ln>
                          <a:solidFill>
                            <a:srgbClr val="FF0000"/>
                          </a:solidFill>
                          <a:effectLst/>
                          <a:latin typeface="微軟正黑體" pitchFamily="34" charset="-120"/>
                          <a:ea typeface="微軟正黑體" pitchFamily="34" charset="-120"/>
                          <a:cs typeface="Times New Roman" pitchFamily="18" charset="0"/>
                        </a:rPr>
                        <a:t>●*/○</a:t>
                      </a:r>
                      <a:endParaRPr kumimoji="0" lang="zh-TW" altLang="zh-TW" sz="2400" b="1" i="0" u="none" strike="noStrike" cap="none" normalizeH="0" baseline="0" dirty="0" smtClean="0">
                        <a:ln>
                          <a:noFill/>
                        </a:ln>
                        <a:solidFill>
                          <a:srgbClr val="000000"/>
                        </a:solidFill>
                        <a:effectLst/>
                        <a:latin typeface="微軟正黑體" pitchFamily="34" charset="-120"/>
                        <a:ea typeface="微軟正黑體" pitchFamily="34" charset="-120"/>
                        <a:cs typeface="Times New Roman" pitchFamily="18" charset="0"/>
                      </a:endParaRPr>
                    </a:p>
                  </a:txBody>
                  <a:tcPr marL="35564" marR="35564" marT="0" marB="0" anchor="ctr"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solidFill>
                      <a:srgbClr val="FFE1E1"/>
                    </a:solidFill>
                  </a:tcPr>
                </a:tc>
                <a:tc>
                  <a:txBody>
                    <a:bodyPr/>
                    <a:lstStyle>
                      <a:lvl1pPr defTabSz="912813">
                        <a:spcBef>
                          <a:spcPct val="20000"/>
                        </a:spcBef>
                        <a:defRPr kumimoji="1" sz="5800">
                          <a:solidFill>
                            <a:schemeClr val="tx1"/>
                          </a:solidFill>
                          <a:latin typeface="Arial" pitchFamily="34" charset="0"/>
                          <a:ea typeface="新細明體" pitchFamily="18" charset="-120"/>
                        </a:defRPr>
                      </a:lvl1pPr>
                      <a:lvl2pPr defTabSz="912813">
                        <a:spcBef>
                          <a:spcPct val="20000"/>
                        </a:spcBef>
                        <a:defRPr kumimoji="1" sz="5000">
                          <a:solidFill>
                            <a:schemeClr val="tx1"/>
                          </a:solidFill>
                          <a:latin typeface="Arial" pitchFamily="34" charset="0"/>
                          <a:ea typeface="新細明體" pitchFamily="18" charset="-120"/>
                        </a:defRPr>
                      </a:lvl2pPr>
                      <a:lvl3pPr defTabSz="912813">
                        <a:spcBef>
                          <a:spcPct val="20000"/>
                        </a:spcBef>
                        <a:defRPr kumimoji="1" sz="4400">
                          <a:solidFill>
                            <a:schemeClr val="tx1"/>
                          </a:solidFill>
                          <a:latin typeface="Arial" pitchFamily="34" charset="0"/>
                          <a:ea typeface="新細明體" pitchFamily="18" charset="-120"/>
                        </a:defRPr>
                      </a:lvl3pPr>
                      <a:lvl4pPr defTabSz="912813">
                        <a:spcBef>
                          <a:spcPct val="20000"/>
                        </a:spcBef>
                        <a:defRPr kumimoji="1" sz="3600">
                          <a:solidFill>
                            <a:schemeClr val="tx1"/>
                          </a:solidFill>
                          <a:latin typeface="Arial" pitchFamily="34" charset="0"/>
                          <a:ea typeface="新細明體" pitchFamily="18" charset="-120"/>
                        </a:defRPr>
                      </a:lvl4pPr>
                      <a:lvl5pPr defTabSz="912813">
                        <a:spcBef>
                          <a:spcPct val="20000"/>
                        </a:spcBef>
                        <a:defRPr kumimoji="1" sz="3600">
                          <a:solidFill>
                            <a:schemeClr val="tx1"/>
                          </a:solidFill>
                          <a:latin typeface="Arial" pitchFamily="34" charset="0"/>
                          <a:ea typeface="新細明體" pitchFamily="18" charset="-120"/>
                        </a:defRPr>
                      </a:lvl5pPr>
                      <a:lvl6pPr marL="2282825" indent="3175" defTabSz="912813" eaLnBrk="0" fontAlgn="base" hangingPunct="0">
                        <a:spcBef>
                          <a:spcPct val="20000"/>
                        </a:spcBef>
                        <a:spcAft>
                          <a:spcPct val="0"/>
                        </a:spcAft>
                        <a:defRPr kumimoji="1" sz="3600">
                          <a:solidFill>
                            <a:schemeClr val="tx1"/>
                          </a:solidFill>
                          <a:latin typeface="Arial" pitchFamily="34" charset="0"/>
                          <a:ea typeface="新細明體" pitchFamily="18" charset="-120"/>
                        </a:defRPr>
                      </a:lvl6pPr>
                      <a:lvl7pPr marL="2740025" indent="3175" defTabSz="912813" eaLnBrk="0" fontAlgn="base" hangingPunct="0">
                        <a:spcBef>
                          <a:spcPct val="20000"/>
                        </a:spcBef>
                        <a:spcAft>
                          <a:spcPct val="0"/>
                        </a:spcAft>
                        <a:defRPr kumimoji="1" sz="3600">
                          <a:solidFill>
                            <a:schemeClr val="tx1"/>
                          </a:solidFill>
                          <a:latin typeface="Arial" pitchFamily="34" charset="0"/>
                          <a:ea typeface="新細明體" pitchFamily="18" charset="-120"/>
                        </a:defRPr>
                      </a:lvl7pPr>
                      <a:lvl8pPr marL="3197225" indent="3175" defTabSz="912813" eaLnBrk="0" fontAlgn="base" hangingPunct="0">
                        <a:spcBef>
                          <a:spcPct val="20000"/>
                        </a:spcBef>
                        <a:spcAft>
                          <a:spcPct val="0"/>
                        </a:spcAft>
                        <a:defRPr kumimoji="1" sz="3600">
                          <a:solidFill>
                            <a:schemeClr val="tx1"/>
                          </a:solidFill>
                          <a:latin typeface="Arial" pitchFamily="34" charset="0"/>
                          <a:ea typeface="新細明體" pitchFamily="18" charset="-120"/>
                        </a:defRPr>
                      </a:lvl8pPr>
                      <a:lvl9pPr marL="3654425" indent="3175" defTabSz="912813" eaLnBrk="0" fontAlgn="base" hangingPunct="0">
                        <a:spcBef>
                          <a:spcPct val="20000"/>
                        </a:spcBef>
                        <a:spcAft>
                          <a:spcPct val="0"/>
                        </a:spcAft>
                        <a:defRPr kumimoji="1" sz="3600">
                          <a:solidFill>
                            <a:schemeClr val="tx1"/>
                          </a:solidFill>
                          <a:latin typeface="Arial" pitchFamily="34" charset="0"/>
                          <a:ea typeface="新細明體" pitchFamily="18" charset="-120"/>
                        </a:defRPr>
                      </a:lvl9pPr>
                    </a:lstStyle>
                    <a:p>
                      <a:pPr marL="0" marR="0" lvl="0" indent="0" algn="ctr" defTabSz="912813" rtl="0" eaLnBrk="1" fontAlgn="base" latinLnBrk="0" hangingPunct="1">
                        <a:lnSpc>
                          <a:spcPct val="100000"/>
                        </a:lnSpc>
                        <a:spcBef>
                          <a:spcPct val="0"/>
                        </a:spcBef>
                        <a:spcAft>
                          <a:spcPct val="0"/>
                        </a:spcAft>
                        <a:buClrTx/>
                        <a:buSzTx/>
                        <a:buFontTx/>
                        <a:buNone/>
                        <a:tabLst/>
                      </a:pPr>
                      <a:r>
                        <a:rPr kumimoji="0" lang="en-US" altLang="zh-TW" sz="2400" b="1" i="0" u="none" strike="noStrike" cap="none" normalizeH="0" baseline="0" dirty="0" smtClean="0">
                          <a:ln>
                            <a:noFill/>
                          </a:ln>
                          <a:solidFill>
                            <a:srgbClr val="FF0000"/>
                          </a:solidFill>
                          <a:effectLst/>
                          <a:latin typeface="微軟正黑體" pitchFamily="34" charset="-120"/>
                          <a:ea typeface="微軟正黑體" pitchFamily="34" charset="-120"/>
                          <a:cs typeface="Times New Roman" pitchFamily="18" charset="0"/>
                        </a:rPr>
                        <a:t>●*/○</a:t>
                      </a:r>
                      <a:endParaRPr kumimoji="0" lang="zh-TW" altLang="zh-TW" sz="2400" b="1" i="0" u="none" strike="noStrike" cap="none" normalizeH="0" baseline="0" dirty="0" smtClean="0">
                        <a:ln>
                          <a:noFill/>
                        </a:ln>
                        <a:solidFill>
                          <a:srgbClr val="000000"/>
                        </a:solidFill>
                        <a:effectLst/>
                        <a:latin typeface="微軟正黑體" pitchFamily="34" charset="-120"/>
                        <a:ea typeface="微軟正黑體" pitchFamily="34" charset="-120"/>
                        <a:cs typeface="Times New Roman" pitchFamily="18" charset="0"/>
                      </a:endParaRPr>
                    </a:p>
                  </a:txBody>
                  <a:tcPr marL="35564" marR="35564" marT="0" marB="0" anchor="ctr"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solidFill>
                      <a:srgbClr val="FFE1E1"/>
                    </a:solidFill>
                  </a:tcPr>
                </a:tc>
                <a:tc>
                  <a:txBody>
                    <a:bodyPr/>
                    <a:lstStyle>
                      <a:lvl1pPr defTabSz="912813">
                        <a:spcBef>
                          <a:spcPct val="20000"/>
                        </a:spcBef>
                        <a:defRPr kumimoji="1" sz="5800">
                          <a:solidFill>
                            <a:schemeClr val="tx1"/>
                          </a:solidFill>
                          <a:latin typeface="Arial" pitchFamily="34" charset="0"/>
                          <a:ea typeface="新細明體" pitchFamily="18" charset="-120"/>
                        </a:defRPr>
                      </a:lvl1pPr>
                      <a:lvl2pPr defTabSz="912813">
                        <a:spcBef>
                          <a:spcPct val="20000"/>
                        </a:spcBef>
                        <a:defRPr kumimoji="1" sz="5000">
                          <a:solidFill>
                            <a:schemeClr val="tx1"/>
                          </a:solidFill>
                          <a:latin typeface="Arial" pitchFamily="34" charset="0"/>
                          <a:ea typeface="新細明體" pitchFamily="18" charset="-120"/>
                        </a:defRPr>
                      </a:lvl2pPr>
                      <a:lvl3pPr defTabSz="912813">
                        <a:spcBef>
                          <a:spcPct val="20000"/>
                        </a:spcBef>
                        <a:defRPr kumimoji="1" sz="4400">
                          <a:solidFill>
                            <a:schemeClr val="tx1"/>
                          </a:solidFill>
                          <a:latin typeface="Arial" pitchFamily="34" charset="0"/>
                          <a:ea typeface="新細明體" pitchFamily="18" charset="-120"/>
                        </a:defRPr>
                      </a:lvl3pPr>
                      <a:lvl4pPr defTabSz="912813">
                        <a:spcBef>
                          <a:spcPct val="20000"/>
                        </a:spcBef>
                        <a:defRPr kumimoji="1" sz="3600">
                          <a:solidFill>
                            <a:schemeClr val="tx1"/>
                          </a:solidFill>
                          <a:latin typeface="Arial" pitchFamily="34" charset="0"/>
                          <a:ea typeface="新細明體" pitchFamily="18" charset="-120"/>
                        </a:defRPr>
                      </a:lvl4pPr>
                      <a:lvl5pPr defTabSz="912813">
                        <a:spcBef>
                          <a:spcPct val="20000"/>
                        </a:spcBef>
                        <a:defRPr kumimoji="1" sz="3600">
                          <a:solidFill>
                            <a:schemeClr val="tx1"/>
                          </a:solidFill>
                          <a:latin typeface="Arial" pitchFamily="34" charset="0"/>
                          <a:ea typeface="新細明體" pitchFamily="18" charset="-120"/>
                        </a:defRPr>
                      </a:lvl5pPr>
                      <a:lvl6pPr marL="2282825" indent="3175" defTabSz="912813" eaLnBrk="0" fontAlgn="base" hangingPunct="0">
                        <a:spcBef>
                          <a:spcPct val="20000"/>
                        </a:spcBef>
                        <a:spcAft>
                          <a:spcPct val="0"/>
                        </a:spcAft>
                        <a:defRPr kumimoji="1" sz="3600">
                          <a:solidFill>
                            <a:schemeClr val="tx1"/>
                          </a:solidFill>
                          <a:latin typeface="Arial" pitchFamily="34" charset="0"/>
                          <a:ea typeface="新細明體" pitchFamily="18" charset="-120"/>
                        </a:defRPr>
                      </a:lvl6pPr>
                      <a:lvl7pPr marL="2740025" indent="3175" defTabSz="912813" eaLnBrk="0" fontAlgn="base" hangingPunct="0">
                        <a:spcBef>
                          <a:spcPct val="20000"/>
                        </a:spcBef>
                        <a:spcAft>
                          <a:spcPct val="0"/>
                        </a:spcAft>
                        <a:defRPr kumimoji="1" sz="3600">
                          <a:solidFill>
                            <a:schemeClr val="tx1"/>
                          </a:solidFill>
                          <a:latin typeface="Arial" pitchFamily="34" charset="0"/>
                          <a:ea typeface="新細明體" pitchFamily="18" charset="-120"/>
                        </a:defRPr>
                      </a:lvl7pPr>
                      <a:lvl8pPr marL="3197225" indent="3175" defTabSz="912813" eaLnBrk="0" fontAlgn="base" hangingPunct="0">
                        <a:spcBef>
                          <a:spcPct val="20000"/>
                        </a:spcBef>
                        <a:spcAft>
                          <a:spcPct val="0"/>
                        </a:spcAft>
                        <a:defRPr kumimoji="1" sz="3600">
                          <a:solidFill>
                            <a:schemeClr val="tx1"/>
                          </a:solidFill>
                          <a:latin typeface="Arial" pitchFamily="34" charset="0"/>
                          <a:ea typeface="新細明體" pitchFamily="18" charset="-120"/>
                        </a:defRPr>
                      </a:lvl8pPr>
                      <a:lvl9pPr marL="3654425" indent="3175" defTabSz="912813" eaLnBrk="0" fontAlgn="base" hangingPunct="0">
                        <a:spcBef>
                          <a:spcPct val="20000"/>
                        </a:spcBef>
                        <a:spcAft>
                          <a:spcPct val="0"/>
                        </a:spcAft>
                        <a:defRPr kumimoji="1" sz="3600">
                          <a:solidFill>
                            <a:schemeClr val="tx1"/>
                          </a:solidFill>
                          <a:latin typeface="Arial" pitchFamily="34" charset="0"/>
                          <a:ea typeface="新細明體" pitchFamily="18" charset="-120"/>
                        </a:defRPr>
                      </a:lvl9pPr>
                    </a:lstStyle>
                    <a:p>
                      <a:pPr marL="0" marR="0" lvl="0" indent="0" algn="ctr" defTabSz="912813" rtl="0" eaLnBrk="1" fontAlgn="base" latinLnBrk="0" hangingPunct="1">
                        <a:lnSpc>
                          <a:spcPct val="100000"/>
                        </a:lnSpc>
                        <a:spcBef>
                          <a:spcPct val="0"/>
                        </a:spcBef>
                        <a:spcAft>
                          <a:spcPct val="0"/>
                        </a:spcAft>
                        <a:buClrTx/>
                        <a:buSzTx/>
                        <a:buFontTx/>
                        <a:buNone/>
                        <a:tabLst/>
                      </a:pPr>
                      <a:r>
                        <a:rPr kumimoji="0" lang="en-US" altLang="zh-TW" sz="2400" b="1" i="0" u="none" strike="noStrike" cap="none" normalizeH="0" baseline="0" dirty="0" smtClean="0">
                          <a:ln>
                            <a:noFill/>
                          </a:ln>
                          <a:solidFill>
                            <a:srgbClr val="000000"/>
                          </a:solidFill>
                          <a:effectLst/>
                          <a:latin typeface="微軟正黑體" pitchFamily="34" charset="-120"/>
                          <a:ea typeface="微軟正黑體" pitchFamily="34" charset="-120"/>
                          <a:cs typeface="Times New Roman" pitchFamily="18" charset="0"/>
                        </a:rPr>
                        <a:t>●</a:t>
                      </a:r>
                      <a:endParaRPr kumimoji="0" lang="zh-TW" altLang="zh-TW" sz="2400" b="1" i="0" u="none" strike="noStrike" cap="none" normalizeH="0" baseline="0" dirty="0" smtClean="0">
                        <a:ln>
                          <a:noFill/>
                        </a:ln>
                        <a:solidFill>
                          <a:srgbClr val="000000"/>
                        </a:solidFill>
                        <a:effectLst/>
                        <a:latin typeface="微軟正黑體" pitchFamily="34" charset="-120"/>
                        <a:ea typeface="微軟正黑體" pitchFamily="34" charset="-120"/>
                        <a:cs typeface="Times New Roman" pitchFamily="18" charset="0"/>
                      </a:endParaRPr>
                    </a:p>
                  </a:txBody>
                  <a:tcPr marL="35564" marR="35564" marT="0" marB="0" anchor="ctr"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solidFill>
                      <a:srgbClr val="FFE1E1"/>
                    </a:solidFill>
                  </a:tcPr>
                </a:tc>
                <a:tc>
                  <a:txBody>
                    <a:bodyPr/>
                    <a:lstStyle>
                      <a:lvl1pPr defTabSz="912813">
                        <a:spcBef>
                          <a:spcPct val="20000"/>
                        </a:spcBef>
                        <a:defRPr kumimoji="1" sz="5800">
                          <a:solidFill>
                            <a:schemeClr val="tx1"/>
                          </a:solidFill>
                          <a:latin typeface="Arial" pitchFamily="34" charset="0"/>
                          <a:ea typeface="新細明體" pitchFamily="18" charset="-120"/>
                        </a:defRPr>
                      </a:lvl1pPr>
                      <a:lvl2pPr defTabSz="912813">
                        <a:spcBef>
                          <a:spcPct val="20000"/>
                        </a:spcBef>
                        <a:defRPr kumimoji="1" sz="5000">
                          <a:solidFill>
                            <a:schemeClr val="tx1"/>
                          </a:solidFill>
                          <a:latin typeface="Arial" pitchFamily="34" charset="0"/>
                          <a:ea typeface="新細明體" pitchFamily="18" charset="-120"/>
                        </a:defRPr>
                      </a:lvl2pPr>
                      <a:lvl3pPr defTabSz="912813">
                        <a:spcBef>
                          <a:spcPct val="20000"/>
                        </a:spcBef>
                        <a:defRPr kumimoji="1" sz="4400">
                          <a:solidFill>
                            <a:schemeClr val="tx1"/>
                          </a:solidFill>
                          <a:latin typeface="Arial" pitchFamily="34" charset="0"/>
                          <a:ea typeface="新細明體" pitchFamily="18" charset="-120"/>
                        </a:defRPr>
                      </a:lvl3pPr>
                      <a:lvl4pPr defTabSz="912813">
                        <a:spcBef>
                          <a:spcPct val="20000"/>
                        </a:spcBef>
                        <a:defRPr kumimoji="1" sz="3600">
                          <a:solidFill>
                            <a:schemeClr val="tx1"/>
                          </a:solidFill>
                          <a:latin typeface="Arial" pitchFamily="34" charset="0"/>
                          <a:ea typeface="新細明體" pitchFamily="18" charset="-120"/>
                        </a:defRPr>
                      </a:lvl4pPr>
                      <a:lvl5pPr defTabSz="912813">
                        <a:spcBef>
                          <a:spcPct val="20000"/>
                        </a:spcBef>
                        <a:defRPr kumimoji="1" sz="3600">
                          <a:solidFill>
                            <a:schemeClr val="tx1"/>
                          </a:solidFill>
                          <a:latin typeface="Arial" pitchFamily="34" charset="0"/>
                          <a:ea typeface="新細明體" pitchFamily="18" charset="-120"/>
                        </a:defRPr>
                      </a:lvl5pPr>
                      <a:lvl6pPr marL="2282825" indent="3175" defTabSz="912813" eaLnBrk="0" fontAlgn="base" hangingPunct="0">
                        <a:spcBef>
                          <a:spcPct val="20000"/>
                        </a:spcBef>
                        <a:spcAft>
                          <a:spcPct val="0"/>
                        </a:spcAft>
                        <a:defRPr kumimoji="1" sz="3600">
                          <a:solidFill>
                            <a:schemeClr val="tx1"/>
                          </a:solidFill>
                          <a:latin typeface="Arial" pitchFamily="34" charset="0"/>
                          <a:ea typeface="新細明體" pitchFamily="18" charset="-120"/>
                        </a:defRPr>
                      </a:lvl6pPr>
                      <a:lvl7pPr marL="2740025" indent="3175" defTabSz="912813" eaLnBrk="0" fontAlgn="base" hangingPunct="0">
                        <a:spcBef>
                          <a:spcPct val="20000"/>
                        </a:spcBef>
                        <a:spcAft>
                          <a:spcPct val="0"/>
                        </a:spcAft>
                        <a:defRPr kumimoji="1" sz="3600">
                          <a:solidFill>
                            <a:schemeClr val="tx1"/>
                          </a:solidFill>
                          <a:latin typeface="Arial" pitchFamily="34" charset="0"/>
                          <a:ea typeface="新細明體" pitchFamily="18" charset="-120"/>
                        </a:defRPr>
                      </a:lvl7pPr>
                      <a:lvl8pPr marL="3197225" indent="3175" defTabSz="912813" eaLnBrk="0" fontAlgn="base" hangingPunct="0">
                        <a:spcBef>
                          <a:spcPct val="20000"/>
                        </a:spcBef>
                        <a:spcAft>
                          <a:spcPct val="0"/>
                        </a:spcAft>
                        <a:defRPr kumimoji="1" sz="3600">
                          <a:solidFill>
                            <a:schemeClr val="tx1"/>
                          </a:solidFill>
                          <a:latin typeface="Arial" pitchFamily="34" charset="0"/>
                          <a:ea typeface="新細明體" pitchFamily="18" charset="-120"/>
                        </a:defRPr>
                      </a:lvl8pPr>
                      <a:lvl9pPr marL="3654425" indent="3175" defTabSz="912813" eaLnBrk="0" fontAlgn="base" hangingPunct="0">
                        <a:spcBef>
                          <a:spcPct val="20000"/>
                        </a:spcBef>
                        <a:spcAft>
                          <a:spcPct val="0"/>
                        </a:spcAft>
                        <a:defRPr kumimoji="1" sz="3600">
                          <a:solidFill>
                            <a:schemeClr val="tx1"/>
                          </a:solidFill>
                          <a:latin typeface="Arial" pitchFamily="34" charset="0"/>
                          <a:ea typeface="新細明體" pitchFamily="18" charset="-120"/>
                        </a:defRPr>
                      </a:lvl9pPr>
                    </a:lstStyle>
                    <a:p>
                      <a:pPr marL="0" marR="0" lvl="0" indent="0" algn="ctr" defTabSz="912813" rtl="0" eaLnBrk="1" fontAlgn="base" latinLnBrk="0" hangingPunct="1">
                        <a:lnSpc>
                          <a:spcPct val="100000"/>
                        </a:lnSpc>
                        <a:spcBef>
                          <a:spcPct val="0"/>
                        </a:spcBef>
                        <a:spcAft>
                          <a:spcPct val="0"/>
                        </a:spcAft>
                        <a:buClrTx/>
                        <a:buSzTx/>
                        <a:buFontTx/>
                        <a:buNone/>
                        <a:tabLst/>
                      </a:pPr>
                      <a:r>
                        <a:rPr kumimoji="0" lang="en-US" altLang="zh-TW" sz="2400" b="1" i="0" u="none" strike="noStrike" cap="none" normalizeH="0" baseline="0" dirty="0" smtClean="0">
                          <a:ln>
                            <a:noFill/>
                          </a:ln>
                          <a:solidFill>
                            <a:srgbClr val="FF0000"/>
                          </a:solidFill>
                          <a:effectLst/>
                          <a:latin typeface="微軟正黑體" pitchFamily="34" charset="-120"/>
                          <a:ea typeface="微軟正黑體" pitchFamily="34" charset="-120"/>
                          <a:cs typeface="Times New Roman" pitchFamily="18" charset="0"/>
                        </a:rPr>
                        <a:t>●*/○</a:t>
                      </a:r>
                      <a:endParaRPr kumimoji="0" lang="zh-TW" altLang="zh-TW" sz="2400" b="1" i="0" u="none" strike="noStrike" cap="none" normalizeH="0" baseline="0" dirty="0" smtClean="0">
                        <a:ln>
                          <a:noFill/>
                        </a:ln>
                        <a:solidFill>
                          <a:srgbClr val="000000"/>
                        </a:solidFill>
                        <a:effectLst/>
                        <a:latin typeface="微軟正黑體" pitchFamily="34" charset="-120"/>
                        <a:ea typeface="微軟正黑體" pitchFamily="34" charset="-120"/>
                        <a:cs typeface="Times New Roman" pitchFamily="18" charset="0"/>
                      </a:endParaRPr>
                    </a:p>
                  </a:txBody>
                  <a:tcPr marL="35564" marR="35564" marT="0" marB="0" anchor="ctr"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E1E1"/>
                    </a:solidFill>
                  </a:tcPr>
                </a:tc>
                <a:tc vMerge="1">
                  <a:txBody>
                    <a:bodyPr/>
                    <a:lstStyle/>
                    <a:p>
                      <a:endParaRPr lang="zh-TW" altLang="en-US"/>
                    </a:p>
                  </a:txBody>
                  <a:tcPr/>
                </a:tc>
                <a:tc>
                  <a:txBody>
                    <a:bodyPr/>
                    <a:lstStyle>
                      <a:lvl1pPr defTabSz="912813">
                        <a:spcBef>
                          <a:spcPct val="20000"/>
                        </a:spcBef>
                        <a:defRPr kumimoji="1" sz="5800">
                          <a:solidFill>
                            <a:schemeClr val="tx1"/>
                          </a:solidFill>
                          <a:latin typeface="Arial" pitchFamily="34" charset="0"/>
                          <a:ea typeface="新細明體" pitchFamily="18" charset="-120"/>
                        </a:defRPr>
                      </a:lvl1pPr>
                      <a:lvl2pPr defTabSz="912813">
                        <a:spcBef>
                          <a:spcPct val="20000"/>
                        </a:spcBef>
                        <a:defRPr kumimoji="1" sz="5000">
                          <a:solidFill>
                            <a:schemeClr val="tx1"/>
                          </a:solidFill>
                          <a:latin typeface="Arial" pitchFamily="34" charset="0"/>
                          <a:ea typeface="新細明體" pitchFamily="18" charset="-120"/>
                        </a:defRPr>
                      </a:lvl2pPr>
                      <a:lvl3pPr defTabSz="912813">
                        <a:spcBef>
                          <a:spcPct val="20000"/>
                        </a:spcBef>
                        <a:defRPr kumimoji="1" sz="4400">
                          <a:solidFill>
                            <a:schemeClr val="tx1"/>
                          </a:solidFill>
                          <a:latin typeface="Arial" pitchFamily="34" charset="0"/>
                          <a:ea typeface="新細明體" pitchFamily="18" charset="-120"/>
                        </a:defRPr>
                      </a:lvl3pPr>
                      <a:lvl4pPr defTabSz="912813">
                        <a:spcBef>
                          <a:spcPct val="20000"/>
                        </a:spcBef>
                        <a:defRPr kumimoji="1" sz="3600">
                          <a:solidFill>
                            <a:schemeClr val="tx1"/>
                          </a:solidFill>
                          <a:latin typeface="Arial" pitchFamily="34" charset="0"/>
                          <a:ea typeface="新細明體" pitchFamily="18" charset="-120"/>
                        </a:defRPr>
                      </a:lvl4pPr>
                      <a:lvl5pPr defTabSz="912813">
                        <a:spcBef>
                          <a:spcPct val="20000"/>
                        </a:spcBef>
                        <a:defRPr kumimoji="1" sz="3600">
                          <a:solidFill>
                            <a:schemeClr val="tx1"/>
                          </a:solidFill>
                          <a:latin typeface="Arial" pitchFamily="34" charset="0"/>
                          <a:ea typeface="新細明體" pitchFamily="18" charset="-120"/>
                        </a:defRPr>
                      </a:lvl5pPr>
                      <a:lvl6pPr marL="2282825" indent="3175" defTabSz="912813" eaLnBrk="0" fontAlgn="base" hangingPunct="0">
                        <a:spcBef>
                          <a:spcPct val="20000"/>
                        </a:spcBef>
                        <a:spcAft>
                          <a:spcPct val="0"/>
                        </a:spcAft>
                        <a:defRPr kumimoji="1" sz="3600">
                          <a:solidFill>
                            <a:schemeClr val="tx1"/>
                          </a:solidFill>
                          <a:latin typeface="Arial" pitchFamily="34" charset="0"/>
                          <a:ea typeface="新細明體" pitchFamily="18" charset="-120"/>
                        </a:defRPr>
                      </a:lvl6pPr>
                      <a:lvl7pPr marL="2740025" indent="3175" defTabSz="912813" eaLnBrk="0" fontAlgn="base" hangingPunct="0">
                        <a:spcBef>
                          <a:spcPct val="20000"/>
                        </a:spcBef>
                        <a:spcAft>
                          <a:spcPct val="0"/>
                        </a:spcAft>
                        <a:defRPr kumimoji="1" sz="3600">
                          <a:solidFill>
                            <a:schemeClr val="tx1"/>
                          </a:solidFill>
                          <a:latin typeface="Arial" pitchFamily="34" charset="0"/>
                          <a:ea typeface="新細明體" pitchFamily="18" charset="-120"/>
                        </a:defRPr>
                      </a:lvl7pPr>
                      <a:lvl8pPr marL="3197225" indent="3175" defTabSz="912813" eaLnBrk="0" fontAlgn="base" hangingPunct="0">
                        <a:spcBef>
                          <a:spcPct val="20000"/>
                        </a:spcBef>
                        <a:spcAft>
                          <a:spcPct val="0"/>
                        </a:spcAft>
                        <a:defRPr kumimoji="1" sz="3600">
                          <a:solidFill>
                            <a:schemeClr val="tx1"/>
                          </a:solidFill>
                          <a:latin typeface="Arial" pitchFamily="34" charset="0"/>
                          <a:ea typeface="新細明體" pitchFamily="18" charset="-120"/>
                        </a:defRPr>
                      </a:lvl8pPr>
                      <a:lvl9pPr marL="3654425" indent="3175" defTabSz="912813" eaLnBrk="0" fontAlgn="base" hangingPunct="0">
                        <a:spcBef>
                          <a:spcPct val="20000"/>
                        </a:spcBef>
                        <a:spcAft>
                          <a:spcPct val="0"/>
                        </a:spcAft>
                        <a:defRPr kumimoji="1" sz="3600">
                          <a:solidFill>
                            <a:schemeClr val="tx1"/>
                          </a:solidFill>
                          <a:latin typeface="Arial" pitchFamily="34" charset="0"/>
                          <a:ea typeface="新細明體" pitchFamily="18" charset="-120"/>
                        </a:defRPr>
                      </a:lvl9pPr>
                    </a:lstStyle>
                    <a:p>
                      <a:pPr marL="0" marR="0" lvl="0" indent="0" algn="ctr" defTabSz="912813" rtl="0" eaLnBrk="1" fontAlgn="base" latinLnBrk="0" hangingPunct="1">
                        <a:lnSpc>
                          <a:spcPct val="100000"/>
                        </a:lnSpc>
                        <a:spcBef>
                          <a:spcPct val="0"/>
                        </a:spcBef>
                        <a:spcAft>
                          <a:spcPct val="0"/>
                        </a:spcAft>
                        <a:buClrTx/>
                        <a:buSzTx/>
                        <a:buFontTx/>
                        <a:buNone/>
                        <a:tabLst/>
                      </a:pPr>
                      <a:r>
                        <a:rPr kumimoji="0" lang="zh-TW" altLang="zh-TW" sz="2400" b="1" i="0" u="none" strike="noStrike" cap="none" normalizeH="0" baseline="0" dirty="0" smtClean="0">
                          <a:ln>
                            <a:noFill/>
                          </a:ln>
                          <a:solidFill>
                            <a:srgbClr val="000000"/>
                          </a:solidFill>
                          <a:effectLst/>
                          <a:latin typeface="微軟正黑體" pitchFamily="34" charset="-120"/>
                          <a:ea typeface="微軟正黑體" pitchFamily="34" charset="-120"/>
                          <a:cs typeface="新細明體" pitchFamily="18" charset="-120"/>
                        </a:rPr>
                        <a:t>╳</a:t>
                      </a:r>
                      <a:endParaRPr kumimoji="0" lang="zh-TW" altLang="zh-TW" sz="2400" b="1" i="0" u="none" strike="noStrike" cap="none" normalizeH="0" baseline="0" dirty="0" smtClean="0">
                        <a:ln>
                          <a:noFill/>
                        </a:ln>
                        <a:solidFill>
                          <a:srgbClr val="000000"/>
                        </a:solidFill>
                        <a:effectLst/>
                        <a:latin typeface="微軟正黑體" pitchFamily="34" charset="-120"/>
                        <a:ea typeface="微軟正黑體" pitchFamily="34" charset="-120"/>
                        <a:cs typeface="Times New Roman" pitchFamily="18" charset="0"/>
                      </a:endParaRPr>
                    </a:p>
                  </a:txBody>
                  <a:tcPr marL="35564" marR="35564" marT="0" marB="0" anchor="ctr"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solidFill>
                      <a:srgbClr val="FFE1E1"/>
                    </a:solidFill>
                  </a:tcPr>
                </a:tc>
                <a:tc>
                  <a:txBody>
                    <a:bodyPr/>
                    <a:lstStyle>
                      <a:lvl1pPr defTabSz="912813">
                        <a:spcBef>
                          <a:spcPct val="20000"/>
                        </a:spcBef>
                        <a:defRPr kumimoji="1" sz="5800">
                          <a:solidFill>
                            <a:schemeClr val="tx1"/>
                          </a:solidFill>
                          <a:latin typeface="Arial" pitchFamily="34" charset="0"/>
                          <a:ea typeface="新細明體" pitchFamily="18" charset="-120"/>
                        </a:defRPr>
                      </a:lvl1pPr>
                      <a:lvl2pPr defTabSz="912813">
                        <a:spcBef>
                          <a:spcPct val="20000"/>
                        </a:spcBef>
                        <a:defRPr kumimoji="1" sz="5000">
                          <a:solidFill>
                            <a:schemeClr val="tx1"/>
                          </a:solidFill>
                          <a:latin typeface="Arial" pitchFamily="34" charset="0"/>
                          <a:ea typeface="新細明體" pitchFamily="18" charset="-120"/>
                        </a:defRPr>
                      </a:lvl2pPr>
                      <a:lvl3pPr defTabSz="912813">
                        <a:spcBef>
                          <a:spcPct val="20000"/>
                        </a:spcBef>
                        <a:defRPr kumimoji="1" sz="4400">
                          <a:solidFill>
                            <a:schemeClr val="tx1"/>
                          </a:solidFill>
                          <a:latin typeface="Arial" pitchFamily="34" charset="0"/>
                          <a:ea typeface="新細明體" pitchFamily="18" charset="-120"/>
                        </a:defRPr>
                      </a:lvl3pPr>
                      <a:lvl4pPr defTabSz="912813">
                        <a:spcBef>
                          <a:spcPct val="20000"/>
                        </a:spcBef>
                        <a:defRPr kumimoji="1" sz="3600">
                          <a:solidFill>
                            <a:schemeClr val="tx1"/>
                          </a:solidFill>
                          <a:latin typeface="Arial" pitchFamily="34" charset="0"/>
                          <a:ea typeface="新細明體" pitchFamily="18" charset="-120"/>
                        </a:defRPr>
                      </a:lvl4pPr>
                      <a:lvl5pPr defTabSz="912813">
                        <a:spcBef>
                          <a:spcPct val="20000"/>
                        </a:spcBef>
                        <a:defRPr kumimoji="1" sz="3600">
                          <a:solidFill>
                            <a:schemeClr val="tx1"/>
                          </a:solidFill>
                          <a:latin typeface="Arial" pitchFamily="34" charset="0"/>
                          <a:ea typeface="新細明體" pitchFamily="18" charset="-120"/>
                        </a:defRPr>
                      </a:lvl5pPr>
                      <a:lvl6pPr marL="2282825" indent="3175" defTabSz="912813" eaLnBrk="0" fontAlgn="base" hangingPunct="0">
                        <a:spcBef>
                          <a:spcPct val="20000"/>
                        </a:spcBef>
                        <a:spcAft>
                          <a:spcPct val="0"/>
                        </a:spcAft>
                        <a:defRPr kumimoji="1" sz="3600">
                          <a:solidFill>
                            <a:schemeClr val="tx1"/>
                          </a:solidFill>
                          <a:latin typeface="Arial" pitchFamily="34" charset="0"/>
                          <a:ea typeface="新細明體" pitchFamily="18" charset="-120"/>
                        </a:defRPr>
                      </a:lvl6pPr>
                      <a:lvl7pPr marL="2740025" indent="3175" defTabSz="912813" eaLnBrk="0" fontAlgn="base" hangingPunct="0">
                        <a:spcBef>
                          <a:spcPct val="20000"/>
                        </a:spcBef>
                        <a:spcAft>
                          <a:spcPct val="0"/>
                        </a:spcAft>
                        <a:defRPr kumimoji="1" sz="3600">
                          <a:solidFill>
                            <a:schemeClr val="tx1"/>
                          </a:solidFill>
                          <a:latin typeface="Arial" pitchFamily="34" charset="0"/>
                          <a:ea typeface="新細明體" pitchFamily="18" charset="-120"/>
                        </a:defRPr>
                      </a:lvl7pPr>
                      <a:lvl8pPr marL="3197225" indent="3175" defTabSz="912813" eaLnBrk="0" fontAlgn="base" hangingPunct="0">
                        <a:spcBef>
                          <a:spcPct val="20000"/>
                        </a:spcBef>
                        <a:spcAft>
                          <a:spcPct val="0"/>
                        </a:spcAft>
                        <a:defRPr kumimoji="1" sz="3600">
                          <a:solidFill>
                            <a:schemeClr val="tx1"/>
                          </a:solidFill>
                          <a:latin typeface="Arial" pitchFamily="34" charset="0"/>
                          <a:ea typeface="新細明體" pitchFamily="18" charset="-120"/>
                        </a:defRPr>
                      </a:lvl8pPr>
                      <a:lvl9pPr marL="3654425" indent="3175" defTabSz="912813" eaLnBrk="0" fontAlgn="base" hangingPunct="0">
                        <a:spcBef>
                          <a:spcPct val="20000"/>
                        </a:spcBef>
                        <a:spcAft>
                          <a:spcPct val="0"/>
                        </a:spcAft>
                        <a:defRPr kumimoji="1" sz="3600">
                          <a:solidFill>
                            <a:schemeClr val="tx1"/>
                          </a:solidFill>
                          <a:latin typeface="Arial" pitchFamily="34" charset="0"/>
                          <a:ea typeface="新細明體" pitchFamily="18" charset="-120"/>
                        </a:defRPr>
                      </a:lvl9pPr>
                    </a:lstStyle>
                    <a:p>
                      <a:pPr marL="0" marR="0" lvl="0" indent="0" algn="ctr" defTabSz="912813" rtl="0" eaLnBrk="1" fontAlgn="base" latinLnBrk="0" hangingPunct="1">
                        <a:lnSpc>
                          <a:spcPct val="100000"/>
                        </a:lnSpc>
                        <a:spcBef>
                          <a:spcPct val="0"/>
                        </a:spcBef>
                        <a:spcAft>
                          <a:spcPct val="0"/>
                        </a:spcAft>
                        <a:buClrTx/>
                        <a:buSzTx/>
                        <a:buFontTx/>
                        <a:buNone/>
                        <a:tabLst/>
                      </a:pPr>
                      <a:r>
                        <a:rPr kumimoji="0" lang="en-US" altLang="zh-TW" sz="2400" b="1" i="0" u="none" strike="noStrike" cap="none" normalizeH="0" baseline="0" dirty="0" smtClean="0">
                          <a:ln>
                            <a:noFill/>
                          </a:ln>
                          <a:solidFill>
                            <a:srgbClr val="000000"/>
                          </a:solidFill>
                          <a:effectLst/>
                          <a:latin typeface="微軟正黑體" pitchFamily="34" charset="-120"/>
                          <a:ea typeface="微軟正黑體" pitchFamily="34" charset="-120"/>
                          <a:cs typeface="Times New Roman" pitchFamily="18" charset="0"/>
                        </a:rPr>
                        <a:t>○</a:t>
                      </a:r>
                      <a:endParaRPr kumimoji="0" lang="zh-TW" altLang="zh-TW" sz="2400" b="1" i="0" u="none" strike="noStrike" cap="none" normalizeH="0" baseline="0" dirty="0" smtClean="0">
                        <a:ln>
                          <a:noFill/>
                        </a:ln>
                        <a:solidFill>
                          <a:srgbClr val="000000"/>
                        </a:solidFill>
                        <a:effectLst/>
                        <a:latin typeface="微軟正黑體" pitchFamily="34" charset="-120"/>
                        <a:ea typeface="微軟正黑體" pitchFamily="34" charset="-120"/>
                        <a:cs typeface="Times New Roman" pitchFamily="18" charset="0"/>
                      </a:endParaRPr>
                    </a:p>
                  </a:txBody>
                  <a:tcPr marL="35564" marR="35564" marT="0" marB="0" anchor="ctr"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solidFill>
                      <a:srgbClr val="FFE1E1"/>
                    </a:solidFill>
                  </a:tcPr>
                </a:tc>
                <a:tc vMerge="1">
                  <a:txBody>
                    <a:bodyPr/>
                    <a:lstStyle/>
                    <a:p>
                      <a:endParaRPr lang="zh-TW" altLang="en-US"/>
                    </a:p>
                  </a:txBody>
                  <a:tcPr/>
                </a:tc>
                <a:tc vMerge="1">
                  <a:txBody>
                    <a:bodyPr/>
                    <a:lstStyle/>
                    <a:p>
                      <a:endParaRPr lang="zh-TW" altLang="en-US"/>
                    </a:p>
                  </a:txBody>
                  <a:tcPr/>
                </a:tc>
                <a:tc>
                  <a:txBody>
                    <a:bodyPr/>
                    <a:lstStyle/>
                    <a:p>
                      <a:pPr marL="0" marR="0" lvl="0" indent="0" algn="l" defTabSz="913297" rtl="0" eaLnBrk="1" fontAlgn="auto" latinLnBrk="0" hangingPunct="1">
                        <a:lnSpc>
                          <a:spcPct val="100000"/>
                        </a:lnSpc>
                        <a:spcBef>
                          <a:spcPts val="0"/>
                        </a:spcBef>
                        <a:spcAft>
                          <a:spcPts val="0"/>
                        </a:spcAft>
                        <a:buClrTx/>
                        <a:buSzTx/>
                        <a:buFontTx/>
                        <a:buNone/>
                        <a:tabLst/>
                        <a:defRPr/>
                      </a:pPr>
                      <a:r>
                        <a:rPr kumimoji="0" lang="zh-TW" altLang="zh-TW" sz="2400" b="1" i="0" u="none" strike="noStrike" kern="1200" cap="none" normalizeH="0" baseline="0" dirty="0" smtClean="0">
                          <a:ln>
                            <a:noFill/>
                          </a:ln>
                          <a:solidFill>
                            <a:srgbClr val="000000"/>
                          </a:solidFill>
                          <a:effectLst/>
                          <a:latin typeface="微軟正黑體" pitchFamily="34" charset="-120"/>
                          <a:ea typeface="微軟正黑體" pitchFamily="34" charset="-120"/>
                          <a:cs typeface="Times New Roman" pitchFamily="18" charset="0"/>
                        </a:rPr>
                        <a:t>限於原依該農業改良物、試驗場地及設施興辦事業計畫變更編定之特定目的事業用地。</a:t>
                      </a:r>
                    </a:p>
                  </a:txBody>
                  <a:tcPr marL="35564" marR="35564" marT="0" marB="0" anchor="ctr"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E1E1"/>
                    </a:solidFill>
                  </a:tcPr>
                </a:tc>
              </a:tr>
            </a:tbl>
          </a:graphicData>
        </a:graphic>
      </p:graphicFrame>
      <p:sp>
        <p:nvSpPr>
          <p:cNvPr id="7" name="Rectangle 7"/>
          <p:cNvSpPr txBox="1">
            <a:spLocks noGrp="1" noChangeArrowheads="1"/>
          </p:cNvSpPr>
          <p:nvPr/>
        </p:nvSpPr>
        <p:spPr bwMode="auto">
          <a:xfrm>
            <a:off x="17211209" y="13019088"/>
            <a:ext cx="1006416" cy="609601"/>
          </a:xfrm>
          <a:prstGeom prst="rect">
            <a:avLst/>
          </a:prstGeom>
          <a:noFill/>
          <a:ln>
            <a:noFill/>
          </a:ln>
        </p:spPr>
        <p:txBody>
          <a:bodyPr lIns="182505" tIns="91235" rIns="182505" bIns="91235"/>
          <a:lstStyle>
            <a:lvl1pPr>
              <a:spcBef>
                <a:spcPct val="20000"/>
              </a:spcBef>
              <a:buChar char="•"/>
              <a:defRPr kumimoji="1" sz="6400">
                <a:solidFill>
                  <a:schemeClr val="tx1"/>
                </a:solidFill>
                <a:latin typeface="Arial" pitchFamily="34" charset="0"/>
                <a:ea typeface="新細明體" pitchFamily="18" charset="-120"/>
              </a:defRPr>
            </a:lvl1pPr>
            <a:lvl2pPr marL="742950" indent="-285750">
              <a:spcBef>
                <a:spcPct val="20000"/>
              </a:spcBef>
              <a:buChar char="–"/>
              <a:defRPr kumimoji="1" sz="5600">
                <a:solidFill>
                  <a:schemeClr val="tx1"/>
                </a:solidFill>
                <a:latin typeface="Arial" pitchFamily="34" charset="0"/>
                <a:ea typeface="新細明體" pitchFamily="18" charset="-120"/>
              </a:defRPr>
            </a:lvl2pPr>
            <a:lvl3pPr marL="1143000" indent="-228600">
              <a:spcBef>
                <a:spcPct val="20000"/>
              </a:spcBef>
              <a:buChar char="•"/>
              <a:defRPr kumimoji="1" sz="4800">
                <a:solidFill>
                  <a:schemeClr val="tx1"/>
                </a:solidFill>
                <a:latin typeface="Arial" pitchFamily="34" charset="0"/>
                <a:ea typeface="新細明體" pitchFamily="18" charset="-120"/>
              </a:defRPr>
            </a:lvl3pPr>
            <a:lvl4pPr marL="1600200" indent="-228600">
              <a:spcBef>
                <a:spcPct val="20000"/>
              </a:spcBef>
              <a:buChar char="–"/>
              <a:defRPr kumimoji="1" sz="4000">
                <a:solidFill>
                  <a:schemeClr val="tx1"/>
                </a:solidFill>
                <a:latin typeface="Arial" pitchFamily="34" charset="0"/>
                <a:ea typeface="新細明體" pitchFamily="18" charset="-120"/>
              </a:defRPr>
            </a:lvl4pPr>
            <a:lvl5pPr marL="2057400" indent="-228600">
              <a:spcBef>
                <a:spcPct val="20000"/>
              </a:spcBef>
              <a:buChar char="»"/>
              <a:defRPr kumimoji="1" sz="4000">
                <a:solidFill>
                  <a:schemeClr val="tx1"/>
                </a:solidFill>
                <a:latin typeface="Arial" pitchFamily="34" charset="0"/>
                <a:ea typeface="新細明體" pitchFamily="18" charset="-120"/>
              </a:defRPr>
            </a:lvl5pPr>
            <a:lvl6pPr marL="2514600" indent="-228600" eaLnBrk="0" fontAlgn="base" hangingPunct="0">
              <a:spcBef>
                <a:spcPct val="20000"/>
              </a:spcBef>
              <a:spcAft>
                <a:spcPct val="0"/>
              </a:spcAft>
              <a:buChar char="»"/>
              <a:defRPr kumimoji="1" sz="4000">
                <a:solidFill>
                  <a:schemeClr val="tx1"/>
                </a:solidFill>
                <a:latin typeface="Arial" pitchFamily="34" charset="0"/>
                <a:ea typeface="新細明體" pitchFamily="18" charset="-120"/>
              </a:defRPr>
            </a:lvl6pPr>
            <a:lvl7pPr marL="2971800" indent="-228600" eaLnBrk="0" fontAlgn="base" hangingPunct="0">
              <a:spcBef>
                <a:spcPct val="20000"/>
              </a:spcBef>
              <a:spcAft>
                <a:spcPct val="0"/>
              </a:spcAft>
              <a:buChar char="»"/>
              <a:defRPr kumimoji="1" sz="4000">
                <a:solidFill>
                  <a:schemeClr val="tx1"/>
                </a:solidFill>
                <a:latin typeface="Arial" pitchFamily="34" charset="0"/>
                <a:ea typeface="新細明體" pitchFamily="18" charset="-120"/>
              </a:defRPr>
            </a:lvl7pPr>
            <a:lvl8pPr marL="3429000" indent="-228600" eaLnBrk="0" fontAlgn="base" hangingPunct="0">
              <a:spcBef>
                <a:spcPct val="20000"/>
              </a:spcBef>
              <a:spcAft>
                <a:spcPct val="0"/>
              </a:spcAft>
              <a:buChar char="»"/>
              <a:defRPr kumimoji="1" sz="4000">
                <a:solidFill>
                  <a:schemeClr val="tx1"/>
                </a:solidFill>
                <a:latin typeface="Arial" pitchFamily="34" charset="0"/>
                <a:ea typeface="新細明體" pitchFamily="18" charset="-120"/>
              </a:defRPr>
            </a:lvl8pPr>
            <a:lvl9pPr marL="3886200" indent="-228600" eaLnBrk="0" fontAlgn="base" hangingPunct="0">
              <a:spcBef>
                <a:spcPct val="20000"/>
              </a:spcBef>
              <a:spcAft>
                <a:spcPct val="0"/>
              </a:spcAft>
              <a:buChar char="»"/>
              <a:defRPr kumimoji="1" sz="4000">
                <a:solidFill>
                  <a:schemeClr val="tx1"/>
                </a:solidFill>
                <a:latin typeface="Arial" pitchFamily="34" charset="0"/>
                <a:ea typeface="新細明體" pitchFamily="18" charset="-120"/>
              </a:defRPr>
            </a:lvl9pPr>
          </a:lstStyle>
          <a:p>
            <a:pPr algn="r" eaLnBrk="1" hangingPunct="1">
              <a:spcBef>
                <a:spcPct val="0"/>
              </a:spcBef>
              <a:buFontTx/>
              <a:buNone/>
              <a:defRPr/>
            </a:pPr>
            <a:fld id="{95C0D57A-C57F-4899-811B-F8C9CCE06F06}" type="slidenum">
              <a:rPr lang="en-US" altLang="zh-TW" sz="3200">
                <a:solidFill>
                  <a:srgbClr val="000000"/>
                </a:solidFill>
                <a:effectLst>
                  <a:glow rad="254000">
                    <a:schemeClr val="bg1">
                      <a:alpha val="68000"/>
                    </a:schemeClr>
                  </a:glow>
                </a:effectLst>
                <a:latin typeface="微軟正黑體" panose="020B0604030504040204" pitchFamily="34" charset="-120"/>
                <a:ea typeface="微軟正黑體" panose="020B0604030504040204" pitchFamily="34" charset="-120"/>
              </a:rPr>
              <a:pPr algn="r" eaLnBrk="1" hangingPunct="1">
                <a:spcBef>
                  <a:spcPct val="0"/>
                </a:spcBef>
                <a:buFontTx/>
                <a:buNone/>
                <a:defRPr/>
              </a:pPr>
              <a:t>55</a:t>
            </a:fld>
            <a:endParaRPr lang="en-US" altLang="zh-TW" sz="3200" dirty="0">
              <a:solidFill>
                <a:srgbClr val="000000"/>
              </a:solidFill>
              <a:effectLst>
                <a:glow rad="254000">
                  <a:schemeClr val="bg1">
                    <a:alpha val="68000"/>
                  </a:schemeClr>
                </a:glow>
              </a:effectLst>
              <a:latin typeface="微軟正黑體" panose="020B0604030504040204" pitchFamily="34" charset="-120"/>
              <a:ea typeface="微軟正黑體" panose="020B0604030504040204" pitchFamily="34" charset="-120"/>
            </a:endParaRPr>
          </a:p>
        </p:txBody>
      </p:sp>
      <p:sp>
        <p:nvSpPr>
          <p:cNvPr id="8" name="矩形 7"/>
          <p:cNvSpPr/>
          <p:nvPr/>
        </p:nvSpPr>
        <p:spPr>
          <a:xfrm>
            <a:off x="647700" y="381000"/>
            <a:ext cx="16995775" cy="1200150"/>
          </a:xfrm>
          <a:prstGeom prst="rect">
            <a:avLst/>
          </a:prstGeom>
        </p:spPr>
        <p:txBody>
          <a:bodyPr>
            <a:spAutoFit/>
          </a:bodyPr>
          <a:lstStyle/>
          <a:p>
            <a:pPr marL="1486049" indent="-1486049" algn="ctr">
              <a:defRPr/>
            </a:pPr>
            <a:r>
              <a:rPr lang="zh-TW" altLang="en-US" sz="7201" b="1" dirty="0">
                <a:solidFill>
                  <a:srgbClr val="002060"/>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國土功能分區分類容許使用</a:t>
            </a:r>
            <a:r>
              <a:rPr lang="zh-TW" altLang="en-US" sz="7201" b="1" dirty="0" smtClean="0">
                <a:solidFill>
                  <a:srgbClr val="002060"/>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情形</a:t>
            </a:r>
            <a:r>
              <a:rPr lang="en-US" altLang="zh-TW" sz="7201" b="1" dirty="0" smtClean="0">
                <a:solidFill>
                  <a:srgbClr val="002060"/>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(5/6)</a:t>
            </a:r>
            <a:endParaRPr lang="zh-TW" altLang="en-US" sz="7201" b="1" dirty="0">
              <a:solidFill>
                <a:srgbClr val="002060"/>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endParaRPr>
          </a:p>
        </p:txBody>
      </p:sp>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表格 4"/>
          <p:cNvGraphicFramePr>
            <a:graphicFrameLocks noGrp="1"/>
          </p:cNvGraphicFramePr>
          <p:nvPr>
            <p:extLst>
              <p:ext uri="{D42A27DB-BD31-4B8C-83A1-F6EECF244321}">
                <p14:modId xmlns:p14="http://schemas.microsoft.com/office/powerpoint/2010/main" val="15996462"/>
              </p:ext>
            </p:extLst>
          </p:nvPr>
        </p:nvGraphicFramePr>
        <p:xfrm>
          <a:off x="431800" y="1665307"/>
          <a:ext cx="16778288" cy="7022783"/>
        </p:xfrm>
        <a:graphic>
          <a:graphicData uri="http://schemas.openxmlformats.org/drawingml/2006/table">
            <a:tbl>
              <a:tblPr/>
              <a:tblGrid>
                <a:gridCol w="576263"/>
                <a:gridCol w="792162"/>
                <a:gridCol w="2592388"/>
                <a:gridCol w="935037"/>
                <a:gridCol w="936625"/>
                <a:gridCol w="936625"/>
                <a:gridCol w="935038"/>
                <a:gridCol w="936625"/>
                <a:gridCol w="936625"/>
                <a:gridCol w="935037"/>
                <a:gridCol w="936625"/>
                <a:gridCol w="936625"/>
                <a:gridCol w="935038"/>
                <a:gridCol w="3457575"/>
              </a:tblGrid>
              <a:tr h="576263">
                <a:tc rowSpan="3">
                  <a:txBody>
                    <a:bodyPr/>
                    <a:lstStyle>
                      <a:lvl1pPr defTabSz="912813">
                        <a:spcBef>
                          <a:spcPct val="20000"/>
                        </a:spcBef>
                        <a:defRPr kumimoji="1" sz="5800">
                          <a:solidFill>
                            <a:schemeClr val="tx1"/>
                          </a:solidFill>
                          <a:latin typeface="Arial" pitchFamily="34" charset="0"/>
                          <a:ea typeface="新細明體" pitchFamily="18" charset="-120"/>
                        </a:defRPr>
                      </a:lvl1pPr>
                      <a:lvl2pPr defTabSz="912813">
                        <a:spcBef>
                          <a:spcPct val="20000"/>
                        </a:spcBef>
                        <a:defRPr kumimoji="1" sz="5000">
                          <a:solidFill>
                            <a:schemeClr val="tx1"/>
                          </a:solidFill>
                          <a:latin typeface="Arial" pitchFamily="34" charset="0"/>
                          <a:ea typeface="新細明體" pitchFamily="18" charset="-120"/>
                        </a:defRPr>
                      </a:lvl2pPr>
                      <a:lvl3pPr defTabSz="912813">
                        <a:spcBef>
                          <a:spcPct val="20000"/>
                        </a:spcBef>
                        <a:defRPr kumimoji="1" sz="4400">
                          <a:solidFill>
                            <a:schemeClr val="tx1"/>
                          </a:solidFill>
                          <a:latin typeface="Arial" pitchFamily="34" charset="0"/>
                          <a:ea typeface="新細明體" pitchFamily="18" charset="-120"/>
                        </a:defRPr>
                      </a:lvl3pPr>
                      <a:lvl4pPr defTabSz="912813">
                        <a:spcBef>
                          <a:spcPct val="20000"/>
                        </a:spcBef>
                        <a:defRPr kumimoji="1" sz="3600">
                          <a:solidFill>
                            <a:schemeClr val="tx1"/>
                          </a:solidFill>
                          <a:latin typeface="Arial" pitchFamily="34" charset="0"/>
                          <a:ea typeface="新細明體" pitchFamily="18" charset="-120"/>
                        </a:defRPr>
                      </a:lvl4pPr>
                      <a:lvl5pPr defTabSz="912813">
                        <a:spcBef>
                          <a:spcPct val="20000"/>
                        </a:spcBef>
                        <a:defRPr kumimoji="1" sz="3600">
                          <a:solidFill>
                            <a:schemeClr val="tx1"/>
                          </a:solidFill>
                          <a:latin typeface="Arial" pitchFamily="34" charset="0"/>
                          <a:ea typeface="新細明體" pitchFamily="18" charset="-120"/>
                        </a:defRPr>
                      </a:lvl5pPr>
                      <a:lvl6pPr marL="2282825" indent="3175" defTabSz="912813" eaLnBrk="0" fontAlgn="base" hangingPunct="0">
                        <a:spcBef>
                          <a:spcPct val="20000"/>
                        </a:spcBef>
                        <a:spcAft>
                          <a:spcPct val="0"/>
                        </a:spcAft>
                        <a:defRPr kumimoji="1" sz="3600">
                          <a:solidFill>
                            <a:schemeClr val="tx1"/>
                          </a:solidFill>
                          <a:latin typeface="Arial" pitchFamily="34" charset="0"/>
                          <a:ea typeface="新細明體" pitchFamily="18" charset="-120"/>
                        </a:defRPr>
                      </a:lvl6pPr>
                      <a:lvl7pPr marL="2740025" indent="3175" defTabSz="912813" eaLnBrk="0" fontAlgn="base" hangingPunct="0">
                        <a:spcBef>
                          <a:spcPct val="20000"/>
                        </a:spcBef>
                        <a:spcAft>
                          <a:spcPct val="0"/>
                        </a:spcAft>
                        <a:defRPr kumimoji="1" sz="3600">
                          <a:solidFill>
                            <a:schemeClr val="tx1"/>
                          </a:solidFill>
                          <a:latin typeface="Arial" pitchFamily="34" charset="0"/>
                          <a:ea typeface="新細明體" pitchFamily="18" charset="-120"/>
                        </a:defRPr>
                      </a:lvl7pPr>
                      <a:lvl8pPr marL="3197225" indent="3175" defTabSz="912813" eaLnBrk="0" fontAlgn="base" hangingPunct="0">
                        <a:spcBef>
                          <a:spcPct val="20000"/>
                        </a:spcBef>
                        <a:spcAft>
                          <a:spcPct val="0"/>
                        </a:spcAft>
                        <a:defRPr kumimoji="1" sz="3600">
                          <a:solidFill>
                            <a:schemeClr val="tx1"/>
                          </a:solidFill>
                          <a:latin typeface="Arial" pitchFamily="34" charset="0"/>
                          <a:ea typeface="新細明體" pitchFamily="18" charset="-120"/>
                        </a:defRPr>
                      </a:lvl8pPr>
                      <a:lvl9pPr marL="3654425" indent="3175" defTabSz="912813" eaLnBrk="0" fontAlgn="base" hangingPunct="0">
                        <a:spcBef>
                          <a:spcPct val="20000"/>
                        </a:spcBef>
                        <a:spcAft>
                          <a:spcPct val="0"/>
                        </a:spcAft>
                        <a:defRPr kumimoji="1" sz="3600">
                          <a:solidFill>
                            <a:schemeClr val="tx1"/>
                          </a:solidFill>
                          <a:latin typeface="Arial" pitchFamily="34" charset="0"/>
                          <a:ea typeface="新細明體" pitchFamily="18" charset="-120"/>
                        </a:defRPr>
                      </a:lvl9pPr>
                    </a:lstStyle>
                    <a:p>
                      <a:pPr marL="0" marR="0" lvl="0" indent="0" algn="ctr" defTabSz="912813" rtl="0" eaLnBrk="1" fontAlgn="base" latinLnBrk="0" hangingPunct="1">
                        <a:lnSpc>
                          <a:spcPct val="100000"/>
                        </a:lnSpc>
                        <a:spcBef>
                          <a:spcPct val="0"/>
                        </a:spcBef>
                        <a:spcAft>
                          <a:spcPct val="0"/>
                        </a:spcAft>
                        <a:buClrTx/>
                        <a:buSzTx/>
                        <a:buFontTx/>
                        <a:buNone/>
                        <a:tabLst/>
                      </a:pPr>
                      <a:r>
                        <a:rPr kumimoji="0" lang="zh-TW" altLang="zh-TW" sz="2400" b="1" i="0" u="none" strike="noStrike" cap="none" normalizeH="0" baseline="0" dirty="0" smtClean="0">
                          <a:ln>
                            <a:noFill/>
                          </a:ln>
                          <a:solidFill>
                            <a:srgbClr val="000000"/>
                          </a:solidFill>
                          <a:effectLst/>
                          <a:latin typeface="微軟正黑體" pitchFamily="34" charset="-120"/>
                          <a:ea typeface="微軟正黑體" pitchFamily="34" charset="-120"/>
                        </a:rPr>
                        <a:t>項次</a:t>
                      </a:r>
                      <a:endParaRPr kumimoji="0" lang="zh-TW" altLang="zh-TW" sz="2400" b="1" i="0" u="none" strike="noStrike" cap="none" normalizeH="0" baseline="0" dirty="0" smtClean="0">
                        <a:ln>
                          <a:noFill/>
                        </a:ln>
                        <a:solidFill>
                          <a:srgbClr val="000000"/>
                        </a:solidFill>
                        <a:effectLst/>
                        <a:latin typeface="微軟正黑體" pitchFamily="34" charset="-120"/>
                        <a:ea typeface="微軟正黑體" pitchFamily="34" charset="-120"/>
                        <a:cs typeface="Times New Roman" pitchFamily="18" charset="0"/>
                      </a:endParaRPr>
                    </a:p>
                  </a:txBody>
                  <a:tcPr marL="35564" marR="35564" marT="0" marB="0" anchor="ctr"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solidFill>
                      <a:srgbClr val="F0F8F9"/>
                    </a:solidFill>
                  </a:tcPr>
                </a:tc>
                <a:tc rowSpan="3">
                  <a:txBody>
                    <a:bodyPr/>
                    <a:lstStyle>
                      <a:lvl1pPr defTabSz="912813">
                        <a:spcBef>
                          <a:spcPct val="20000"/>
                        </a:spcBef>
                        <a:defRPr kumimoji="1" sz="5800">
                          <a:solidFill>
                            <a:schemeClr val="tx1"/>
                          </a:solidFill>
                          <a:latin typeface="Arial" pitchFamily="34" charset="0"/>
                          <a:ea typeface="新細明體" pitchFamily="18" charset="-120"/>
                        </a:defRPr>
                      </a:lvl1pPr>
                      <a:lvl2pPr defTabSz="912813">
                        <a:spcBef>
                          <a:spcPct val="20000"/>
                        </a:spcBef>
                        <a:defRPr kumimoji="1" sz="5000">
                          <a:solidFill>
                            <a:schemeClr val="tx1"/>
                          </a:solidFill>
                          <a:latin typeface="Arial" pitchFamily="34" charset="0"/>
                          <a:ea typeface="新細明體" pitchFamily="18" charset="-120"/>
                        </a:defRPr>
                      </a:lvl2pPr>
                      <a:lvl3pPr defTabSz="912813">
                        <a:spcBef>
                          <a:spcPct val="20000"/>
                        </a:spcBef>
                        <a:defRPr kumimoji="1" sz="4400">
                          <a:solidFill>
                            <a:schemeClr val="tx1"/>
                          </a:solidFill>
                          <a:latin typeface="Arial" pitchFamily="34" charset="0"/>
                          <a:ea typeface="新細明體" pitchFamily="18" charset="-120"/>
                        </a:defRPr>
                      </a:lvl3pPr>
                      <a:lvl4pPr defTabSz="912813">
                        <a:spcBef>
                          <a:spcPct val="20000"/>
                        </a:spcBef>
                        <a:defRPr kumimoji="1" sz="3600">
                          <a:solidFill>
                            <a:schemeClr val="tx1"/>
                          </a:solidFill>
                          <a:latin typeface="Arial" pitchFamily="34" charset="0"/>
                          <a:ea typeface="新細明體" pitchFamily="18" charset="-120"/>
                        </a:defRPr>
                      </a:lvl4pPr>
                      <a:lvl5pPr defTabSz="912813">
                        <a:spcBef>
                          <a:spcPct val="20000"/>
                        </a:spcBef>
                        <a:defRPr kumimoji="1" sz="3600">
                          <a:solidFill>
                            <a:schemeClr val="tx1"/>
                          </a:solidFill>
                          <a:latin typeface="Arial" pitchFamily="34" charset="0"/>
                          <a:ea typeface="新細明體" pitchFamily="18" charset="-120"/>
                        </a:defRPr>
                      </a:lvl5pPr>
                      <a:lvl6pPr marL="2282825" indent="3175" defTabSz="912813" eaLnBrk="0" fontAlgn="base" hangingPunct="0">
                        <a:spcBef>
                          <a:spcPct val="20000"/>
                        </a:spcBef>
                        <a:spcAft>
                          <a:spcPct val="0"/>
                        </a:spcAft>
                        <a:defRPr kumimoji="1" sz="3600">
                          <a:solidFill>
                            <a:schemeClr val="tx1"/>
                          </a:solidFill>
                          <a:latin typeface="Arial" pitchFamily="34" charset="0"/>
                          <a:ea typeface="新細明體" pitchFamily="18" charset="-120"/>
                        </a:defRPr>
                      </a:lvl6pPr>
                      <a:lvl7pPr marL="2740025" indent="3175" defTabSz="912813" eaLnBrk="0" fontAlgn="base" hangingPunct="0">
                        <a:spcBef>
                          <a:spcPct val="20000"/>
                        </a:spcBef>
                        <a:spcAft>
                          <a:spcPct val="0"/>
                        </a:spcAft>
                        <a:defRPr kumimoji="1" sz="3600">
                          <a:solidFill>
                            <a:schemeClr val="tx1"/>
                          </a:solidFill>
                          <a:latin typeface="Arial" pitchFamily="34" charset="0"/>
                          <a:ea typeface="新細明體" pitchFamily="18" charset="-120"/>
                        </a:defRPr>
                      </a:lvl7pPr>
                      <a:lvl8pPr marL="3197225" indent="3175" defTabSz="912813" eaLnBrk="0" fontAlgn="base" hangingPunct="0">
                        <a:spcBef>
                          <a:spcPct val="20000"/>
                        </a:spcBef>
                        <a:spcAft>
                          <a:spcPct val="0"/>
                        </a:spcAft>
                        <a:defRPr kumimoji="1" sz="3600">
                          <a:solidFill>
                            <a:schemeClr val="tx1"/>
                          </a:solidFill>
                          <a:latin typeface="Arial" pitchFamily="34" charset="0"/>
                          <a:ea typeface="新細明體" pitchFamily="18" charset="-120"/>
                        </a:defRPr>
                      </a:lvl8pPr>
                      <a:lvl9pPr marL="3654425" indent="3175" defTabSz="912813" eaLnBrk="0" fontAlgn="base" hangingPunct="0">
                        <a:spcBef>
                          <a:spcPct val="20000"/>
                        </a:spcBef>
                        <a:spcAft>
                          <a:spcPct val="0"/>
                        </a:spcAft>
                        <a:defRPr kumimoji="1" sz="3600">
                          <a:solidFill>
                            <a:schemeClr val="tx1"/>
                          </a:solidFill>
                          <a:latin typeface="Arial" pitchFamily="34" charset="0"/>
                          <a:ea typeface="新細明體" pitchFamily="18" charset="-120"/>
                        </a:defRPr>
                      </a:lvl9pPr>
                    </a:lstStyle>
                    <a:p>
                      <a:pPr marL="0" marR="0" lvl="0" indent="0" algn="ctr" defTabSz="912813" rtl="0" eaLnBrk="1" fontAlgn="base" latinLnBrk="0" hangingPunct="1">
                        <a:lnSpc>
                          <a:spcPct val="100000"/>
                        </a:lnSpc>
                        <a:spcBef>
                          <a:spcPct val="0"/>
                        </a:spcBef>
                        <a:spcAft>
                          <a:spcPct val="0"/>
                        </a:spcAft>
                        <a:buClrTx/>
                        <a:buSzTx/>
                        <a:buFontTx/>
                        <a:buNone/>
                        <a:tabLst/>
                      </a:pPr>
                      <a:r>
                        <a:rPr kumimoji="0" lang="zh-TW" altLang="zh-TW" sz="2400" b="1" i="0" u="none" strike="noStrike" cap="none" normalizeH="0" baseline="0" smtClean="0">
                          <a:ln>
                            <a:noFill/>
                          </a:ln>
                          <a:solidFill>
                            <a:srgbClr val="000000"/>
                          </a:solidFill>
                          <a:effectLst/>
                          <a:latin typeface="微軟正黑體" pitchFamily="34" charset="-120"/>
                          <a:ea typeface="微軟正黑體" pitchFamily="34" charset="-120"/>
                        </a:rPr>
                        <a:t>使用項目</a:t>
                      </a:r>
                      <a:endParaRPr kumimoji="0" lang="zh-TW" altLang="zh-TW" sz="2400" b="1" i="0" u="none" strike="noStrike" cap="none" normalizeH="0" baseline="0" smtClean="0">
                        <a:ln>
                          <a:noFill/>
                        </a:ln>
                        <a:solidFill>
                          <a:srgbClr val="000000"/>
                        </a:solidFill>
                        <a:effectLst/>
                        <a:latin typeface="微軟正黑體" pitchFamily="34" charset="-120"/>
                        <a:ea typeface="微軟正黑體" pitchFamily="34" charset="-120"/>
                        <a:cs typeface="Times New Roman" pitchFamily="18" charset="0"/>
                      </a:endParaRPr>
                    </a:p>
                  </a:txBody>
                  <a:tcPr marL="35564" marR="35564" marT="0" marB="0" anchor="ctr"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solidFill>
                      <a:srgbClr val="F0F8F9"/>
                    </a:solidFill>
                  </a:tcPr>
                </a:tc>
                <a:tc rowSpan="3">
                  <a:txBody>
                    <a:bodyPr/>
                    <a:lstStyle>
                      <a:lvl1pPr defTabSz="912813">
                        <a:spcBef>
                          <a:spcPct val="20000"/>
                        </a:spcBef>
                        <a:defRPr kumimoji="1" sz="5800">
                          <a:solidFill>
                            <a:schemeClr val="tx1"/>
                          </a:solidFill>
                          <a:latin typeface="Arial" pitchFamily="34" charset="0"/>
                          <a:ea typeface="新細明體" pitchFamily="18" charset="-120"/>
                        </a:defRPr>
                      </a:lvl1pPr>
                      <a:lvl2pPr defTabSz="912813">
                        <a:spcBef>
                          <a:spcPct val="20000"/>
                        </a:spcBef>
                        <a:defRPr kumimoji="1" sz="5000">
                          <a:solidFill>
                            <a:schemeClr val="tx1"/>
                          </a:solidFill>
                          <a:latin typeface="Arial" pitchFamily="34" charset="0"/>
                          <a:ea typeface="新細明體" pitchFamily="18" charset="-120"/>
                        </a:defRPr>
                      </a:lvl2pPr>
                      <a:lvl3pPr defTabSz="912813">
                        <a:spcBef>
                          <a:spcPct val="20000"/>
                        </a:spcBef>
                        <a:defRPr kumimoji="1" sz="4400">
                          <a:solidFill>
                            <a:schemeClr val="tx1"/>
                          </a:solidFill>
                          <a:latin typeface="Arial" pitchFamily="34" charset="0"/>
                          <a:ea typeface="新細明體" pitchFamily="18" charset="-120"/>
                        </a:defRPr>
                      </a:lvl3pPr>
                      <a:lvl4pPr defTabSz="912813">
                        <a:spcBef>
                          <a:spcPct val="20000"/>
                        </a:spcBef>
                        <a:defRPr kumimoji="1" sz="3600">
                          <a:solidFill>
                            <a:schemeClr val="tx1"/>
                          </a:solidFill>
                          <a:latin typeface="Arial" pitchFamily="34" charset="0"/>
                          <a:ea typeface="新細明體" pitchFamily="18" charset="-120"/>
                        </a:defRPr>
                      </a:lvl4pPr>
                      <a:lvl5pPr defTabSz="912813">
                        <a:spcBef>
                          <a:spcPct val="20000"/>
                        </a:spcBef>
                        <a:defRPr kumimoji="1" sz="3600">
                          <a:solidFill>
                            <a:schemeClr val="tx1"/>
                          </a:solidFill>
                          <a:latin typeface="Arial" pitchFamily="34" charset="0"/>
                          <a:ea typeface="新細明體" pitchFamily="18" charset="-120"/>
                        </a:defRPr>
                      </a:lvl5pPr>
                      <a:lvl6pPr marL="2282825" indent="3175" defTabSz="912813" eaLnBrk="0" fontAlgn="base" hangingPunct="0">
                        <a:spcBef>
                          <a:spcPct val="20000"/>
                        </a:spcBef>
                        <a:spcAft>
                          <a:spcPct val="0"/>
                        </a:spcAft>
                        <a:defRPr kumimoji="1" sz="3600">
                          <a:solidFill>
                            <a:schemeClr val="tx1"/>
                          </a:solidFill>
                          <a:latin typeface="Arial" pitchFamily="34" charset="0"/>
                          <a:ea typeface="新細明體" pitchFamily="18" charset="-120"/>
                        </a:defRPr>
                      </a:lvl6pPr>
                      <a:lvl7pPr marL="2740025" indent="3175" defTabSz="912813" eaLnBrk="0" fontAlgn="base" hangingPunct="0">
                        <a:spcBef>
                          <a:spcPct val="20000"/>
                        </a:spcBef>
                        <a:spcAft>
                          <a:spcPct val="0"/>
                        </a:spcAft>
                        <a:defRPr kumimoji="1" sz="3600">
                          <a:solidFill>
                            <a:schemeClr val="tx1"/>
                          </a:solidFill>
                          <a:latin typeface="Arial" pitchFamily="34" charset="0"/>
                          <a:ea typeface="新細明體" pitchFamily="18" charset="-120"/>
                        </a:defRPr>
                      </a:lvl7pPr>
                      <a:lvl8pPr marL="3197225" indent="3175" defTabSz="912813" eaLnBrk="0" fontAlgn="base" hangingPunct="0">
                        <a:spcBef>
                          <a:spcPct val="20000"/>
                        </a:spcBef>
                        <a:spcAft>
                          <a:spcPct val="0"/>
                        </a:spcAft>
                        <a:defRPr kumimoji="1" sz="3600">
                          <a:solidFill>
                            <a:schemeClr val="tx1"/>
                          </a:solidFill>
                          <a:latin typeface="Arial" pitchFamily="34" charset="0"/>
                          <a:ea typeface="新細明體" pitchFamily="18" charset="-120"/>
                        </a:defRPr>
                      </a:lvl8pPr>
                      <a:lvl9pPr marL="3654425" indent="3175" defTabSz="912813" eaLnBrk="0" fontAlgn="base" hangingPunct="0">
                        <a:spcBef>
                          <a:spcPct val="20000"/>
                        </a:spcBef>
                        <a:spcAft>
                          <a:spcPct val="0"/>
                        </a:spcAft>
                        <a:defRPr kumimoji="1" sz="3600">
                          <a:solidFill>
                            <a:schemeClr val="tx1"/>
                          </a:solidFill>
                          <a:latin typeface="Arial" pitchFamily="34" charset="0"/>
                          <a:ea typeface="新細明體" pitchFamily="18" charset="-120"/>
                        </a:defRPr>
                      </a:lvl9pPr>
                    </a:lstStyle>
                    <a:p>
                      <a:pPr marL="0" marR="0" lvl="0" indent="0" algn="ctr" defTabSz="912813" rtl="0" eaLnBrk="1" fontAlgn="base" latinLnBrk="0" hangingPunct="1">
                        <a:lnSpc>
                          <a:spcPct val="100000"/>
                        </a:lnSpc>
                        <a:spcBef>
                          <a:spcPct val="0"/>
                        </a:spcBef>
                        <a:spcAft>
                          <a:spcPct val="0"/>
                        </a:spcAft>
                        <a:buClrTx/>
                        <a:buSzTx/>
                        <a:buFontTx/>
                        <a:buNone/>
                        <a:tabLst/>
                      </a:pPr>
                      <a:r>
                        <a:rPr kumimoji="0" lang="zh-TW" altLang="zh-TW" sz="2400" b="1" i="0" u="none" strike="noStrike" cap="none" normalizeH="0" baseline="0" smtClean="0">
                          <a:ln>
                            <a:noFill/>
                          </a:ln>
                          <a:solidFill>
                            <a:srgbClr val="000000"/>
                          </a:solidFill>
                          <a:effectLst/>
                          <a:latin typeface="微軟正黑體" pitchFamily="34" charset="-120"/>
                          <a:ea typeface="微軟正黑體" pitchFamily="34" charset="-120"/>
                        </a:rPr>
                        <a:t>細目</a:t>
                      </a:r>
                      <a:endParaRPr kumimoji="0" lang="zh-TW" altLang="zh-TW" sz="2400" b="1" i="0" u="none" strike="noStrike" cap="none" normalizeH="0" baseline="0" smtClean="0">
                        <a:ln>
                          <a:noFill/>
                        </a:ln>
                        <a:solidFill>
                          <a:srgbClr val="000000"/>
                        </a:solidFill>
                        <a:effectLst/>
                        <a:latin typeface="微軟正黑體" pitchFamily="34" charset="-120"/>
                        <a:ea typeface="微軟正黑體" pitchFamily="34" charset="-120"/>
                        <a:cs typeface="Times New Roman" pitchFamily="18" charset="0"/>
                      </a:endParaRPr>
                    </a:p>
                  </a:txBody>
                  <a:tcPr marL="35564" marR="35564" marT="0" marB="0" anchor="ctr"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solidFill>
                      <a:srgbClr val="F0F8F9"/>
                    </a:solidFill>
                  </a:tcPr>
                </a:tc>
                <a:tc gridSpan="6">
                  <a:txBody>
                    <a:bodyPr/>
                    <a:lstStyle>
                      <a:lvl1pPr defTabSz="912813">
                        <a:spcBef>
                          <a:spcPct val="20000"/>
                        </a:spcBef>
                        <a:defRPr kumimoji="1" sz="5800">
                          <a:solidFill>
                            <a:schemeClr val="tx1"/>
                          </a:solidFill>
                          <a:latin typeface="Arial" pitchFamily="34" charset="0"/>
                          <a:ea typeface="新細明體" pitchFamily="18" charset="-120"/>
                        </a:defRPr>
                      </a:lvl1pPr>
                      <a:lvl2pPr defTabSz="912813">
                        <a:spcBef>
                          <a:spcPct val="20000"/>
                        </a:spcBef>
                        <a:defRPr kumimoji="1" sz="5000">
                          <a:solidFill>
                            <a:schemeClr val="tx1"/>
                          </a:solidFill>
                          <a:latin typeface="Arial" pitchFamily="34" charset="0"/>
                          <a:ea typeface="新細明體" pitchFamily="18" charset="-120"/>
                        </a:defRPr>
                      </a:lvl2pPr>
                      <a:lvl3pPr defTabSz="912813">
                        <a:spcBef>
                          <a:spcPct val="20000"/>
                        </a:spcBef>
                        <a:defRPr kumimoji="1" sz="4400">
                          <a:solidFill>
                            <a:schemeClr val="tx1"/>
                          </a:solidFill>
                          <a:latin typeface="Arial" pitchFamily="34" charset="0"/>
                          <a:ea typeface="新細明體" pitchFamily="18" charset="-120"/>
                        </a:defRPr>
                      </a:lvl3pPr>
                      <a:lvl4pPr defTabSz="912813">
                        <a:spcBef>
                          <a:spcPct val="20000"/>
                        </a:spcBef>
                        <a:defRPr kumimoji="1" sz="3600">
                          <a:solidFill>
                            <a:schemeClr val="tx1"/>
                          </a:solidFill>
                          <a:latin typeface="Arial" pitchFamily="34" charset="0"/>
                          <a:ea typeface="新細明體" pitchFamily="18" charset="-120"/>
                        </a:defRPr>
                      </a:lvl4pPr>
                      <a:lvl5pPr defTabSz="912813">
                        <a:spcBef>
                          <a:spcPct val="20000"/>
                        </a:spcBef>
                        <a:defRPr kumimoji="1" sz="3600">
                          <a:solidFill>
                            <a:schemeClr val="tx1"/>
                          </a:solidFill>
                          <a:latin typeface="Arial" pitchFamily="34" charset="0"/>
                          <a:ea typeface="新細明體" pitchFamily="18" charset="-120"/>
                        </a:defRPr>
                      </a:lvl5pPr>
                      <a:lvl6pPr marL="2282825" indent="3175" defTabSz="912813" eaLnBrk="0" fontAlgn="base" hangingPunct="0">
                        <a:spcBef>
                          <a:spcPct val="20000"/>
                        </a:spcBef>
                        <a:spcAft>
                          <a:spcPct val="0"/>
                        </a:spcAft>
                        <a:defRPr kumimoji="1" sz="3600">
                          <a:solidFill>
                            <a:schemeClr val="tx1"/>
                          </a:solidFill>
                          <a:latin typeface="Arial" pitchFamily="34" charset="0"/>
                          <a:ea typeface="新細明體" pitchFamily="18" charset="-120"/>
                        </a:defRPr>
                      </a:lvl6pPr>
                      <a:lvl7pPr marL="2740025" indent="3175" defTabSz="912813" eaLnBrk="0" fontAlgn="base" hangingPunct="0">
                        <a:spcBef>
                          <a:spcPct val="20000"/>
                        </a:spcBef>
                        <a:spcAft>
                          <a:spcPct val="0"/>
                        </a:spcAft>
                        <a:defRPr kumimoji="1" sz="3600">
                          <a:solidFill>
                            <a:schemeClr val="tx1"/>
                          </a:solidFill>
                          <a:latin typeface="Arial" pitchFamily="34" charset="0"/>
                          <a:ea typeface="新細明體" pitchFamily="18" charset="-120"/>
                        </a:defRPr>
                      </a:lvl7pPr>
                      <a:lvl8pPr marL="3197225" indent="3175" defTabSz="912813" eaLnBrk="0" fontAlgn="base" hangingPunct="0">
                        <a:spcBef>
                          <a:spcPct val="20000"/>
                        </a:spcBef>
                        <a:spcAft>
                          <a:spcPct val="0"/>
                        </a:spcAft>
                        <a:defRPr kumimoji="1" sz="3600">
                          <a:solidFill>
                            <a:schemeClr val="tx1"/>
                          </a:solidFill>
                          <a:latin typeface="Arial" pitchFamily="34" charset="0"/>
                          <a:ea typeface="新細明體" pitchFamily="18" charset="-120"/>
                        </a:defRPr>
                      </a:lvl8pPr>
                      <a:lvl9pPr marL="3654425" indent="3175" defTabSz="912813" eaLnBrk="0" fontAlgn="base" hangingPunct="0">
                        <a:spcBef>
                          <a:spcPct val="20000"/>
                        </a:spcBef>
                        <a:spcAft>
                          <a:spcPct val="0"/>
                        </a:spcAft>
                        <a:defRPr kumimoji="1" sz="3600">
                          <a:solidFill>
                            <a:schemeClr val="tx1"/>
                          </a:solidFill>
                          <a:latin typeface="Arial" pitchFamily="34" charset="0"/>
                          <a:ea typeface="新細明體" pitchFamily="18" charset="-120"/>
                        </a:defRPr>
                      </a:lvl9pPr>
                    </a:lstStyle>
                    <a:p>
                      <a:pPr marL="0" marR="0" lvl="0" indent="0" algn="ctr" defTabSz="912813" rtl="0" eaLnBrk="1" fontAlgn="base" latinLnBrk="0" hangingPunct="1">
                        <a:lnSpc>
                          <a:spcPct val="100000"/>
                        </a:lnSpc>
                        <a:spcBef>
                          <a:spcPct val="0"/>
                        </a:spcBef>
                        <a:spcAft>
                          <a:spcPct val="0"/>
                        </a:spcAft>
                        <a:buClrTx/>
                        <a:buSzTx/>
                        <a:buFontTx/>
                        <a:buNone/>
                        <a:tabLst/>
                      </a:pPr>
                      <a:r>
                        <a:rPr kumimoji="0" lang="zh-TW" altLang="zh-TW" sz="2400" b="1" i="0" u="none" strike="noStrike" cap="none" normalizeH="0" baseline="0" smtClean="0">
                          <a:ln>
                            <a:noFill/>
                          </a:ln>
                          <a:solidFill>
                            <a:srgbClr val="000000"/>
                          </a:solidFill>
                          <a:effectLst/>
                          <a:latin typeface="微軟正黑體" pitchFamily="34" charset="-120"/>
                          <a:ea typeface="微軟正黑體" pitchFamily="34" charset="-120"/>
                        </a:rPr>
                        <a:t>農業發展地區</a:t>
                      </a:r>
                      <a:endParaRPr kumimoji="0" lang="zh-TW" altLang="zh-TW" sz="2400" b="1" i="0" u="none" strike="noStrike" cap="none" normalizeH="0" baseline="0" smtClean="0">
                        <a:ln>
                          <a:noFill/>
                        </a:ln>
                        <a:solidFill>
                          <a:srgbClr val="000000"/>
                        </a:solidFill>
                        <a:effectLst/>
                        <a:latin typeface="微軟正黑體" pitchFamily="34" charset="-120"/>
                        <a:ea typeface="微軟正黑體" pitchFamily="34" charset="-120"/>
                        <a:cs typeface="Times New Roman" pitchFamily="18" charset="0"/>
                      </a:endParaRPr>
                    </a:p>
                  </a:txBody>
                  <a:tcPr marL="35564" marR="35564" marT="0" marB="0" anchor="ctr"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solidFill>
                      <a:srgbClr val="F0F8F9"/>
                    </a:solidFill>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gridSpan="4">
                  <a:txBody>
                    <a:bodyPr/>
                    <a:lstStyle>
                      <a:lvl1pPr defTabSz="912813">
                        <a:spcBef>
                          <a:spcPct val="20000"/>
                        </a:spcBef>
                        <a:defRPr kumimoji="1" sz="5800">
                          <a:solidFill>
                            <a:schemeClr val="tx1"/>
                          </a:solidFill>
                          <a:latin typeface="Arial" pitchFamily="34" charset="0"/>
                          <a:ea typeface="新細明體" pitchFamily="18" charset="-120"/>
                        </a:defRPr>
                      </a:lvl1pPr>
                      <a:lvl2pPr defTabSz="912813">
                        <a:spcBef>
                          <a:spcPct val="20000"/>
                        </a:spcBef>
                        <a:defRPr kumimoji="1" sz="5000">
                          <a:solidFill>
                            <a:schemeClr val="tx1"/>
                          </a:solidFill>
                          <a:latin typeface="Arial" pitchFamily="34" charset="0"/>
                          <a:ea typeface="新細明體" pitchFamily="18" charset="-120"/>
                        </a:defRPr>
                      </a:lvl2pPr>
                      <a:lvl3pPr defTabSz="912813">
                        <a:spcBef>
                          <a:spcPct val="20000"/>
                        </a:spcBef>
                        <a:defRPr kumimoji="1" sz="4400">
                          <a:solidFill>
                            <a:schemeClr val="tx1"/>
                          </a:solidFill>
                          <a:latin typeface="Arial" pitchFamily="34" charset="0"/>
                          <a:ea typeface="新細明體" pitchFamily="18" charset="-120"/>
                        </a:defRPr>
                      </a:lvl3pPr>
                      <a:lvl4pPr defTabSz="912813">
                        <a:spcBef>
                          <a:spcPct val="20000"/>
                        </a:spcBef>
                        <a:defRPr kumimoji="1" sz="3600">
                          <a:solidFill>
                            <a:schemeClr val="tx1"/>
                          </a:solidFill>
                          <a:latin typeface="Arial" pitchFamily="34" charset="0"/>
                          <a:ea typeface="新細明體" pitchFamily="18" charset="-120"/>
                        </a:defRPr>
                      </a:lvl4pPr>
                      <a:lvl5pPr defTabSz="912813">
                        <a:spcBef>
                          <a:spcPct val="20000"/>
                        </a:spcBef>
                        <a:defRPr kumimoji="1" sz="3600">
                          <a:solidFill>
                            <a:schemeClr val="tx1"/>
                          </a:solidFill>
                          <a:latin typeface="Arial" pitchFamily="34" charset="0"/>
                          <a:ea typeface="新細明體" pitchFamily="18" charset="-120"/>
                        </a:defRPr>
                      </a:lvl5pPr>
                      <a:lvl6pPr marL="2282825" indent="3175" defTabSz="912813" eaLnBrk="0" fontAlgn="base" hangingPunct="0">
                        <a:spcBef>
                          <a:spcPct val="20000"/>
                        </a:spcBef>
                        <a:spcAft>
                          <a:spcPct val="0"/>
                        </a:spcAft>
                        <a:defRPr kumimoji="1" sz="3600">
                          <a:solidFill>
                            <a:schemeClr val="tx1"/>
                          </a:solidFill>
                          <a:latin typeface="Arial" pitchFamily="34" charset="0"/>
                          <a:ea typeface="新細明體" pitchFamily="18" charset="-120"/>
                        </a:defRPr>
                      </a:lvl6pPr>
                      <a:lvl7pPr marL="2740025" indent="3175" defTabSz="912813" eaLnBrk="0" fontAlgn="base" hangingPunct="0">
                        <a:spcBef>
                          <a:spcPct val="20000"/>
                        </a:spcBef>
                        <a:spcAft>
                          <a:spcPct val="0"/>
                        </a:spcAft>
                        <a:defRPr kumimoji="1" sz="3600">
                          <a:solidFill>
                            <a:schemeClr val="tx1"/>
                          </a:solidFill>
                          <a:latin typeface="Arial" pitchFamily="34" charset="0"/>
                          <a:ea typeface="新細明體" pitchFamily="18" charset="-120"/>
                        </a:defRPr>
                      </a:lvl7pPr>
                      <a:lvl8pPr marL="3197225" indent="3175" defTabSz="912813" eaLnBrk="0" fontAlgn="base" hangingPunct="0">
                        <a:spcBef>
                          <a:spcPct val="20000"/>
                        </a:spcBef>
                        <a:spcAft>
                          <a:spcPct val="0"/>
                        </a:spcAft>
                        <a:defRPr kumimoji="1" sz="3600">
                          <a:solidFill>
                            <a:schemeClr val="tx1"/>
                          </a:solidFill>
                          <a:latin typeface="Arial" pitchFamily="34" charset="0"/>
                          <a:ea typeface="新細明體" pitchFamily="18" charset="-120"/>
                        </a:defRPr>
                      </a:lvl8pPr>
                      <a:lvl9pPr marL="3654425" indent="3175" defTabSz="912813" eaLnBrk="0" fontAlgn="base" hangingPunct="0">
                        <a:spcBef>
                          <a:spcPct val="20000"/>
                        </a:spcBef>
                        <a:spcAft>
                          <a:spcPct val="0"/>
                        </a:spcAft>
                        <a:defRPr kumimoji="1" sz="3600">
                          <a:solidFill>
                            <a:schemeClr val="tx1"/>
                          </a:solidFill>
                          <a:latin typeface="Arial" pitchFamily="34" charset="0"/>
                          <a:ea typeface="新細明體" pitchFamily="18" charset="-120"/>
                        </a:defRPr>
                      </a:lvl9pPr>
                    </a:lstStyle>
                    <a:p>
                      <a:pPr marL="0" marR="0" lvl="0" indent="0" algn="ctr" defTabSz="912813" rtl="0" eaLnBrk="1" fontAlgn="base" latinLnBrk="0" hangingPunct="1">
                        <a:lnSpc>
                          <a:spcPct val="100000"/>
                        </a:lnSpc>
                        <a:spcBef>
                          <a:spcPct val="0"/>
                        </a:spcBef>
                        <a:spcAft>
                          <a:spcPct val="0"/>
                        </a:spcAft>
                        <a:buClrTx/>
                        <a:buSzTx/>
                        <a:buFontTx/>
                        <a:buNone/>
                        <a:tabLst/>
                      </a:pPr>
                      <a:r>
                        <a:rPr kumimoji="0" lang="zh-TW" altLang="zh-TW" sz="2400" b="1" i="0" u="none" strike="noStrike" cap="none" normalizeH="0" baseline="0" smtClean="0">
                          <a:ln>
                            <a:noFill/>
                          </a:ln>
                          <a:solidFill>
                            <a:srgbClr val="000000"/>
                          </a:solidFill>
                          <a:effectLst/>
                          <a:latin typeface="微軟正黑體" pitchFamily="34" charset="-120"/>
                          <a:ea typeface="微軟正黑體" pitchFamily="34" charset="-120"/>
                        </a:rPr>
                        <a:t>國土保育地區</a:t>
                      </a:r>
                      <a:endParaRPr kumimoji="0" lang="zh-TW" altLang="zh-TW" sz="2400" b="1" i="0" u="none" strike="noStrike" cap="none" normalizeH="0" baseline="0" smtClean="0">
                        <a:ln>
                          <a:noFill/>
                        </a:ln>
                        <a:solidFill>
                          <a:srgbClr val="000000"/>
                        </a:solidFill>
                        <a:effectLst/>
                        <a:latin typeface="微軟正黑體" pitchFamily="34" charset="-120"/>
                        <a:ea typeface="微軟正黑體" pitchFamily="34" charset="-120"/>
                        <a:cs typeface="Times New Roman" pitchFamily="18" charset="0"/>
                      </a:endParaRPr>
                    </a:p>
                  </a:txBody>
                  <a:tcPr marL="35564" marR="35564" marT="0" marB="0" anchor="ctr"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solidFill>
                      <a:srgbClr val="F0F8F9"/>
                    </a:solidFill>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rowSpan="3">
                  <a:txBody>
                    <a:bodyPr/>
                    <a:lstStyle>
                      <a:lvl1pPr defTabSz="912813">
                        <a:spcBef>
                          <a:spcPct val="20000"/>
                        </a:spcBef>
                        <a:defRPr kumimoji="1" sz="5800">
                          <a:solidFill>
                            <a:schemeClr val="tx1"/>
                          </a:solidFill>
                          <a:latin typeface="Arial" pitchFamily="34" charset="0"/>
                          <a:ea typeface="新細明體" pitchFamily="18" charset="-120"/>
                        </a:defRPr>
                      </a:lvl1pPr>
                      <a:lvl2pPr defTabSz="912813">
                        <a:spcBef>
                          <a:spcPct val="20000"/>
                        </a:spcBef>
                        <a:defRPr kumimoji="1" sz="5000">
                          <a:solidFill>
                            <a:schemeClr val="tx1"/>
                          </a:solidFill>
                          <a:latin typeface="Arial" pitchFamily="34" charset="0"/>
                          <a:ea typeface="新細明體" pitchFamily="18" charset="-120"/>
                        </a:defRPr>
                      </a:lvl2pPr>
                      <a:lvl3pPr defTabSz="912813">
                        <a:spcBef>
                          <a:spcPct val="20000"/>
                        </a:spcBef>
                        <a:defRPr kumimoji="1" sz="4400">
                          <a:solidFill>
                            <a:schemeClr val="tx1"/>
                          </a:solidFill>
                          <a:latin typeface="Arial" pitchFamily="34" charset="0"/>
                          <a:ea typeface="新細明體" pitchFamily="18" charset="-120"/>
                        </a:defRPr>
                      </a:lvl3pPr>
                      <a:lvl4pPr defTabSz="912813">
                        <a:spcBef>
                          <a:spcPct val="20000"/>
                        </a:spcBef>
                        <a:defRPr kumimoji="1" sz="3600">
                          <a:solidFill>
                            <a:schemeClr val="tx1"/>
                          </a:solidFill>
                          <a:latin typeface="Arial" pitchFamily="34" charset="0"/>
                          <a:ea typeface="新細明體" pitchFamily="18" charset="-120"/>
                        </a:defRPr>
                      </a:lvl4pPr>
                      <a:lvl5pPr defTabSz="912813">
                        <a:spcBef>
                          <a:spcPct val="20000"/>
                        </a:spcBef>
                        <a:defRPr kumimoji="1" sz="3600">
                          <a:solidFill>
                            <a:schemeClr val="tx1"/>
                          </a:solidFill>
                          <a:latin typeface="Arial" pitchFamily="34" charset="0"/>
                          <a:ea typeface="新細明體" pitchFamily="18" charset="-120"/>
                        </a:defRPr>
                      </a:lvl5pPr>
                      <a:lvl6pPr marL="2282825" indent="3175" defTabSz="912813" eaLnBrk="0" fontAlgn="base" hangingPunct="0">
                        <a:spcBef>
                          <a:spcPct val="20000"/>
                        </a:spcBef>
                        <a:spcAft>
                          <a:spcPct val="0"/>
                        </a:spcAft>
                        <a:defRPr kumimoji="1" sz="3600">
                          <a:solidFill>
                            <a:schemeClr val="tx1"/>
                          </a:solidFill>
                          <a:latin typeface="Arial" pitchFamily="34" charset="0"/>
                          <a:ea typeface="新細明體" pitchFamily="18" charset="-120"/>
                        </a:defRPr>
                      </a:lvl6pPr>
                      <a:lvl7pPr marL="2740025" indent="3175" defTabSz="912813" eaLnBrk="0" fontAlgn="base" hangingPunct="0">
                        <a:spcBef>
                          <a:spcPct val="20000"/>
                        </a:spcBef>
                        <a:spcAft>
                          <a:spcPct val="0"/>
                        </a:spcAft>
                        <a:defRPr kumimoji="1" sz="3600">
                          <a:solidFill>
                            <a:schemeClr val="tx1"/>
                          </a:solidFill>
                          <a:latin typeface="Arial" pitchFamily="34" charset="0"/>
                          <a:ea typeface="新細明體" pitchFamily="18" charset="-120"/>
                        </a:defRPr>
                      </a:lvl7pPr>
                      <a:lvl8pPr marL="3197225" indent="3175" defTabSz="912813" eaLnBrk="0" fontAlgn="base" hangingPunct="0">
                        <a:spcBef>
                          <a:spcPct val="20000"/>
                        </a:spcBef>
                        <a:spcAft>
                          <a:spcPct val="0"/>
                        </a:spcAft>
                        <a:defRPr kumimoji="1" sz="3600">
                          <a:solidFill>
                            <a:schemeClr val="tx1"/>
                          </a:solidFill>
                          <a:latin typeface="Arial" pitchFamily="34" charset="0"/>
                          <a:ea typeface="新細明體" pitchFamily="18" charset="-120"/>
                        </a:defRPr>
                      </a:lvl8pPr>
                      <a:lvl9pPr marL="3654425" indent="3175" defTabSz="912813" eaLnBrk="0" fontAlgn="base" hangingPunct="0">
                        <a:spcBef>
                          <a:spcPct val="20000"/>
                        </a:spcBef>
                        <a:spcAft>
                          <a:spcPct val="0"/>
                        </a:spcAft>
                        <a:defRPr kumimoji="1" sz="3600">
                          <a:solidFill>
                            <a:schemeClr val="tx1"/>
                          </a:solidFill>
                          <a:latin typeface="Arial" pitchFamily="34" charset="0"/>
                          <a:ea typeface="新細明體" pitchFamily="18" charset="-120"/>
                        </a:defRPr>
                      </a:lvl9pPr>
                    </a:lstStyle>
                    <a:p>
                      <a:pPr marL="0" marR="0" lvl="0" indent="0" algn="ctr" defTabSz="912813" rtl="0" eaLnBrk="1" fontAlgn="base" latinLnBrk="0" hangingPunct="1">
                        <a:lnSpc>
                          <a:spcPct val="100000"/>
                        </a:lnSpc>
                        <a:spcBef>
                          <a:spcPct val="0"/>
                        </a:spcBef>
                        <a:spcAft>
                          <a:spcPct val="0"/>
                        </a:spcAft>
                        <a:buClrTx/>
                        <a:buSzTx/>
                        <a:buFontTx/>
                        <a:buNone/>
                        <a:tabLst/>
                      </a:pPr>
                      <a:r>
                        <a:rPr kumimoji="0" lang="zh-TW" altLang="zh-TW" sz="2400" b="1" i="0" u="none" strike="noStrike" cap="none" normalizeH="0" baseline="0" smtClean="0">
                          <a:ln>
                            <a:noFill/>
                          </a:ln>
                          <a:solidFill>
                            <a:srgbClr val="000000"/>
                          </a:solidFill>
                          <a:effectLst/>
                          <a:latin typeface="微軟正黑體" pitchFamily="34" charset="-120"/>
                          <a:ea typeface="微軟正黑體" pitchFamily="34" charset="-120"/>
                        </a:rPr>
                        <a:t>備註</a:t>
                      </a:r>
                      <a:r>
                        <a:rPr kumimoji="0" lang="en-US" altLang="zh-TW" sz="2400" b="1" i="0" u="none" strike="noStrike" cap="none" normalizeH="0" baseline="0" smtClean="0">
                          <a:ln>
                            <a:noFill/>
                          </a:ln>
                          <a:solidFill>
                            <a:srgbClr val="000000"/>
                          </a:solidFill>
                          <a:effectLst/>
                          <a:latin typeface="微軟正黑體" pitchFamily="34" charset="-120"/>
                          <a:ea typeface="微軟正黑體" pitchFamily="34" charset="-120"/>
                        </a:rPr>
                        <a:t>(*)</a:t>
                      </a:r>
                      <a:endParaRPr kumimoji="0" lang="zh-TW" altLang="zh-TW" sz="2400" b="1" i="0" u="none" strike="noStrike" cap="none" normalizeH="0" baseline="0" smtClean="0">
                        <a:ln>
                          <a:noFill/>
                        </a:ln>
                        <a:solidFill>
                          <a:srgbClr val="000000"/>
                        </a:solidFill>
                        <a:effectLst/>
                        <a:latin typeface="微軟正黑體" pitchFamily="34" charset="-120"/>
                        <a:ea typeface="微軟正黑體" pitchFamily="34" charset="-120"/>
                        <a:cs typeface="Times New Roman" pitchFamily="18" charset="0"/>
                      </a:endParaRPr>
                    </a:p>
                  </a:txBody>
                  <a:tcPr marL="35564" marR="35564" marT="0" marB="0" anchor="ctr"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solidFill>
                      <a:srgbClr val="F0F8F9"/>
                    </a:solidFill>
                  </a:tcPr>
                </a:tc>
              </a:tr>
              <a:tr h="365125">
                <a:tc vMerge="1">
                  <a:txBody>
                    <a:bodyPr/>
                    <a:lstStyle/>
                    <a:p>
                      <a:endParaRPr lang="zh-TW" altLang="en-US"/>
                    </a:p>
                  </a:txBody>
                  <a:tcPr/>
                </a:tc>
                <a:tc vMerge="1">
                  <a:txBody>
                    <a:bodyPr/>
                    <a:lstStyle/>
                    <a:p>
                      <a:endParaRPr lang="zh-TW" altLang="en-US"/>
                    </a:p>
                  </a:txBody>
                  <a:tcPr/>
                </a:tc>
                <a:tc vMerge="1">
                  <a:txBody>
                    <a:bodyPr/>
                    <a:lstStyle/>
                    <a:p>
                      <a:endParaRPr lang="zh-TW" altLang="en-US"/>
                    </a:p>
                  </a:txBody>
                  <a:tcPr/>
                </a:tc>
                <a:tc rowSpan="2">
                  <a:txBody>
                    <a:bodyPr/>
                    <a:lstStyle>
                      <a:lvl1pPr defTabSz="912813">
                        <a:spcBef>
                          <a:spcPct val="20000"/>
                        </a:spcBef>
                        <a:defRPr kumimoji="1" sz="5800">
                          <a:solidFill>
                            <a:schemeClr val="tx1"/>
                          </a:solidFill>
                          <a:latin typeface="Arial" pitchFamily="34" charset="0"/>
                          <a:ea typeface="新細明體" pitchFamily="18" charset="-120"/>
                        </a:defRPr>
                      </a:lvl1pPr>
                      <a:lvl2pPr defTabSz="912813">
                        <a:spcBef>
                          <a:spcPct val="20000"/>
                        </a:spcBef>
                        <a:defRPr kumimoji="1" sz="5000">
                          <a:solidFill>
                            <a:schemeClr val="tx1"/>
                          </a:solidFill>
                          <a:latin typeface="Arial" pitchFamily="34" charset="0"/>
                          <a:ea typeface="新細明體" pitchFamily="18" charset="-120"/>
                        </a:defRPr>
                      </a:lvl2pPr>
                      <a:lvl3pPr defTabSz="912813">
                        <a:spcBef>
                          <a:spcPct val="20000"/>
                        </a:spcBef>
                        <a:defRPr kumimoji="1" sz="4400">
                          <a:solidFill>
                            <a:schemeClr val="tx1"/>
                          </a:solidFill>
                          <a:latin typeface="Arial" pitchFamily="34" charset="0"/>
                          <a:ea typeface="新細明體" pitchFamily="18" charset="-120"/>
                        </a:defRPr>
                      </a:lvl3pPr>
                      <a:lvl4pPr defTabSz="912813">
                        <a:spcBef>
                          <a:spcPct val="20000"/>
                        </a:spcBef>
                        <a:defRPr kumimoji="1" sz="3600">
                          <a:solidFill>
                            <a:schemeClr val="tx1"/>
                          </a:solidFill>
                          <a:latin typeface="Arial" pitchFamily="34" charset="0"/>
                          <a:ea typeface="新細明體" pitchFamily="18" charset="-120"/>
                        </a:defRPr>
                      </a:lvl4pPr>
                      <a:lvl5pPr defTabSz="912813">
                        <a:spcBef>
                          <a:spcPct val="20000"/>
                        </a:spcBef>
                        <a:defRPr kumimoji="1" sz="3600">
                          <a:solidFill>
                            <a:schemeClr val="tx1"/>
                          </a:solidFill>
                          <a:latin typeface="Arial" pitchFamily="34" charset="0"/>
                          <a:ea typeface="新細明體" pitchFamily="18" charset="-120"/>
                        </a:defRPr>
                      </a:lvl5pPr>
                      <a:lvl6pPr marL="2282825" indent="3175" defTabSz="912813" eaLnBrk="0" fontAlgn="base" hangingPunct="0">
                        <a:spcBef>
                          <a:spcPct val="20000"/>
                        </a:spcBef>
                        <a:spcAft>
                          <a:spcPct val="0"/>
                        </a:spcAft>
                        <a:defRPr kumimoji="1" sz="3600">
                          <a:solidFill>
                            <a:schemeClr val="tx1"/>
                          </a:solidFill>
                          <a:latin typeface="Arial" pitchFamily="34" charset="0"/>
                          <a:ea typeface="新細明體" pitchFamily="18" charset="-120"/>
                        </a:defRPr>
                      </a:lvl6pPr>
                      <a:lvl7pPr marL="2740025" indent="3175" defTabSz="912813" eaLnBrk="0" fontAlgn="base" hangingPunct="0">
                        <a:spcBef>
                          <a:spcPct val="20000"/>
                        </a:spcBef>
                        <a:spcAft>
                          <a:spcPct val="0"/>
                        </a:spcAft>
                        <a:defRPr kumimoji="1" sz="3600">
                          <a:solidFill>
                            <a:schemeClr val="tx1"/>
                          </a:solidFill>
                          <a:latin typeface="Arial" pitchFamily="34" charset="0"/>
                          <a:ea typeface="新細明體" pitchFamily="18" charset="-120"/>
                        </a:defRPr>
                      </a:lvl7pPr>
                      <a:lvl8pPr marL="3197225" indent="3175" defTabSz="912813" eaLnBrk="0" fontAlgn="base" hangingPunct="0">
                        <a:spcBef>
                          <a:spcPct val="20000"/>
                        </a:spcBef>
                        <a:spcAft>
                          <a:spcPct val="0"/>
                        </a:spcAft>
                        <a:defRPr kumimoji="1" sz="3600">
                          <a:solidFill>
                            <a:schemeClr val="tx1"/>
                          </a:solidFill>
                          <a:latin typeface="Arial" pitchFamily="34" charset="0"/>
                          <a:ea typeface="新細明體" pitchFamily="18" charset="-120"/>
                        </a:defRPr>
                      </a:lvl8pPr>
                      <a:lvl9pPr marL="3654425" indent="3175" defTabSz="912813" eaLnBrk="0" fontAlgn="base" hangingPunct="0">
                        <a:spcBef>
                          <a:spcPct val="20000"/>
                        </a:spcBef>
                        <a:spcAft>
                          <a:spcPct val="0"/>
                        </a:spcAft>
                        <a:defRPr kumimoji="1" sz="3600">
                          <a:solidFill>
                            <a:schemeClr val="tx1"/>
                          </a:solidFill>
                          <a:latin typeface="Arial" pitchFamily="34" charset="0"/>
                          <a:ea typeface="新細明體" pitchFamily="18" charset="-120"/>
                        </a:defRPr>
                      </a:lvl9pPr>
                    </a:lstStyle>
                    <a:p>
                      <a:pPr marL="0" marR="0" lvl="0" indent="0" algn="ctr" defTabSz="912813" rtl="0" eaLnBrk="1" fontAlgn="base" latinLnBrk="0" hangingPunct="1">
                        <a:lnSpc>
                          <a:spcPct val="100000"/>
                        </a:lnSpc>
                        <a:spcBef>
                          <a:spcPct val="0"/>
                        </a:spcBef>
                        <a:spcAft>
                          <a:spcPct val="0"/>
                        </a:spcAft>
                        <a:buClrTx/>
                        <a:buSzTx/>
                        <a:buFontTx/>
                        <a:buNone/>
                        <a:tabLst/>
                      </a:pPr>
                      <a:r>
                        <a:rPr kumimoji="0" lang="zh-TW" altLang="zh-TW" sz="2400" b="1" i="0" u="none" strike="noStrike" cap="none" normalizeH="0" baseline="0" smtClean="0">
                          <a:ln>
                            <a:noFill/>
                          </a:ln>
                          <a:solidFill>
                            <a:srgbClr val="000000"/>
                          </a:solidFill>
                          <a:effectLst/>
                          <a:latin typeface="微軟正黑體" pitchFamily="34" charset="-120"/>
                          <a:ea typeface="微軟正黑體" pitchFamily="34" charset="-120"/>
                        </a:rPr>
                        <a:t>農</a:t>
                      </a:r>
                      <a:r>
                        <a:rPr kumimoji="0" lang="en-US" altLang="zh-TW" sz="2400" b="1" i="0" u="none" strike="noStrike" cap="none" normalizeH="0" baseline="0" smtClean="0">
                          <a:ln>
                            <a:noFill/>
                          </a:ln>
                          <a:solidFill>
                            <a:srgbClr val="000000"/>
                          </a:solidFill>
                          <a:effectLst/>
                          <a:latin typeface="微軟正黑體" pitchFamily="34" charset="-120"/>
                          <a:ea typeface="微軟正黑體" pitchFamily="34" charset="-120"/>
                        </a:rPr>
                        <a:t/>
                      </a:r>
                      <a:br>
                        <a:rPr kumimoji="0" lang="en-US" altLang="zh-TW" sz="2400" b="1" i="0" u="none" strike="noStrike" cap="none" normalizeH="0" baseline="0" smtClean="0">
                          <a:ln>
                            <a:noFill/>
                          </a:ln>
                          <a:solidFill>
                            <a:srgbClr val="000000"/>
                          </a:solidFill>
                          <a:effectLst/>
                          <a:latin typeface="微軟正黑體" pitchFamily="34" charset="-120"/>
                          <a:ea typeface="微軟正黑體" pitchFamily="34" charset="-120"/>
                        </a:rPr>
                      </a:br>
                      <a:r>
                        <a:rPr kumimoji="0" lang="en-US" altLang="zh-TW" sz="2400" b="1" i="0" u="none" strike="noStrike" cap="none" normalizeH="0" baseline="0" smtClean="0">
                          <a:ln>
                            <a:noFill/>
                          </a:ln>
                          <a:solidFill>
                            <a:srgbClr val="000000"/>
                          </a:solidFill>
                          <a:effectLst/>
                          <a:latin typeface="微軟正黑體" pitchFamily="34" charset="-120"/>
                          <a:ea typeface="微軟正黑體" pitchFamily="34" charset="-120"/>
                        </a:rPr>
                        <a:t>1</a:t>
                      </a:r>
                      <a:endParaRPr kumimoji="0" lang="zh-TW" altLang="zh-TW" sz="2400" b="1" i="0" u="none" strike="noStrike" cap="none" normalizeH="0" baseline="0" smtClean="0">
                        <a:ln>
                          <a:noFill/>
                        </a:ln>
                        <a:solidFill>
                          <a:srgbClr val="000000"/>
                        </a:solidFill>
                        <a:effectLst/>
                        <a:latin typeface="微軟正黑體" pitchFamily="34" charset="-120"/>
                        <a:ea typeface="微軟正黑體" pitchFamily="34" charset="-120"/>
                        <a:cs typeface="Times New Roman" pitchFamily="18" charset="0"/>
                      </a:endParaRPr>
                    </a:p>
                  </a:txBody>
                  <a:tcPr marL="35564" marR="35564" marT="0" marB="0" anchor="ctr"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solidFill>
                      <a:srgbClr val="F0F8F9"/>
                    </a:solidFill>
                  </a:tcPr>
                </a:tc>
                <a:tc rowSpan="2">
                  <a:txBody>
                    <a:bodyPr/>
                    <a:lstStyle>
                      <a:lvl1pPr defTabSz="912813">
                        <a:spcBef>
                          <a:spcPct val="20000"/>
                        </a:spcBef>
                        <a:defRPr kumimoji="1" sz="5800">
                          <a:solidFill>
                            <a:schemeClr val="tx1"/>
                          </a:solidFill>
                          <a:latin typeface="Arial" pitchFamily="34" charset="0"/>
                          <a:ea typeface="新細明體" pitchFamily="18" charset="-120"/>
                        </a:defRPr>
                      </a:lvl1pPr>
                      <a:lvl2pPr defTabSz="912813">
                        <a:spcBef>
                          <a:spcPct val="20000"/>
                        </a:spcBef>
                        <a:defRPr kumimoji="1" sz="5000">
                          <a:solidFill>
                            <a:schemeClr val="tx1"/>
                          </a:solidFill>
                          <a:latin typeface="Arial" pitchFamily="34" charset="0"/>
                          <a:ea typeface="新細明體" pitchFamily="18" charset="-120"/>
                        </a:defRPr>
                      </a:lvl2pPr>
                      <a:lvl3pPr defTabSz="912813">
                        <a:spcBef>
                          <a:spcPct val="20000"/>
                        </a:spcBef>
                        <a:defRPr kumimoji="1" sz="4400">
                          <a:solidFill>
                            <a:schemeClr val="tx1"/>
                          </a:solidFill>
                          <a:latin typeface="Arial" pitchFamily="34" charset="0"/>
                          <a:ea typeface="新細明體" pitchFamily="18" charset="-120"/>
                        </a:defRPr>
                      </a:lvl3pPr>
                      <a:lvl4pPr defTabSz="912813">
                        <a:spcBef>
                          <a:spcPct val="20000"/>
                        </a:spcBef>
                        <a:defRPr kumimoji="1" sz="3600">
                          <a:solidFill>
                            <a:schemeClr val="tx1"/>
                          </a:solidFill>
                          <a:latin typeface="Arial" pitchFamily="34" charset="0"/>
                          <a:ea typeface="新細明體" pitchFamily="18" charset="-120"/>
                        </a:defRPr>
                      </a:lvl4pPr>
                      <a:lvl5pPr defTabSz="912813">
                        <a:spcBef>
                          <a:spcPct val="20000"/>
                        </a:spcBef>
                        <a:defRPr kumimoji="1" sz="3600">
                          <a:solidFill>
                            <a:schemeClr val="tx1"/>
                          </a:solidFill>
                          <a:latin typeface="Arial" pitchFamily="34" charset="0"/>
                          <a:ea typeface="新細明體" pitchFamily="18" charset="-120"/>
                        </a:defRPr>
                      </a:lvl5pPr>
                      <a:lvl6pPr marL="2282825" indent="3175" defTabSz="912813" eaLnBrk="0" fontAlgn="base" hangingPunct="0">
                        <a:spcBef>
                          <a:spcPct val="20000"/>
                        </a:spcBef>
                        <a:spcAft>
                          <a:spcPct val="0"/>
                        </a:spcAft>
                        <a:defRPr kumimoji="1" sz="3600">
                          <a:solidFill>
                            <a:schemeClr val="tx1"/>
                          </a:solidFill>
                          <a:latin typeface="Arial" pitchFamily="34" charset="0"/>
                          <a:ea typeface="新細明體" pitchFamily="18" charset="-120"/>
                        </a:defRPr>
                      </a:lvl6pPr>
                      <a:lvl7pPr marL="2740025" indent="3175" defTabSz="912813" eaLnBrk="0" fontAlgn="base" hangingPunct="0">
                        <a:spcBef>
                          <a:spcPct val="20000"/>
                        </a:spcBef>
                        <a:spcAft>
                          <a:spcPct val="0"/>
                        </a:spcAft>
                        <a:defRPr kumimoji="1" sz="3600">
                          <a:solidFill>
                            <a:schemeClr val="tx1"/>
                          </a:solidFill>
                          <a:latin typeface="Arial" pitchFamily="34" charset="0"/>
                          <a:ea typeface="新細明體" pitchFamily="18" charset="-120"/>
                        </a:defRPr>
                      </a:lvl7pPr>
                      <a:lvl8pPr marL="3197225" indent="3175" defTabSz="912813" eaLnBrk="0" fontAlgn="base" hangingPunct="0">
                        <a:spcBef>
                          <a:spcPct val="20000"/>
                        </a:spcBef>
                        <a:spcAft>
                          <a:spcPct val="0"/>
                        </a:spcAft>
                        <a:defRPr kumimoji="1" sz="3600">
                          <a:solidFill>
                            <a:schemeClr val="tx1"/>
                          </a:solidFill>
                          <a:latin typeface="Arial" pitchFamily="34" charset="0"/>
                          <a:ea typeface="新細明體" pitchFamily="18" charset="-120"/>
                        </a:defRPr>
                      </a:lvl8pPr>
                      <a:lvl9pPr marL="3654425" indent="3175" defTabSz="912813" eaLnBrk="0" fontAlgn="base" hangingPunct="0">
                        <a:spcBef>
                          <a:spcPct val="20000"/>
                        </a:spcBef>
                        <a:spcAft>
                          <a:spcPct val="0"/>
                        </a:spcAft>
                        <a:defRPr kumimoji="1" sz="3600">
                          <a:solidFill>
                            <a:schemeClr val="tx1"/>
                          </a:solidFill>
                          <a:latin typeface="Arial" pitchFamily="34" charset="0"/>
                          <a:ea typeface="新細明體" pitchFamily="18" charset="-120"/>
                        </a:defRPr>
                      </a:lvl9pPr>
                    </a:lstStyle>
                    <a:p>
                      <a:pPr marL="0" marR="0" lvl="0" indent="0" algn="ctr" defTabSz="912813" rtl="0" eaLnBrk="1" fontAlgn="base" latinLnBrk="0" hangingPunct="1">
                        <a:lnSpc>
                          <a:spcPct val="100000"/>
                        </a:lnSpc>
                        <a:spcBef>
                          <a:spcPct val="0"/>
                        </a:spcBef>
                        <a:spcAft>
                          <a:spcPct val="0"/>
                        </a:spcAft>
                        <a:buClrTx/>
                        <a:buSzTx/>
                        <a:buFontTx/>
                        <a:buNone/>
                        <a:tabLst/>
                      </a:pPr>
                      <a:r>
                        <a:rPr kumimoji="0" lang="zh-TW" altLang="zh-TW" sz="2400" b="1" i="0" u="none" strike="noStrike" cap="none" normalizeH="0" baseline="0" smtClean="0">
                          <a:ln>
                            <a:noFill/>
                          </a:ln>
                          <a:solidFill>
                            <a:srgbClr val="000000"/>
                          </a:solidFill>
                          <a:effectLst/>
                          <a:latin typeface="微軟正黑體" pitchFamily="34" charset="-120"/>
                          <a:ea typeface="微軟正黑體" pitchFamily="34" charset="-120"/>
                        </a:rPr>
                        <a:t>農</a:t>
                      </a:r>
                      <a:r>
                        <a:rPr kumimoji="0" lang="en-US" altLang="zh-TW" sz="2400" b="1" i="0" u="none" strike="noStrike" cap="none" normalizeH="0" baseline="0" smtClean="0">
                          <a:ln>
                            <a:noFill/>
                          </a:ln>
                          <a:solidFill>
                            <a:srgbClr val="000000"/>
                          </a:solidFill>
                          <a:effectLst/>
                          <a:latin typeface="微軟正黑體" pitchFamily="34" charset="-120"/>
                          <a:ea typeface="微軟正黑體" pitchFamily="34" charset="-120"/>
                        </a:rPr>
                        <a:t/>
                      </a:r>
                      <a:br>
                        <a:rPr kumimoji="0" lang="en-US" altLang="zh-TW" sz="2400" b="1" i="0" u="none" strike="noStrike" cap="none" normalizeH="0" baseline="0" smtClean="0">
                          <a:ln>
                            <a:noFill/>
                          </a:ln>
                          <a:solidFill>
                            <a:srgbClr val="000000"/>
                          </a:solidFill>
                          <a:effectLst/>
                          <a:latin typeface="微軟正黑體" pitchFamily="34" charset="-120"/>
                          <a:ea typeface="微軟正黑體" pitchFamily="34" charset="-120"/>
                        </a:rPr>
                      </a:br>
                      <a:r>
                        <a:rPr kumimoji="0" lang="en-US" altLang="zh-TW" sz="2400" b="1" i="0" u="none" strike="noStrike" cap="none" normalizeH="0" baseline="0" smtClean="0">
                          <a:ln>
                            <a:noFill/>
                          </a:ln>
                          <a:solidFill>
                            <a:srgbClr val="000000"/>
                          </a:solidFill>
                          <a:effectLst/>
                          <a:latin typeface="微軟正黑體" pitchFamily="34" charset="-120"/>
                          <a:ea typeface="微軟正黑體" pitchFamily="34" charset="-120"/>
                        </a:rPr>
                        <a:t>2</a:t>
                      </a:r>
                      <a:endParaRPr kumimoji="0" lang="zh-TW" altLang="zh-TW" sz="2400" b="1" i="0" u="none" strike="noStrike" cap="none" normalizeH="0" baseline="0" smtClean="0">
                        <a:ln>
                          <a:noFill/>
                        </a:ln>
                        <a:solidFill>
                          <a:srgbClr val="000000"/>
                        </a:solidFill>
                        <a:effectLst/>
                        <a:latin typeface="微軟正黑體" pitchFamily="34" charset="-120"/>
                        <a:ea typeface="微軟正黑體" pitchFamily="34" charset="-120"/>
                        <a:cs typeface="Times New Roman" pitchFamily="18" charset="0"/>
                      </a:endParaRPr>
                    </a:p>
                  </a:txBody>
                  <a:tcPr marL="35564" marR="35564" marT="0" marB="0" anchor="ctr"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solidFill>
                      <a:srgbClr val="F0F8F9"/>
                    </a:solidFill>
                  </a:tcPr>
                </a:tc>
                <a:tc rowSpan="2">
                  <a:txBody>
                    <a:bodyPr/>
                    <a:lstStyle>
                      <a:lvl1pPr defTabSz="912813">
                        <a:spcBef>
                          <a:spcPct val="20000"/>
                        </a:spcBef>
                        <a:defRPr kumimoji="1" sz="5800">
                          <a:solidFill>
                            <a:schemeClr val="tx1"/>
                          </a:solidFill>
                          <a:latin typeface="Arial" pitchFamily="34" charset="0"/>
                          <a:ea typeface="新細明體" pitchFamily="18" charset="-120"/>
                        </a:defRPr>
                      </a:lvl1pPr>
                      <a:lvl2pPr defTabSz="912813">
                        <a:spcBef>
                          <a:spcPct val="20000"/>
                        </a:spcBef>
                        <a:defRPr kumimoji="1" sz="5000">
                          <a:solidFill>
                            <a:schemeClr val="tx1"/>
                          </a:solidFill>
                          <a:latin typeface="Arial" pitchFamily="34" charset="0"/>
                          <a:ea typeface="新細明體" pitchFamily="18" charset="-120"/>
                        </a:defRPr>
                      </a:lvl2pPr>
                      <a:lvl3pPr defTabSz="912813">
                        <a:spcBef>
                          <a:spcPct val="20000"/>
                        </a:spcBef>
                        <a:defRPr kumimoji="1" sz="4400">
                          <a:solidFill>
                            <a:schemeClr val="tx1"/>
                          </a:solidFill>
                          <a:latin typeface="Arial" pitchFamily="34" charset="0"/>
                          <a:ea typeface="新細明體" pitchFamily="18" charset="-120"/>
                        </a:defRPr>
                      </a:lvl3pPr>
                      <a:lvl4pPr defTabSz="912813">
                        <a:spcBef>
                          <a:spcPct val="20000"/>
                        </a:spcBef>
                        <a:defRPr kumimoji="1" sz="3600">
                          <a:solidFill>
                            <a:schemeClr val="tx1"/>
                          </a:solidFill>
                          <a:latin typeface="Arial" pitchFamily="34" charset="0"/>
                          <a:ea typeface="新細明體" pitchFamily="18" charset="-120"/>
                        </a:defRPr>
                      </a:lvl4pPr>
                      <a:lvl5pPr defTabSz="912813">
                        <a:spcBef>
                          <a:spcPct val="20000"/>
                        </a:spcBef>
                        <a:defRPr kumimoji="1" sz="3600">
                          <a:solidFill>
                            <a:schemeClr val="tx1"/>
                          </a:solidFill>
                          <a:latin typeface="Arial" pitchFamily="34" charset="0"/>
                          <a:ea typeface="新細明體" pitchFamily="18" charset="-120"/>
                        </a:defRPr>
                      </a:lvl5pPr>
                      <a:lvl6pPr marL="2282825" indent="3175" defTabSz="912813" eaLnBrk="0" fontAlgn="base" hangingPunct="0">
                        <a:spcBef>
                          <a:spcPct val="20000"/>
                        </a:spcBef>
                        <a:spcAft>
                          <a:spcPct val="0"/>
                        </a:spcAft>
                        <a:defRPr kumimoji="1" sz="3600">
                          <a:solidFill>
                            <a:schemeClr val="tx1"/>
                          </a:solidFill>
                          <a:latin typeface="Arial" pitchFamily="34" charset="0"/>
                          <a:ea typeface="新細明體" pitchFamily="18" charset="-120"/>
                        </a:defRPr>
                      </a:lvl6pPr>
                      <a:lvl7pPr marL="2740025" indent="3175" defTabSz="912813" eaLnBrk="0" fontAlgn="base" hangingPunct="0">
                        <a:spcBef>
                          <a:spcPct val="20000"/>
                        </a:spcBef>
                        <a:spcAft>
                          <a:spcPct val="0"/>
                        </a:spcAft>
                        <a:defRPr kumimoji="1" sz="3600">
                          <a:solidFill>
                            <a:schemeClr val="tx1"/>
                          </a:solidFill>
                          <a:latin typeface="Arial" pitchFamily="34" charset="0"/>
                          <a:ea typeface="新細明體" pitchFamily="18" charset="-120"/>
                        </a:defRPr>
                      </a:lvl7pPr>
                      <a:lvl8pPr marL="3197225" indent="3175" defTabSz="912813" eaLnBrk="0" fontAlgn="base" hangingPunct="0">
                        <a:spcBef>
                          <a:spcPct val="20000"/>
                        </a:spcBef>
                        <a:spcAft>
                          <a:spcPct val="0"/>
                        </a:spcAft>
                        <a:defRPr kumimoji="1" sz="3600">
                          <a:solidFill>
                            <a:schemeClr val="tx1"/>
                          </a:solidFill>
                          <a:latin typeface="Arial" pitchFamily="34" charset="0"/>
                          <a:ea typeface="新細明體" pitchFamily="18" charset="-120"/>
                        </a:defRPr>
                      </a:lvl8pPr>
                      <a:lvl9pPr marL="3654425" indent="3175" defTabSz="912813" eaLnBrk="0" fontAlgn="base" hangingPunct="0">
                        <a:spcBef>
                          <a:spcPct val="20000"/>
                        </a:spcBef>
                        <a:spcAft>
                          <a:spcPct val="0"/>
                        </a:spcAft>
                        <a:defRPr kumimoji="1" sz="3600">
                          <a:solidFill>
                            <a:schemeClr val="tx1"/>
                          </a:solidFill>
                          <a:latin typeface="Arial" pitchFamily="34" charset="0"/>
                          <a:ea typeface="新細明體" pitchFamily="18" charset="-120"/>
                        </a:defRPr>
                      </a:lvl9pPr>
                    </a:lstStyle>
                    <a:p>
                      <a:pPr marL="0" marR="0" lvl="0" indent="0" algn="ctr" defTabSz="912813" rtl="0" eaLnBrk="1" fontAlgn="base" latinLnBrk="0" hangingPunct="1">
                        <a:lnSpc>
                          <a:spcPct val="100000"/>
                        </a:lnSpc>
                        <a:spcBef>
                          <a:spcPct val="0"/>
                        </a:spcBef>
                        <a:spcAft>
                          <a:spcPct val="0"/>
                        </a:spcAft>
                        <a:buClrTx/>
                        <a:buSzTx/>
                        <a:buFontTx/>
                        <a:buNone/>
                        <a:tabLst/>
                      </a:pPr>
                      <a:r>
                        <a:rPr kumimoji="0" lang="zh-TW" altLang="zh-TW" sz="2400" b="1" i="0" u="none" strike="noStrike" cap="none" normalizeH="0" baseline="0" smtClean="0">
                          <a:ln>
                            <a:noFill/>
                          </a:ln>
                          <a:solidFill>
                            <a:srgbClr val="000000"/>
                          </a:solidFill>
                          <a:effectLst/>
                          <a:latin typeface="微軟正黑體" pitchFamily="34" charset="-120"/>
                          <a:ea typeface="微軟正黑體" pitchFamily="34" charset="-120"/>
                        </a:rPr>
                        <a:t>農</a:t>
                      </a:r>
                      <a:r>
                        <a:rPr kumimoji="0" lang="en-US" altLang="zh-TW" sz="2400" b="1" i="0" u="none" strike="noStrike" cap="none" normalizeH="0" baseline="0" smtClean="0">
                          <a:ln>
                            <a:noFill/>
                          </a:ln>
                          <a:solidFill>
                            <a:srgbClr val="000000"/>
                          </a:solidFill>
                          <a:effectLst/>
                          <a:latin typeface="微軟正黑體" pitchFamily="34" charset="-120"/>
                          <a:ea typeface="微軟正黑體" pitchFamily="34" charset="-120"/>
                        </a:rPr>
                        <a:t/>
                      </a:r>
                      <a:br>
                        <a:rPr kumimoji="0" lang="en-US" altLang="zh-TW" sz="2400" b="1" i="0" u="none" strike="noStrike" cap="none" normalizeH="0" baseline="0" smtClean="0">
                          <a:ln>
                            <a:noFill/>
                          </a:ln>
                          <a:solidFill>
                            <a:srgbClr val="000000"/>
                          </a:solidFill>
                          <a:effectLst/>
                          <a:latin typeface="微軟正黑體" pitchFamily="34" charset="-120"/>
                          <a:ea typeface="微軟正黑體" pitchFamily="34" charset="-120"/>
                        </a:rPr>
                      </a:br>
                      <a:r>
                        <a:rPr kumimoji="0" lang="en-US" altLang="zh-TW" sz="2400" b="1" i="0" u="none" strike="noStrike" cap="none" normalizeH="0" baseline="0" smtClean="0">
                          <a:ln>
                            <a:noFill/>
                          </a:ln>
                          <a:solidFill>
                            <a:srgbClr val="000000"/>
                          </a:solidFill>
                          <a:effectLst/>
                          <a:latin typeface="微軟正黑體" pitchFamily="34" charset="-120"/>
                          <a:ea typeface="微軟正黑體" pitchFamily="34" charset="-120"/>
                        </a:rPr>
                        <a:t>3</a:t>
                      </a:r>
                      <a:endParaRPr kumimoji="0" lang="zh-TW" altLang="zh-TW" sz="2400" b="1" i="0" u="none" strike="noStrike" cap="none" normalizeH="0" baseline="0" smtClean="0">
                        <a:ln>
                          <a:noFill/>
                        </a:ln>
                        <a:solidFill>
                          <a:srgbClr val="000000"/>
                        </a:solidFill>
                        <a:effectLst/>
                        <a:latin typeface="微軟正黑體" pitchFamily="34" charset="-120"/>
                        <a:ea typeface="微軟正黑體" pitchFamily="34" charset="-120"/>
                        <a:cs typeface="Times New Roman" pitchFamily="18" charset="0"/>
                      </a:endParaRPr>
                    </a:p>
                  </a:txBody>
                  <a:tcPr marL="35564" marR="35564" marT="0" marB="0" anchor="ctr"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solidFill>
                      <a:srgbClr val="F0F8F9"/>
                    </a:solidFill>
                  </a:tcPr>
                </a:tc>
                <a:tc gridSpan="2">
                  <a:txBody>
                    <a:bodyPr/>
                    <a:lstStyle>
                      <a:lvl1pPr defTabSz="912813">
                        <a:spcBef>
                          <a:spcPct val="20000"/>
                        </a:spcBef>
                        <a:defRPr kumimoji="1" sz="5800">
                          <a:solidFill>
                            <a:schemeClr val="tx1"/>
                          </a:solidFill>
                          <a:latin typeface="Arial" pitchFamily="34" charset="0"/>
                          <a:ea typeface="新細明體" pitchFamily="18" charset="-120"/>
                        </a:defRPr>
                      </a:lvl1pPr>
                      <a:lvl2pPr defTabSz="912813">
                        <a:spcBef>
                          <a:spcPct val="20000"/>
                        </a:spcBef>
                        <a:defRPr kumimoji="1" sz="5000">
                          <a:solidFill>
                            <a:schemeClr val="tx1"/>
                          </a:solidFill>
                          <a:latin typeface="Arial" pitchFamily="34" charset="0"/>
                          <a:ea typeface="新細明體" pitchFamily="18" charset="-120"/>
                        </a:defRPr>
                      </a:lvl2pPr>
                      <a:lvl3pPr defTabSz="912813">
                        <a:spcBef>
                          <a:spcPct val="20000"/>
                        </a:spcBef>
                        <a:defRPr kumimoji="1" sz="4400">
                          <a:solidFill>
                            <a:schemeClr val="tx1"/>
                          </a:solidFill>
                          <a:latin typeface="Arial" pitchFamily="34" charset="0"/>
                          <a:ea typeface="新細明體" pitchFamily="18" charset="-120"/>
                        </a:defRPr>
                      </a:lvl3pPr>
                      <a:lvl4pPr defTabSz="912813">
                        <a:spcBef>
                          <a:spcPct val="20000"/>
                        </a:spcBef>
                        <a:defRPr kumimoji="1" sz="3600">
                          <a:solidFill>
                            <a:schemeClr val="tx1"/>
                          </a:solidFill>
                          <a:latin typeface="Arial" pitchFamily="34" charset="0"/>
                          <a:ea typeface="新細明體" pitchFamily="18" charset="-120"/>
                        </a:defRPr>
                      </a:lvl4pPr>
                      <a:lvl5pPr defTabSz="912813">
                        <a:spcBef>
                          <a:spcPct val="20000"/>
                        </a:spcBef>
                        <a:defRPr kumimoji="1" sz="3600">
                          <a:solidFill>
                            <a:schemeClr val="tx1"/>
                          </a:solidFill>
                          <a:latin typeface="Arial" pitchFamily="34" charset="0"/>
                          <a:ea typeface="新細明體" pitchFamily="18" charset="-120"/>
                        </a:defRPr>
                      </a:lvl5pPr>
                      <a:lvl6pPr marL="2282825" indent="3175" defTabSz="912813" eaLnBrk="0" fontAlgn="base" hangingPunct="0">
                        <a:spcBef>
                          <a:spcPct val="20000"/>
                        </a:spcBef>
                        <a:spcAft>
                          <a:spcPct val="0"/>
                        </a:spcAft>
                        <a:defRPr kumimoji="1" sz="3600">
                          <a:solidFill>
                            <a:schemeClr val="tx1"/>
                          </a:solidFill>
                          <a:latin typeface="Arial" pitchFamily="34" charset="0"/>
                          <a:ea typeface="新細明體" pitchFamily="18" charset="-120"/>
                        </a:defRPr>
                      </a:lvl6pPr>
                      <a:lvl7pPr marL="2740025" indent="3175" defTabSz="912813" eaLnBrk="0" fontAlgn="base" hangingPunct="0">
                        <a:spcBef>
                          <a:spcPct val="20000"/>
                        </a:spcBef>
                        <a:spcAft>
                          <a:spcPct val="0"/>
                        </a:spcAft>
                        <a:defRPr kumimoji="1" sz="3600">
                          <a:solidFill>
                            <a:schemeClr val="tx1"/>
                          </a:solidFill>
                          <a:latin typeface="Arial" pitchFamily="34" charset="0"/>
                          <a:ea typeface="新細明體" pitchFamily="18" charset="-120"/>
                        </a:defRPr>
                      </a:lvl7pPr>
                      <a:lvl8pPr marL="3197225" indent="3175" defTabSz="912813" eaLnBrk="0" fontAlgn="base" hangingPunct="0">
                        <a:spcBef>
                          <a:spcPct val="20000"/>
                        </a:spcBef>
                        <a:spcAft>
                          <a:spcPct val="0"/>
                        </a:spcAft>
                        <a:defRPr kumimoji="1" sz="3600">
                          <a:solidFill>
                            <a:schemeClr val="tx1"/>
                          </a:solidFill>
                          <a:latin typeface="Arial" pitchFamily="34" charset="0"/>
                          <a:ea typeface="新細明體" pitchFamily="18" charset="-120"/>
                        </a:defRPr>
                      </a:lvl8pPr>
                      <a:lvl9pPr marL="3654425" indent="3175" defTabSz="912813" eaLnBrk="0" fontAlgn="base" hangingPunct="0">
                        <a:spcBef>
                          <a:spcPct val="20000"/>
                        </a:spcBef>
                        <a:spcAft>
                          <a:spcPct val="0"/>
                        </a:spcAft>
                        <a:defRPr kumimoji="1" sz="3600">
                          <a:solidFill>
                            <a:schemeClr val="tx1"/>
                          </a:solidFill>
                          <a:latin typeface="Arial" pitchFamily="34" charset="0"/>
                          <a:ea typeface="新細明體" pitchFamily="18" charset="-120"/>
                        </a:defRPr>
                      </a:lvl9pPr>
                    </a:lstStyle>
                    <a:p>
                      <a:pPr marL="0" marR="0" lvl="0" indent="0" algn="ctr" defTabSz="912813" rtl="0" eaLnBrk="1" fontAlgn="base" latinLnBrk="0" hangingPunct="1">
                        <a:lnSpc>
                          <a:spcPct val="100000"/>
                        </a:lnSpc>
                        <a:spcBef>
                          <a:spcPct val="0"/>
                        </a:spcBef>
                        <a:spcAft>
                          <a:spcPct val="0"/>
                        </a:spcAft>
                        <a:buClrTx/>
                        <a:buSzTx/>
                        <a:buFontTx/>
                        <a:buNone/>
                        <a:tabLst/>
                      </a:pPr>
                      <a:r>
                        <a:rPr kumimoji="0" lang="zh-TW" altLang="zh-TW" sz="2400" b="1" i="0" u="none" strike="noStrike" cap="none" normalizeH="0" baseline="0" smtClean="0">
                          <a:ln>
                            <a:noFill/>
                          </a:ln>
                          <a:solidFill>
                            <a:srgbClr val="000000"/>
                          </a:solidFill>
                          <a:effectLst/>
                          <a:latin typeface="微軟正黑體" pitchFamily="34" charset="-120"/>
                          <a:ea typeface="微軟正黑體" pitchFamily="34" charset="-120"/>
                        </a:rPr>
                        <a:t>農</a:t>
                      </a:r>
                      <a:r>
                        <a:rPr kumimoji="0" lang="en-US" altLang="zh-TW" sz="2400" b="1" i="0" u="none" strike="noStrike" cap="none" normalizeH="0" baseline="0" smtClean="0">
                          <a:ln>
                            <a:noFill/>
                          </a:ln>
                          <a:solidFill>
                            <a:srgbClr val="000000"/>
                          </a:solidFill>
                          <a:effectLst/>
                          <a:latin typeface="微軟正黑體" pitchFamily="34" charset="-120"/>
                          <a:ea typeface="微軟正黑體" pitchFamily="34" charset="-120"/>
                        </a:rPr>
                        <a:t>4</a:t>
                      </a:r>
                      <a:endParaRPr kumimoji="0" lang="zh-TW" altLang="zh-TW" sz="2400" b="1" i="0" u="none" strike="noStrike" cap="none" normalizeH="0" baseline="0" smtClean="0">
                        <a:ln>
                          <a:noFill/>
                        </a:ln>
                        <a:solidFill>
                          <a:srgbClr val="000000"/>
                        </a:solidFill>
                        <a:effectLst/>
                        <a:latin typeface="微軟正黑體" pitchFamily="34" charset="-120"/>
                        <a:ea typeface="微軟正黑體" pitchFamily="34" charset="-120"/>
                        <a:cs typeface="Times New Roman" pitchFamily="18" charset="0"/>
                      </a:endParaRPr>
                    </a:p>
                  </a:txBody>
                  <a:tcPr marL="35564" marR="35564" marT="0" marB="0" anchor="ctr"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solidFill>
                      <a:srgbClr val="F0F8F9"/>
                    </a:solidFill>
                  </a:tcPr>
                </a:tc>
                <a:tc hMerge="1">
                  <a:txBody>
                    <a:bodyPr/>
                    <a:lstStyle/>
                    <a:p>
                      <a:endParaRPr lang="zh-TW" altLang="en-US"/>
                    </a:p>
                  </a:txBody>
                  <a:tcPr/>
                </a:tc>
                <a:tc rowSpan="2">
                  <a:txBody>
                    <a:bodyPr/>
                    <a:lstStyle>
                      <a:lvl1pPr defTabSz="912813">
                        <a:spcBef>
                          <a:spcPct val="20000"/>
                        </a:spcBef>
                        <a:defRPr kumimoji="1" sz="5800">
                          <a:solidFill>
                            <a:schemeClr val="tx1"/>
                          </a:solidFill>
                          <a:latin typeface="Arial" pitchFamily="34" charset="0"/>
                          <a:ea typeface="新細明體" pitchFamily="18" charset="-120"/>
                        </a:defRPr>
                      </a:lvl1pPr>
                      <a:lvl2pPr defTabSz="912813">
                        <a:spcBef>
                          <a:spcPct val="20000"/>
                        </a:spcBef>
                        <a:defRPr kumimoji="1" sz="5000">
                          <a:solidFill>
                            <a:schemeClr val="tx1"/>
                          </a:solidFill>
                          <a:latin typeface="Arial" pitchFamily="34" charset="0"/>
                          <a:ea typeface="新細明體" pitchFamily="18" charset="-120"/>
                        </a:defRPr>
                      </a:lvl2pPr>
                      <a:lvl3pPr defTabSz="912813">
                        <a:spcBef>
                          <a:spcPct val="20000"/>
                        </a:spcBef>
                        <a:defRPr kumimoji="1" sz="4400">
                          <a:solidFill>
                            <a:schemeClr val="tx1"/>
                          </a:solidFill>
                          <a:latin typeface="Arial" pitchFamily="34" charset="0"/>
                          <a:ea typeface="新細明體" pitchFamily="18" charset="-120"/>
                        </a:defRPr>
                      </a:lvl3pPr>
                      <a:lvl4pPr defTabSz="912813">
                        <a:spcBef>
                          <a:spcPct val="20000"/>
                        </a:spcBef>
                        <a:defRPr kumimoji="1" sz="3600">
                          <a:solidFill>
                            <a:schemeClr val="tx1"/>
                          </a:solidFill>
                          <a:latin typeface="Arial" pitchFamily="34" charset="0"/>
                          <a:ea typeface="新細明體" pitchFamily="18" charset="-120"/>
                        </a:defRPr>
                      </a:lvl4pPr>
                      <a:lvl5pPr defTabSz="912813">
                        <a:spcBef>
                          <a:spcPct val="20000"/>
                        </a:spcBef>
                        <a:defRPr kumimoji="1" sz="3600">
                          <a:solidFill>
                            <a:schemeClr val="tx1"/>
                          </a:solidFill>
                          <a:latin typeface="Arial" pitchFamily="34" charset="0"/>
                          <a:ea typeface="新細明體" pitchFamily="18" charset="-120"/>
                        </a:defRPr>
                      </a:lvl5pPr>
                      <a:lvl6pPr marL="2282825" indent="3175" defTabSz="912813" eaLnBrk="0" fontAlgn="base" hangingPunct="0">
                        <a:spcBef>
                          <a:spcPct val="20000"/>
                        </a:spcBef>
                        <a:spcAft>
                          <a:spcPct val="0"/>
                        </a:spcAft>
                        <a:defRPr kumimoji="1" sz="3600">
                          <a:solidFill>
                            <a:schemeClr val="tx1"/>
                          </a:solidFill>
                          <a:latin typeface="Arial" pitchFamily="34" charset="0"/>
                          <a:ea typeface="新細明體" pitchFamily="18" charset="-120"/>
                        </a:defRPr>
                      </a:lvl6pPr>
                      <a:lvl7pPr marL="2740025" indent="3175" defTabSz="912813" eaLnBrk="0" fontAlgn="base" hangingPunct="0">
                        <a:spcBef>
                          <a:spcPct val="20000"/>
                        </a:spcBef>
                        <a:spcAft>
                          <a:spcPct val="0"/>
                        </a:spcAft>
                        <a:defRPr kumimoji="1" sz="3600">
                          <a:solidFill>
                            <a:schemeClr val="tx1"/>
                          </a:solidFill>
                          <a:latin typeface="Arial" pitchFamily="34" charset="0"/>
                          <a:ea typeface="新細明體" pitchFamily="18" charset="-120"/>
                        </a:defRPr>
                      </a:lvl7pPr>
                      <a:lvl8pPr marL="3197225" indent="3175" defTabSz="912813" eaLnBrk="0" fontAlgn="base" hangingPunct="0">
                        <a:spcBef>
                          <a:spcPct val="20000"/>
                        </a:spcBef>
                        <a:spcAft>
                          <a:spcPct val="0"/>
                        </a:spcAft>
                        <a:defRPr kumimoji="1" sz="3600">
                          <a:solidFill>
                            <a:schemeClr val="tx1"/>
                          </a:solidFill>
                          <a:latin typeface="Arial" pitchFamily="34" charset="0"/>
                          <a:ea typeface="新細明體" pitchFamily="18" charset="-120"/>
                        </a:defRPr>
                      </a:lvl8pPr>
                      <a:lvl9pPr marL="3654425" indent="3175" defTabSz="912813" eaLnBrk="0" fontAlgn="base" hangingPunct="0">
                        <a:spcBef>
                          <a:spcPct val="20000"/>
                        </a:spcBef>
                        <a:spcAft>
                          <a:spcPct val="0"/>
                        </a:spcAft>
                        <a:defRPr kumimoji="1" sz="3600">
                          <a:solidFill>
                            <a:schemeClr val="tx1"/>
                          </a:solidFill>
                          <a:latin typeface="Arial" pitchFamily="34" charset="0"/>
                          <a:ea typeface="新細明體" pitchFamily="18" charset="-120"/>
                        </a:defRPr>
                      </a:lvl9pPr>
                    </a:lstStyle>
                    <a:p>
                      <a:pPr marL="0" marR="0" lvl="0" indent="0" algn="ctr" defTabSz="912813" rtl="0" eaLnBrk="1" fontAlgn="base" latinLnBrk="0" hangingPunct="1">
                        <a:lnSpc>
                          <a:spcPct val="100000"/>
                        </a:lnSpc>
                        <a:spcBef>
                          <a:spcPct val="0"/>
                        </a:spcBef>
                        <a:spcAft>
                          <a:spcPct val="0"/>
                        </a:spcAft>
                        <a:buClrTx/>
                        <a:buSzTx/>
                        <a:buFontTx/>
                        <a:buNone/>
                        <a:tabLst/>
                      </a:pPr>
                      <a:r>
                        <a:rPr kumimoji="0" lang="zh-TW" altLang="zh-TW" sz="2400" b="1" i="0" u="none" strike="noStrike" cap="none" normalizeH="0" baseline="0" smtClean="0">
                          <a:ln>
                            <a:noFill/>
                          </a:ln>
                          <a:solidFill>
                            <a:srgbClr val="000000"/>
                          </a:solidFill>
                          <a:effectLst/>
                          <a:latin typeface="微軟正黑體" pitchFamily="34" charset="-120"/>
                          <a:ea typeface="微軟正黑體" pitchFamily="34" charset="-120"/>
                        </a:rPr>
                        <a:t>農</a:t>
                      </a:r>
                      <a:r>
                        <a:rPr kumimoji="0" lang="en-US" altLang="zh-TW" sz="2400" b="1" i="0" u="none" strike="noStrike" cap="none" normalizeH="0" baseline="0" smtClean="0">
                          <a:ln>
                            <a:noFill/>
                          </a:ln>
                          <a:solidFill>
                            <a:srgbClr val="000000"/>
                          </a:solidFill>
                          <a:effectLst/>
                          <a:latin typeface="微軟正黑體" pitchFamily="34" charset="-120"/>
                          <a:ea typeface="微軟正黑體" pitchFamily="34" charset="-120"/>
                        </a:rPr>
                        <a:t/>
                      </a:r>
                      <a:br>
                        <a:rPr kumimoji="0" lang="en-US" altLang="zh-TW" sz="2400" b="1" i="0" u="none" strike="noStrike" cap="none" normalizeH="0" baseline="0" smtClean="0">
                          <a:ln>
                            <a:noFill/>
                          </a:ln>
                          <a:solidFill>
                            <a:srgbClr val="000000"/>
                          </a:solidFill>
                          <a:effectLst/>
                          <a:latin typeface="微軟正黑體" pitchFamily="34" charset="-120"/>
                          <a:ea typeface="微軟正黑體" pitchFamily="34" charset="-120"/>
                        </a:rPr>
                      </a:br>
                      <a:r>
                        <a:rPr kumimoji="0" lang="en-US" altLang="zh-TW" sz="2400" b="1" i="0" u="none" strike="noStrike" cap="none" normalizeH="0" baseline="0" smtClean="0">
                          <a:ln>
                            <a:noFill/>
                          </a:ln>
                          <a:solidFill>
                            <a:srgbClr val="000000"/>
                          </a:solidFill>
                          <a:effectLst/>
                          <a:latin typeface="微軟正黑體" pitchFamily="34" charset="-120"/>
                          <a:ea typeface="微軟正黑體" pitchFamily="34" charset="-120"/>
                        </a:rPr>
                        <a:t>5</a:t>
                      </a:r>
                      <a:endParaRPr kumimoji="0" lang="zh-TW" altLang="zh-TW" sz="2400" b="1" i="0" u="none" strike="noStrike" cap="none" normalizeH="0" baseline="0" smtClean="0">
                        <a:ln>
                          <a:noFill/>
                        </a:ln>
                        <a:solidFill>
                          <a:srgbClr val="000000"/>
                        </a:solidFill>
                        <a:effectLst/>
                        <a:latin typeface="微軟正黑體" pitchFamily="34" charset="-120"/>
                        <a:ea typeface="微軟正黑體" pitchFamily="34" charset="-120"/>
                        <a:cs typeface="Times New Roman" pitchFamily="18" charset="0"/>
                      </a:endParaRPr>
                    </a:p>
                  </a:txBody>
                  <a:tcPr marL="35564" marR="35564" marT="0" marB="0" anchor="ctr"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solidFill>
                      <a:srgbClr val="F0F8F9"/>
                    </a:solidFill>
                  </a:tcPr>
                </a:tc>
                <a:tc rowSpan="2">
                  <a:txBody>
                    <a:bodyPr/>
                    <a:lstStyle>
                      <a:lvl1pPr defTabSz="912813">
                        <a:spcBef>
                          <a:spcPct val="20000"/>
                        </a:spcBef>
                        <a:defRPr kumimoji="1" sz="5800">
                          <a:solidFill>
                            <a:schemeClr val="tx1"/>
                          </a:solidFill>
                          <a:latin typeface="Arial" pitchFamily="34" charset="0"/>
                          <a:ea typeface="新細明體" pitchFamily="18" charset="-120"/>
                        </a:defRPr>
                      </a:lvl1pPr>
                      <a:lvl2pPr defTabSz="912813">
                        <a:spcBef>
                          <a:spcPct val="20000"/>
                        </a:spcBef>
                        <a:defRPr kumimoji="1" sz="5000">
                          <a:solidFill>
                            <a:schemeClr val="tx1"/>
                          </a:solidFill>
                          <a:latin typeface="Arial" pitchFamily="34" charset="0"/>
                          <a:ea typeface="新細明體" pitchFamily="18" charset="-120"/>
                        </a:defRPr>
                      </a:lvl2pPr>
                      <a:lvl3pPr defTabSz="912813">
                        <a:spcBef>
                          <a:spcPct val="20000"/>
                        </a:spcBef>
                        <a:defRPr kumimoji="1" sz="4400">
                          <a:solidFill>
                            <a:schemeClr val="tx1"/>
                          </a:solidFill>
                          <a:latin typeface="Arial" pitchFamily="34" charset="0"/>
                          <a:ea typeface="新細明體" pitchFamily="18" charset="-120"/>
                        </a:defRPr>
                      </a:lvl3pPr>
                      <a:lvl4pPr defTabSz="912813">
                        <a:spcBef>
                          <a:spcPct val="20000"/>
                        </a:spcBef>
                        <a:defRPr kumimoji="1" sz="3600">
                          <a:solidFill>
                            <a:schemeClr val="tx1"/>
                          </a:solidFill>
                          <a:latin typeface="Arial" pitchFamily="34" charset="0"/>
                          <a:ea typeface="新細明體" pitchFamily="18" charset="-120"/>
                        </a:defRPr>
                      </a:lvl4pPr>
                      <a:lvl5pPr defTabSz="912813">
                        <a:spcBef>
                          <a:spcPct val="20000"/>
                        </a:spcBef>
                        <a:defRPr kumimoji="1" sz="3600">
                          <a:solidFill>
                            <a:schemeClr val="tx1"/>
                          </a:solidFill>
                          <a:latin typeface="Arial" pitchFamily="34" charset="0"/>
                          <a:ea typeface="新細明體" pitchFamily="18" charset="-120"/>
                        </a:defRPr>
                      </a:lvl5pPr>
                      <a:lvl6pPr marL="2282825" indent="3175" defTabSz="912813" eaLnBrk="0" fontAlgn="base" hangingPunct="0">
                        <a:spcBef>
                          <a:spcPct val="20000"/>
                        </a:spcBef>
                        <a:spcAft>
                          <a:spcPct val="0"/>
                        </a:spcAft>
                        <a:defRPr kumimoji="1" sz="3600">
                          <a:solidFill>
                            <a:schemeClr val="tx1"/>
                          </a:solidFill>
                          <a:latin typeface="Arial" pitchFamily="34" charset="0"/>
                          <a:ea typeface="新細明體" pitchFamily="18" charset="-120"/>
                        </a:defRPr>
                      </a:lvl6pPr>
                      <a:lvl7pPr marL="2740025" indent="3175" defTabSz="912813" eaLnBrk="0" fontAlgn="base" hangingPunct="0">
                        <a:spcBef>
                          <a:spcPct val="20000"/>
                        </a:spcBef>
                        <a:spcAft>
                          <a:spcPct val="0"/>
                        </a:spcAft>
                        <a:defRPr kumimoji="1" sz="3600">
                          <a:solidFill>
                            <a:schemeClr val="tx1"/>
                          </a:solidFill>
                          <a:latin typeface="Arial" pitchFamily="34" charset="0"/>
                          <a:ea typeface="新細明體" pitchFamily="18" charset="-120"/>
                        </a:defRPr>
                      </a:lvl7pPr>
                      <a:lvl8pPr marL="3197225" indent="3175" defTabSz="912813" eaLnBrk="0" fontAlgn="base" hangingPunct="0">
                        <a:spcBef>
                          <a:spcPct val="20000"/>
                        </a:spcBef>
                        <a:spcAft>
                          <a:spcPct val="0"/>
                        </a:spcAft>
                        <a:defRPr kumimoji="1" sz="3600">
                          <a:solidFill>
                            <a:schemeClr val="tx1"/>
                          </a:solidFill>
                          <a:latin typeface="Arial" pitchFamily="34" charset="0"/>
                          <a:ea typeface="新細明體" pitchFamily="18" charset="-120"/>
                        </a:defRPr>
                      </a:lvl8pPr>
                      <a:lvl9pPr marL="3654425" indent="3175" defTabSz="912813" eaLnBrk="0" fontAlgn="base" hangingPunct="0">
                        <a:spcBef>
                          <a:spcPct val="20000"/>
                        </a:spcBef>
                        <a:spcAft>
                          <a:spcPct val="0"/>
                        </a:spcAft>
                        <a:defRPr kumimoji="1" sz="3600">
                          <a:solidFill>
                            <a:schemeClr val="tx1"/>
                          </a:solidFill>
                          <a:latin typeface="Arial" pitchFamily="34" charset="0"/>
                          <a:ea typeface="新細明體" pitchFamily="18" charset="-120"/>
                        </a:defRPr>
                      </a:lvl9pPr>
                    </a:lstStyle>
                    <a:p>
                      <a:pPr marL="0" marR="0" lvl="0" indent="0" algn="ctr" defTabSz="912813" rtl="0" eaLnBrk="1" fontAlgn="base" latinLnBrk="0" hangingPunct="1">
                        <a:lnSpc>
                          <a:spcPct val="100000"/>
                        </a:lnSpc>
                        <a:spcBef>
                          <a:spcPct val="0"/>
                        </a:spcBef>
                        <a:spcAft>
                          <a:spcPct val="0"/>
                        </a:spcAft>
                        <a:buClrTx/>
                        <a:buSzTx/>
                        <a:buFontTx/>
                        <a:buNone/>
                        <a:tabLst/>
                      </a:pPr>
                      <a:r>
                        <a:rPr kumimoji="0" lang="zh-TW" altLang="zh-TW" sz="2400" b="1" i="0" u="none" strike="noStrike" cap="none" normalizeH="0" baseline="0" smtClean="0">
                          <a:ln>
                            <a:noFill/>
                          </a:ln>
                          <a:solidFill>
                            <a:srgbClr val="000000"/>
                          </a:solidFill>
                          <a:effectLst/>
                          <a:latin typeface="微軟正黑體" pitchFamily="34" charset="-120"/>
                          <a:ea typeface="微軟正黑體" pitchFamily="34" charset="-120"/>
                        </a:rPr>
                        <a:t>國</a:t>
                      </a:r>
                      <a:endParaRPr kumimoji="0" lang="en-US" altLang="zh-TW" sz="2400" b="1" i="0" u="none" strike="noStrike" cap="none" normalizeH="0" baseline="0" smtClean="0">
                        <a:ln>
                          <a:noFill/>
                        </a:ln>
                        <a:solidFill>
                          <a:srgbClr val="000000"/>
                        </a:solidFill>
                        <a:effectLst/>
                        <a:latin typeface="微軟正黑體" pitchFamily="34" charset="-120"/>
                        <a:ea typeface="微軟正黑體" pitchFamily="34" charset="-120"/>
                      </a:endParaRPr>
                    </a:p>
                    <a:p>
                      <a:pPr marL="0" marR="0" lvl="0" indent="0" algn="ctr" defTabSz="912813" rtl="0" eaLnBrk="1" fontAlgn="base" latinLnBrk="0" hangingPunct="1">
                        <a:lnSpc>
                          <a:spcPct val="100000"/>
                        </a:lnSpc>
                        <a:spcBef>
                          <a:spcPct val="0"/>
                        </a:spcBef>
                        <a:spcAft>
                          <a:spcPct val="0"/>
                        </a:spcAft>
                        <a:buClrTx/>
                        <a:buSzTx/>
                        <a:buFontTx/>
                        <a:buNone/>
                        <a:tabLst/>
                      </a:pPr>
                      <a:r>
                        <a:rPr kumimoji="0" lang="en-US" altLang="zh-TW" sz="2400" b="1" i="0" u="none" strike="noStrike" cap="none" normalizeH="0" baseline="0" smtClean="0">
                          <a:ln>
                            <a:noFill/>
                          </a:ln>
                          <a:solidFill>
                            <a:srgbClr val="000000"/>
                          </a:solidFill>
                          <a:effectLst/>
                          <a:latin typeface="微軟正黑體" pitchFamily="34" charset="-120"/>
                          <a:ea typeface="微軟正黑體" pitchFamily="34" charset="-120"/>
                        </a:rPr>
                        <a:t>1</a:t>
                      </a:r>
                      <a:endParaRPr kumimoji="0" lang="zh-TW" altLang="zh-TW" sz="2400" b="1" i="0" u="none" strike="noStrike" cap="none" normalizeH="0" baseline="0" smtClean="0">
                        <a:ln>
                          <a:noFill/>
                        </a:ln>
                        <a:solidFill>
                          <a:srgbClr val="000000"/>
                        </a:solidFill>
                        <a:effectLst/>
                        <a:latin typeface="微軟正黑體" pitchFamily="34" charset="-120"/>
                        <a:ea typeface="微軟正黑體" pitchFamily="34" charset="-120"/>
                        <a:cs typeface="Times New Roman" pitchFamily="18" charset="0"/>
                      </a:endParaRPr>
                    </a:p>
                  </a:txBody>
                  <a:tcPr marL="35564" marR="35564" marT="0" marB="0" anchor="ctr"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solidFill>
                      <a:srgbClr val="F0F8F9"/>
                    </a:solidFill>
                  </a:tcPr>
                </a:tc>
                <a:tc rowSpan="2">
                  <a:txBody>
                    <a:bodyPr/>
                    <a:lstStyle>
                      <a:lvl1pPr defTabSz="912813">
                        <a:spcBef>
                          <a:spcPct val="20000"/>
                        </a:spcBef>
                        <a:defRPr kumimoji="1" sz="5800">
                          <a:solidFill>
                            <a:schemeClr val="tx1"/>
                          </a:solidFill>
                          <a:latin typeface="Arial" pitchFamily="34" charset="0"/>
                          <a:ea typeface="新細明體" pitchFamily="18" charset="-120"/>
                        </a:defRPr>
                      </a:lvl1pPr>
                      <a:lvl2pPr defTabSz="912813">
                        <a:spcBef>
                          <a:spcPct val="20000"/>
                        </a:spcBef>
                        <a:defRPr kumimoji="1" sz="5000">
                          <a:solidFill>
                            <a:schemeClr val="tx1"/>
                          </a:solidFill>
                          <a:latin typeface="Arial" pitchFamily="34" charset="0"/>
                          <a:ea typeface="新細明體" pitchFamily="18" charset="-120"/>
                        </a:defRPr>
                      </a:lvl2pPr>
                      <a:lvl3pPr defTabSz="912813">
                        <a:spcBef>
                          <a:spcPct val="20000"/>
                        </a:spcBef>
                        <a:defRPr kumimoji="1" sz="4400">
                          <a:solidFill>
                            <a:schemeClr val="tx1"/>
                          </a:solidFill>
                          <a:latin typeface="Arial" pitchFamily="34" charset="0"/>
                          <a:ea typeface="新細明體" pitchFamily="18" charset="-120"/>
                        </a:defRPr>
                      </a:lvl3pPr>
                      <a:lvl4pPr defTabSz="912813">
                        <a:spcBef>
                          <a:spcPct val="20000"/>
                        </a:spcBef>
                        <a:defRPr kumimoji="1" sz="3600">
                          <a:solidFill>
                            <a:schemeClr val="tx1"/>
                          </a:solidFill>
                          <a:latin typeface="Arial" pitchFamily="34" charset="0"/>
                          <a:ea typeface="新細明體" pitchFamily="18" charset="-120"/>
                        </a:defRPr>
                      </a:lvl4pPr>
                      <a:lvl5pPr defTabSz="912813">
                        <a:spcBef>
                          <a:spcPct val="20000"/>
                        </a:spcBef>
                        <a:defRPr kumimoji="1" sz="3600">
                          <a:solidFill>
                            <a:schemeClr val="tx1"/>
                          </a:solidFill>
                          <a:latin typeface="Arial" pitchFamily="34" charset="0"/>
                          <a:ea typeface="新細明體" pitchFamily="18" charset="-120"/>
                        </a:defRPr>
                      </a:lvl5pPr>
                      <a:lvl6pPr marL="2282825" indent="3175" defTabSz="912813" eaLnBrk="0" fontAlgn="base" hangingPunct="0">
                        <a:spcBef>
                          <a:spcPct val="20000"/>
                        </a:spcBef>
                        <a:spcAft>
                          <a:spcPct val="0"/>
                        </a:spcAft>
                        <a:defRPr kumimoji="1" sz="3600">
                          <a:solidFill>
                            <a:schemeClr val="tx1"/>
                          </a:solidFill>
                          <a:latin typeface="Arial" pitchFamily="34" charset="0"/>
                          <a:ea typeface="新細明體" pitchFamily="18" charset="-120"/>
                        </a:defRPr>
                      </a:lvl6pPr>
                      <a:lvl7pPr marL="2740025" indent="3175" defTabSz="912813" eaLnBrk="0" fontAlgn="base" hangingPunct="0">
                        <a:spcBef>
                          <a:spcPct val="20000"/>
                        </a:spcBef>
                        <a:spcAft>
                          <a:spcPct val="0"/>
                        </a:spcAft>
                        <a:defRPr kumimoji="1" sz="3600">
                          <a:solidFill>
                            <a:schemeClr val="tx1"/>
                          </a:solidFill>
                          <a:latin typeface="Arial" pitchFamily="34" charset="0"/>
                          <a:ea typeface="新細明體" pitchFamily="18" charset="-120"/>
                        </a:defRPr>
                      </a:lvl7pPr>
                      <a:lvl8pPr marL="3197225" indent="3175" defTabSz="912813" eaLnBrk="0" fontAlgn="base" hangingPunct="0">
                        <a:spcBef>
                          <a:spcPct val="20000"/>
                        </a:spcBef>
                        <a:spcAft>
                          <a:spcPct val="0"/>
                        </a:spcAft>
                        <a:defRPr kumimoji="1" sz="3600">
                          <a:solidFill>
                            <a:schemeClr val="tx1"/>
                          </a:solidFill>
                          <a:latin typeface="Arial" pitchFamily="34" charset="0"/>
                          <a:ea typeface="新細明體" pitchFamily="18" charset="-120"/>
                        </a:defRPr>
                      </a:lvl8pPr>
                      <a:lvl9pPr marL="3654425" indent="3175" defTabSz="912813" eaLnBrk="0" fontAlgn="base" hangingPunct="0">
                        <a:spcBef>
                          <a:spcPct val="20000"/>
                        </a:spcBef>
                        <a:spcAft>
                          <a:spcPct val="0"/>
                        </a:spcAft>
                        <a:defRPr kumimoji="1" sz="3600">
                          <a:solidFill>
                            <a:schemeClr val="tx1"/>
                          </a:solidFill>
                          <a:latin typeface="Arial" pitchFamily="34" charset="0"/>
                          <a:ea typeface="新細明體" pitchFamily="18" charset="-120"/>
                        </a:defRPr>
                      </a:lvl9pPr>
                    </a:lstStyle>
                    <a:p>
                      <a:pPr marL="0" marR="0" lvl="0" indent="0" algn="ctr" defTabSz="912813" rtl="0" eaLnBrk="1" fontAlgn="base" latinLnBrk="0" hangingPunct="1">
                        <a:lnSpc>
                          <a:spcPct val="100000"/>
                        </a:lnSpc>
                        <a:spcBef>
                          <a:spcPct val="0"/>
                        </a:spcBef>
                        <a:spcAft>
                          <a:spcPct val="0"/>
                        </a:spcAft>
                        <a:buClrTx/>
                        <a:buSzTx/>
                        <a:buFontTx/>
                        <a:buNone/>
                        <a:tabLst/>
                      </a:pPr>
                      <a:r>
                        <a:rPr kumimoji="0" lang="zh-TW" altLang="zh-TW" sz="2400" b="1" i="0" u="none" strike="noStrike" cap="none" normalizeH="0" baseline="0" smtClean="0">
                          <a:ln>
                            <a:noFill/>
                          </a:ln>
                          <a:solidFill>
                            <a:srgbClr val="000000"/>
                          </a:solidFill>
                          <a:effectLst/>
                          <a:latin typeface="微軟正黑體" pitchFamily="34" charset="-120"/>
                          <a:ea typeface="微軟正黑體" pitchFamily="34" charset="-120"/>
                        </a:rPr>
                        <a:t>國</a:t>
                      </a:r>
                      <a:endParaRPr kumimoji="0" lang="en-US" altLang="zh-TW" sz="2400" b="1" i="0" u="none" strike="noStrike" cap="none" normalizeH="0" baseline="0" smtClean="0">
                        <a:ln>
                          <a:noFill/>
                        </a:ln>
                        <a:solidFill>
                          <a:srgbClr val="000000"/>
                        </a:solidFill>
                        <a:effectLst/>
                        <a:latin typeface="微軟正黑體" pitchFamily="34" charset="-120"/>
                        <a:ea typeface="微軟正黑體" pitchFamily="34" charset="-120"/>
                      </a:endParaRPr>
                    </a:p>
                    <a:p>
                      <a:pPr marL="0" marR="0" lvl="0" indent="0" algn="ctr" defTabSz="912813" rtl="0" eaLnBrk="1" fontAlgn="base" latinLnBrk="0" hangingPunct="1">
                        <a:lnSpc>
                          <a:spcPct val="100000"/>
                        </a:lnSpc>
                        <a:spcBef>
                          <a:spcPct val="0"/>
                        </a:spcBef>
                        <a:spcAft>
                          <a:spcPct val="0"/>
                        </a:spcAft>
                        <a:buClrTx/>
                        <a:buSzTx/>
                        <a:buFontTx/>
                        <a:buNone/>
                        <a:tabLst/>
                      </a:pPr>
                      <a:r>
                        <a:rPr kumimoji="0" lang="en-US" altLang="zh-TW" sz="2400" b="1" i="0" u="none" strike="noStrike" cap="none" normalizeH="0" baseline="0" smtClean="0">
                          <a:ln>
                            <a:noFill/>
                          </a:ln>
                          <a:solidFill>
                            <a:srgbClr val="000000"/>
                          </a:solidFill>
                          <a:effectLst/>
                          <a:latin typeface="微軟正黑體" pitchFamily="34" charset="-120"/>
                          <a:ea typeface="微軟正黑體" pitchFamily="34" charset="-120"/>
                        </a:rPr>
                        <a:t>2</a:t>
                      </a:r>
                      <a:endParaRPr kumimoji="0" lang="zh-TW" altLang="zh-TW" sz="2400" b="1" i="0" u="none" strike="noStrike" cap="none" normalizeH="0" baseline="0" smtClean="0">
                        <a:ln>
                          <a:noFill/>
                        </a:ln>
                        <a:solidFill>
                          <a:srgbClr val="000000"/>
                        </a:solidFill>
                        <a:effectLst/>
                        <a:latin typeface="微軟正黑體" pitchFamily="34" charset="-120"/>
                        <a:ea typeface="微軟正黑體" pitchFamily="34" charset="-120"/>
                        <a:cs typeface="Times New Roman" pitchFamily="18" charset="0"/>
                      </a:endParaRPr>
                    </a:p>
                  </a:txBody>
                  <a:tcPr marL="35564" marR="35564" marT="0" marB="0" anchor="ctr"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solidFill>
                      <a:srgbClr val="F0F8F9"/>
                    </a:solidFill>
                  </a:tcPr>
                </a:tc>
                <a:tc rowSpan="2">
                  <a:txBody>
                    <a:bodyPr/>
                    <a:lstStyle>
                      <a:lvl1pPr defTabSz="912813">
                        <a:spcBef>
                          <a:spcPct val="20000"/>
                        </a:spcBef>
                        <a:defRPr kumimoji="1" sz="5800">
                          <a:solidFill>
                            <a:schemeClr val="tx1"/>
                          </a:solidFill>
                          <a:latin typeface="Arial" pitchFamily="34" charset="0"/>
                          <a:ea typeface="新細明體" pitchFamily="18" charset="-120"/>
                        </a:defRPr>
                      </a:lvl1pPr>
                      <a:lvl2pPr defTabSz="912813">
                        <a:spcBef>
                          <a:spcPct val="20000"/>
                        </a:spcBef>
                        <a:defRPr kumimoji="1" sz="5000">
                          <a:solidFill>
                            <a:schemeClr val="tx1"/>
                          </a:solidFill>
                          <a:latin typeface="Arial" pitchFamily="34" charset="0"/>
                          <a:ea typeface="新細明體" pitchFamily="18" charset="-120"/>
                        </a:defRPr>
                      </a:lvl2pPr>
                      <a:lvl3pPr defTabSz="912813">
                        <a:spcBef>
                          <a:spcPct val="20000"/>
                        </a:spcBef>
                        <a:defRPr kumimoji="1" sz="4400">
                          <a:solidFill>
                            <a:schemeClr val="tx1"/>
                          </a:solidFill>
                          <a:latin typeface="Arial" pitchFamily="34" charset="0"/>
                          <a:ea typeface="新細明體" pitchFamily="18" charset="-120"/>
                        </a:defRPr>
                      </a:lvl3pPr>
                      <a:lvl4pPr defTabSz="912813">
                        <a:spcBef>
                          <a:spcPct val="20000"/>
                        </a:spcBef>
                        <a:defRPr kumimoji="1" sz="3600">
                          <a:solidFill>
                            <a:schemeClr val="tx1"/>
                          </a:solidFill>
                          <a:latin typeface="Arial" pitchFamily="34" charset="0"/>
                          <a:ea typeface="新細明體" pitchFamily="18" charset="-120"/>
                        </a:defRPr>
                      </a:lvl4pPr>
                      <a:lvl5pPr defTabSz="912813">
                        <a:spcBef>
                          <a:spcPct val="20000"/>
                        </a:spcBef>
                        <a:defRPr kumimoji="1" sz="3600">
                          <a:solidFill>
                            <a:schemeClr val="tx1"/>
                          </a:solidFill>
                          <a:latin typeface="Arial" pitchFamily="34" charset="0"/>
                          <a:ea typeface="新細明體" pitchFamily="18" charset="-120"/>
                        </a:defRPr>
                      </a:lvl5pPr>
                      <a:lvl6pPr marL="2282825" indent="3175" defTabSz="912813" eaLnBrk="0" fontAlgn="base" hangingPunct="0">
                        <a:spcBef>
                          <a:spcPct val="20000"/>
                        </a:spcBef>
                        <a:spcAft>
                          <a:spcPct val="0"/>
                        </a:spcAft>
                        <a:defRPr kumimoji="1" sz="3600">
                          <a:solidFill>
                            <a:schemeClr val="tx1"/>
                          </a:solidFill>
                          <a:latin typeface="Arial" pitchFamily="34" charset="0"/>
                          <a:ea typeface="新細明體" pitchFamily="18" charset="-120"/>
                        </a:defRPr>
                      </a:lvl6pPr>
                      <a:lvl7pPr marL="2740025" indent="3175" defTabSz="912813" eaLnBrk="0" fontAlgn="base" hangingPunct="0">
                        <a:spcBef>
                          <a:spcPct val="20000"/>
                        </a:spcBef>
                        <a:spcAft>
                          <a:spcPct val="0"/>
                        </a:spcAft>
                        <a:defRPr kumimoji="1" sz="3600">
                          <a:solidFill>
                            <a:schemeClr val="tx1"/>
                          </a:solidFill>
                          <a:latin typeface="Arial" pitchFamily="34" charset="0"/>
                          <a:ea typeface="新細明體" pitchFamily="18" charset="-120"/>
                        </a:defRPr>
                      </a:lvl7pPr>
                      <a:lvl8pPr marL="3197225" indent="3175" defTabSz="912813" eaLnBrk="0" fontAlgn="base" hangingPunct="0">
                        <a:spcBef>
                          <a:spcPct val="20000"/>
                        </a:spcBef>
                        <a:spcAft>
                          <a:spcPct val="0"/>
                        </a:spcAft>
                        <a:defRPr kumimoji="1" sz="3600">
                          <a:solidFill>
                            <a:schemeClr val="tx1"/>
                          </a:solidFill>
                          <a:latin typeface="Arial" pitchFamily="34" charset="0"/>
                          <a:ea typeface="新細明體" pitchFamily="18" charset="-120"/>
                        </a:defRPr>
                      </a:lvl8pPr>
                      <a:lvl9pPr marL="3654425" indent="3175" defTabSz="912813" eaLnBrk="0" fontAlgn="base" hangingPunct="0">
                        <a:spcBef>
                          <a:spcPct val="20000"/>
                        </a:spcBef>
                        <a:spcAft>
                          <a:spcPct val="0"/>
                        </a:spcAft>
                        <a:defRPr kumimoji="1" sz="3600">
                          <a:solidFill>
                            <a:schemeClr val="tx1"/>
                          </a:solidFill>
                          <a:latin typeface="Arial" pitchFamily="34" charset="0"/>
                          <a:ea typeface="新細明體" pitchFamily="18" charset="-120"/>
                        </a:defRPr>
                      </a:lvl9pPr>
                    </a:lstStyle>
                    <a:p>
                      <a:pPr marL="0" marR="0" lvl="0" indent="0" algn="ctr" defTabSz="912813" rtl="0" eaLnBrk="1" fontAlgn="base" latinLnBrk="0" hangingPunct="1">
                        <a:lnSpc>
                          <a:spcPct val="100000"/>
                        </a:lnSpc>
                        <a:spcBef>
                          <a:spcPct val="0"/>
                        </a:spcBef>
                        <a:spcAft>
                          <a:spcPct val="0"/>
                        </a:spcAft>
                        <a:buClrTx/>
                        <a:buSzTx/>
                        <a:buFontTx/>
                        <a:buNone/>
                        <a:tabLst/>
                      </a:pPr>
                      <a:r>
                        <a:rPr kumimoji="0" lang="zh-TW" altLang="zh-TW" sz="2400" b="1" i="0" u="none" strike="noStrike" cap="none" normalizeH="0" baseline="0" smtClean="0">
                          <a:ln>
                            <a:noFill/>
                          </a:ln>
                          <a:solidFill>
                            <a:srgbClr val="000000"/>
                          </a:solidFill>
                          <a:effectLst/>
                          <a:latin typeface="微軟正黑體" pitchFamily="34" charset="-120"/>
                          <a:ea typeface="微軟正黑體" pitchFamily="34" charset="-120"/>
                        </a:rPr>
                        <a:t>國</a:t>
                      </a:r>
                      <a:endParaRPr kumimoji="0" lang="en-US" altLang="zh-TW" sz="2400" b="1" i="0" u="none" strike="noStrike" cap="none" normalizeH="0" baseline="0" smtClean="0">
                        <a:ln>
                          <a:noFill/>
                        </a:ln>
                        <a:solidFill>
                          <a:srgbClr val="000000"/>
                        </a:solidFill>
                        <a:effectLst/>
                        <a:latin typeface="微軟正黑體" pitchFamily="34" charset="-120"/>
                        <a:ea typeface="微軟正黑體" pitchFamily="34" charset="-120"/>
                      </a:endParaRPr>
                    </a:p>
                    <a:p>
                      <a:pPr marL="0" marR="0" lvl="0" indent="0" algn="ctr" defTabSz="912813" rtl="0" eaLnBrk="1" fontAlgn="base" latinLnBrk="0" hangingPunct="1">
                        <a:lnSpc>
                          <a:spcPct val="100000"/>
                        </a:lnSpc>
                        <a:spcBef>
                          <a:spcPct val="0"/>
                        </a:spcBef>
                        <a:spcAft>
                          <a:spcPct val="0"/>
                        </a:spcAft>
                        <a:buClrTx/>
                        <a:buSzTx/>
                        <a:buFontTx/>
                        <a:buNone/>
                        <a:tabLst/>
                      </a:pPr>
                      <a:r>
                        <a:rPr kumimoji="0" lang="en-US" altLang="zh-TW" sz="2400" b="1" i="0" u="none" strike="noStrike" cap="none" normalizeH="0" baseline="0" smtClean="0">
                          <a:ln>
                            <a:noFill/>
                          </a:ln>
                          <a:solidFill>
                            <a:srgbClr val="000000"/>
                          </a:solidFill>
                          <a:effectLst/>
                          <a:latin typeface="微軟正黑體" pitchFamily="34" charset="-120"/>
                          <a:ea typeface="微軟正黑體" pitchFamily="34" charset="-120"/>
                        </a:rPr>
                        <a:t>3</a:t>
                      </a:r>
                      <a:endParaRPr kumimoji="0" lang="zh-TW" altLang="zh-TW" sz="2400" b="1" i="0" u="none" strike="noStrike" cap="none" normalizeH="0" baseline="0" smtClean="0">
                        <a:ln>
                          <a:noFill/>
                        </a:ln>
                        <a:solidFill>
                          <a:srgbClr val="000000"/>
                        </a:solidFill>
                        <a:effectLst/>
                        <a:latin typeface="微軟正黑體" pitchFamily="34" charset="-120"/>
                        <a:ea typeface="微軟正黑體" pitchFamily="34" charset="-120"/>
                        <a:cs typeface="Times New Roman" pitchFamily="18" charset="0"/>
                      </a:endParaRPr>
                    </a:p>
                  </a:txBody>
                  <a:tcPr marL="35564" marR="35564" marT="0" marB="0" anchor="ctr"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solidFill>
                      <a:srgbClr val="F0F8F9"/>
                    </a:solidFill>
                  </a:tcPr>
                </a:tc>
                <a:tc rowSpan="2">
                  <a:txBody>
                    <a:bodyPr/>
                    <a:lstStyle>
                      <a:lvl1pPr defTabSz="912813">
                        <a:spcBef>
                          <a:spcPct val="20000"/>
                        </a:spcBef>
                        <a:defRPr kumimoji="1" sz="5800">
                          <a:solidFill>
                            <a:schemeClr val="tx1"/>
                          </a:solidFill>
                          <a:latin typeface="Arial" pitchFamily="34" charset="0"/>
                          <a:ea typeface="新細明體" pitchFamily="18" charset="-120"/>
                        </a:defRPr>
                      </a:lvl1pPr>
                      <a:lvl2pPr defTabSz="912813">
                        <a:spcBef>
                          <a:spcPct val="20000"/>
                        </a:spcBef>
                        <a:defRPr kumimoji="1" sz="5000">
                          <a:solidFill>
                            <a:schemeClr val="tx1"/>
                          </a:solidFill>
                          <a:latin typeface="Arial" pitchFamily="34" charset="0"/>
                          <a:ea typeface="新細明體" pitchFamily="18" charset="-120"/>
                        </a:defRPr>
                      </a:lvl2pPr>
                      <a:lvl3pPr defTabSz="912813">
                        <a:spcBef>
                          <a:spcPct val="20000"/>
                        </a:spcBef>
                        <a:defRPr kumimoji="1" sz="4400">
                          <a:solidFill>
                            <a:schemeClr val="tx1"/>
                          </a:solidFill>
                          <a:latin typeface="Arial" pitchFamily="34" charset="0"/>
                          <a:ea typeface="新細明體" pitchFamily="18" charset="-120"/>
                        </a:defRPr>
                      </a:lvl3pPr>
                      <a:lvl4pPr defTabSz="912813">
                        <a:spcBef>
                          <a:spcPct val="20000"/>
                        </a:spcBef>
                        <a:defRPr kumimoji="1" sz="3600">
                          <a:solidFill>
                            <a:schemeClr val="tx1"/>
                          </a:solidFill>
                          <a:latin typeface="Arial" pitchFamily="34" charset="0"/>
                          <a:ea typeface="新細明體" pitchFamily="18" charset="-120"/>
                        </a:defRPr>
                      </a:lvl4pPr>
                      <a:lvl5pPr defTabSz="912813">
                        <a:spcBef>
                          <a:spcPct val="20000"/>
                        </a:spcBef>
                        <a:defRPr kumimoji="1" sz="3600">
                          <a:solidFill>
                            <a:schemeClr val="tx1"/>
                          </a:solidFill>
                          <a:latin typeface="Arial" pitchFamily="34" charset="0"/>
                          <a:ea typeface="新細明體" pitchFamily="18" charset="-120"/>
                        </a:defRPr>
                      </a:lvl5pPr>
                      <a:lvl6pPr marL="2282825" indent="3175" defTabSz="912813" eaLnBrk="0" fontAlgn="base" hangingPunct="0">
                        <a:spcBef>
                          <a:spcPct val="20000"/>
                        </a:spcBef>
                        <a:spcAft>
                          <a:spcPct val="0"/>
                        </a:spcAft>
                        <a:defRPr kumimoji="1" sz="3600">
                          <a:solidFill>
                            <a:schemeClr val="tx1"/>
                          </a:solidFill>
                          <a:latin typeface="Arial" pitchFamily="34" charset="0"/>
                          <a:ea typeface="新細明體" pitchFamily="18" charset="-120"/>
                        </a:defRPr>
                      </a:lvl6pPr>
                      <a:lvl7pPr marL="2740025" indent="3175" defTabSz="912813" eaLnBrk="0" fontAlgn="base" hangingPunct="0">
                        <a:spcBef>
                          <a:spcPct val="20000"/>
                        </a:spcBef>
                        <a:spcAft>
                          <a:spcPct val="0"/>
                        </a:spcAft>
                        <a:defRPr kumimoji="1" sz="3600">
                          <a:solidFill>
                            <a:schemeClr val="tx1"/>
                          </a:solidFill>
                          <a:latin typeface="Arial" pitchFamily="34" charset="0"/>
                          <a:ea typeface="新細明體" pitchFamily="18" charset="-120"/>
                        </a:defRPr>
                      </a:lvl7pPr>
                      <a:lvl8pPr marL="3197225" indent="3175" defTabSz="912813" eaLnBrk="0" fontAlgn="base" hangingPunct="0">
                        <a:spcBef>
                          <a:spcPct val="20000"/>
                        </a:spcBef>
                        <a:spcAft>
                          <a:spcPct val="0"/>
                        </a:spcAft>
                        <a:defRPr kumimoji="1" sz="3600">
                          <a:solidFill>
                            <a:schemeClr val="tx1"/>
                          </a:solidFill>
                          <a:latin typeface="Arial" pitchFamily="34" charset="0"/>
                          <a:ea typeface="新細明體" pitchFamily="18" charset="-120"/>
                        </a:defRPr>
                      </a:lvl8pPr>
                      <a:lvl9pPr marL="3654425" indent="3175" defTabSz="912813" eaLnBrk="0" fontAlgn="base" hangingPunct="0">
                        <a:spcBef>
                          <a:spcPct val="20000"/>
                        </a:spcBef>
                        <a:spcAft>
                          <a:spcPct val="0"/>
                        </a:spcAft>
                        <a:defRPr kumimoji="1" sz="3600">
                          <a:solidFill>
                            <a:schemeClr val="tx1"/>
                          </a:solidFill>
                          <a:latin typeface="Arial" pitchFamily="34" charset="0"/>
                          <a:ea typeface="新細明體" pitchFamily="18" charset="-120"/>
                        </a:defRPr>
                      </a:lvl9pPr>
                    </a:lstStyle>
                    <a:p>
                      <a:pPr marL="0" marR="0" lvl="0" indent="0" algn="ctr" defTabSz="912813" rtl="0" eaLnBrk="1" fontAlgn="base" latinLnBrk="0" hangingPunct="1">
                        <a:lnSpc>
                          <a:spcPct val="100000"/>
                        </a:lnSpc>
                        <a:spcBef>
                          <a:spcPct val="0"/>
                        </a:spcBef>
                        <a:spcAft>
                          <a:spcPct val="0"/>
                        </a:spcAft>
                        <a:buClrTx/>
                        <a:buSzTx/>
                        <a:buFontTx/>
                        <a:buNone/>
                        <a:tabLst/>
                      </a:pPr>
                      <a:r>
                        <a:rPr kumimoji="0" lang="zh-TW" altLang="zh-TW" sz="2400" b="1" i="0" u="none" strike="noStrike" cap="none" normalizeH="0" baseline="0" smtClean="0">
                          <a:ln>
                            <a:noFill/>
                          </a:ln>
                          <a:solidFill>
                            <a:srgbClr val="000000"/>
                          </a:solidFill>
                          <a:effectLst/>
                          <a:latin typeface="微軟正黑體" pitchFamily="34" charset="-120"/>
                          <a:ea typeface="微軟正黑體" pitchFamily="34" charset="-120"/>
                        </a:rPr>
                        <a:t>國</a:t>
                      </a:r>
                      <a:endParaRPr kumimoji="0" lang="en-US" altLang="zh-TW" sz="2400" b="1" i="0" u="none" strike="noStrike" cap="none" normalizeH="0" baseline="0" smtClean="0">
                        <a:ln>
                          <a:noFill/>
                        </a:ln>
                        <a:solidFill>
                          <a:srgbClr val="000000"/>
                        </a:solidFill>
                        <a:effectLst/>
                        <a:latin typeface="微軟正黑體" pitchFamily="34" charset="-120"/>
                        <a:ea typeface="微軟正黑體" pitchFamily="34" charset="-120"/>
                      </a:endParaRPr>
                    </a:p>
                    <a:p>
                      <a:pPr marL="0" marR="0" lvl="0" indent="0" algn="ctr" defTabSz="912813" rtl="0" eaLnBrk="1" fontAlgn="base" latinLnBrk="0" hangingPunct="1">
                        <a:lnSpc>
                          <a:spcPct val="100000"/>
                        </a:lnSpc>
                        <a:spcBef>
                          <a:spcPct val="0"/>
                        </a:spcBef>
                        <a:spcAft>
                          <a:spcPct val="0"/>
                        </a:spcAft>
                        <a:buClrTx/>
                        <a:buSzTx/>
                        <a:buFontTx/>
                        <a:buNone/>
                        <a:tabLst/>
                      </a:pPr>
                      <a:r>
                        <a:rPr kumimoji="0" lang="en-US" altLang="zh-TW" sz="2400" b="1" i="0" u="none" strike="noStrike" cap="none" normalizeH="0" baseline="0" smtClean="0">
                          <a:ln>
                            <a:noFill/>
                          </a:ln>
                          <a:solidFill>
                            <a:srgbClr val="000000"/>
                          </a:solidFill>
                          <a:effectLst/>
                          <a:latin typeface="微軟正黑體" pitchFamily="34" charset="-120"/>
                          <a:ea typeface="微軟正黑體" pitchFamily="34" charset="-120"/>
                        </a:rPr>
                        <a:t>4</a:t>
                      </a:r>
                      <a:endParaRPr kumimoji="0" lang="zh-TW" altLang="zh-TW" sz="2400" b="1" i="0" u="none" strike="noStrike" cap="none" normalizeH="0" baseline="0" smtClean="0">
                        <a:ln>
                          <a:noFill/>
                        </a:ln>
                        <a:solidFill>
                          <a:srgbClr val="000000"/>
                        </a:solidFill>
                        <a:effectLst/>
                        <a:latin typeface="微軟正黑體" pitchFamily="34" charset="-120"/>
                        <a:ea typeface="微軟正黑體" pitchFamily="34" charset="-120"/>
                        <a:cs typeface="Times New Roman" pitchFamily="18" charset="0"/>
                      </a:endParaRPr>
                    </a:p>
                  </a:txBody>
                  <a:tcPr marL="35564" marR="35564" marT="0" marB="0" anchor="ctr"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solidFill>
                      <a:srgbClr val="F0F8F9"/>
                    </a:solidFill>
                  </a:tcPr>
                </a:tc>
                <a:tc vMerge="1">
                  <a:txBody>
                    <a:bodyPr/>
                    <a:lstStyle/>
                    <a:p>
                      <a:endParaRPr lang="zh-TW" altLang="en-US"/>
                    </a:p>
                  </a:txBody>
                  <a:tcPr/>
                </a:tc>
              </a:tr>
              <a:tr h="365125">
                <a:tc vMerge="1">
                  <a:txBody>
                    <a:bodyPr/>
                    <a:lstStyle/>
                    <a:p>
                      <a:endParaRPr lang="zh-TW" altLang="en-US"/>
                    </a:p>
                  </a:txBody>
                  <a:tcPr/>
                </a:tc>
                <a:tc vMerge="1">
                  <a:txBody>
                    <a:bodyPr/>
                    <a:lstStyle/>
                    <a:p>
                      <a:endParaRPr lang="zh-TW" altLang="en-US"/>
                    </a:p>
                  </a:txBody>
                  <a:tcPr/>
                </a:tc>
                <a:tc vMerge="1">
                  <a:txBody>
                    <a:bodyPr/>
                    <a:lstStyle/>
                    <a:p>
                      <a:endParaRPr lang="zh-TW" altLang="en-US"/>
                    </a:p>
                  </a:txBody>
                  <a:tcPr/>
                </a:tc>
                <a:tc vMerge="1">
                  <a:txBody>
                    <a:bodyPr/>
                    <a:lstStyle/>
                    <a:p>
                      <a:endParaRPr lang="zh-TW" altLang="en-US"/>
                    </a:p>
                  </a:txBody>
                  <a:tcPr/>
                </a:tc>
                <a:tc vMerge="1">
                  <a:txBody>
                    <a:bodyPr/>
                    <a:lstStyle/>
                    <a:p>
                      <a:endParaRPr lang="zh-TW" altLang="en-US"/>
                    </a:p>
                  </a:txBody>
                  <a:tcPr/>
                </a:tc>
                <a:tc vMerge="1">
                  <a:txBody>
                    <a:bodyPr/>
                    <a:lstStyle/>
                    <a:p>
                      <a:endParaRPr lang="zh-TW" altLang="en-US"/>
                    </a:p>
                  </a:txBody>
                  <a:tcPr/>
                </a:tc>
                <a:tc>
                  <a:txBody>
                    <a:bodyPr/>
                    <a:lstStyle>
                      <a:lvl1pPr defTabSz="912813">
                        <a:spcBef>
                          <a:spcPct val="20000"/>
                        </a:spcBef>
                        <a:defRPr kumimoji="1" sz="5800">
                          <a:solidFill>
                            <a:schemeClr val="tx1"/>
                          </a:solidFill>
                          <a:latin typeface="Arial" pitchFamily="34" charset="0"/>
                          <a:ea typeface="新細明體" pitchFamily="18" charset="-120"/>
                        </a:defRPr>
                      </a:lvl1pPr>
                      <a:lvl2pPr defTabSz="912813">
                        <a:spcBef>
                          <a:spcPct val="20000"/>
                        </a:spcBef>
                        <a:defRPr kumimoji="1" sz="5000">
                          <a:solidFill>
                            <a:schemeClr val="tx1"/>
                          </a:solidFill>
                          <a:latin typeface="Arial" pitchFamily="34" charset="0"/>
                          <a:ea typeface="新細明體" pitchFamily="18" charset="-120"/>
                        </a:defRPr>
                      </a:lvl2pPr>
                      <a:lvl3pPr defTabSz="912813">
                        <a:spcBef>
                          <a:spcPct val="20000"/>
                        </a:spcBef>
                        <a:defRPr kumimoji="1" sz="4400">
                          <a:solidFill>
                            <a:schemeClr val="tx1"/>
                          </a:solidFill>
                          <a:latin typeface="Arial" pitchFamily="34" charset="0"/>
                          <a:ea typeface="新細明體" pitchFamily="18" charset="-120"/>
                        </a:defRPr>
                      </a:lvl3pPr>
                      <a:lvl4pPr defTabSz="912813">
                        <a:spcBef>
                          <a:spcPct val="20000"/>
                        </a:spcBef>
                        <a:defRPr kumimoji="1" sz="3600">
                          <a:solidFill>
                            <a:schemeClr val="tx1"/>
                          </a:solidFill>
                          <a:latin typeface="Arial" pitchFamily="34" charset="0"/>
                          <a:ea typeface="新細明體" pitchFamily="18" charset="-120"/>
                        </a:defRPr>
                      </a:lvl4pPr>
                      <a:lvl5pPr defTabSz="912813">
                        <a:spcBef>
                          <a:spcPct val="20000"/>
                        </a:spcBef>
                        <a:defRPr kumimoji="1" sz="3600">
                          <a:solidFill>
                            <a:schemeClr val="tx1"/>
                          </a:solidFill>
                          <a:latin typeface="Arial" pitchFamily="34" charset="0"/>
                          <a:ea typeface="新細明體" pitchFamily="18" charset="-120"/>
                        </a:defRPr>
                      </a:lvl5pPr>
                      <a:lvl6pPr marL="2282825" indent="3175" defTabSz="912813" eaLnBrk="0" fontAlgn="base" hangingPunct="0">
                        <a:spcBef>
                          <a:spcPct val="20000"/>
                        </a:spcBef>
                        <a:spcAft>
                          <a:spcPct val="0"/>
                        </a:spcAft>
                        <a:defRPr kumimoji="1" sz="3600">
                          <a:solidFill>
                            <a:schemeClr val="tx1"/>
                          </a:solidFill>
                          <a:latin typeface="Arial" pitchFamily="34" charset="0"/>
                          <a:ea typeface="新細明體" pitchFamily="18" charset="-120"/>
                        </a:defRPr>
                      </a:lvl6pPr>
                      <a:lvl7pPr marL="2740025" indent="3175" defTabSz="912813" eaLnBrk="0" fontAlgn="base" hangingPunct="0">
                        <a:spcBef>
                          <a:spcPct val="20000"/>
                        </a:spcBef>
                        <a:spcAft>
                          <a:spcPct val="0"/>
                        </a:spcAft>
                        <a:defRPr kumimoji="1" sz="3600">
                          <a:solidFill>
                            <a:schemeClr val="tx1"/>
                          </a:solidFill>
                          <a:latin typeface="Arial" pitchFamily="34" charset="0"/>
                          <a:ea typeface="新細明體" pitchFamily="18" charset="-120"/>
                        </a:defRPr>
                      </a:lvl7pPr>
                      <a:lvl8pPr marL="3197225" indent="3175" defTabSz="912813" eaLnBrk="0" fontAlgn="base" hangingPunct="0">
                        <a:spcBef>
                          <a:spcPct val="20000"/>
                        </a:spcBef>
                        <a:spcAft>
                          <a:spcPct val="0"/>
                        </a:spcAft>
                        <a:defRPr kumimoji="1" sz="3600">
                          <a:solidFill>
                            <a:schemeClr val="tx1"/>
                          </a:solidFill>
                          <a:latin typeface="Arial" pitchFamily="34" charset="0"/>
                          <a:ea typeface="新細明體" pitchFamily="18" charset="-120"/>
                        </a:defRPr>
                      </a:lvl8pPr>
                      <a:lvl9pPr marL="3654425" indent="3175" defTabSz="912813" eaLnBrk="0" fontAlgn="base" hangingPunct="0">
                        <a:spcBef>
                          <a:spcPct val="20000"/>
                        </a:spcBef>
                        <a:spcAft>
                          <a:spcPct val="0"/>
                        </a:spcAft>
                        <a:defRPr kumimoji="1" sz="3600">
                          <a:solidFill>
                            <a:schemeClr val="tx1"/>
                          </a:solidFill>
                          <a:latin typeface="Arial" pitchFamily="34" charset="0"/>
                          <a:ea typeface="新細明體" pitchFamily="18" charset="-120"/>
                        </a:defRPr>
                      </a:lvl9pPr>
                    </a:lstStyle>
                    <a:p>
                      <a:pPr marL="0" marR="0" lvl="0" indent="0" algn="ctr" defTabSz="912813" rtl="0" eaLnBrk="1" fontAlgn="base" latinLnBrk="0" hangingPunct="1">
                        <a:lnSpc>
                          <a:spcPct val="100000"/>
                        </a:lnSpc>
                        <a:spcBef>
                          <a:spcPct val="0"/>
                        </a:spcBef>
                        <a:spcAft>
                          <a:spcPct val="0"/>
                        </a:spcAft>
                        <a:buClrTx/>
                        <a:buSzTx/>
                        <a:buFontTx/>
                        <a:buNone/>
                        <a:tabLst/>
                      </a:pPr>
                      <a:r>
                        <a:rPr kumimoji="0" lang="zh-TW" altLang="zh-TW" sz="2400" b="1" i="0" u="none" strike="noStrike" cap="none" normalizeH="0" baseline="0" smtClean="0">
                          <a:ln>
                            <a:noFill/>
                          </a:ln>
                          <a:solidFill>
                            <a:srgbClr val="000000"/>
                          </a:solidFill>
                          <a:effectLst/>
                          <a:latin typeface="微軟正黑體" pitchFamily="34" charset="-120"/>
                          <a:ea typeface="微軟正黑體" pitchFamily="34" charset="-120"/>
                        </a:rPr>
                        <a:t>非原</a:t>
                      </a:r>
                      <a:endParaRPr kumimoji="0" lang="zh-TW" altLang="zh-TW" sz="2400" b="1" i="0" u="none" strike="noStrike" cap="none" normalizeH="0" baseline="0" smtClean="0">
                        <a:ln>
                          <a:noFill/>
                        </a:ln>
                        <a:solidFill>
                          <a:srgbClr val="000000"/>
                        </a:solidFill>
                        <a:effectLst/>
                        <a:latin typeface="微軟正黑體" pitchFamily="34" charset="-120"/>
                        <a:ea typeface="微軟正黑體" pitchFamily="34" charset="-120"/>
                        <a:cs typeface="Times New Roman" pitchFamily="18" charset="0"/>
                      </a:endParaRPr>
                    </a:p>
                  </a:txBody>
                  <a:tcPr marL="35564" marR="35564" marT="0" marB="0" anchor="ctr"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solidFill>
                      <a:srgbClr val="F0F8F9"/>
                    </a:solidFill>
                  </a:tcPr>
                </a:tc>
                <a:tc>
                  <a:txBody>
                    <a:bodyPr/>
                    <a:lstStyle>
                      <a:lvl1pPr defTabSz="912813">
                        <a:spcBef>
                          <a:spcPct val="20000"/>
                        </a:spcBef>
                        <a:defRPr kumimoji="1" sz="5800">
                          <a:solidFill>
                            <a:schemeClr val="tx1"/>
                          </a:solidFill>
                          <a:latin typeface="Arial" pitchFamily="34" charset="0"/>
                          <a:ea typeface="新細明體" pitchFamily="18" charset="-120"/>
                        </a:defRPr>
                      </a:lvl1pPr>
                      <a:lvl2pPr defTabSz="912813">
                        <a:spcBef>
                          <a:spcPct val="20000"/>
                        </a:spcBef>
                        <a:defRPr kumimoji="1" sz="5000">
                          <a:solidFill>
                            <a:schemeClr val="tx1"/>
                          </a:solidFill>
                          <a:latin typeface="Arial" pitchFamily="34" charset="0"/>
                          <a:ea typeface="新細明體" pitchFamily="18" charset="-120"/>
                        </a:defRPr>
                      </a:lvl2pPr>
                      <a:lvl3pPr defTabSz="912813">
                        <a:spcBef>
                          <a:spcPct val="20000"/>
                        </a:spcBef>
                        <a:defRPr kumimoji="1" sz="4400">
                          <a:solidFill>
                            <a:schemeClr val="tx1"/>
                          </a:solidFill>
                          <a:latin typeface="Arial" pitchFamily="34" charset="0"/>
                          <a:ea typeface="新細明體" pitchFamily="18" charset="-120"/>
                        </a:defRPr>
                      </a:lvl3pPr>
                      <a:lvl4pPr defTabSz="912813">
                        <a:spcBef>
                          <a:spcPct val="20000"/>
                        </a:spcBef>
                        <a:defRPr kumimoji="1" sz="3600">
                          <a:solidFill>
                            <a:schemeClr val="tx1"/>
                          </a:solidFill>
                          <a:latin typeface="Arial" pitchFamily="34" charset="0"/>
                          <a:ea typeface="新細明體" pitchFamily="18" charset="-120"/>
                        </a:defRPr>
                      </a:lvl4pPr>
                      <a:lvl5pPr defTabSz="912813">
                        <a:spcBef>
                          <a:spcPct val="20000"/>
                        </a:spcBef>
                        <a:defRPr kumimoji="1" sz="3600">
                          <a:solidFill>
                            <a:schemeClr val="tx1"/>
                          </a:solidFill>
                          <a:latin typeface="Arial" pitchFamily="34" charset="0"/>
                          <a:ea typeface="新細明體" pitchFamily="18" charset="-120"/>
                        </a:defRPr>
                      </a:lvl5pPr>
                      <a:lvl6pPr marL="2282825" indent="3175" defTabSz="912813" eaLnBrk="0" fontAlgn="base" hangingPunct="0">
                        <a:spcBef>
                          <a:spcPct val="20000"/>
                        </a:spcBef>
                        <a:spcAft>
                          <a:spcPct val="0"/>
                        </a:spcAft>
                        <a:defRPr kumimoji="1" sz="3600">
                          <a:solidFill>
                            <a:schemeClr val="tx1"/>
                          </a:solidFill>
                          <a:latin typeface="Arial" pitchFamily="34" charset="0"/>
                          <a:ea typeface="新細明體" pitchFamily="18" charset="-120"/>
                        </a:defRPr>
                      </a:lvl6pPr>
                      <a:lvl7pPr marL="2740025" indent="3175" defTabSz="912813" eaLnBrk="0" fontAlgn="base" hangingPunct="0">
                        <a:spcBef>
                          <a:spcPct val="20000"/>
                        </a:spcBef>
                        <a:spcAft>
                          <a:spcPct val="0"/>
                        </a:spcAft>
                        <a:defRPr kumimoji="1" sz="3600">
                          <a:solidFill>
                            <a:schemeClr val="tx1"/>
                          </a:solidFill>
                          <a:latin typeface="Arial" pitchFamily="34" charset="0"/>
                          <a:ea typeface="新細明體" pitchFamily="18" charset="-120"/>
                        </a:defRPr>
                      </a:lvl7pPr>
                      <a:lvl8pPr marL="3197225" indent="3175" defTabSz="912813" eaLnBrk="0" fontAlgn="base" hangingPunct="0">
                        <a:spcBef>
                          <a:spcPct val="20000"/>
                        </a:spcBef>
                        <a:spcAft>
                          <a:spcPct val="0"/>
                        </a:spcAft>
                        <a:defRPr kumimoji="1" sz="3600">
                          <a:solidFill>
                            <a:schemeClr val="tx1"/>
                          </a:solidFill>
                          <a:latin typeface="Arial" pitchFamily="34" charset="0"/>
                          <a:ea typeface="新細明體" pitchFamily="18" charset="-120"/>
                        </a:defRPr>
                      </a:lvl8pPr>
                      <a:lvl9pPr marL="3654425" indent="3175" defTabSz="912813" eaLnBrk="0" fontAlgn="base" hangingPunct="0">
                        <a:spcBef>
                          <a:spcPct val="20000"/>
                        </a:spcBef>
                        <a:spcAft>
                          <a:spcPct val="0"/>
                        </a:spcAft>
                        <a:defRPr kumimoji="1" sz="3600">
                          <a:solidFill>
                            <a:schemeClr val="tx1"/>
                          </a:solidFill>
                          <a:latin typeface="Arial" pitchFamily="34" charset="0"/>
                          <a:ea typeface="新細明體" pitchFamily="18" charset="-120"/>
                        </a:defRPr>
                      </a:lvl9pPr>
                    </a:lstStyle>
                    <a:p>
                      <a:pPr marL="0" marR="0" lvl="0" indent="0" algn="ctr" defTabSz="912813" rtl="0" eaLnBrk="1" fontAlgn="base" latinLnBrk="0" hangingPunct="1">
                        <a:lnSpc>
                          <a:spcPct val="100000"/>
                        </a:lnSpc>
                        <a:spcBef>
                          <a:spcPct val="0"/>
                        </a:spcBef>
                        <a:spcAft>
                          <a:spcPct val="0"/>
                        </a:spcAft>
                        <a:buClrTx/>
                        <a:buSzTx/>
                        <a:buFontTx/>
                        <a:buNone/>
                        <a:tabLst/>
                      </a:pPr>
                      <a:r>
                        <a:rPr kumimoji="0" lang="zh-TW" altLang="zh-TW" sz="2400" b="1" i="0" u="none" strike="noStrike" cap="none" normalizeH="0" baseline="0" smtClean="0">
                          <a:ln>
                            <a:noFill/>
                          </a:ln>
                          <a:solidFill>
                            <a:srgbClr val="000000"/>
                          </a:solidFill>
                          <a:effectLst/>
                          <a:latin typeface="微軟正黑體" pitchFamily="34" charset="-120"/>
                          <a:ea typeface="微軟正黑體" pitchFamily="34" charset="-120"/>
                        </a:rPr>
                        <a:t>原</a:t>
                      </a:r>
                      <a:endParaRPr kumimoji="0" lang="zh-TW" altLang="zh-TW" sz="2400" b="1" i="0" u="none" strike="noStrike" cap="none" normalizeH="0" baseline="0" smtClean="0">
                        <a:ln>
                          <a:noFill/>
                        </a:ln>
                        <a:solidFill>
                          <a:srgbClr val="000000"/>
                        </a:solidFill>
                        <a:effectLst/>
                        <a:latin typeface="微軟正黑體" pitchFamily="34" charset="-120"/>
                        <a:ea typeface="微軟正黑體" pitchFamily="34" charset="-120"/>
                        <a:cs typeface="Times New Roman" pitchFamily="18" charset="0"/>
                      </a:endParaRPr>
                    </a:p>
                  </a:txBody>
                  <a:tcPr marL="35564" marR="35564" marT="0" marB="0" anchor="ctr"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solidFill>
                      <a:srgbClr val="F0F8F9"/>
                    </a:solidFill>
                  </a:tcPr>
                </a:tc>
                <a:tc vMerge="1">
                  <a:txBody>
                    <a:bodyPr/>
                    <a:lstStyle/>
                    <a:p>
                      <a:endParaRPr lang="zh-TW" altLang="en-US"/>
                    </a:p>
                  </a:txBody>
                  <a:tcPr/>
                </a:tc>
                <a:tc vMerge="1">
                  <a:txBody>
                    <a:bodyPr/>
                    <a:lstStyle/>
                    <a:p>
                      <a:endParaRPr lang="zh-TW" altLang="en-US"/>
                    </a:p>
                  </a:txBody>
                  <a:tcPr/>
                </a:tc>
                <a:tc vMerge="1">
                  <a:txBody>
                    <a:bodyPr/>
                    <a:lstStyle/>
                    <a:p>
                      <a:endParaRPr lang="zh-TW" altLang="en-US"/>
                    </a:p>
                  </a:txBody>
                  <a:tcPr/>
                </a:tc>
                <a:tc vMerge="1">
                  <a:txBody>
                    <a:bodyPr/>
                    <a:lstStyle/>
                    <a:p>
                      <a:endParaRPr lang="zh-TW" altLang="en-US"/>
                    </a:p>
                  </a:txBody>
                  <a:tcPr/>
                </a:tc>
                <a:tc vMerge="1">
                  <a:txBody>
                    <a:bodyPr/>
                    <a:lstStyle/>
                    <a:p>
                      <a:endParaRPr lang="zh-TW" altLang="en-US"/>
                    </a:p>
                  </a:txBody>
                  <a:tcPr/>
                </a:tc>
                <a:tc vMerge="1">
                  <a:txBody>
                    <a:bodyPr/>
                    <a:lstStyle/>
                    <a:p>
                      <a:endParaRPr lang="zh-TW" altLang="en-US"/>
                    </a:p>
                  </a:txBody>
                  <a:tcPr/>
                </a:tc>
              </a:tr>
              <a:tr h="431800">
                <a:tc rowSpan="5">
                  <a:txBody>
                    <a:bodyPr/>
                    <a:lstStyle>
                      <a:lvl1pPr defTabSz="912813">
                        <a:spcBef>
                          <a:spcPct val="20000"/>
                        </a:spcBef>
                        <a:defRPr kumimoji="1" sz="5800">
                          <a:solidFill>
                            <a:schemeClr val="tx1"/>
                          </a:solidFill>
                          <a:latin typeface="Arial" pitchFamily="34" charset="0"/>
                          <a:ea typeface="新細明體" pitchFamily="18" charset="-120"/>
                        </a:defRPr>
                      </a:lvl1pPr>
                      <a:lvl2pPr defTabSz="912813">
                        <a:spcBef>
                          <a:spcPct val="20000"/>
                        </a:spcBef>
                        <a:defRPr kumimoji="1" sz="5000">
                          <a:solidFill>
                            <a:schemeClr val="tx1"/>
                          </a:solidFill>
                          <a:latin typeface="Arial" pitchFamily="34" charset="0"/>
                          <a:ea typeface="新細明體" pitchFamily="18" charset="-120"/>
                        </a:defRPr>
                      </a:lvl2pPr>
                      <a:lvl3pPr defTabSz="912813">
                        <a:spcBef>
                          <a:spcPct val="20000"/>
                        </a:spcBef>
                        <a:defRPr kumimoji="1" sz="4400">
                          <a:solidFill>
                            <a:schemeClr val="tx1"/>
                          </a:solidFill>
                          <a:latin typeface="Arial" pitchFamily="34" charset="0"/>
                          <a:ea typeface="新細明體" pitchFamily="18" charset="-120"/>
                        </a:defRPr>
                      </a:lvl3pPr>
                      <a:lvl4pPr defTabSz="912813">
                        <a:spcBef>
                          <a:spcPct val="20000"/>
                        </a:spcBef>
                        <a:defRPr kumimoji="1" sz="3600">
                          <a:solidFill>
                            <a:schemeClr val="tx1"/>
                          </a:solidFill>
                          <a:latin typeface="Arial" pitchFamily="34" charset="0"/>
                          <a:ea typeface="新細明體" pitchFamily="18" charset="-120"/>
                        </a:defRPr>
                      </a:lvl4pPr>
                      <a:lvl5pPr defTabSz="912813">
                        <a:spcBef>
                          <a:spcPct val="20000"/>
                        </a:spcBef>
                        <a:defRPr kumimoji="1" sz="3600">
                          <a:solidFill>
                            <a:schemeClr val="tx1"/>
                          </a:solidFill>
                          <a:latin typeface="Arial" pitchFamily="34" charset="0"/>
                          <a:ea typeface="新細明體" pitchFamily="18" charset="-120"/>
                        </a:defRPr>
                      </a:lvl5pPr>
                      <a:lvl6pPr marL="2282825" indent="3175" defTabSz="912813" eaLnBrk="0" fontAlgn="base" hangingPunct="0">
                        <a:spcBef>
                          <a:spcPct val="20000"/>
                        </a:spcBef>
                        <a:spcAft>
                          <a:spcPct val="0"/>
                        </a:spcAft>
                        <a:defRPr kumimoji="1" sz="3600">
                          <a:solidFill>
                            <a:schemeClr val="tx1"/>
                          </a:solidFill>
                          <a:latin typeface="Arial" pitchFamily="34" charset="0"/>
                          <a:ea typeface="新細明體" pitchFamily="18" charset="-120"/>
                        </a:defRPr>
                      </a:lvl6pPr>
                      <a:lvl7pPr marL="2740025" indent="3175" defTabSz="912813" eaLnBrk="0" fontAlgn="base" hangingPunct="0">
                        <a:spcBef>
                          <a:spcPct val="20000"/>
                        </a:spcBef>
                        <a:spcAft>
                          <a:spcPct val="0"/>
                        </a:spcAft>
                        <a:defRPr kumimoji="1" sz="3600">
                          <a:solidFill>
                            <a:schemeClr val="tx1"/>
                          </a:solidFill>
                          <a:latin typeface="Arial" pitchFamily="34" charset="0"/>
                          <a:ea typeface="新細明體" pitchFamily="18" charset="-120"/>
                        </a:defRPr>
                      </a:lvl7pPr>
                      <a:lvl8pPr marL="3197225" indent="3175" defTabSz="912813" eaLnBrk="0" fontAlgn="base" hangingPunct="0">
                        <a:spcBef>
                          <a:spcPct val="20000"/>
                        </a:spcBef>
                        <a:spcAft>
                          <a:spcPct val="0"/>
                        </a:spcAft>
                        <a:defRPr kumimoji="1" sz="3600">
                          <a:solidFill>
                            <a:schemeClr val="tx1"/>
                          </a:solidFill>
                          <a:latin typeface="Arial" pitchFamily="34" charset="0"/>
                          <a:ea typeface="新細明體" pitchFamily="18" charset="-120"/>
                        </a:defRPr>
                      </a:lvl8pPr>
                      <a:lvl9pPr marL="3654425" indent="3175" defTabSz="912813" eaLnBrk="0" fontAlgn="base" hangingPunct="0">
                        <a:spcBef>
                          <a:spcPct val="20000"/>
                        </a:spcBef>
                        <a:spcAft>
                          <a:spcPct val="0"/>
                        </a:spcAft>
                        <a:defRPr kumimoji="1" sz="3600">
                          <a:solidFill>
                            <a:schemeClr val="tx1"/>
                          </a:solidFill>
                          <a:latin typeface="Arial" pitchFamily="34" charset="0"/>
                          <a:ea typeface="新細明體" pitchFamily="18" charset="-120"/>
                        </a:defRPr>
                      </a:lvl9pPr>
                    </a:lstStyle>
                    <a:p>
                      <a:pPr marL="0" marR="0" lvl="0" indent="0" algn="ctr" defTabSz="912813" rtl="0" eaLnBrk="1" fontAlgn="base" latinLnBrk="0" hangingPunct="1">
                        <a:lnSpc>
                          <a:spcPct val="100000"/>
                        </a:lnSpc>
                        <a:spcBef>
                          <a:spcPct val="0"/>
                        </a:spcBef>
                        <a:spcAft>
                          <a:spcPct val="0"/>
                        </a:spcAft>
                        <a:buClrTx/>
                        <a:buSzTx/>
                        <a:buFontTx/>
                        <a:buNone/>
                        <a:tabLst/>
                      </a:pPr>
                      <a:r>
                        <a:rPr kumimoji="0" lang="en-US" altLang="zh-TW" sz="2400" b="1" i="0" u="none" strike="noStrike" cap="none" normalizeH="0" baseline="0" smtClean="0">
                          <a:ln>
                            <a:noFill/>
                          </a:ln>
                          <a:solidFill>
                            <a:srgbClr val="000000"/>
                          </a:solidFill>
                          <a:effectLst/>
                          <a:latin typeface="微軟正黑體" pitchFamily="34" charset="-120"/>
                          <a:ea typeface="微軟正黑體" pitchFamily="34" charset="-120"/>
                          <a:cs typeface="Times New Roman" pitchFamily="18" charset="0"/>
                        </a:rPr>
                        <a:t>72</a:t>
                      </a:r>
                      <a:endParaRPr kumimoji="0" lang="zh-TW" altLang="zh-TW" sz="2400" b="1" i="0" u="none" strike="noStrike" cap="none" normalizeH="0" baseline="0" smtClean="0">
                        <a:ln>
                          <a:noFill/>
                        </a:ln>
                        <a:solidFill>
                          <a:srgbClr val="000000"/>
                        </a:solidFill>
                        <a:effectLst/>
                        <a:latin typeface="微軟正黑體" pitchFamily="34" charset="-120"/>
                        <a:ea typeface="微軟正黑體" pitchFamily="34" charset="-120"/>
                        <a:cs typeface="Times New Roman" pitchFamily="18" charset="0"/>
                      </a:endParaRPr>
                    </a:p>
                  </a:txBody>
                  <a:tcPr marL="35564" marR="35564" marT="0" marB="0" anchor="ctr"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solidFill>
                      <a:srgbClr val="CECEEF"/>
                    </a:solidFill>
                  </a:tcPr>
                </a:tc>
                <a:tc rowSpan="5">
                  <a:txBody>
                    <a:bodyPr/>
                    <a:lstStyle>
                      <a:lvl1pPr defTabSz="912813">
                        <a:spcBef>
                          <a:spcPct val="20000"/>
                        </a:spcBef>
                        <a:defRPr kumimoji="1" sz="5800">
                          <a:solidFill>
                            <a:schemeClr val="tx1"/>
                          </a:solidFill>
                          <a:latin typeface="Arial" pitchFamily="34" charset="0"/>
                          <a:ea typeface="新細明體" pitchFamily="18" charset="-120"/>
                        </a:defRPr>
                      </a:lvl1pPr>
                      <a:lvl2pPr defTabSz="912813">
                        <a:spcBef>
                          <a:spcPct val="20000"/>
                        </a:spcBef>
                        <a:defRPr kumimoji="1" sz="5000">
                          <a:solidFill>
                            <a:schemeClr val="tx1"/>
                          </a:solidFill>
                          <a:latin typeface="Arial" pitchFamily="34" charset="0"/>
                          <a:ea typeface="新細明體" pitchFamily="18" charset="-120"/>
                        </a:defRPr>
                      </a:lvl2pPr>
                      <a:lvl3pPr defTabSz="912813">
                        <a:spcBef>
                          <a:spcPct val="20000"/>
                        </a:spcBef>
                        <a:defRPr kumimoji="1" sz="4400">
                          <a:solidFill>
                            <a:schemeClr val="tx1"/>
                          </a:solidFill>
                          <a:latin typeface="Arial" pitchFamily="34" charset="0"/>
                          <a:ea typeface="新細明體" pitchFamily="18" charset="-120"/>
                        </a:defRPr>
                      </a:lvl3pPr>
                      <a:lvl4pPr defTabSz="912813">
                        <a:spcBef>
                          <a:spcPct val="20000"/>
                        </a:spcBef>
                        <a:defRPr kumimoji="1" sz="3600">
                          <a:solidFill>
                            <a:schemeClr val="tx1"/>
                          </a:solidFill>
                          <a:latin typeface="Arial" pitchFamily="34" charset="0"/>
                          <a:ea typeface="新細明體" pitchFamily="18" charset="-120"/>
                        </a:defRPr>
                      </a:lvl4pPr>
                      <a:lvl5pPr defTabSz="912813">
                        <a:spcBef>
                          <a:spcPct val="20000"/>
                        </a:spcBef>
                        <a:defRPr kumimoji="1" sz="3600">
                          <a:solidFill>
                            <a:schemeClr val="tx1"/>
                          </a:solidFill>
                          <a:latin typeface="Arial" pitchFamily="34" charset="0"/>
                          <a:ea typeface="新細明體" pitchFamily="18" charset="-120"/>
                        </a:defRPr>
                      </a:lvl5pPr>
                      <a:lvl6pPr marL="2282825" indent="3175" defTabSz="912813" eaLnBrk="0" fontAlgn="base" hangingPunct="0">
                        <a:spcBef>
                          <a:spcPct val="20000"/>
                        </a:spcBef>
                        <a:spcAft>
                          <a:spcPct val="0"/>
                        </a:spcAft>
                        <a:defRPr kumimoji="1" sz="3600">
                          <a:solidFill>
                            <a:schemeClr val="tx1"/>
                          </a:solidFill>
                          <a:latin typeface="Arial" pitchFamily="34" charset="0"/>
                          <a:ea typeface="新細明體" pitchFamily="18" charset="-120"/>
                        </a:defRPr>
                      </a:lvl6pPr>
                      <a:lvl7pPr marL="2740025" indent="3175" defTabSz="912813" eaLnBrk="0" fontAlgn="base" hangingPunct="0">
                        <a:spcBef>
                          <a:spcPct val="20000"/>
                        </a:spcBef>
                        <a:spcAft>
                          <a:spcPct val="0"/>
                        </a:spcAft>
                        <a:defRPr kumimoji="1" sz="3600">
                          <a:solidFill>
                            <a:schemeClr val="tx1"/>
                          </a:solidFill>
                          <a:latin typeface="Arial" pitchFamily="34" charset="0"/>
                          <a:ea typeface="新細明體" pitchFamily="18" charset="-120"/>
                        </a:defRPr>
                      </a:lvl7pPr>
                      <a:lvl8pPr marL="3197225" indent="3175" defTabSz="912813" eaLnBrk="0" fontAlgn="base" hangingPunct="0">
                        <a:spcBef>
                          <a:spcPct val="20000"/>
                        </a:spcBef>
                        <a:spcAft>
                          <a:spcPct val="0"/>
                        </a:spcAft>
                        <a:defRPr kumimoji="1" sz="3600">
                          <a:solidFill>
                            <a:schemeClr val="tx1"/>
                          </a:solidFill>
                          <a:latin typeface="Arial" pitchFamily="34" charset="0"/>
                          <a:ea typeface="新細明體" pitchFamily="18" charset="-120"/>
                        </a:defRPr>
                      </a:lvl8pPr>
                      <a:lvl9pPr marL="3654425" indent="3175" defTabSz="912813" eaLnBrk="0" fontAlgn="base" hangingPunct="0">
                        <a:spcBef>
                          <a:spcPct val="20000"/>
                        </a:spcBef>
                        <a:spcAft>
                          <a:spcPct val="0"/>
                        </a:spcAft>
                        <a:defRPr kumimoji="1" sz="3600">
                          <a:solidFill>
                            <a:schemeClr val="tx1"/>
                          </a:solidFill>
                          <a:latin typeface="Arial" pitchFamily="34" charset="0"/>
                          <a:ea typeface="新細明體" pitchFamily="18" charset="-120"/>
                        </a:defRPr>
                      </a:lvl9pPr>
                    </a:lstStyle>
                    <a:p>
                      <a:pPr marL="0" marR="0" lvl="0" indent="0" algn="ctr" defTabSz="912813" rtl="0" eaLnBrk="1" fontAlgn="base" latinLnBrk="0" hangingPunct="1">
                        <a:lnSpc>
                          <a:spcPct val="100000"/>
                        </a:lnSpc>
                        <a:spcBef>
                          <a:spcPct val="0"/>
                        </a:spcBef>
                        <a:spcAft>
                          <a:spcPct val="0"/>
                        </a:spcAft>
                        <a:buClrTx/>
                        <a:buSzTx/>
                        <a:buFontTx/>
                        <a:buNone/>
                        <a:tabLst/>
                      </a:pPr>
                      <a:r>
                        <a:rPr kumimoji="0" lang="zh-TW" altLang="zh-TW" sz="2400" b="1" i="0" u="none" strike="noStrike" cap="none" normalizeH="0" baseline="0" smtClean="0">
                          <a:ln>
                            <a:noFill/>
                          </a:ln>
                          <a:solidFill>
                            <a:srgbClr val="000000"/>
                          </a:solidFill>
                          <a:effectLst/>
                          <a:latin typeface="微軟正黑體" pitchFamily="34" charset="-120"/>
                          <a:ea typeface="微軟正黑體" pitchFamily="34" charset="-120"/>
                          <a:cs typeface="Times New Roman" pitchFamily="18" charset="0"/>
                        </a:rPr>
                        <a:t>農村再生設施</a:t>
                      </a:r>
                    </a:p>
                  </a:txBody>
                  <a:tcPr marL="35564" marR="35564" marT="0" marB="0" anchor="ctr"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solidFill>
                      <a:srgbClr val="CECEEF"/>
                    </a:solidFill>
                  </a:tcPr>
                </a:tc>
                <a:tc>
                  <a:txBody>
                    <a:bodyPr/>
                    <a:lstStyle>
                      <a:lvl1pPr defTabSz="912813">
                        <a:spcBef>
                          <a:spcPct val="20000"/>
                        </a:spcBef>
                        <a:defRPr kumimoji="1" sz="5800">
                          <a:solidFill>
                            <a:schemeClr val="tx1"/>
                          </a:solidFill>
                          <a:latin typeface="Arial" pitchFamily="34" charset="0"/>
                          <a:ea typeface="新細明體" pitchFamily="18" charset="-120"/>
                        </a:defRPr>
                      </a:lvl1pPr>
                      <a:lvl2pPr defTabSz="912813">
                        <a:spcBef>
                          <a:spcPct val="20000"/>
                        </a:spcBef>
                        <a:defRPr kumimoji="1" sz="5000">
                          <a:solidFill>
                            <a:schemeClr val="tx1"/>
                          </a:solidFill>
                          <a:latin typeface="Arial" pitchFamily="34" charset="0"/>
                          <a:ea typeface="新細明體" pitchFamily="18" charset="-120"/>
                        </a:defRPr>
                      </a:lvl2pPr>
                      <a:lvl3pPr defTabSz="912813">
                        <a:spcBef>
                          <a:spcPct val="20000"/>
                        </a:spcBef>
                        <a:defRPr kumimoji="1" sz="4400">
                          <a:solidFill>
                            <a:schemeClr val="tx1"/>
                          </a:solidFill>
                          <a:latin typeface="Arial" pitchFamily="34" charset="0"/>
                          <a:ea typeface="新細明體" pitchFamily="18" charset="-120"/>
                        </a:defRPr>
                      </a:lvl3pPr>
                      <a:lvl4pPr defTabSz="912813">
                        <a:spcBef>
                          <a:spcPct val="20000"/>
                        </a:spcBef>
                        <a:defRPr kumimoji="1" sz="3600">
                          <a:solidFill>
                            <a:schemeClr val="tx1"/>
                          </a:solidFill>
                          <a:latin typeface="Arial" pitchFamily="34" charset="0"/>
                          <a:ea typeface="新細明體" pitchFamily="18" charset="-120"/>
                        </a:defRPr>
                      </a:lvl4pPr>
                      <a:lvl5pPr defTabSz="912813">
                        <a:spcBef>
                          <a:spcPct val="20000"/>
                        </a:spcBef>
                        <a:defRPr kumimoji="1" sz="3600">
                          <a:solidFill>
                            <a:schemeClr val="tx1"/>
                          </a:solidFill>
                          <a:latin typeface="Arial" pitchFamily="34" charset="0"/>
                          <a:ea typeface="新細明體" pitchFamily="18" charset="-120"/>
                        </a:defRPr>
                      </a:lvl5pPr>
                      <a:lvl6pPr marL="2282825" indent="3175" defTabSz="912813" eaLnBrk="0" fontAlgn="base" hangingPunct="0">
                        <a:spcBef>
                          <a:spcPct val="20000"/>
                        </a:spcBef>
                        <a:spcAft>
                          <a:spcPct val="0"/>
                        </a:spcAft>
                        <a:defRPr kumimoji="1" sz="3600">
                          <a:solidFill>
                            <a:schemeClr val="tx1"/>
                          </a:solidFill>
                          <a:latin typeface="Arial" pitchFamily="34" charset="0"/>
                          <a:ea typeface="新細明體" pitchFamily="18" charset="-120"/>
                        </a:defRPr>
                      </a:lvl6pPr>
                      <a:lvl7pPr marL="2740025" indent="3175" defTabSz="912813" eaLnBrk="0" fontAlgn="base" hangingPunct="0">
                        <a:spcBef>
                          <a:spcPct val="20000"/>
                        </a:spcBef>
                        <a:spcAft>
                          <a:spcPct val="0"/>
                        </a:spcAft>
                        <a:defRPr kumimoji="1" sz="3600">
                          <a:solidFill>
                            <a:schemeClr val="tx1"/>
                          </a:solidFill>
                          <a:latin typeface="Arial" pitchFamily="34" charset="0"/>
                          <a:ea typeface="新細明體" pitchFamily="18" charset="-120"/>
                        </a:defRPr>
                      </a:lvl7pPr>
                      <a:lvl8pPr marL="3197225" indent="3175" defTabSz="912813" eaLnBrk="0" fontAlgn="base" hangingPunct="0">
                        <a:spcBef>
                          <a:spcPct val="20000"/>
                        </a:spcBef>
                        <a:spcAft>
                          <a:spcPct val="0"/>
                        </a:spcAft>
                        <a:defRPr kumimoji="1" sz="3600">
                          <a:solidFill>
                            <a:schemeClr val="tx1"/>
                          </a:solidFill>
                          <a:latin typeface="Arial" pitchFamily="34" charset="0"/>
                          <a:ea typeface="新細明體" pitchFamily="18" charset="-120"/>
                        </a:defRPr>
                      </a:lvl8pPr>
                      <a:lvl9pPr marL="3654425" indent="3175" defTabSz="912813" eaLnBrk="0" fontAlgn="base" hangingPunct="0">
                        <a:spcBef>
                          <a:spcPct val="20000"/>
                        </a:spcBef>
                        <a:spcAft>
                          <a:spcPct val="0"/>
                        </a:spcAft>
                        <a:defRPr kumimoji="1" sz="3600">
                          <a:solidFill>
                            <a:schemeClr val="tx1"/>
                          </a:solidFill>
                          <a:latin typeface="Arial" pitchFamily="34" charset="0"/>
                          <a:ea typeface="新細明體" pitchFamily="18" charset="-120"/>
                        </a:defRPr>
                      </a:lvl9pPr>
                    </a:lstStyle>
                    <a:p>
                      <a:pPr marL="0" marR="0" lvl="0" indent="0" algn="just" defTabSz="912813" rtl="0" eaLnBrk="1" fontAlgn="base" latinLnBrk="0" hangingPunct="1">
                        <a:lnSpc>
                          <a:spcPct val="100000"/>
                        </a:lnSpc>
                        <a:spcBef>
                          <a:spcPct val="0"/>
                        </a:spcBef>
                        <a:spcAft>
                          <a:spcPct val="0"/>
                        </a:spcAft>
                        <a:buClrTx/>
                        <a:buSzTx/>
                        <a:buFontTx/>
                        <a:buNone/>
                        <a:tabLst/>
                      </a:pPr>
                      <a:r>
                        <a:rPr kumimoji="0" lang="zh-TW" altLang="zh-TW" sz="2400" b="1" i="0" u="none" strike="noStrike" cap="none" normalizeH="0" baseline="0" smtClean="0">
                          <a:ln>
                            <a:noFill/>
                          </a:ln>
                          <a:solidFill>
                            <a:srgbClr val="000000"/>
                          </a:solidFill>
                          <a:effectLst/>
                          <a:latin typeface="微軟正黑體" pitchFamily="34" charset="-120"/>
                          <a:ea typeface="微軟正黑體" pitchFamily="34" charset="-120"/>
                          <a:cs typeface="Times New Roman" pitchFamily="18" charset="0"/>
                        </a:rPr>
                        <a:t>生活基礎設施</a:t>
                      </a:r>
                    </a:p>
                  </a:txBody>
                  <a:tcPr marL="35564" marR="35564" marT="0" marB="0" anchor="ctr"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solidFill>
                      <a:srgbClr val="CECEEF"/>
                    </a:solidFill>
                  </a:tcPr>
                </a:tc>
                <a:tc>
                  <a:txBody>
                    <a:bodyPr/>
                    <a:lstStyle>
                      <a:lvl1pPr defTabSz="912813">
                        <a:spcBef>
                          <a:spcPct val="20000"/>
                        </a:spcBef>
                        <a:defRPr kumimoji="1" sz="5800">
                          <a:solidFill>
                            <a:schemeClr val="tx1"/>
                          </a:solidFill>
                          <a:latin typeface="Arial" pitchFamily="34" charset="0"/>
                          <a:ea typeface="新細明體" pitchFamily="18" charset="-120"/>
                        </a:defRPr>
                      </a:lvl1pPr>
                      <a:lvl2pPr defTabSz="912813">
                        <a:spcBef>
                          <a:spcPct val="20000"/>
                        </a:spcBef>
                        <a:defRPr kumimoji="1" sz="5000">
                          <a:solidFill>
                            <a:schemeClr val="tx1"/>
                          </a:solidFill>
                          <a:latin typeface="Arial" pitchFamily="34" charset="0"/>
                          <a:ea typeface="新細明體" pitchFamily="18" charset="-120"/>
                        </a:defRPr>
                      </a:lvl2pPr>
                      <a:lvl3pPr defTabSz="912813">
                        <a:spcBef>
                          <a:spcPct val="20000"/>
                        </a:spcBef>
                        <a:defRPr kumimoji="1" sz="4400">
                          <a:solidFill>
                            <a:schemeClr val="tx1"/>
                          </a:solidFill>
                          <a:latin typeface="Arial" pitchFamily="34" charset="0"/>
                          <a:ea typeface="新細明體" pitchFamily="18" charset="-120"/>
                        </a:defRPr>
                      </a:lvl3pPr>
                      <a:lvl4pPr defTabSz="912813">
                        <a:spcBef>
                          <a:spcPct val="20000"/>
                        </a:spcBef>
                        <a:defRPr kumimoji="1" sz="3600">
                          <a:solidFill>
                            <a:schemeClr val="tx1"/>
                          </a:solidFill>
                          <a:latin typeface="Arial" pitchFamily="34" charset="0"/>
                          <a:ea typeface="新細明體" pitchFamily="18" charset="-120"/>
                        </a:defRPr>
                      </a:lvl4pPr>
                      <a:lvl5pPr defTabSz="912813">
                        <a:spcBef>
                          <a:spcPct val="20000"/>
                        </a:spcBef>
                        <a:defRPr kumimoji="1" sz="3600">
                          <a:solidFill>
                            <a:schemeClr val="tx1"/>
                          </a:solidFill>
                          <a:latin typeface="Arial" pitchFamily="34" charset="0"/>
                          <a:ea typeface="新細明體" pitchFamily="18" charset="-120"/>
                        </a:defRPr>
                      </a:lvl5pPr>
                      <a:lvl6pPr marL="2282825" indent="3175" defTabSz="912813" eaLnBrk="0" fontAlgn="base" hangingPunct="0">
                        <a:spcBef>
                          <a:spcPct val="20000"/>
                        </a:spcBef>
                        <a:spcAft>
                          <a:spcPct val="0"/>
                        </a:spcAft>
                        <a:defRPr kumimoji="1" sz="3600">
                          <a:solidFill>
                            <a:schemeClr val="tx1"/>
                          </a:solidFill>
                          <a:latin typeface="Arial" pitchFamily="34" charset="0"/>
                          <a:ea typeface="新細明體" pitchFamily="18" charset="-120"/>
                        </a:defRPr>
                      </a:lvl6pPr>
                      <a:lvl7pPr marL="2740025" indent="3175" defTabSz="912813" eaLnBrk="0" fontAlgn="base" hangingPunct="0">
                        <a:spcBef>
                          <a:spcPct val="20000"/>
                        </a:spcBef>
                        <a:spcAft>
                          <a:spcPct val="0"/>
                        </a:spcAft>
                        <a:defRPr kumimoji="1" sz="3600">
                          <a:solidFill>
                            <a:schemeClr val="tx1"/>
                          </a:solidFill>
                          <a:latin typeface="Arial" pitchFamily="34" charset="0"/>
                          <a:ea typeface="新細明體" pitchFamily="18" charset="-120"/>
                        </a:defRPr>
                      </a:lvl7pPr>
                      <a:lvl8pPr marL="3197225" indent="3175" defTabSz="912813" eaLnBrk="0" fontAlgn="base" hangingPunct="0">
                        <a:spcBef>
                          <a:spcPct val="20000"/>
                        </a:spcBef>
                        <a:spcAft>
                          <a:spcPct val="0"/>
                        </a:spcAft>
                        <a:defRPr kumimoji="1" sz="3600">
                          <a:solidFill>
                            <a:schemeClr val="tx1"/>
                          </a:solidFill>
                          <a:latin typeface="Arial" pitchFamily="34" charset="0"/>
                          <a:ea typeface="新細明體" pitchFamily="18" charset="-120"/>
                        </a:defRPr>
                      </a:lvl8pPr>
                      <a:lvl9pPr marL="3654425" indent="3175" defTabSz="912813" eaLnBrk="0" fontAlgn="base" hangingPunct="0">
                        <a:spcBef>
                          <a:spcPct val="20000"/>
                        </a:spcBef>
                        <a:spcAft>
                          <a:spcPct val="0"/>
                        </a:spcAft>
                        <a:defRPr kumimoji="1" sz="3600">
                          <a:solidFill>
                            <a:schemeClr val="tx1"/>
                          </a:solidFill>
                          <a:latin typeface="Arial" pitchFamily="34" charset="0"/>
                          <a:ea typeface="新細明體" pitchFamily="18" charset="-120"/>
                        </a:defRPr>
                      </a:lvl9pPr>
                    </a:lstStyle>
                    <a:p>
                      <a:pPr marL="0" marR="0" lvl="0" indent="0" algn="ctr" defTabSz="912813" rtl="0" eaLnBrk="1" fontAlgn="base" latinLnBrk="0" hangingPunct="1">
                        <a:lnSpc>
                          <a:spcPct val="100000"/>
                        </a:lnSpc>
                        <a:spcBef>
                          <a:spcPct val="0"/>
                        </a:spcBef>
                        <a:spcAft>
                          <a:spcPct val="0"/>
                        </a:spcAft>
                        <a:buClrTx/>
                        <a:buSzTx/>
                        <a:buFontTx/>
                        <a:buNone/>
                        <a:tabLst/>
                      </a:pPr>
                      <a:r>
                        <a:rPr kumimoji="0" lang="en-US" altLang="zh-TW" sz="2400" b="1" i="0" u="none" strike="noStrike" cap="none" normalizeH="0" baseline="0" smtClean="0">
                          <a:ln>
                            <a:noFill/>
                          </a:ln>
                          <a:solidFill>
                            <a:srgbClr val="000000"/>
                          </a:solidFill>
                          <a:effectLst/>
                          <a:latin typeface="微軟正黑體" pitchFamily="34" charset="-120"/>
                          <a:ea typeface="微軟正黑體" pitchFamily="34" charset="-120"/>
                          <a:cs typeface="Times New Roman" pitchFamily="18" charset="0"/>
                        </a:rPr>
                        <a:t>●</a:t>
                      </a:r>
                      <a:endParaRPr kumimoji="0" lang="zh-TW" altLang="zh-TW" sz="2400" b="1" i="0" u="none" strike="noStrike" cap="none" normalizeH="0" baseline="0" smtClean="0">
                        <a:ln>
                          <a:noFill/>
                        </a:ln>
                        <a:solidFill>
                          <a:srgbClr val="000000"/>
                        </a:solidFill>
                        <a:effectLst/>
                        <a:latin typeface="微軟正黑體" pitchFamily="34" charset="-120"/>
                        <a:ea typeface="微軟正黑體" pitchFamily="34" charset="-120"/>
                        <a:cs typeface="Times New Roman" pitchFamily="18" charset="0"/>
                      </a:endParaRPr>
                    </a:p>
                  </a:txBody>
                  <a:tcPr marL="35564" marR="35564" marT="0" marB="0" anchor="ctr"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solidFill>
                      <a:srgbClr val="CECEEF"/>
                    </a:solidFill>
                  </a:tcPr>
                </a:tc>
                <a:tc>
                  <a:txBody>
                    <a:bodyPr/>
                    <a:lstStyle>
                      <a:lvl1pPr defTabSz="912813">
                        <a:spcBef>
                          <a:spcPct val="20000"/>
                        </a:spcBef>
                        <a:defRPr kumimoji="1" sz="5800">
                          <a:solidFill>
                            <a:schemeClr val="tx1"/>
                          </a:solidFill>
                          <a:latin typeface="Arial" pitchFamily="34" charset="0"/>
                          <a:ea typeface="新細明體" pitchFamily="18" charset="-120"/>
                        </a:defRPr>
                      </a:lvl1pPr>
                      <a:lvl2pPr defTabSz="912813">
                        <a:spcBef>
                          <a:spcPct val="20000"/>
                        </a:spcBef>
                        <a:defRPr kumimoji="1" sz="5000">
                          <a:solidFill>
                            <a:schemeClr val="tx1"/>
                          </a:solidFill>
                          <a:latin typeface="Arial" pitchFamily="34" charset="0"/>
                          <a:ea typeface="新細明體" pitchFamily="18" charset="-120"/>
                        </a:defRPr>
                      </a:lvl2pPr>
                      <a:lvl3pPr defTabSz="912813">
                        <a:spcBef>
                          <a:spcPct val="20000"/>
                        </a:spcBef>
                        <a:defRPr kumimoji="1" sz="4400">
                          <a:solidFill>
                            <a:schemeClr val="tx1"/>
                          </a:solidFill>
                          <a:latin typeface="Arial" pitchFamily="34" charset="0"/>
                          <a:ea typeface="新細明體" pitchFamily="18" charset="-120"/>
                        </a:defRPr>
                      </a:lvl3pPr>
                      <a:lvl4pPr defTabSz="912813">
                        <a:spcBef>
                          <a:spcPct val="20000"/>
                        </a:spcBef>
                        <a:defRPr kumimoji="1" sz="3600">
                          <a:solidFill>
                            <a:schemeClr val="tx1"/>
                          </a:solidFill>
                          <a:latin typeface="Arial" pitchFamily="34" charset="0"/>
                          <a:ea typeface="新細明體" pitchFamily="18" charset="-120"/>
                        </a:defRPr>
                      </a:lvl4pPr>
                      <a:lvl5pPr defTabSz="912813">
                        <a:spcBef>
                          <a:spcPct val="20000"/>
                        </a:spcBef>
                        <a:defRPr kumimoji="1" sz="3600">
                          <a:solidFill>
                            <a:schemeClr val="tx1"/>
                          </a:solidFill>
                          <a:latin typeface="Arial" pitchFamily="34" charset="0"/>
                          <a:ea typeface="新細明體" pitchFamily="18" charset="-120"/>
                        </a:defRPr>
                      </a:lvl5pPr>
                      <a:lvl6pPr marL="2282825" indent="3175" defTabSz="912813" eaLnBrk="0" fontAlgn="base" hangingPunct="0">
                        <a:spcBef>
                          <a:spcPct val="20000"/>
                        </a:spcBef>
                        <a:spcAft>
                          <a:spcPct val="0"/>
                        </a:spcAft>
                        <a:defRPr kumimoji="1" sz="3600">
                          <a:solidFill>
                            <a:schemeClr val="tx1"/>
                          </a:solidFill>
                          <a:latin typeface="Arial" pitchFamily="34" charset="0"/>
                          <a:ea typeface="新細明體" pitchFamily="18" charset="-120"/>
                        </a:defRPr>
                      </a:lvl6pPr>
                      <a:lvl7pPr marL="2740025" indent="3175" defTabSz="912813" eaLnBrk="0" fontAlgn="base" hangingPunct="0">
                        <a:spcBef>
                          <a:spcPct val="20000"/>
                        </a:spcBef>
                        <a:spcAft>
                          <a:spcPct val="0"/>
                        </a:spcAft>
                        <a:defRPr kumimoji="1" sz="3600">
                          <a:solidFill>
                            <a:schemeClr val="tx1"/>
                          </a:solidFill>
                          <a:latin typeface="Arial" pitchFamily="34" charset="0"/>
                          <a:ea typeface="新細明體" pitchFamily="18" charset="-120"/>
                        </a:defRPr>
                      </a:lvl7pPr>
                      <a:lvl8pPr marL="3197225" indent="3175" defTabSz="912813" eaLnBrk="0" fontAlgn="base" hangingPunct="0">
                        <a:spcBef>
                          <a:spcPct val="20000"/>
                        </a:spcBef>
                        <a:spcAft>
                          <a:spcPct val="0"/>
                        </a:spcAft>
                        <a:defRPr kumimoji="1" sz="3600">
                          <a:solidFill>
                            <a:schemeClr val="tx1"/>
                          </a:solidFill>
                          <a:latin typeface="Arial" pitchFamily="34" charset="0"/>
                          <a:ea typeface="新細明體" pitchFamily="18" charset="-120"/>
                        </a:defRPr>
                      </a:lvl8pPr>
                      <a:lvl9pPr marL="3654425" indent="3175" defTabSz="912813" eaLnBrk="0" fontAlgn="base" hangingPunct="0">
                        <a:spcBef>
                          <a:spcPct val="20000"/>
                        </a:spcBef>
                        <a:spcAft>
                          <a:spcPct val="0"/>
                        </a:spcAft>
                        <a:defRPr kumimoji="1" sz="3600">
                          <a:solidFill>
                            <a:schemeClr val="tx1"/>
                          </a:solidFill>
                          <a:latin typeface="Arial" pitchFamily="34" charset="0"/>
                          <a:ea typeface="新細明體" pitchFamily="18" charset="-120"/>
                        </a:defRPr>
                      </a:lvl9pPr>
                    </a:lstStyle>
                    <a:p>
                      <a:pPr marL="0" marR="0" lvl="0" indent="0" algn="ctr" defTabSz="912813" rtl="0" eaLnBrk="1" fontAlgn="base" latinLnBrk="0" hangingPunct="1">
                        <a:lnSpc>
                          <a:spcPct val="100000"/>
                        </a:lnSpc>
                        <a:spcBef>
                          <a:spcPct val="0"/>
                        </a:spcBef>
                        <a:spcAft>
                          <a:spcPct val="0"/>
                        </a:spcAft>
                        <a:buClrTx/>
                        <a:buSzTx/>
                        <a:buFontTx/>
                        <a:buNone/>
                        <a:tabLst/>
                      </a:pPr>
                      <a:r>
                        <a:rPr kumimoji="0" lang="en-US" altLang="zh-TW" sz="2400" b="1" i="0" u="none" strike="noStrike" cap="none" normalizeH="0" baseline="0" smtClean="0">
                          <a:ln>
                            <a:noFill/>
                          </a:ln>
                          <a:solidFill>
                            <a:srgbClr val="000000"/>
                          </a:solidFill>
                          <a:effectLst/>
                          <a:latin typeface="微軟正黑體" pitchFamily="34" charset="-120"/>
                          <a:ea typeface="微軟正黑體" pitchFamily="34" charset="-120"/>
                          <a:cs typeface="Times New Roman" pitchFamily="18" charset="0"/>
                        </a:rPr>
                        <a:t>●</a:t>
                      </a:r>
                      <a:endParaRPr kumimoji="0" lang="zh-TW" altLang="zh-TW" sz="2400" b="1" i="0" u="none" strike="noStrike" cap="none" normalizeH="0" baseline="0" smtClean="0">
                        <a:ln>
                          <a:noFill/>
                        </a:ln>
                        <a:solidFill>
                          <a:srgbClr val="000000"/>
                        </a:solidFill>
                        <a:effectLst/>
                        <a:latin typeface="微軟正黑體" pitchFamily="34" charset="-120"/>
                        <a:ea typeface="微軟正黑體" pitchFamily="34" charset="-120"/>
                        <a:cs typeface="Times New Roman" pitchFamily="18" charset="0"/>
                      </a:endParaRPr>
                    </a:p>
                  </a:txBody>
                  <a:tcPr marL="35564" marR="35564" marT="0" marB="0" anchor="ctr"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solidFill>
                      <a:srgbClr val="CECEEF"/>
                    </a:solidFill>
                  </a:tcPr>
                </a:tc>
                <a:tc>
                  <a:txBody>
                    <a:bodyPr/>
                    <a:lstStyle>
                      <a:lvl1pPr defTabSz="912813">
                        <a:spcBef>
                          <a:spcPct val="20000"/>
                        </a:spcBef>
                        <a:defRPr kumimoji="1" sz="5800">
                          <a:solidFill>
                            <a:schemeClr val="tx1"/>
                          </a:solidFill>
                          <a:latin typeface="Arial" pitchFamily="34" charset="0"/>
                          <a:ea typeface="新細明體" pitchFamily="18" charset="-120"/>
                        </a:defRPr>
                      </a:lvl1pPr>
                      <a:lvl2pPr defTabSz="912813">
                        <a:spcBef>
                          <a:spcPct val="20000"/>
                        </a:spcBef>
                        <a:defRPr kumimoji="1" sz="5000">
                          <a:solidFill>
                            <a:schemeClr val="tx1"/>
                          </a:solidFill>
                          <a:latin typeface="Arial" pitchFamily="34" charset="0"/>
                          <a:ea typeface="新細明體" pitchFamily="18" charset="-120"/>
                        </a:defRPr>
                      </a:lvl2pPr>
                      <a:lvl3pPr defTabSz="912813">
                        <a:spcBef>
                          <a:spcPct val="20000"/>
                        </a:spcBef>
                        <a:defRPr kumimoji="1" sz="4400">
                          <a:solidFill>
                            <a:schemeClr val="tx1"/>
                          </a:solidFill>
                          <a:latin typeface="Arial" pitchFamily="34" charset="0"/>
                          <a:ea typeface="新細明體" pitchFamily="18" charset="-120"/>
                        </a:defRPr>
                      </a:lvl3pPr>
                      <a:lvl4pPr defTabSz="912813">
                        <a:spcBef>
                          <a:spcPct val="20000"/>
                        </a:spcBef>
                        <a:defRPr kumimoji="1" sz="3600">
                          <a:solidFill>
                            <a:schemeClr val="tx1"/>
                          </a:solidFill>
                          <a:latin typeface="Arial" pitchFamily="34" charset="0"/>
                          <a:ea typeface="新細明體" pitchFamily="18" charset="-120"/>
                        </a:defRPr>
                      </a:lvl4pPr>
                      <a:lvl5pPr defTabSz="912813">
                        <a:spcBef>
                          <a:spcPct val="20000"/>
                        </a:spcBef>
                        <a:defRPr kumimoji="1" sz="3600">
                          <a:solidFill>
                            <a:schemeClr val="tx1"/>
                          </a:solidFill>
                          <a:latin typeface="Arial" pitchFamily="34" charset="0"/>
                          <a:ea typeface="新細明體" pitchFamily="18" charset="-120"/>
                        </a:defRPr>
                      </a:lvl5pPr>
                      <a:lvl6pPr marL="2282825" indent="3175" defTabSz="912813" eaLnBrk="0" fontAlgn="base" hangingPunct="0">
                        <a:spcBef>
                          <a:spcPct val="20000"/>
                        </a:spcBef>
                        <a:spcAft>
                          <a:spcPct val="0"/>
                        </a:spcAft>
                        <a:defRPr kumimoji="1" sz="3600">
                          <a:solidFill>
                            <a:schemeClr val="tx1"/>
                          </a:solidFill>
                          <a:latin typeface="Arial" pitchFamily="34" charset="0"/>
                          <a:ea typeface="新細明體" pitchFamily="18" charset="-120"/>
                        </a:defRPr>
                      </a:lvl6pPr>
                      <a:lvl7pPr marL="2740025" indent="3175" defTabSz="912813" eaLnBrk="0" fontAlgn="base" hangingPunct="0">
                        <a:spcBef>
                          <a:spcPct val="20000"/>
                        </a:spcBef>
                        <a:spcAft>
                          <a:spcPct val="0"/>
                        </a:spcAft>
                        <a:defRPr kumimoji="1" sz="3600">
                          <a:solidFill>
                            <a:schemeClr val="tx1"/>
                          </a:solidFill>
                          <a:latin typeface="Arial" pitchFamily="34" charset="0"/>
                          <a:ea typeface="新細明體" pitchFamily="18" charset="-120"/>
                        </a:defRPr>
                      </a:lvl7pPr>
                      <a:lvl8pPr marL="3197225" indent="3175" defTabSz="912813" eaLnBrk="0" fontAlgn="base" hangingPunct="0">
                        <a:spcBef>
                          <a:spcPct val="20000"/>
                        </a:spcBef>
                        <a:spcAft>
                          <a:spcPct val="0"/>
                        </a:spcAft>
                        <a:defRPr kumimoji="1" sz="3600">
                          <a:solidFill>
                            <a:schemeClr val="tx1"/>
                          </a:solidFill>
                          <a:latin typeface="Arial" pitchFamily="34" charset="0"/>
                          <a:ea typeface="新細明體" pitchFamily="18" charset="-120"/>
                        </a:defRPr>
                      </a:lvl8pPr>
                      <a:lvl9pPr marL="3654425" indent="3175" defTabSz="912813" eaLnBrk="0" fontAlgn="base" hangingPunct="0">
                        <a:spcBef>
                          <a:spcPct val="20000"/>
                        </a:spcBef>
                        <a:spcAft>
                          <a:spcPct val="0"/>
                        </a:spcAft>
                        <a:defRPr kumimoji="1" sz="3600">
                          <a:solidFill>
                            <a:schemeClr val="tx1"/>
                          </a:solidFill>
                          <a:latin typeface="Arial" pitchFamily="34" charset="0"/>
                          <a:ea typeface="新細明體" pitchFamily="18" charset="-120"/>
                        </a:defRPr>
                      </a:lvl9pPr>
                    </a:lstStyle>
                    <a:p>
                      <a:pPr marL="0" marR="0" lvl="0" indent="0" algn="ctr" defTabSz="912813" rtl="0" eaLnBrk="1" fontAlgn="base" latinLnBrk="0" hangingPunct="1">
                        <a:lnSpc>
                          <a:spcPct val="100000"/>
                        </a:lnSpc>
                        <a:spcBef>
                          <a:spcPct val="0"/>
                        </a:spcBef>
                        <a:spcAft>
                          <a:spcPct val="0"/>
                        </a:spcAft>
                        <a:buClrTx/>
                        <a:buSzTx/>
                        <a:buFontTx/>
                        <a:buNone/>
                        <a:tabLst/>
                      </a:pPr>
                      <a:r>
                        <a:rPr kumimoji="0" lang="en-US" altLang="zh-TW" sz="2400" b="1" i="0" u="none" strike="noStrike" cap="none" normalizeH="0" baseline="0" smtClean="0">
                          <a:ln>
                            <a:noFill/>
                          </a:ln>
                          <a:solidFill>
                            <a:srgbClr val="000000"/>
                          </a:solidFill>
                          <a:effectLst/>
                          <a:latin typeface="微軟正黑體" pitchFamily="34" charset="-120"/>
                          <a:ea typeface="微軟正黑體" pitchFamily="34" charset="-120"/>
                          <a:cs typeface="Times New Roman" pitchFamily="18" charset="0"/>
                        </a:rPr>
                        <a:t>●</a:t>
                      </a:r>
                      <a:endParaRPr kumimoji="0" lang="zh-TW" altLang="zh-TW" sz="2400" b="1" i="0" u="none" strike="noStrike" cap="none" normalizeH="0" baseline="0" smtClean="0">
                        <a:ln>
                          <a:noFill/>
                        </a:ln>
                        <a:solidFill>
                          <a:srgbClr val="000000"/>
                        </a:solidFill>
                        <a:effectLst/>
                        <a:latin typeface="微軟正黑體" pitchFamily="34" charset="-120"/>
                        <a:ea typeface="微軟正黑體" pitchFamily="34" charset="-120"/>
                        <a:cs typeface="Times New Roman" pitchFamily="18" charset="0"/>
                      </a:endParaRPr>
                    </a:p>
                  </a:txBody>
                  <a:tcPr marL="35564" marR="35564" marT="0" marB="0" anchor="ctr"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solidFill>
                      <a:srgbClr val="CECEEF"/>
                    </a:solidFill>
                  </a:tcPr>
                </a:tc>
                <a:tc>
                  <a:txBody>
                    <a:bodyPr/>
                    <a:lstStyle>
                      <a:lvl1pPr defTabSz="912813">
                        <a:spcBef>
                          <a:spcPct val="20000"/>
                        </a:spcBef>
                        <a:defRPr kumimoji="1" sz="5800">
                          <a:solidFill>
                            <a:schemeClr val="tx1"/>
                          </a:solidFill>
                          <a:latin typeface="Arial" pitchFamily="34" charset="0"/>
                          <a:ea typeface="新細明體" pitchFamily="18" charset="-120"/>
                        </a:defRPr>
                      </a:lvl1pPr>
                      <a:lvl2pPr defTabSz="912813">
                        <a:spcBef>
                          <a:spcPct val="20000"/>
                        </a:spcBef>
                        <a:defRPr kumimoji="1" sz="5000">
                          <a:solidFill>
                            <a:schemeClr val="tx1"/>
                          </a:solidFill>
                          <a:latin typeface="Arial" pitchFamily="34" charset="0"/>
                          <a:ea typeface="新細明體" pitchFamily="18" charset="-120"/>
                        </a:defRPr>
                      </a:lvl2pPr>
                      <a:lvl3pPr defTabSz="912813">
                        <a:spcBef>
                          <a:spcPct val="20000"/>
                        </a:spcBef>
                        <a:defRPr kumimoji="1" sz="4400">
                          <a:solidFill>
                            <a:schemeClr val="tx1"/>
                          </a:solidFill>
                          <a:latin typeface="Arial" pitchFamily="34" charset="0"/>
                          <a:ea typeface="新細明體" pitchFamily="18" charset="-120"/>
                        </a:defRPr>
                      </a:lvl3pPr>
                      <a:lvl4pPr defTabSz="912813">
                        <a:spcBef>
                          <a:spcPct val="20000"/>
                        </a:spcBef>
                        <a:defRPr kumimoji="1" sz="3600">
                          <a:solidFill>
                            <a:schemeClr val="tx1"/>
                          </a:solidFill>
                          <a:latin typeface="Arial" pitchFamily="34" charset="0"/>
                          <a:ea typeface="新細明體" pitchFamily="18" charset="-120"/>
                        </a:defRPr>
                      </a:lvl4pPr>
                      <a:lvl5pPr defTabSz="912813">
                        <a:spcBef>
                          <a:spcPct val="20000"/>
                        </a:spcBef>
                        <a:defRPr kumimoji="1" sz="3600">
                          <a:solidFill>
                            <a:schemeClr val="tx1"/>
                          </a:solidFill>
                          <a:latin typeface="Arial" pitchFamily="34" charset="0"/>
                          <a:ea typeface="新細明體" pitchFamily="18" charset="-120"/>
                        </a:defRPr>
                      </a:lvl5pPr>
                      <a:lvl6pPr marL="2282825" indent="3175" defTabSz="912813" eaLnBrk="0" fontAlgn="base" hangingPunct="0">
                        <a:spcBef>
                          <a:spcPct val="20000"/>
                        </a:spcBef>
                        <a:spcAft>
                          <a:spcPct val="0"/>
                        </a:spcAft>
                        <a:defRPr kumimoji="1" sz="3600">
                          <a:solidFill>
                            <a:schemeClr val="tx1"/>
                          </a:solidFill>
                          <a:latin typeface="Arial" pitchFamily="34" charset="0"/>
                          <a:ea typeface="新細明體" pitchFamily="18" charset="-120"/>
                        </a:defRPr>
                      </a:lvl6pPr>
                      <a:lvl7pPr marL="2740025" indent="3175" defTabSz="912813" eaLnBrk="0" fontAlgn="base" hangingPunct="0">
                        <a:spcBef>
                          <a:spcPct val="20000"/>
                        </a:spcBef>
                        <a:spcAft>
                          <a:spcPct val="0"/>
                        </a:spcAft>
                        <a:defRPr kumimoji="1" sz="3600">
                          <a:solidFill>
                            <a:schemeClr val="tx1"/>
                          </a:solidFill>
                          <a:latin typeface="Arial" pitchFamily="34" charset="0"/>
                          <a:ea typeface="新細明體" pitchFamily="18" charset="-120"/>
                        </a:defRPr>
                      </a:lvl7pPr>
                      <a:lvl8pPr marL="3197225" indent="3175" defTabSz="912813" eaLnBrk="0" fontAlgn="base" hangingPunct="0">
                        <a:spcBef>
                          <a:spcPct val="20000"/>
                        </a:spcBef>
                        <a:spcAft>
                          <a:spcPct val="0"/>
                        </a:spcAft>
                        <a:defRPr kumimoji="1" sz="3600">
                          <a:solidFill>
                            <a:schemeClr val="tx1"/>
                          </a:solidFill>
                          <a:latin typeface="Arial" pitchFamily="34" charset="0"/>
                          <a:ea typeface="新細明體" pitchFamily="18" charset="-120"/>
                        </a:defRPr>
                      </a:lvl8pPr>
                      <a:lvl9pPr marL="3654425" indent="3175" defTabSz="912813" eaLnBrk="0" fontAlgn="base" hangingPunct="0">
                        <a:spcBef>
                          <a:spcPct val="20000"/>
                        </a:spcBef>
                        <a:spcAft>
                          <a:spcPct val="0"/>
                        </a:spcAft>
                        <a:defRPr kumimoji="1" sz="3600">
                          <a:solidFill>
                            <a:schemeClr val="tx1"/>
                          </a:solidFill>
                          <a:latin typeface="Arial" pitchFamily="34" charset="0"/>
                          <a:ea typeface="新細明體" pitchFamily="18" charset="-120"/>
                        </a:defRPr>
                      </a:lvl9pPr>
                    </a:lstStyle>
                    <a:p>
                      <a:pPr marL="0" marR="0" lvl="0" indent="0" algn="ctr" defTabSz="912813" rtl="0" eaLnBrk="1" fontAlgn="base" latinLnBrk="0" hangingPunct="1">
                        <a:lnSpc>
                          <a:spcPct val="100000"/>
                        </a:lnSpc>
                        <a:spcBef>
                          <a:spcPct val="0"/>
                        </a:spcBef>
                        <a:spcAft>
                          <a:spcPct val="0"/>
                        </a:spcAft>
                        <a:buClrTx/>
                        <a:buSzTx/>
                        <a:buFontTx/>
                        <a:buNone/>
                        <a:tabLst/>
                      </a:pPr>
                      <a:r>
                        <a:rPr kumimoji="0" lang="en-US" altLang="zh-TW" sz="2400" b="1" i="0" u="none" strike="noStrike" cap="none" normalizeH="0" baseline="0" smtClean="0">
                          <a:ln>
                            <a:noFill/>
                          </a:ln>
                          <a:solidFill>
                            <a:srgbClr val="000000"/>
                          </a:solidFill>
                          <a:effectLst/>
                          <a:latin typeface="微軟正黑體" pitchFamily="34" charset="-120"/>
                          <a:ea typeface="微軟正黑體" pitchFamily="34" charset="-120"/>
                          <a:cs typeface="Times New Roman" pitchFamily="18" charset="0"/>
                        </a:rPr>
                        <a:t>●</a:t>
                      </a:r>
                      <a:endParaRPr kumimoji="0" lang="zh-TW" altLang="zh-TW" sz="2400" b="1" i="0" u="none" strike="noStrike" cap="none" normalizeH="0" baseline="0" smtClean="0">
                        <a:ln>
                          <a:noFill/>
                        </a:ln>
                        <a:solidFill>
                          <a:srgbClr val="000000"/>
                        </a:solidFill>
                        <a:effectLst/>
                        <a:latin typeface="微軟正黑體" pitchFamily="34" charset="-120"/>
                        <a:ea typeface="微軟正黑體" pitchFamily="34" charset="-120"/>
                        <a:cs typeface="Times New Roman" pitchFamily="18" charset="0"/>
                      </a:endParaRPr>
                    </a:p>
                  </a:txBody>
                  <a:tcPr marL="35564" marR="35564" marT="0" marB="0" anchor="ctr"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solidFill>
                      <a:srgbClr val="CECEEF"/>
                    </a:solidFill>
                  </a:tcPr>
                </a:tc>
                <a:tc>
                  <a:txBody>
                    <a:bodyPr/>
                    <a:lstStyle>
                      <a:lvl1pPr defTabSz="912813">
                        <a:spcBef>
                          <a:spcPct val="20000"/>
                        </a:spcBef>
                        <a:defRPr kumimoji="1" sz="5800">
                          <a:solidFill>
                            <a:schemeClr val="tx1"/>
                          </a:solidFill>
                          <a:latin typeface="Arial" pitchFamily="34" charset="0"/>
                          <a:ea typeface="新細明體" pitchFamily="18" charset="-120"/>
                        </a:defRPr>
                      </a:lvl1pPr>
                      <a:lvl2pPr defTabSz="912813">
                        <a:spcBef>
                          <a:spcPct val="20000"/>
                        </a:spcBef>
                        <a:defRPr kumimoji="1" sz="5000">
                          <a:solidFill>
                            <a:schemeClr val="tx1"/>
                          </a:solidFill>
                          <a:latin typeface="Arial" pitchFamily="34" charset="0"/>
                          <a:ea typeface="新細明體" pitchFamily="18" charset="-120"/>
                        </a:defRPr>
                      </a:lvl2pPr>
                      <a:lvl3pPr defTabSz="912813">
                        <a:spcBef>
                          <a:spcPct val="20000"/>
                        </a:spcBef>
                        <a:defRPr kumimoji="1" sz="4400">
                          <a:solidFill>
                            <a:schemeClr val="tx1"/>
                          </a:solidFill>
                          <a:latin typeface="Arial" pitchFamily="34" charset="0"/>
                          <a:ea typeface="新細明體" pitchFamily="18" charset="-120"/>
                        </a:defRPr>
                      </a:lvl3pPr>
                      <a:lvl4pPr defTabSz="912813">
                        <a:spcBef>
                          <a:spcPct val="20000"/>
                        </a:spcBef>
                        <a:defRPr kumimoji="1" sz="3600">
                          <a:solidFill>
                            <a:schemeClr val="tx1"/>
                          </a:solidFill>
                          <a:latin typeface="Arial" pitchFamily="34" charset="0"/>
                          <a:ea typeface="新細明體" pitchFamily="18" charset="-120"/>
                        </a:defRPr>
                      </a:lvl4pPr>
                      <a:lvl5pPr defTabSz="912813">
                        <a:spcBef>
                          <a:spcPct val="20000"/>
                        </a:spcBef>
                        <a:defRPr kumimoji="1" sz="3600">
                          <a:solidFill>
                            <a:schemeClr val="tx1"/>
                          </a:solidFill>
                          <a:latin typeface="Arial" pitchFamily="34" charset="0"/>
                          <a:ea typeface="新細明體" pitchFamily="18" charset="-120"/>
                        </a:defRPr>
                      </a:lvl5pPr>
                      <a:lvl6pPr marL="2282825" indent="3175" defTabSz="912813" eaLnBrk="0" fontAlgn="base" hangingPunct="0">
                        <a:spcBef>
                          <a:spcPct val="20000"/>
                        </a:spcBef>
                        <a:spcAft>
                          <a:spcPct val="0"/>
                        </a:spcAft>
                        <a:defRPr kumimoji="1" sz="3600">
                          <a:solidFill>
                            <a:schemeClr val="tx1"/>
                          </a:solidFill>
                          <a:latin typeface="Arial" pitchFamily="34" charset="0"/>
                          <a:ea typeface="新細明體" pitchFamily="18" charset="-120"/>
                        </a:defRPr>
                      </a:lvl6pPr>
                      <a:lvl7pPr marL="2740025" indent="3175" defTabSz="912813" eaLnBrk="0" fontAlgn="base" hangingPunct="0">
                        <a:spcBef>
                          <a:spcPct val="20000"/>
                        </a:spcBef>
                        <a:spcAft>
                          <a:spcPct val="0"/>
                        </a:spcAft>
                        <a:defRPr kumimoji="1" sz="3600">
                          <a:solidFill>
                            <a:schemeClr val="tx1"/>
                          </a:solidFill>
                          <a:latin typeface="Arial" pitchFamily="34" charset="0"/>
                          <a:ea typeface="新細明體" pitchFamily="18" charset="-120"/>
                        </a:defRPr>
                      </a:lvl7pPr>
                      <a:lvl8pPr marL="3197225" indent="3175" defTabSz="912813" eaLnBrk="0" fontAlgn="base" hangingPunct="0">
                        <a:spcBef>
                          <a:spcPct val="20000"/>
                        </a:spcBef>
                        <a:spcAft>
                          <a:spcPct val="0"/>
                        </a:spcAft>
                        <a:defRPr kumimoji="1" sz="3600">
                          <a:solidFill>
                            <a:schemeClr val="tx1"/>
                          </a:solidFill>
                          <a:latin typeface="Arial" pitchFamily="34" charset="0"/>
                          <a:ea typeface="新細明體" pitchFamily="18" charset="-120"/>
                        </a:defRPr>
                      </a:lvl8pPr>
                      <a:lvl9pPr marL="3654425" indent="3175" defTabSz="912813" eaLnBrk="0" fontAlgn="base" hangingPunct="0">
                        <a:spcBef>
                          <a:spcPct val="20000"/>
                        </a:spcBef>
                        <a:spcAft>
                          <a:spcPct val="0"/>
                        </a:spcAft>
                        <a:defRPr kumimoji="1" sz="3600">
                          <a:solidFill>
                            <a:schemeClr val="tx1"/>
                          </a:solidFill>
                          <a:latin typeface="Arial" pitchFamily="34" charset="0"/>
                          <a:ea typeface="新細明體" pitchFamily="18" charset="-120"/>
                        </a:defRPr>
                      </a:lvl9pPr>
                    </a:lstStyle>
                    <a:p>
                      <a:pPr marL="0" marR="0" lvl="0" indent="0" algn="ctr" defTabSz="912813" rtl="0" eaLnBrk="1" fontAlgn="base" latinLnBrk="0" hangingPunct="1">
                        <a:lnSpc>
                          <a:spcPct val="100000"/>
                        </a:lnSpc>
                        <a:spcBef>
                          <a:spcPct val="0"/>
                        </a:spcBef>
                        <a:spcAft>
                          <a:spcPct val="0"/>
                        </a:spcAft>
                        <a:buClrTx/>
                        <a:buSzTx/>
                        <a:buFontTx/>
                        <a:buNone/>
                        <a:tabLst/>
                      </a:pPr>
                      <a:r>
                        <a:rPr kumimoji="0" lang="en-US" altLang="zh-TW" sz="2400" b="1" i="0" u="none" strike="noStrike" cap="none" normalizeH="0" baseline="0" smtClean="0">
                          <a:ln>
                            <a:noFill/>
                          </a:ln>
                          <a:solidFill>
                            <a:srgbClr val="000000"/>
                          </a:solidFill>
                          <a:effectLst/>
                          <a:latin typeface="微軟正黑體" pitchFamily="34" charset="-120"/>
                          <a:ea typeface="微軟正黑體" pitchFamily="34" charset="-120"/>
                          <a:cs typeface="Times New Roman" pitchFamily="18" charset="0"/>
                        </a:rPr>
                        <a:t>●</a:t>
                      </a:r>
                      <a:endParaRPr kumimoji="0" lang="zh-TW" altLang="zh-TW" sz="2400" b="1" i="0" u="none" strike="noStrike" cap="none" normalizeH="0" baseline="0" smtClean="0">
                        <a:ln>
                          <a:noFill/>
                        </a:ln>
                        <a:solidFill>
                          <a:srgbClr val="000000"/>
                        </a:solidFill>
                        <a:effectLst/>
                        <a:latin typeface="微軟正黑體" pitchFamily="34" charset="-120"/>
                        <a:ea typeface="微軟正黑體" pitchFamily="34" charset="-120"/>
                        <a:cs typeface="Times New Roman" pitchFamily="18" charset="0"/>
                      </a:endParaRPr>
                    </a:p>
                  </a:txBody>
                  <a:tcPr marL="35564" marR="35564" marT="0" marB="0" anchor="ctr"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solidFill>
                      <a:srgbClr val="CECEEF"/>
                    </a:solidFill>
                  </a:tcPr>
                </a:tc>
                <a:tc rowSpan="9">
                  <a:txBody>
                    <a:bodyPr/>
                    <a:lstStyle>
                      <a:lvl1pPr defTabSz="912813">
                        <a:spcBef>
                          <a:spcPct val="20000"/>
                        </a:spcBef>
                        <a:defRPr kumimoji="1" sz="5800">
                          <a:solidFill>
                            <a:schemeClr val="tx1"/>
                          </a:solidFill>
                          <a:latin typeface="Arial" pitchFamily="34" charset="0"/>
                          <a:ea typeface="新細明體" pitchFamily="18" charset="-120"/>
                        </a:defRPr>
                      </a:lvl1pPr>
                      <a:lvl2pPr defTabSz="912813">
                        <a:spcBef>
                          <a:spcPct val="20000"/>
                        </a:spcBef>
                        <a:defRPr kumimoji="1" sz="5000">
                          <a:solidFill>
                            <a:schemeClr val="tx1"/>
                          </a:solidFill>
                          <a:latin typeface="Arial" pitchFamily="34" charset="0"/>
                          <a:ea typeface="新細明體" pitchFamily="18" charset="-120"/>
                        </a:defRPr>
                      </a:lvl2pPr>
                      <a:lvl3pPr defTabSz="912813">
                        <a:spcBef>
                          <a:spcPct val="20000"/>
                        </a:spcBef>
                        <a:defRPr kumimoji="1" sz="4400">
                          <a:solidFill>
                            <a:schemeClr val="tx1"/>
                          </a:solidFill>
                          <a:latin typeface="Arial" pitchFamily="34" charset="0"/>
                          <a:ea typeface="新細明體" pitchFamily="18" charset="-120"/>
                        </a:defRPr>
                      </a:lvl3pPr>
                      <a:lvl4pPr defTabSz="912813">
                        <a:spcBef>
                          <a:spcPct val="20000"/>
                        </a:spcBef>
                        <a:defRPr kumimoji="1" sz="3600">
                          <a:solidFill>
                            <a:schemeClr val="tx1"/>
                          </a:solidFill>
                          <a:latin typeface="Arial" pitchFamily="34" charset="0"/>
                          <a:ea typeface="新細明體" pitchFamily="18" charset="-120"/>
                        </a:defRPr>
                      </a:lvl4pPr>
                      <a:lvl5pPr defTabSz="912813">
                        <a:spcBef>
                          <a:spcPct val="20000"/>
                        </a:spcBef>
                        <a:defRPr kumimoji="1" sz="3600">
                          <a:solidFill>
                            <a:schemeClr val="tx1"/>
                          </a:solidFill>
                          <a:latin typeface="Arial" pitchFamily="34" charset="0"/>
                          <a:ea typeface="新細明體" pitchFamily="18" charset="-120"/>
                        </a:defRPr>
                      </a:lvl5pPr>
                      <a:lvl6pPr marL="2282825" indent="3175" defTabSz="912813" eaLnBrk="0" fontAlgn="base" hangingPunct="0">
                        <a:spcBef>
                          <a:spcPct val="20000"/>
                        </a:spcBef>
                        <a:spcAft>
                          <a:spcPct val="0"/>
                        </a:spcAft>
                        <a:defRPr kumimoji="1" sz="3600">
                          <a:solidFill>
                            <a:schemeClr val="tx1"/>
                          </a:solidFill>
                          <a:latin typeface="Arial" pitchFamily="34" charset="0"/>
                          <a:ea typeface="新細明體" pitchFamily="18" charset="-120"/>
                        </a:defRPr>
                      </a:lvl6pPr>
                      <a:lvl7pPr marL="2740025" indent="3175" defTabSz="912813" eaLnBrk="0" fontAlgn="base" hangingPunct="0">
                        <a:spcBef>
                          <a:spcPct val="20000"/>
                        </a:spcBef>
                        <a:spcAft>
                          <a:spcPct val="0"/>
                        </a:spcAft>
                        <a:defRPr kumimoji="1" sz="3600">
                          <a:solidFill>
                            <a:schemeClr val="tx1"/>
                          </a:solidFill>
                          <a:latin typeface="Arial" pitchFamily="34" charset="0"/>
                          <a:ea typeface="新細明體" pitchFamily="18" charset="-120"/>
                        </a:defRPr>
                      </a:lvl7pPr>
                      <a:lvl8pPr marL="3197225" indent="3175" defTabSz="912813" eaLnBrk="0" fontAlgn="base" hangingPunct="0">
                        <a:spcBef>
                          <a:spcPct val="20000"/>
                        </a:spcBef>
                        <a:spcAft>
                          <a:spcPct val="0"/>
                        </a:spcAft>
                        <a:defRPr kumimoji="1" sz="3600">
                          <a:solidFill>
                            <a:schemeClr val="tx1"/>
                          </a:solidFill>
                          <a:latin typeface="Arial" pitchFamily="34" charset="0"/>
                          <a:ea typeface="新細明體" pitchFamily="18" charset="-120"/>
                        </a:defRPr>
                      </a:lvl8pPr>
                      <a:lvl9pPr marL="3654425" indent="3175" defTabSz="912813" eaLnBrk="0" fontAlgn="base" hangingPunct="0">
                        <a:spcBef>
                          <a:spcPct val="20000"/>
                        </a:spcBef>
                        <a:spcAft>
                          <a:spcPct val="0"/>
                        </a:spcAft>
                        <a:defRPr kumimoji="1" sz="3600">
                          <a:solidFill>
                            <a:schemeClr val="tx1"/>
                          </a:solidFill>
                          <a:latin typeface="Arial" pitchFamily="34" charset="0"/>
                          <a:ea typeface="新細明體" pitchFamily="18" charset="-120"/>
                        </a:defRPr>
                      </a:lvl9pPr>
                    </a:lstStyle>
                    <a:p>
                      <a:pPr marL="0" marR="0" lvl="0" indent="0" algn="ctr" defTabSz="912813" rtl="0" eaLnBrk="1" fontAlgn="base" latinLnBrk="0" hangingPunct="1">
                        <a:lnSpc>
                          <a:spcPct val="100000"/>
                        </a:lnSpc>
                        <a:spcBef>
                          <a:spcPct val="0"/>
                        </a:spcBef>
                        <a:spcAft>
                          <a:spcPct val="0"/>
                        </a:spcAft>
                        <a:buClrTx/>
                        <a:buSzTx/>
                        <a:buFontTx/>
                        <a:buNone/>
                        <a:tabLst/>
                      </a:pPr>
                      <a:r>
                        <a:rPr kumimoji="0" lang="zh-TW" altLang="zh-TW" sz="2400" b="1" i="0" u="none" strike="noStrike" cap="none" normalizeH="0" baseline="0" smtClean="0">
                          <a:ln>
                            <a:noFill/>
                          </a:ln>
                          <a:solidFill>
                            <a:srgbClr val="000000"/>
                          </a:solidFill>
                          <a:effectLst/>
                          <a:latin typeface="微軟正黑體" pitchFamily="34" charset="-120"/>
                          <a:ea typeface="微軟正黑體" pitchFamily="34" charset="-120"/>
                        </a:rPr>
                        <a:t>都</a:t>
                      </a:r>
                    </a:p>
                    <a:p>
                      <a:pPr marL="0" marR="0" lvl="0" indent="0" algn="ctr" defTabSz="912813" rtl="0" eaLnBrk="1" fontAlgn="base" latinLnBrk="0" hangingPunct="1">
                        <a:lnSpc>
                          <a:spcPct val="100000"/>
                        </a:lnSpc>
                        <a:spcBef>
                          <a:spcPct val="0"/>
                        </a:spcBef>
                        <a:spcAft>
                          <a:spcPct val="0"/>
                        </a:spcAft>
                        <a:buClrTx/>
                        <a:buSzTx/>
                        <a:buFontTx/>
                        <a:buNone/>
                        <a:tabLst/>
                      </a:pPr>
                      <a:r>
                        <a:rPr kumimoji="0" lang="zh-TW" altLang="zh-TW" sz="2400" b="1" i="0" u="none" strike="noStrike" cap="none" normalizeH="0" baseline="0" smtClean="0">
                          <a:ln>
                            <a:noFill/>
                          </a:ln>
                          <a:solidFill>
                            <a:srgbClr val="000000"/>
                          </a:solidFill>
                          <a:effectLst/>
                          <a:latin typeface="微軟正黑體" pitchFamily="34" charset="-120"/>
                          <a:ea typeface="微軟正黑體" pitchFamily="34" charset="-120"/>
                        </a:rPr>
                        <a:t>市</a:t>
                      </a:r>
                    </a:p>
                    <a:p>
                      <a:pPr marL="0" marR="0" lvl="0" indent="0" algn="ctr" defTabSz="912813" rtl="0" eaLnBrk="1" fontAlgn="base" latinLnBrk="0" hangingPunct="1">
                        <a:lnSpc>
                          <a:spcPct val="100000"/>
                        </a:lnSpc>
                        <a:spcBef>
                          <a:spcPct val="0"/>
                        </a:spcBef>
                        <a:spcAft>
                          <a:spcPct val="0"/>
                        </a:spcAft>
                        <a:buClrTx/>
                        <a:buSzTx/>
                        <a:buFontTx/>
                        <a:buNone/>
                        <a:tabLst/>
                      </a:pPr>
                      <a:r>
                        <a:rPr kumimoji="0" lang="zh-TW" altLang="zh-TW" sz="2400" b="1" i="0" u="none" strike="noStrike" cap="none" normalizeH="0" baseline="0" smtClean="0">
                          <a:ln>
                            <a:noFill/>
                          </a:ln>
                          <a:solidFill>
                            <a:srgbClr val="000000"/>
                          </a:solidFill>
                          <a:effectLst/>
                          <a:latin typeface="微軟正黑體" pitchFamily="34" charset="-120"/>
                          <a:ea typeface="微軟正黑體" pitchFamily="34" charset="-120"/>
                        </a:rPr>
                        <a:t>計</a:t>
                      </a:r>
                    </a:p>
                    <a:p>
                      <a:pPr marL="0" marR="0" lvl="0" indent="0" algn="ctr" defTabSz="912813" rtl="0" eaLnBrk="1" fontAlgn="base" latinLnBrk="0" hangingPunct="1">
                        <a:lnSpc>
                          <a:spcPct val="100000"/>
                        </a:lnSpc>
                        <a:spcBef>
                          <a:spcPct val="0"/>
                        </a:spcBef>
                        <a:spcAft>
                          <a:spcPct val="0"/>
                        </a:spcAft>
                        <a:buClrTx/>
                        <a:buSzTx/>
                        <a:buFontTx/>
                        <a:buNone/>
                        <a:tabLst/>
                      </a:pPr>
                      <a:r>
                        <a:rPr kumimoji="0" lang="zh-TW" altLang="zh-TW" sz="2400" b="1" i="0" u="none" strike="noStrike" cap="none" normalizeH="0" baseline="0" smtClean="0">
                          <a:ln>
                            <a:noFill/>
                          </a:ln>
                          <a:solidFill>
                            <a:srgbClr val="000000"/>
                          </a:solidFill>
                          <a:effectLst/>
                          <a:latin typeface="微軟正黑體" pitchFamily="34" charset="-120"/>
                          <a:ea typeface="微軟正黑體" pitchFamily="34" charset="-120"/>
                        </a:rPr>
                        <a:t>畫</a:t>
                      </a:r>
                    </a:p>
                    <a:p>
                      <a:pPr marL="0" marR="0" lvl="0" indent="0" algn="ctr" defTabSz="912813" rtl="0" eaLnBrk="1" fontAlgn="base" latinLnBrk="0" hangingPunct="1">
                        <a:lnSpc>
                          <a:spcPct val="100000"/>
                        </a:lnSpc>
                        <a:spcBef>
                          <a:spcPct val="0"/>
                        </a:spcBef>
                        <a:spcAft>
                          <a:spcPct val="0"/>
                        </a:spcAft>
                        <a:buClrTx/>
                        <a:buSzTx/>
                        <a:buFontTx/>
                        <a:buNone/>
                        <a:tabLst/>
                      </a:pPr>
                      <a:r>
                        <a:rPr kumimoji="0" lang="zh-TW" altLang="zh-TW" sz="2400" b="1" i="0" u="none" strike="noStrike" cap="none" normalizeH="0" baseline="0" smtClean="0">
                          <a:ln>
                            <a:noFill/>
                          </a:ln>
                          <a:solidFill>
                            <a:srgbClr val="000000"/>
                          </a:solidFill>
                          <a:effectLst/>
                          <a:latin typeface="微軟正黑體" pitchFamily="34" charset="-120"/>
                          <a:ea typeface="微軟正黑體" pitchFamily="34" charset="-120"/>
                        </a:rPr>
                        <a:t>法</a:t>
                      </a:r>
                    </a:p>
                    <a:p>
                      <a:pPr marL="0" marR="0" lvl="0" indent="0" algn="ctr" defTabSz="912813" rtl="0" eaLnBrk="1" fontAlgn="base" latinLnBrk="0" hangingPunct="1">
                        <a:lnSpc>
                          <a:spcPct val="100000"/>
                        </a:lnSpc>
                        <a:spcBef>
                          <a:spcPct val="0"/>
                        </a:spcBef>
                        <a:spcAft>
                          <a:spcPct val="0"/>
                        </a:spcAft>
                        <a:buClrTx/>
                        <a:buSzTx/>
                        <a:buFontTx/>
                        <a:buNone/>
                        <a:tabLst/>
                      </a:pPr>
                      <a:r>
                        <a:rPr kumimoji="0" lang="zh-TW" altLang="zh-TW" sz="2400" b="1" i="0" u="none" strike="noStrike" cap="none" normalizeH="0" baseline="0" smtClean="0">
                          <a:ln>
                            <a:noFill/>
                          </a:ln>
                          <a:solidFill>
                            <a:srgbClr val="000000"/>
                          </a:solidFill>
                          <a:effectLst/>
                          <a:latin typeface="微軟正黑體" pitchFamily="34" charset="-120"/>
                          <a:ea typeface="微軟正黑體" pitchFamily="34" charset="-120"/>
                        </a:rPr>
                        <a:t>管</a:t>
                      </a:r>
                    </a:p>
                    <a:p>
                      <a:pPr marL="0" marR="0" lvl="0" indent="0" algn="ctr" defTabSz="912813" rtl="0" eaLnBrk="1" fontAlgn="base" latinLnBrk="0" hangingPunct="1">
                        <a:lnSpc>
                          <a:spcPct val="100000"/>
                        </a:lnSpc>
                        <a:spcBef>
                          <a:spcPct val="0"/>
                        </a:spcBef>
                        <a:spcAft>
                          <a:spcPct val="0"/>
                        </a:spcAft>
                        <a:buClrTx/>
                        <a:buSzTx/>
                        <a:buFontTx/>
                        <a:buNone/>
                        <a:tabLst/>
                      </a:pPr>
                      <a:r>
                        <a:rPr kumimoji="0" lang="zh-TW" altLang="zh-TW" sz="2400" b="1" i="0" u="none" strike="noStrike" cap="none" normalizeH="0" baseline="0" smtClean="0">
                          <a:ln>
                            <a:noFill/>
                          </a:ln>
                          <a:solidFill>
                            <a:srgbClr val="000000"/>
                          </a:solidFill>
                          <a:effectLst/>
                          <a:latin typeface="微軟正黑體" pitchFamily="34" charset="-120"/>
                          <a:ea typeface="微軟正黑體" pitchFamily="34" charset="-120"/>
                        </a:rPr>
                        <a:t>制</a:t>
                      </a:r>
                      <a:endParaRPr kumimoji="0" lang="zh-TW" altLang="zh-TW" sz="2400" b="1" i="0" u="none" strike="noStrike" cap="none" normalizeH="0" baseline="0" smtClean="0">
                        <a:ln>
                          <a:noFill/>
                        </a:ln>
                        <a:solidFill>
                          <a:srgbClr val="000000"/>
                        </a:solidFill>
                        <a:effectLst/>
                        <a:latin typeface="微軟正黑體" pitchFamily="34" charset="-120"/>
                        <a:ea typeface="微軟正黑體" pitchFamily="34" charset="-120"/>
                        <a:cs typeface="Times New Roman" pitchFamily="18" charset="0"/>
                      </a:endParaRPr>
                    </a:p>
                  </a:txBody>
                  <a:tcPr marL="35564" marR="35564" marT="0" marB="0" anchor="ctr"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solidFill>
                      <a:srgbClr val="D9D9D9"/>
                    </a:solidFill>
                  </a:tcPr>
                </a:tc>
                <a:tc>
                  <a:txBody>
                    <a:bodyPr/>
                    <a:lstStyle>
                      <a:lvl1pPr defTabSz="912813">
                        <a:spcBef>
                          <a:spcPct val="20000"/>
                        </a:spcBef>
                        <a:defRPr kumimoji="1" sz="5800">
                          <a:solidFill>
                            <a:schemeClr val="tx1"/>
                          </a:solidFill>
                          <a:latin typeface="Arial" pitchFamily="34" charset="0"/>
                          <a:ea typeface="新細明體" pitchFamily="18" charset="-120"/>
                        </a:defRPr>
                      </a:lvl1pPr>
                      <a:lvl2pPr defTabSz="912813">
                        <a:spcBef>
                          <a:spcPct val="20000"/>
                        </a:spcBef>
                        <a:defRPr kumimoji="1" sz="5000">
                          <a:solidFill>
                            <a:schemeClr val="tx1"/>
                          </a:solidFill>
                          <a:latin typeface="Arial" pitchFamily="34" charset="0"/>
                          <a:ea typeface="新細明體" pitchFamily="18" charset="-120"/>
                        </a:defRPr>
                      </a:lvl2pPr>
                      <a:lvl3pPr defTabSz="912813">
                        <a:spcBef>
                          <a:spcPct val="20000"/>
                        </a:spcBef>
                        <a:defRPr kumimoji="1" sz="4400">
                          <a:solidFill>
                            <a:schemeClr val="tx1"/>
                          </a:solidFill>
                          <a:latin typeface="Arial" pitchFamily="34" charset="0"/>
                          <a:ea typeface="新細明體" pitchFamily="18" charset="-120"/>
                        </a:defRPr>
                      </a:lvl3pPr>
                      <a:lvl4pPr defTabSz="912813">
                        <a:spcBef>
                          <a:spcPct val="20000"/>
                        </a:spcBef>
                        <a:defRPr kumimoji="1" sz="3600">
                          <a:solidFill>
                            <a:schemeClr val="tx1"/>
                          </a:solidFill>
                          <a:latin typeface="Arial" pitchFamily="34" charset="0"/>
                          <a:ea typeface="新細明體" pitchFamily="18" charset="-120"/>
                        </a:defRPr>
                      </a:lvl4pPr>
                      <a:lvl5pPr defTabSz="912813">
                        <a:spcBef>
                          <a:spcPct val="20000"/>
                        </a:spcBef>
                        <a:defRPr kumimoji="1" sz="3600">
                          <a:solidFill>
                            <a:schemeClr val="tx1"/>
                          </a:solidFill>
                          <a:latin typeface="Arial" pitchFamily="34" charset="0"/>
                          <a:ea typeface="新細明體" pitchFamily="18" charset="-120"/>
                        </a:defRPr>
                      </a:lvl5pPr>
                      <a:lvl6pPr marL="2282825" indent="3175" defTabSz="912813" eaLnBrk="0" fontAlgn="base" hangingPunct="0">
                        <a:spcBef>
                          <a:spcPct val="20000"/>
                        </a:spcBef>
                        <a:spcAft>
                          <a:spcPct val="0"/>
                        </a:spcAft>
                        <a:defRPr kumimoji="1" sz="3600">
                          <a:solidFill>
                            <a:schemeClr val="tx1"/>
                          </a:solidFill>
                          <a:latin typeface="Arial" pitchFamily="34" charset="0"/>
                          <a:ea typeface="新細明體" pitchFamily="18" charset="-120"/>
                        </a:defRPr>
                      </a:lvl6pPr>
                      <a:lvl7pPr marL="2740025" indent="3175" defTabSz="912813" eaLnBrk="0" fontAlgn="base" hangingPunct="0">
                        <a:spcBef>
                          <a:spcPct val="20000"/>
                        </a:spcBef>
                        <a:spcAft>
                          <a:spcPct val="0"/>
                        </a:spcAft>
                        <a:defRPr kumimoji="1" sz="3600">
                          <a:solidFill>
                            <a:schemeClr val="tx1"/>
                          </a:solidFill>
                          <a:latin typeface="Arial" pitchFamily="34" charset="0"/>
                          <a:ea typeface="新細明體" pitchFamily="18" charset="-120"/>
                        </a:defRPr>
                      </a:lvl7pPr>
                      <a:lvl8pPr marL="3197225" indent="3175" defTabSz="912813" eaLnBrk="0" fontAlgn="base" hangingPunct="0">
                        <a:spcBef>
                          <a:spcPct val="20000"/>
                        </a:spcBef>
                        <a:spcAft>
                          <a:spcPct val="0"/>
                        </a:spcAft>
                        <a:defRPr kumimoji="1" sz="3600">
                          <a:solidFill>
                            <a:schemeClr val="tx1"/>
                          </a:solidFill>
                          <a:latin typeface="Arial" pitchFamily="34" charset="0"/>
                          <a:ea typeface="新細明體" pitchFamily="18" charset="-120"/>
                        </a:defRPr>
                      </a:lvl8pPr>
                      <a:lvl9pPr marL="3654425" indent="3175" defTabSz="912813" eaLnBrk="0" fontAlgn="base" hangingPunct="0">
                        <a:spcBef>
                          <a:spcPct val="20000"/>
                        </a:spcBef>
                        <a:spcAft>
                          <a:spcPct val="0"/>
                        </a:spcAft>
                        <a:defRPr kumimoji="1" sz="3600">
                          <a:solidFill>
                            <a:schemeClr val="tx1"/>
                          </a:solidFill>
                          <a:latin typeface="Arial" pitchFamily="34" charset="0"/>
                          <a:ea typeface="新細明體" pitchFamily="18" charset="-120"/>
                        </a:defRPr>
                      </a:lvl9pPr>
                    </a:lstStyle>
                    <a:p>
                      <a:pPr marL="0" marR="0" lvl="0" indent="0" algn="ctr" defTabSz="912813" rtl="0" eaLnBrk="1" fontAlgn="base" latinLnBrk="0" hangingPunct="1">
                        <a:lnSpc>
                          <a:spcPct val="100000"/>
                        </a:lnSpc>
                        <a:spcBef>
                          <a:spcPct val="0"/>
                        </a:spcBef>
                        <a:spcAft>
                          <a:spcPct val="0"/>
                        </a:spcAft>
                        <a:buClrTx/>
                        <a:buSzTx/>
                        <a:buFontTx/>
                        <a:buNone/>
                        <a:tabLst/>
                        <a:defRPr/>
                      </a:pPr>
                      <a:r>
                        <a:rPr kumimoji="0" lang="en-US" altLang="zh-TW" sz="2400" b="1" i="0" u="none" strike="noStrike" kern="1200" cap="none" normalizeH="0" baseline="0" dirty="0" smtClean="0">
                          <a:ln>
                            <a:noFill/>
                          </a:ln>
                          <a:solidFill>
                            <a:srgbClr val="000000"/>
                          </a:solidFill>
                          <a:effectLst/>
                          <a:latin typeface="微軟正黑體" pitchFamily="34" charset="-120"/>
                          <a:ea typeface="微軟正黑體" pitchFamily="34" charset="-120"/>
                          <a:cs typeface="Times New Roman" pitchFamily="18" charset="0"/>
                        </a:rPr>
                        <a:t>○*</a:t>
                      </a:r>
                      <a:endParaRPr kumimoji="0" lang="zh-TW" altLang="zh-TW" sz="2400" b="1" i="0" u="none" strike="noStrike" kern="1200" cap="none" normalizeH="0" baseline="0" dirty="0" smtClean="0">
                        <a:ln>
                          <a:noFill/>
                        </a:ln>
                        <a:solidFill>
                          <a:srgbClr val="000000"/>
                        </a:solidFill>
                        <a:effectLst/>
                        <a:latin typeface="微軟正黑體" pitchFamily="34" charset="-120"/>
                        <a:ea typeface="微軟正黑體" pitchFamily="34" charset="-120"/>
                        <a:cs typeface="Times New Roman" pitchFamily="18" charset="0"/>
                      </a:endParaRPr>
                    </a:p>
                  </a:txBody>
                  <a:tcPr marL="33006" marR="33006" marT="0" marB="0" anchor="ctr"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solidFill>
                      <a:srgbClr val="CECEEF"/>
                    </a:solidFill>
                  </a:tcPr>
                </a:tc>
                <a:tc>
                  <a:txBody>
                    <a:bodyPr/>
                    <a:lstStyle>
                      <a:lvl1pPr defTabSz="912813">
                        <a:spcBef>
                          <a:spcPct val="20000"/>
                        </a:spcBef>
                        <a:defRPr kumimoji="1" sz="5800">
                          <a:solidFill>
                            <a:schemeClr val="tx1"/>
                          </a:solidFill>
                          <a:latin typeface="Arial" pitchFamily="34" charset="0"/>
                          <a:ea typeface="新細明體" pitchFamily="18" charset="-120"/>
                        </a:defRPr>
                      </a:lvl1pPr>
                      <a:lvl2pPr defTabSz="912813">
                        <a:spcBef>
                          <a:spcPct val="20000"/>
                        </a:spcBef>
                        <a:defRPr kumimoji="1" sz="5000">
                          <a:solidFill>
                            <a:schemeClr val="tx1"/>
                          </a:solidFill>
                          <a:latin typeface="Arial" pitchFamily="34" charset="0"/>
                          <a:ea typeface="新細明體" pitchFamily="18" charset="-120"/>
                        </a:defRPr>
                      </a:lvl2pPr>
                      <a:lvl3pPr defTabSz="912813">
                        <a:spcBef>
                          <a:spcPct val="20000"/>
                        </a:spcBef>
                        <a:defRPr kumimoji="1" sz="4400">
                          <a:solidFill>
                            <a:schemeClr val="tx1"/>
                          </a:solidFill>
                          <a:latin typeface="Arial" pitchFamily="34" charset="0"/>
                          <a:ea typeface="新細明體" pitchFamily="18" charset="-120"/>
                        </a:defRPr>
                      </a:lvl3pPr>
                      <a:lvl4pPr defTabSz="912813">
                        <a:spcBef>
                          <a:spcPct val="20000"/>
                        </a:spcBef>
                        <a:defRPr kumimoji="1" sz="3600">
                          <a:solidFill>
                            <a:schemeClr val="tx1"/>
                          </a:solidFill>
                          <a:latin typeface="Arial" pitchFamily="34" charset="0"/>
                          <a:ea typeface="新細明體" pitchFamily="18" charset="-120"/>
                        </a:defRPr>
                      </a:lvl4pPr>
                      <a:lvl5pPr defTabSz="912813">
                        <a:spcBef>
                          <a:spcPct val="20000"/>
                        </a:spcBef>
                        <a:defRPr kumimoji="1" sz="3600">
                          <a:solidFill>
                            <a:schemeClr val="tx1"/>
                          </a:solidFill>
                          <a:latin typeface="Arial" pitchFamily="34" charset="0"/>
                          <a:ea typeface="新細明體" pitchFamily="18" charset="-120"/>
                        </a:defRPr>
                      </a:lvl5pPr>
                      <a:lvl6pPr marL="2282825" indent="3175" defTabSz="912813" eaLnBrk="0" fontAlgn="base" hangingPunct="0">
                        <a:spcBef>
                          <a:spcPct val="20000"/>
                        </a:spcBef>
                        <a:spcAft>
                          <a:spcPct val="0"/>
                        </a:spcAft>
                        <a:defRPr kumimoji="1" sz="3600">
                          <a:solidFill>
                            <a:schemeClr val="tx1"/>
                          </a:solidFill>
                          <a:latin typeface="Arial" pitchFamily="34" charset="0"/>
                          <a:ea typeface="新細明體" pitchFamily="18" charset="-120"/>
                        </a:defRPr>
                      </a:lvl6pPr>
                      <a:lvl7pPr marL="2740025" indent="3175" defTabSz="912813" eaLnBrk="0" fontAlgn="base" hangingPunct="0">
                        <a:spcBef>
                          <a:spcPct val="20000"/>
                        </a:spcBef>
                        <a:spcAft>
                          <a:spcPct val="0"/>
                        </a:spcAft>
                        <a:defRPr kumimoji="1" sz="3600">
                          <a:solidFill>
                            <a:schemeClr val="tx1"/>
                          </a:solidFill>
                          <a:latin typeface="Arial" pitchFamily="34" charset="0"/>
                          <a:ea typeface="新細明體" pitchFamily="18" charset="-120"/>
                        </a:defRPr>
                      </a:lvl7pPr>
                      <a:lvl8pPr marL="3197225" indent="3175" defTabSz="912813" eaLnBrk="0" fontAlgn="base" hangingPunct="0">
                        <a:spcBef>
                          <a:spcPct val="20000"/>
                        </a:spcBef>
                        <a:spcAft>
                          <a:spcPct val="0"/>
                        </a:spcAft>
                        <a:defRPr kumimoji="1" sz="3600">
                          <a:solidFill>
                            <a:schemeClr val="tx1"/>
                          </a:solidFill>
                          <a:latin typeface="Arial" pitchFamily="34" charset="0"/>
                          <a:ea typeface="新細明體" pitchFamily="18" charset="-120"/>
                        </a:defRPr>
                      </a:lvl8pPr>
                      <a:lvl9pPr marL="3654425" indent="3175" defTabSz="912813" eaLnBrk="0" fontAlgn="base" hangingPunct="0">
                        <a:spcBef>
                          <a:spcPct val="20000"/>
                        </a:spcBef>
                        <a:spcAft>
                          <a:spcPct val="0"/>
                        </a:spcAft>
                        <a:defRPr kumimoji="1" sz="3600">
                          <a:solidFill>
                            <a:schemeClr val="tx1"/>
                          </a:solidFill>
                          <a:latin typeface="Arial" pitchFamily="34" charset="0"/>
                          <a:ea typeface="新細明體" pitchFamily="18" charset="-120"/>
                        </a:defRPr>
                      </a:lvl9pPr>
                    </a:lstStyle>
                    <a:p>
                      <a:pPr marL="0" marR="0" lvl="0" indent="0" algn="ctr" defTabSz="912813" rtl="0" eaLnBrk="1" fontAlgn="base" latinLnBrk="0" hangingPunct="1">
                        <a:lnSpc>
                          <a:spcPct val="100000"/>
                        </a:lnSpc>
                        <a:spcBef>
                          <a:spcPct val="0"/>
                        </a:spcBef>
                        <a:spcAft>
                          <a:spcPct val="0"/>
                        </a:spcAft>
                        <a:buClrTx/>
                        <a:buSzTx/>
                        <a:buFontTx/>
                        <a:buNone/>
                        <a:tabLst/>
                      </a:pPr>
                      <a:r>
                        <a:rPr kumimoji="0" lang="en-US" altLang="zh-TW" sz="2400" b="1" i="0" u="none" strike="noStrike" cap="none" normalizeH="0" baseline="0" dirty="0" smtClean="0">
                          <a:ln>
                            <a:noFill/>
                          </a:ln>
                          <a:solidFill>
                            <a:srgbClr val="000000"/>
                          </a:solidFill>
                          <a:effectLst/>
                          <a:latin typeface="Times New Roman" pitchFamily="18" charset="0"/>
                          <a:ea typeface="微軟正黑體" pitchFamily="34" charset="-120"/>
                          <a:cs typeface="Times New Roman" pitchFamily="18" charset="0"/>
                        </a:rPr>
                        <a:t>●*</a:t>
                      </a:r>
                      <a:endParaRPr kumimoji="0" lang="zh-TW" altLang="zh-TW" sz="2400" b="1" i="0" u="none" strike="noStrike" cap="none" normalizeH="0" baseline="0" dirty="0" smtClean="0">
                        <a:ln>
                          <a:noFill/>
                        </a:ln>
                        <a:solidFill>
                          <a:srgbClr val="000000"/>
                        </a:solidFill>
                        <a:effectLst/>
                        <a:latin typeface="Calibri" pitchFamily="34" charset="0"/>
                        <a:ea typeface="微軟正黑體" pitchFamily="34" charset="-120"/>
                        <a:cs typeface="Times New Roman" pitchFamily="18" charset="0"/>
                      </a:endParaRPr>
                    </a:p>
                  </a:txBody>
                  <a:tcPr marL="33006" marR="33006" marT="0" marB="0" anchor="ctr"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solidFill>
                      <a:srgbClr val="CECEEF"/>
                    </a:solidFill>
                  </a:tcPr>
                </a:tc>
                <a:tc rowSpan="9">
                  <a:txBody>
                    <a:bodyPr/>
                    <a:lstStyle>
                      <a:lvl1pPr>
                        <a:spcBef>
                          <a:spcPct val="20000"/>
                        </a:spcBef>
                        <a:defRPr kumimoji="1" sz="5800">
                          <a:solidFill>
                            <a:schemeClr val="tx1"/>
                          </a:solidFill>
                          <a:latin typeface="Arial" pitchFamily="34" charset="0"/>
                          <a:ea typeface="新細明體" pitchFamily="18" charset="-120"/>
                        </a:defRPr>
                      </a:lvl1pPr>
                      <a:lvl2pPr>
                        <a:spcBef>
                          <a:spcPct val="20000"/>
                        </a:spcBef>
                        <a:defRPr kumimoji="1" sz="5000">
                          <a:solidFill>
                            <a:schemeClr val="tx1"/>
                          </a:solidFill>
                          <a:latin typeface="Arial" pitchFamily="34" charset="0"/>
                          <a:ea typeface="新細明體" pitchFamily="18" charset="-120"/>
                        </a:defRPr>
                      </a:lvl2pPr>
                      <a:lvl3pPr>
                        <a:spcBef>
                          <a:spcPct val="20000"/>
                        </a:spcBef>
                        <a:defRPr kumimoji="1" sz="4400">
                          <a:solidFill>
                            <a:schemeClr val="tx1"/>
                          </a:solidFill>
                          <a:latin typeface="Arial" pitchFamily="34" charset="0"/>
                          <a:ea typeface="新細明體" pitchFamily="18" charset="-120"/>
                        </a:defRPr>
                      </a:lvl3pPr>
                      <a:lvl4pPr>
                        <a:spcBef>
                          <a:spcPct val="20000"/>
                        </a:spcBef>
                        <a:defRPr kumimoji="1" sz="3600">
                          <a:solidFill>
                            <a:schemeClr val="tx1"/>
                          </a:solidFill>
                          <a:latin typeface="Arial" pitchFamily="34" charset="0"/>
                          <a:ea typeface="新細明體" pitchFamily="18" charset="-120"/>
                        </a:defRPr>
                      </a:lvl4pPr>
                      <a:lvl5pPr>
                        <a:spcBef>
                          <a:spcPct val="20000"/>
                        </a:spcBef>
                        <a:defRPr kumimoji="1" sz="3600">
                          <a:solidFill>
                            <a:schemeClr val="tx1"/>
                          </a:solidFill>
                          <a:latin typeface="Arial" pitchFamily="34" charset="0"/>
                          <a:ea typeface="新細明體" pitchFamily="18" charset="-120"/>
                        </a:defRPr>
                      </a:lvl5pPr>
                      <a:lvl6pPr marL="2282825" indent="3175" eaLnBrk="0" fontAlgn="base" hangingPunct="0">
                        <a:spcBef>
                          <a:spcPct val="20000"/>
                        </a:spcBef>
                        <a:spcAft>
                          <a:spcPct val="0"/>
                        </a:spcAft>
                        <a:defRPr kumimoji="1" sz="3600">
                          <a:solidFill>
                            <a:schemeClr val="tx1"/>
                          </a:solidFill>
                          <a:latin typeface="Arial" pitchFamily="34" charset="0"/>
                          <a:ea typeface="新細明體" pitchFamily="18" charset="-120"/>
                        </a:defRPr>
                      </a:lvl6pPr>
                      <a:lvl7pPr marL="2740025" indent="3175" eaLnBrk="0" fontAlgn="base" hangingPunct="0">
                        <a:spcBef>
                          <a:spcPct val="20000"/>
                        </a:spcBef>
                        <a:spcAft>
                          <a:spcPct val="0"/>
                        </a:spcAft>
                        <a:defRPr kumimoji="1" sz="3600">
                          <a:solidFill>
                            <a:schemeClr val="tx1"/>
                          </a:solidFill>
                          <a:latin typeface="Arial" pitchFamily="34" charset="0"/>
                          <a:ea typeface="新細明體" pitchFamily="18" charset="-120"/>
                        </a:defRPr>
                      </a:lvl7pPr>
                      <a:lvl8pPr marL="3197225" indent="3175" eaLnBrk="0" fontAlgn="base" hangingPunct="0">
                        <a:spcBef>
                          <a:spcPct val="20000"/>
                        </a:spcBef>
                        <a:spcAft>
                          <a:spcPct val="0"/>
                        </a:spcAft>
                        <a:defRPr kumimoji="1" sz="3600">
                          <a:solidFill>
                            <a:schemeClr val="tx1"/>
                          </a:solidFill>
                          <a:latin typeface="Arial" pitchFamily="34" charset="0"/>
                          <a:ea typeface="新細明體" pitchFamily="18" charset="-120"/>
                        </a:defRPr>
                      </a:lvl8pPr>
                      <a:lvl9pPr marL="3654425" indent="3175" eaLnBrk="0" fontAlgn="base" hangingPunct="0">
                        <a:spcBef>
                          <a:spcPct val="20000"/>
                        </a:spcBef>
                        <a:spcAft>
                          <a:spcPct val="0"/>
                        </a:spcAft>
                        <a:defRPr kumimoji="1" sz="3600">
                          <a:solidFill>
                            <a:schemeClr val="tx1"/>
                          </a:solidFill>
                          <a:latin typeface="Arial" pitchFamily="34" charset="0"/>
                          <a:ea typeface="新細明體" pitchFamily="18" charset="-12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zh-TW" altLang="zh-TW" sz="2400" b="1" i="0" u="none" strike="noStrike" cap="none" normalizeH="0" baseline="0" smtClean="0">
                          <a:ln>
                            <a:noFill/>
                          </a:ln>
                          <a:solidFill>
                            <a:srgbClr val="000000"/>
                          </a:solidFill>
                          <a:effectLst/>
                          <a:latin typeface="微軟正黑體" pitchFamily="34" charset="-120"/>
                          <a:ea typeface="微軟正黑體" pitchFamily="34" charset="-120"/>
                        </a:rPr>
                        <a:t>國</a:t>
                      </a:r>
                      <a:r>
                        <a:rPr kumimoji="0" lang="en-US" altLang="zh-TW" sz="2400" b="1" i="0" u="none" strike="noStrike" cap="none" normalizeH="0" baseline="0" smtClean="0">
                          <a:ln>
                            <a:noFill/>
                          </a:ln>
                          <a:solidFill>
                            <a:srgbClr val="000000"/>
                          </a:solidFill>
                          <a:effectLst/>
                          <a:latin typeface="微軟正黑體" pitchFamily="34" charset="-120"/>
                          <a:ea typeface="微軟正黑體" pitchFamily="34" charset="-120"/>
                        </a:rPr>
                        <a:t/>
                      </a:r>
                      <a:br>
                        <a:rPr kumimoji="0" lang="en-US" altLang="zh-TW" sz="2400" b="1" i="0" u="none" strike="noStrike" cap="none" normalizeH="0" baseline="0" smtClean="0">
                          <a:ln>
                            <a:noFill/>
                          </a:ln>
                          <a:solidFill>
                            <a:srgbClr val="000000"/>
                          </a:solidFill>
                          <a:effectLst/>
                          <a:latin typeface="微軟正黑體" pitchFamily="34" charset="-120"/>
                          <a:ea typeface="微軟正黑體" pitchFamily="34" charset="-120"/>
                        </a:rPr>
                      </a:br>
                      <a:r>
                        <a:rPr kumimoji="0" lang="zh-TW" altLang="zh-TW" sz="2400" b="1" i="0" u="none" strike="noStrike" cap="none" normalizeH="0" baseline="0" smtClean="0">
                          <a:ln>
                            <a:noFill/>
                          </a:ln>
                          <a:solidFill>
                            <a:srgbClr val="000000"/>
                          </a:solidFill>
                          <a:effectLst/>
                          <a:latin typeface="微軟正黑體" pitchFamily="34" charset="-120"/>
                          <a:ea typeface="微軟正黑體" pitchFamily="34" charset="-120"/>
                        </a:rPr>
                        <a:t>家</a:t>
                      </a:r>
                      <a:r>
                        <a:rPr kumimoji="0" lang="en-US" altLang="zh-TW" sz="2400" b="1" i="0" u="none" strike="noStrike" cap="none" normalizeH="0" baseline="0" smtClean="0">
                          <a:ln>
                            <a:noFill/>
                          </a:ln>
                          <a:solidFill>
                            <a:srgbClr val="000000"/>
                          </a:solidFill>
                          <a:effectLst/>
                          <a:latin typeface="微軟正黑體" pitchFamily="34" charset="-120"/>
                          <a:ea typeface="微軟正黑體" pitchFamily="34" charset="-120"/>
                        </a:rPr>
                        <a:t/>
                      </a:r>
                      <a:br>
                        <a:rPr kumimoji="0" lang="en-US" altLang="zh-TW" sz="2400" b="1" i="0" u="none" strike="noStrike" cap="none" normalizeH="0" baseline="0" smtClean="0">
                          <a:ln>
                            <a:noFill/>
                          </a:ln>
                          <a:solidFill>
                            <a:srgbClr val="000000"/>
                          </a:solidFill>
                          <a:effectLst/>
                          <a:latin typeface="微軟正黑體" pitchFamily="34" charset="-120"/>
                          <a:ea typeface="微軟正黑體" pitchFamily="34" charset="-120"/>
                        </a:rPr>
                      </a:br>
                      <a:r>
                        <a:rPr kumimoji="0" lang="zh-TW" altLang="zh-TW" sz="2400" b="1" i="0" u="none" strike="noStrike" cap="none" normalizeH="0" baseline="0" smtClean="0">
                          <a:ln>
                            <a:noFill/>
                          </a:ln>
                          <a:solidFill>
                            <a:srgbClr val="000000"/>
                          </a:solidFill>
                          <a:effectLst/>
                          <a:latin typeface="微軟正黑體" pitchFamily="34" charset="-120"/>
                          <a:ea typeface="微軟正黑體" pitchFamily="34" charset="-120"/>
                        </a:rPr>
                        <a:t>公</a:t>
                      </a:r>
                      <a:r>
                        <a:rPr kumimoji="0" lang="en-US" altLang="zh-TW" sz="2400" b="1" i="0" u="none" strike="noStrike" cap="none" normalizeH="0" baseline="0" smtClean="0">
                          <a:ln>
                            <a:noFill/>
                          </a:ln>
                          <a:solidFill>
                            <a:srgbClr val="000000"/>
                          </a:solidFill>
                          <a:effectLst/>
                          <a:latin typeface="微軟正黑體" pitchFamily="34" charset="-120"/>
                          <a:ea typeface="微軟正黑體" pitchFamily="34" charset="-120"/>
                        </a:rPr>
                        <a:t/>
                      </a:r>
                      <a:br>
                        <a:rPr kumimoji="0" lang="en-US" altLang="zh-TW" sz="2400" b="1" i="0" u="none" strike="noStrike" cap="none" normalizeH="0" baseline="0" smtClean="0">
                          <a:ln>
                            <a:noFill/>
                          </a:ln>
                          <a:solidFill>
                            <a:srgbClr val="000000"/>
                          </a:solidFill>
                          <a:effectLst/>
                          <a:latin typeface="微軟正黑體" pitchFamily="34" charset="-120"/>
                          <a:ea typeface="微軟正黑體" pitchFamily="34" charset="-120"/>
                        </a:rPr>
                      </a:br>
                      <a:r>
                        <a:rPr kumimoji="0" lang="zh-TW" altLang="zh-TW" sz="2400" b="1" i="0" u="none" strike="noStrike" cap="none" normalizeH="0" baseline="0" smtClean="0">
                          <a:ln>
                            <a:noFill/>
                          </a:ln>
                          <a:solidFill>
                            <a:srgbClr val="000000"/>
                          </a:solidFill>
                          <a:effectLst/>
                          <a:latin typeface="微軟正黑體" pitchFamily="34" charset="-120"/>
                          <a:ea typeface="微軟正黑體" pitchFamily="34" charset="-120"/>
                        </a:rPr>
                        <a:t>園</a:t>
                      </a:r>
                      <a:r>
                        <a:rPr kumimoji="0" lang="en-US" altLang="zh-TW" sz="2400" b="1" i="0" u="none" strike="noStrike" cap="none" normalizeH="0" baseline="0" smtClean="0">
                          <a:ln>
                            <a:noFill/>
                          </a:ln>
                          <a:solidFill>
                            <a:srgbClr val="000000"/>
                          </a:solidFill>
                          <a:effectLst/>
                          <a:latin typeface="微軟正黑體" pitchFamily="34" charset="-120"/>
                          <a:ea typeface="微軟正黑體" pitchFamily="34" charset="-120"/>
                        </a:rPr>
                        <a:t/>
                      </a:r>
                      <a:br>
                        <a:rPr kumimoji="0" lang="en-US" altLang="zh-TW" sz="2400" b="1" i="0" u="none" strike="noStrike" cap="none" normalizeH="0" baseline="0" smtClean="0">
                          <a:ln>
                            <a:noFill/>
                          </a:ln>
                          <a:solidFill>
                            <a:srgbClr val="000000"/>
                          </a:solidFill>
                          <a:effectLst/>
                          <a:latin typeface="微軟正黑體" pitchFamily="34" charset="-120"/>
                          <a:ea typeface="微軟正黑體" pitchFamily="34" charset="-120"/>
                        </a:rPr>
                      </a:br>
                      <a:r>
                        <a:rPr kumimoji="0" lang="zh-TW" altLang="zh-TW" sz="2400" b="1" i="0" u="none" strike="noStrike" cap="none" normalizeH="0" baseline="0" smtClean="0">
                          <a:ln>
                            <a:noFill/>
                          </a:ln>
                          <a:solidFill>
                            <a:srgbClr val="000000"/>
                          </a:solidFill>
                          <a:effectLst/>
                          <a:latin typeface="微軟正黑體" pitchFamily="34" charset="-120"/>
                          <a:ea typeface="微軟正黑體" pitchFamily="34" charset="-120"/>
                        </a:rPr>
                        <a:t>法</a:t>
                      </a:r>
                      <a:r>
                        <a:rPr kumimoji="0" lang="en-US" altLang="zh-TW" sz="2400" b="1" i="0" u="none" strike="noStrike" cap="none" normalizeH="0" baseline="0" smtClean="0">
                          <a:ln>
                            <a:noFill/>
                          </a:ln>
                          <a:solidFill>
                            <a:srgbClr val="000000"/>
                          </a:solidFill>
                          <a:effectLst/>
                          <a:latin typeface="微軟正黑體" pitchFamily="34" charset="-120"/>
                          <a:ea typeface="微軟正黑體" pitchFamily="34" charset="-120"/>
                        </a:rPr>
                        <a:t/>
                      </a:r>
                      <a:br>
                        <a:rPr kumimoji="0" lang="en-US" altLang="zh-TW" sz="2400" b="1" i="0" u="none" strike="noStrike" cap="none" normalizeH="0" baseline="0" smtClean="0">
                          <a:ln>
                            <a:noFill/>
                          </a:ln>
                          <a:solidFill>
                            <a:srgbClr val="000000"/>
                          </a:solidFill>
                          <a:effectLst/>
                          <a:latin typeface="微軟正黑體" pitchFamily="34" charset="-120"/>
                          <a:ea typeface="微軟正黑體" pitchFamily="34" charset="-120"/>
                        </a:rPr>
                      </a:br>
                      <a:r>
                        <a:rPr kumimoji="0" lang="zh-TW" altLang="zh-TW" sz="2400" b="1" i="0" u="none" strike="noStrike" cap="none" normalizeH="0" baseline="0" smtClean="0">
                          <a:ln>
                            <a:noFill/>
                          </a:ln>
                          <a:solidFill>
                            <a:srgbClr val="000000"/>
                          </a:solidFill>
                          <a:effectLst/>
                          <a:latin typeface="微軟正黑體" pitchFamily="34" charset="-120"/>
                          <a:ea typeface="微軟正黑體" pitchFamily="34" charset="-120"/>
                        </a:rPr>
                        <a:t>管</a:t>
                      </a:r>
                      <a:r>
                        <a:rPr kumimoji="0" lang="en-US" altLang="zh-TW" sz="2400" b="1" i="0" u="none" strike="noStrike" cap="none" normalizeH="0" baseline="0" smtClean="0">
                          <a:ln>
                            <a:noFill/>
                          </a:ln>
                          <a:solidFill>
                            <a:srgbClr val="000000"/>
                          </a:solidFill>
                          <a:effectLst/>
                          <a:latin typeface="微軟正黑體" pitchFamily="34" charset="-120"/>
                          <a:ea typeface="微軟正黑體" pitchFamily="34" charset="-120"/>
                        </a:rPr>
                        <a:t/>
                      </a:r>
                      <a:br>
                        <a:rPr kumimoji="0" lang="en-US" altLang="zh-TW" sz="2400" b="1" i="0" u="none" strike="noStrike" cap="none" normalizeH="0" baseline="0" smtClean="0">
                          <a:ln>
                            <a:noFill/>
                          </a:ln>
                          <a:solidFill>
                            <a:srgbClr val="000000"/>
                          </a:solidFill>
                          <a:effectLst/>
                          <a:latin typeface="微軟正黑體" pitchFamily="34" charset="-120"/>
                          <a:ea typeface="微軟正黑體" pitchFamily="34" charset="-120"/>
                        </a:rPr>
                      </a:br>
                      <a:r>
                        <a:rPr kumimoji="0" lang="zh-TW" altLang="zh-TW" sz="2400" b="1" i="0" u="none" strike="noStrike" cap="none" normalizeH="0" baseline="0" smtClean="0">
                          <a:ln>
                            <a:noFill/>
                          </a:ln>
                          <a:solidFill>
                            <a:srgbClr val="000000"/>
                          </a:solidFill>
                          <a:effectLst/>
                          <a:latin typeface="微軟正黑體" pitchFamily="34" charset="-120"/>
                          <a:ea typeface="微軟正黑體" pitchFamily="34" charset="-120"/>
                        </a:rPr>
                        <a:t>制</a:t>
                      </a:r>
                      <a:endParaRPr kumimoji="0" lang="zh-TW" altLang="zh-TW" sz="2400" b="1" i="0" u="none" strike="noStrike" cap="none" normalizeH="0" baseline="0" smtClean="0">
                        <a:ln>
                          <a:noFill/>
                        </a:ln>
                        <a:solidFill>
                          <a:srgbClr val="000000"/>
                        </a:solidFill>
                        <a:effectLst/>
                        <a:latin typeface="微軟正黑體" pitchFamily="34" charset="-120"/>
                        <a:ea typeface="微軟正黑體" pitchFamily="34" charset="-120"/>
                        <a:cs typeface="Times New Roman" pitchFamily="18" charset="0"/>
                      </a:endParaRPr>
                    </a:p>
                  </a:txBody>
                  <a:tcPr marL="35564" marR="35564" marT="0" marB="0" anchor="ctr"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solidFill>
                      <a:srgbClr val="D9D9D9"/>
                    </a:solidFill>
                  </a:tcPr>
                </a:tc>
                <a:tc rowSpan="9">
                  <a:txBody>
                    <a:bodyPr/>
                    <a:lstStyle>
                      <a:lvl1pPr defTabSz="912813">
                        <a:spcBef>
                          <a:spcPct val="20000"/>
                        </a:spcBef>
                        <a:defRPr kumimoji="1" sz="5800">
                          <a:solidFill>
                            <a:schemeClr val="tx1"/>
                          </a:solidFill>
                          <a:latin typeface="Arial" pitchFamily="34" charset="0"/>
                          <a:ea typeface="新細明體" pitchFamily="18" charset="-120"/>
                        </a:defRPr>
                      </a:lvl1pPr>
                      <a:lvl2pPr defTabSz="912813">
                        <a:spcBef>
                          <a:spcPct val="20000"/>
                        </a:spcBef>
                        <a:defRPr kumimoji="1" sz="5000">
                          <a:solidFill>
                            <a:schemeClr val="tx1"/>
                          </a:solidFill>
                          <a:latin typeface="Arial" pitchFamily="34" charset="0"/>
                          <a:ea typeface="新細明體" pitchFamily="18" charset="-120"/>
                        </a:defRPr>
                      </a:lvl2pPr>
                      <a:lvl3pPr defTabSz="912813">
                        <a:spcBef>
                          <a:spcPct val="20000"/>
                        </a:spcBef>
                        <a:defRPr kumimoji="1" sz="4400">
                          <a:solidFill>
                            <a:schemeClr val="tx1"/>
                          </a:solidFill>
                          <a:latin typeface="Arial" pitchFamily="34" charset="0"/>
                          <a:ea typeface="新細明體" pitchFamily="18" charset="-120"/>
                        </a:defRPr>
                      </a:lvl3pPr>
                      <a:lvl4pPr defTabSz="912813">
                        <a:spcBef>
                          <a:spcPct val="20000"/>
                        </a:spcBef>
                        <a:defRPr kumimoji="1" sz="3600">
                          <a:solidFill>
                            <a:schemeClr val="tx1"/>
                          </a:solidFill>
                          <a:latin typeface="Arial" pitchFamily="34" charset="0"/>
                          <a:ea typeface="新細明體" pitchFamily="18" charset="-120"/>
                        </a:defRPr>
                      </a:lvl4pPr>
                      <a:lvl5pPr defTabSz="912813">
                        <a:spcBef>
                          <a:spcPct val="20000"/>
                        </a:spcBef>
                        <a:defRPr kumimoji="1" sz="3600">
                          <a:solidFill>
                            <a:schemeClr val="tx1"/>
                          </a:solidFill>
                          <a:latin typeface="Arial" pitchFamily="34" charset="0"/>
                          <a:ea typeface="新細明體" pitchFamily="18" charset="-120"/>
                        </a:defRPr>
                      </a:lvl5pPr>
                      <a:lvl6pPr marL="2282825" indent="3175" defTabSz="912813" eaLnBrk="0" fontAlgn="base" hangingPunct="0">
                        <a:spcBef>
                          <a:spcPct val="20000"/>
                        </a:spcBef>
                        <a:spcAft>
                          <a:spcPct val="0"/>
                        </a:spcAft>
                        <a:defRPr kumimoji="1" sz="3600">
                          <a:solidFill>
                            <a:schemeClr val="tx1"/>
                          </a:solidFill>
                          <a:latin typeface="Arial" pitchFamily="34" charset="0"/>
                          <a:ea typeface="新細明體" pitchFamily="18" charset="-120"/>
                        </a:defRPr>
                      </a:lvl6pPr>
                      <a:lvl7pPr marL="2740025" indent="3175" defTabSz="912813" eaLnBrk="0" fontAlgn="base" hangingPunct="0">
                        <a:spcBef>
                          <a:spcPct val="20000"/>
                        </a:spcBef>
                        <a:spcAft>
                          <a:spcPct val="0"/>
                        </a:spcAft>
                        <a:defRPr kumimoji="1" sz="3600">
                          <a:solidFill>
                            <a:schemeClr val="tx1"/>
                          </a:solidFill>
                          <a:latin typeface="Arial" pitchFamily="34" charset="0"/>
                          <a:ea typeface="新細明體" pitchFamily="18" charset="-120"/>
                        </a:defRPr>
                      </a:lvl7pPr>
                      <a:lvl8pPr marL="3197225" indent="3175" defTabSz="912813" eaLnBrk="0" fontAlgn="base" hangingPunct="0">
                        <a:spcBef>
                          <a:spcPct val="20000"/>
                        </a:spcBef>
                        <a:spcAft>
                          <a:spcPct val="0"/>
                        </a:spcAft>
                        <a:defRPr kumimoji="1" sz="3600">
                          <a:solidFill>
                            <a:schemeClr val="tx1"/>
                          </a:solidFill>
                          <a:latin typeface="Arial" pitchFamily="34" charset="0"/>
                          <a:ea typeface="新細明體" pitchFamily="18" charset="-120"/>
                        </a:defRPr>
                      </a:lvl8pPr>
                      <a:lvl9pPr marL="3654425" indent="3175" defTabSz="912813" eaLnBrk="0" fontAlgn="base" hangingPunct="0">
                        <a:spcBef>
                          <a:spcPct val="20000"/>
                        </a:spcBef>
                        <a:spcAft>
                          <a:spcPct val="0"/>
                        </a:spcAft>
                        <a:defRPr kumimoji="1" sz="3600">
                          <a:solidFill>
                            <a:schemeClr val="tx1"/>
                          </a:solidFill>
                          <a:latin typeface="Arial" pitchFamily="34" charset="0"/>
                          <a:ea typeface="新細明體" pitchFamily="18" charset="-120"/>
                        </a:defRPr>
                      </a:lvl9pPr>
                    </a:lstStyle>
                    <a:p>
                      <a:pPr marL="0" marR="0" lvl="0" indent="0" algn="ctr" defTabSz="912813" rtl="0" eaLnBrk="1" fontAlgn="base" latinLnBrk="0" hangingPunct="1">
                        <a:lnSpc>
                          <a:spcPct val="100000"/>
                        </a:lnSpc>
                        <a:spcBef>
                          <a:spcPct val="0"/>
                        </a:spcBef>
                        <a:spcAft>
                          <a:spcPct val="0"/>
                        </a:spcAft>
                        <a:buClrTx/>
                        <a:buSzTx/>
                        <a:buFontTx/>
                        <a:buNone/>
                        <a:tabLst/>
                      </a:pPr>
                      <a:r>
                        <a:rPr kumimoji="0" lang="zh-TW" altLang="zh-TW" sz="2400" b="1" i="0" u="none" strike="noStrike" cap="none" normalizeH="0" baseline="0" smtClean="0">
                          <a:ln>
                            <a:noFill/>
                          </a:ln>
                          <a:solidFill>
                            <a:srgbClr val="000000"/>
                          </a:solidFill>
                          <a:effectLst/>
                          <a:latin typeface="微軟正黑體" pitchFamily="34" charset="-120"/>
                          <a:ea typeface="微軟正黑體" pitchFamily="34" charset="-120"/>
                        </a:rPr>
                        <a:t>都</a:t>
                      </a:r>
                    </a:p>
                    <a:p>
                      <a:pPr marL="0" marR="0" lvl="0" indent="0" algn="ctr" defTabSz="912813" rtl="0" eaLnBrk="1" fontAlgn="base" latinLnBrk="0" hangingPunct="1">
                        <a:lnSpc>
                          <a:spcPct val="100000"/>
                        </a:lnSpc>
                        <a:spcBef>
                          <a:spcPct val="0"/>
                        </a:spcBef>
                        <a:spcAft>
                          <a:spcPct val="0"/>
                        </a:spcAft>
                        <a:buClrTx/>
                        <a:buSzTx/>
                        <a:buFontTx/>
                        <a:buNone/>
                        <a:tabLst/>
                      </a:pPr>
                      <a:r>
                        <a:rPr kumimoji="0" lang="zh-TW" altLang="zh-TW" sz="2400" b="1" i="0" u="none" strike="noStrike" cap="none" normalizeH="0" baseline="0" smtClean="0">
                          <a:ln>
                            <a:noFill/>
                          </a:ln>
                          <a:solidFill>
                            <a:srgbClr val="000000"/>
                          </a:solidFill>
                          <a:effectLst/>
                          <a:latin typeface="微軟正黑體" pitchFamily="34" charset="-120"/>
                          <a:ea typeface="微軟正黑體" pitchFamily="34" charset="-120"/>
                        </a:rPr>
                        <a:t>市</a:t>
                      </a:r>
                    </a:p>
                    <a:p>
                      <a:pPr marL="0" marR="0" lvl="0" indent="0" algn="ctr" defTabSz="912813" rtl="0" eaLnBrk="1" fontAlgn="base" latinLnBrk="0" hangingPunct="1">
                        <a:lnSpc>
                          <a:spcPct val="100000"/>
                        </a:lnSpc>
                        <a:spcBef>
                          <a:spcPct val="0"/>
                        </a:spcBef>
                        <a:spcAft>
                          <a:spcPct val="0"/>
                        </a:spcAft>
                        <a:buClrTx/>
                        <a:buSzTx/>
                        <a:buFontTx/>
                        <a:buNone/>
                        <a:tabLst/>
                      </a:pPr>
                      <a:r>
                        <a:rPr kumimoji="0" lang="zh-TW" altLang="zh-TW" sz="2400" b="1" i="0" u="none" strike="noStrike" cap="none" normalizeH="0" baseline="0" smtClean="0">
                          <a:ln>
                            <a:noFill/>
                          </a:ln>
                          <a:solidFill>
                            <a:srgbClr val="000000"/>
                          </a:solidFill>
                          <a:effectLst/>
                          <a:latin typeface="微軟正黑體" pitchFamily="34" charset="-120"/>
                          <a:ea typeface="微軟正黑體" pitchFamily="34" charset="-120"/>
                        </a:rPr>
                        <a:t>計</a:t>
                      </a:r>
                    </a:p>
                    <a:p>
                      <a:pPr marL="0" marR="0" lvl="0" indent="0" algn="ctr" defTabSz="912813" rtl="0" eaLnBrk="1" fontAlgn="base" latinLnBrk="0" hangingPunct="1">
                        <a:lnSpc>
                          <a:spcPct val="100000"/>
                        </a:lnSpc>
                        <a:spcBef>
                          <a:spcPct val="0"/>
                        </a:spcBef>
                        <a:spcAft>
                          <a:spcPct val="0"/>
                        </a:spcAft>
                        <a:buClrTx/>
                        <a:buSzTx/>
                        <a:buFontTx/>
                        <a:buNone/>
                        <a:tabLst/>
                      </a:pPr>
                      <a:r>
                        <a:rPr kumimoji="0" lang="zh-TW" altLang="zh-TW" sz="2400" b="1" i="0" u="none" strike="noStrike" cap="none" normalizeH="0" baseline="0" smtClean="0">
                          <a:ln>
                            <a:noFill/>
                          </a:ln>
                          <a:solidFill>
                            <a:srgbClr val="000000"/>
                          </a:solidFill>
                          <a:effectLst/>
                          <a:latin typeface="微軟正黑體" pitchFamily="34" charset="-120"/>
                          <a:ea typeface="微軟正黑體" pitchFamily="34" charset="-120"/>
                        </a:rPr>
                        <a:t>畫</a:t>
                      </a:r>
                    </a:p>
                    <a:p>
                      <a:pPr marL="0" marR="0" lvl="0" indent="0" algn="ctr" defTabSz="912813" rtl="0" eaLnBrk="1" fontAlgn="base" latinLnBrk="0" hangingPunct="1">
                        <a:lnSpc>
                          <a:spcPct val="100000"/>
                        </a:lnSpc>
                        <a:spcBef>
                          <a:spcPct val="0"/>
                        </a:spcBef>
                        <a:spcAft>
                          <a:spcPct val="0"/>
                        </a:spcAft>
                        <a:buClrTx/>
                        <a:buSzTx/>
                        <a:buFontTx/>
                        <a:buNone/>
                        <a:tabLst/>
                      </a:pPr>
                      <a:r>
                        <a:rPr kumimoji="0" lang="zh-TW" altLang="zh-TW" sz="2400" b="1" i="0" u="none" strike="noStrike" cap="none" normalizeH="0" baseline="0" smtClean="0">
                          <a:ln>
                            <a:noFill/>
                          </a:ln>
                          <a:solidFill>
                            <a:srgbClr val="000000"/>
                          </a:solidFill>
                          <a:effectLst/>
                          <a:latin typeface="微軟正黑體" pitchFamily="34" charset="-120"/>
                          <a:ea typeface="微軟正黑體" pitchFamily="34" charset="-120"/>
                        </a:rPr>
                        <a:t>法</a:t>
                      </a:r>
                    </a:p>
                    <a:p>
                      <a:pPr marL="0" marR="0" lvl="0" indent="0" algn="ctr" defTabSz="912813" rtl="0" eaLnBrk="1" fontAlgn="base" latinLnBrk="0" hangingPunct="1">
                        <a:lnSpc>
                          <a:spcPct val="100000"/>
                        </a:lnSpc>
                        <a:spcBef>
                          <a:spcPct val="0"/>
                        </a:spcBef>
                        <a:spcAft>
                          <a:spcPct val="0"/>
                        </a:spcAft>
                        <a:buClrTx/>
                        <a:buSzTx/>
                        <a:buFontTx/>
                        <a:buNone/>
                        <a:tabLst/>
                      </a:pPr>
                      <a:r>
                        <a:rPr kumimoji="0" lang="zh-TW" altLang="zh-TW" sz="2400" b="1" i="0" u="none" strike="noStrike" cap="none" normalizeH="0" baseline="0" smtClean="0">
                          <a:ln>
                            <a:noFill/>
                          </a:ln>
                          <a:solidFill>
                            <a:srgbClr val="000000"/>
                          </a:solidFill>
                          <a:effectLst/>
                          <a:latin typeface="微軟正黑體" pitchFamily="34" charset="-120"/>
                          <a:ea typeface="微軟正黑體" pitchFamily="34" charset="-120"/>
                        </a:rPr>
                        <a:t>管</a:t>
                      </a:r>
                    </a:p>
                    <a:p>
                      <a:pPr marL="0" marR="0" lvl="0" indent="0" algn="ctr" defTabSz="912813" rtl="0" eaLnBrk="1" fontAlgn="base" latinLnBrk="0" hangingPunct="1">
                        <a:lnSpc>
                          <a:spcPct val="100000"/>
                        </a:lnSpc>
                        <a:spcBef>
                          <a:spcPct val="0"/>
                        </a:spcBef>
                        <a:spcAft>
                          <a:spcPct val="0"/>
                        </a:spcAft>
                        <a:buClrTx/>
                        <a:buSzTx/>
                        <a:buFontTx/>
                        <a:buNone/>
                        <a:tabLst/>
                      </a:pPr>
                      <a:r>
                        <a:rPr kumimoji="0" lang="zh-TW" altLang="zh-TW" sz="2400" b="1" i="0" u="none" strike="noStrike" cap="none" normalizeH="0" baseline="0" smtClean="0">
                          <a:ln>
                            <a:noFill/>
                          </a:ln>
                          <a:solidFill>
                            <a:srgbClr val="000000"/>
                          </a:solidFill>
                          <a:effectLst/>
                          <a:latin typeface="微軟正黑體" pitchFamily="34" charset="-120"/>
                          <a:ea typeface="微軟正黑體" pitchFamily="34" charset="-120"/>
                        </a:rPr>
                        <a:t>制</a:t>
                      </a:r>
                      <a:endParaRPr kumimoji="0" lang="zh-TW" altLang="zh-TW" sz="2400" b="1" i="0" u="none" strike="noStrike" cap="none" normalizeH="0" baseline="0" smtClean="0">
                        <a:ln>
                          <a:noFill/>
                        </a:ln>
                        <a:solidFill>
                          <a:srgbClr val="000000"/>
                        </a:solidFill>
                        <a:effectLst/>
                        <a:latin typeface="微軟正黑體" pitchFamily="34" charset="-120"/>
                        <a:ea typeface="微軟正黑體" pitchFamily="34" charset="-120"/>
                        <a:cs typeface="Times New Roman" pitchFamily="18" charset="0"/>
                      </a:endParaRPr>
                    </a:p>
                  </a:txBody>
                  <a:tcPr marL="35564" marR="35564" marT="0" marB="0" anchor="ctr"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solidFill>
                      <a:srgbClr val="D9D9D9"/>
                    </a:solidFill>
                  </a:tcPr>
                </a:tc>
                <a:tc rowSpan="5">
                  <a:txBody>
                    <a:bodyPr/>
                    <a:lstStyle>
                      <a:lvl1pPr marL="381000" indent="-381000">
                        <a:spcBef>
                          <a:spcPct val="20000"/>
                        </a:spcBef>
                        <a:defRPr kumimoji="1" sz="5800">
                          <a:solidFill>
                            <a:schemeClr val="tx1"/>
                          </a:solidFill>
                          <a:latin typeface="Arial" pitchFamily="34" charset="0"/>
                          <a:ea typeface="新細明體" pitchFamily="18" charset="-120"/>
                        </a:defRPr>
                      </a:lvl1pPr>
                      <a:lvl2pPr>
                        <a:spcBef>
                          <a:spcPct val="20000"/>
                        </a:spcBef>
                        <a:defRPr kumimoji="1" sz="5000">
                          <a:solidFill>
                            <a:schemeClr val="tx1"/>
                          </a:solidFill>
                          <a:latin typeface="Arial" pitchFamily="34" charset="0"/>
                          <a:ea typeface="新細明體" pitchFamily="18" charset="-120"/>
                        </a:defRPr>
                      </a:lvl2pPr>
                      <a:lvl3pPr>
                        <a:spcBef>
                          <a:spcPct val="20000"/>
                        </a:spcBef>
                        <a:defRPr kumimoji="1" sz="4400">
                          <a:solidFill>
                            <a:schemeClr val="tx1"/>
                          </a:solidFill>
                          <a:latin typeface="Arial" pitchFamily="34" charset="0"/>
                          <a:ea typeface="新細明體" pitchFamily="18" charset="-120"/>
                        </a:defRPr>
                      </a:lvl3pPr>
                      <a:lvl4pPr>
                        <a:spcBef>
                          <a:spcPct val="20000"/>
                        </a:spcBef>
                        <a:defRPr kumimoji="1" sz="3600">
                          <a:solidFill>
                            <a:schemeClr val="tx1"/>
                          </a:solidFill>
                          <a:latin typeface="Arial" pitchFamily="34" charset="0"/>
                          <a:ea typeface="新細明體" pitchFamily="18" charset="-120"/>
                        </a:defRPr>
                      </a:lvl4pPr>
                      <a:lvl5pPr>
                        <a:spcBef>
                          <a:spcPct val="20000"/>
                        </a:spcBef>
                        <a:defRPr kumimoji="1" sz="3600">
                          <a:solidFill>
                            <a:schemeClr val="tx1"/>
                          </a:solidFill>
                          <a:latin typeface="Arial" pitchFamily="34" charset="0"/>
                          <a:ea typeface="新細明體" pitchFamily="18" charset="-120"/>
                        </a:defRPr>
                      </a:lvl5pPr>
                      <a:lvl6pPr marL="2282825" indent="3175" eaLnBrk="0" fontAlgn="base" hangingPunct="0">
                        <a:spcBef>
                          <a:spcPct val="20000"/>
                        </a:spcBef>
                        <a:spcAft>
                          <a:spcPct val="0"/>
                        </a:spcAft>
                        <a:defRPr kumimoji="1" sz="3600">
                          <a:solidFill>
                            <a:schemeClr val="tx1"/>
                          </a:solidFill>
                          <a:latin typeface="Arial" pitchFamily="34" charset="0"/>
                          <a:ea typeface="新細明體" pitchFamily="18" charset="-120"/>
                        </a:defRPr>
                      </a:lvl6pPr>
                      <a:lvl7pPr marL="2740025" indent="3175" eaLnBrk="0" fontAlgn="base" hangingPunct="0">
                        <a:spcBef>
                          <a:spcPct val="20000"/>
                        </a:spcBef>
                        <a:spcAft>
                          <a:spcPct val="0"/>
                        </a:spcAft>
                        <a:defRPr kumimoji="1" sz="3600">
                          <a:solidFill>
                            <a:schemeClr val="tx1"/>
                          </a:solidFill>
                          <a:latin typeface="Arial" pitchFamily="34" charset="0"/>
                          <a:ea typeface="新細明體" pitchFamily="18" charset="-120"/>
                        </a:defRPr>
                      </a:lvl7pPr>
                      <a:lvl8pPr marL="3197225" indent="3175" eaLnBrk="0" fontAlgn="base" hangingPunct="0">
                        <a:spcBef>
                          <a:spcPct val="20000"/>
                        </a:spcBef>
                        <a:spcAft>
                          <a:spcPct val="0"/>
                        </a:spcAft>
                        <a:defRPr kumimoji="1" sz="3600">
                          <a:solidFill>
                            <a:schemeClr val="tx1"/>
                          </a:solidFill>
                          <a:latin typeface="Arial" pitchFamily="34" charset="0"/>
                          <a:ea typeface="新細明體" pitchFamily="18" charset="-120"/>
                        </a:defRPr>
                      </a:lvl8pPr>
                      <a:lvl9pPr marL="3654425" indent="3175" eaLnBrk="0" fontAlgn="base" hangingPunct="0">
                        <a:spcBef>
                          <a:spcPct val="20000"/>
                        </a:spcBef>
                        <a:spcAft>
                          <a:spcPct val="0"/>
                        </a:spcAft>
                        <a:defRPr kumimoji="1" sz="3600">
                          <a:solidFill>
                            <a:schemeClr val="tx1"/>
                          </a:solidFill>
                          <a:latin typeface="Arial" pitchFamily="34" charset="0"/>
                          <a:ea typeface="新細明體" pitchFamily="18" charset="-120"/>
                        </a:defRPr>
                      </a:lvl9p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zh-TW" altLang="en-US" sz="2400" b="1" i="0" u="none" strike="noStrike" cap="none" normalizeH="0" baseline="0" dirty="0" smtClean="0">
                          <a:ln>
                            <a:noFill/>
                          </a:ln>
                          <a:solidFill>
                            <a:srgbClr val="000000"/>
                          </a:solidFill>
                          <a:effectLst/>
                          <a:latin typeface="微軟正黑體" pitchFamily="34" charset="-120"/>
                          <a:ea typeface="微軟正黑體" pitchFamily="34" charset="-120"/>
                          <a:cs typeface="Times New Roman" pitchFamily="18" charset="0"/>
                        </a:rPr>
                        <a:t>限於已完成鄉村地區整體規劃或農村再生發展區計畫，且前開計畫內已明確指認農村再生設施之設置區位者。</a:t>
                      </a:r>
                      <a:endParaRPr kumimoji="0" lang="zh-TW" altLang="en-US" sz="2400" b="1" i="0" u="none" strike="noStrike" cap="none" normalizeH="0" baseline="0" dirty="0" smtClean="0">
                        <a:ln>
                          <a:noFill/>
                        </a:ln>
                        <a:solidFill>
                          <a:srgbClr val="000000"/>
                        </a:solidFill>
                        <a:effectLst/>
                        <a:latin typeface="微軟正黑體" pitchFamily="34" charset="-120"/>
                        <a:ea typeface="微軟正黑體" pitchFamily="34" charset="-120"/>
                        <a:cs typeface="Times New Roman" pitchFamily="18" charset="0"/>
                      </a:endParaRPr>
                    </a:p>
                  </a:txBody>
                  <a:tcPr marL="35564" marR="35564" marT="0" marB="0" anchor="ctr"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solidFill>
                      <a:srgbClr val="CECEEF"/>
                    </a:solidFill>
                  </a:tcPr>
                </a:tc>
              </a:tr>
              <a:tr h="431800">
                <a:tc vMerge="1">
                  <a:txBody>
                    <a:bodyPr/>
                    <a:lstStyle/>
                    <a:p>
                      <a:endParaRPr lang="zh-TW" altLang="en-US"/>
                    </a:p>
                  </a:txBody>
                  <a:tcPr/>
                </a:tc>
                <a:tc vMerge="1">
                  <a:txBody>
                    <a:bodyPr/>
                    <a:lstStyle/>
                    <a:p>
                      <a:endParaRPr lang="zh-TW" altLang="en-US"/>
                    </a:p>
                  </a:txBody>
                  <a:tcPr/>
                </a:tc>
                <a:tc>
                  <a:txBody>
                    <a:bodyPr/>
                    <a:lstStyle>
                      <a:lvl1pPr defTabSz="912813">
                        <a:spcBef>
                          <a:spcPct val="20000"/>
                        </a:spcBef>
                        <a:defRPr kumimoji="1" sz="5800">
                          <a:solidFill>
                            <a:schemeClr val="tx1"/>
                          </a:solidFill>
                          <a:latin typeface="Arial" pitchFamily="34" charset="0"/>
                          <a:ea typeface="新細明體" pitchFamily="18" charset="-120"/>
                        </a:defRPr>
                      </a:lvl1pPr>
                      <a:lvl2pPr defTabSz="912813">
                        <a:spcBef>
                          <a:spcPct val="20000"/>
                        </a:spcBef>
                        <a:defRPr kumimoji="1" sz="5000">
                          <a:solidFill>
                            <a:schemeClr val="tx1"/>
                          </a:solidFill>
                          <a:latin typeface="Arial" pitchFamily="34" charset="0"/>
                          <a:ea typeface="新細明體" pitchFamily="18" charset="-120"/>
                        </a:defRPr>
                      </a:lvl2pPr>
                      <a:lvl3pPr defTabSz="912813">
                        <a:spcBef>
                          <a:spcPct val="20000"/>
                        </a:spcBef>
                        <a:defRPr kumimoji="1" sz="4400">
                          <a:solidFill>
                            <a:schemeClr val="tx1"/>
                          </a:solidFill>
                          <a:latin typeface="Arial" pitchFamily="34" charset="0"/>
                          <a:ea typeface="新細明體" pitchFamily="18" charset="-120"/>
                        </a:defRPr>
                      </a:lvl3pPr>
                      <a:lvl4pPr defTabSz="912813">
                        <a:spcBef>
                          <a:spcPct val="20000"/>
                        </a:spcBef>
                        <a:defRPr kumimoji="1" sz="3600">
                          <a:solidFill>
                            <a:schemeClr val="tx1"/>
                          </a:solidFill>
                          <a:latin typeface="Arial" pitchFamily="34" charset="0"/>
                          <a:ea typeface="新細明體" pitchFamily="18" charset="-120"/>
                        </a:defRPr>
                      </a:lvl4pPr>
                      <a:lvl5pPr defTabSz="912813">
                        <a:spcBef>
                          <a:spcPct val="20000"/>
                        </a:spcBef>
                        <a:defRPr kumimoji="1" sz="3600">
                          <a:solidFill>
                            <a:schemeClr val="tx1"/>
                          </a:solidFill>
                          <a:latin typeface="Arial" pitchFamily="34" charset="0"/>
                          <a:ea typeface="新細明體" pitchFamily="18" charset="-120"/>
                        </a:defRPr>
                      </a:lvl5pPr>
                      <a:lvl6pPr marL="2282825" indent="3175" defTabSz="912813" eaLnBrk="0" fontAlgn="base" hangingPunct="0">
                        <a:spcBef>
                          <a:spcPct val="20000"/>
                        </a:spcBef>
                        <a:spcAft>
                          <a:spcPct val="0"/>
                        </a:spcAft>
                        <a:defRPr kumimoji="1" sz="3600">
                          <a:solidFill>
                            <a:schemeClr val="tx1"/>
                          </a:solidFill>
                          <a:latin typeface="Arial" pitchFamily="34" charset="0"/>
                          <a:ea typeface="新細明體" pitchFamily="18" charset="-120"/>
                        </a:defRPr>
                      </a:lvl6pPr>
                      <a:lvl7pPr marL="2740025" indent="3175" defTabSz="912813" eaLnBrk="0" fontAlgn="base" hangingPunct="0">
                        <a:spcBef>
                          <a:spcPct val="20000"/>
                        </a:spcBef>
                        <a:spcAft>
                          <a:spcPct val="0"/>
                        </a:spcAft>
                        <a:defRPr kumimoji="1" sz="3600">
                          <a:solidFill>
                            <a:schemeClr val="tx1"/>
                          </a:solidFill>
                          <a:latin typeface="Arial" pitchFamily="34" charset="0"/>
                          <a:ea typeface="新細明體" pitchFamily="18" charset="-120"/>
                        </a:defRPr>
                      </a:lvl7pPr>
                      <a:lvl8pPr marL="3197225" indent="3175" defTabSz="912813" eaLnBrk="0" fontAlgn="base" hangingPunct="0">
                        <a:spcBef>
                          <a:spcPct val="20000"/>
                        </a:spcBef>
                        <a:spcAft>
                          <a:spcPct val="0"/>
                        </a:spcAft>
                        <a:defRPr kumimoji="1" sz="3600">
                          <a:solidFill>
                            <a:schemeClr val="tx1"/>
                          </a:solidFill>
                          <a:latin typeface="Arial" pitchFamily="34" charset="0"/>
                          <a:ea typeface="新細明體" pitchFamily="18" charset="-120"/>
                        </a:defRPr>
                      </a:lvl8pPr>
                      <a:lvl9pPr marL="3654425" indent="3175" defTabSz="912813" eaLnBrk="0" fontAlgn="base" hangingPunct="0">
                        <a:spcBef>
                          <a:spcPct val="20000"/>
                        </a:spcBef>
                        <a:spcAft>
                          <a:spcPct val="0"/>
                        </a:spcAft>
                        <a:defRPr kumimoji="1" sz="3600">
                          <a:solidFill>
                            <a:schemeClr val="tx1"/>
                          </a:solidFill>
                          <a:latin typeface="Arial" pitchFamily="34" charset="0"/>
                          <a:ea typeface="新細明體" pitchFamily="18" charset="-120"/>
                        </a:defRPr>
                      </a:lvl9pPr>
                    </a:lstStyle>
                    <a:p>
                      <a:pPr marL="0" marR="0" lvl="0" indent="0" algn="just" defTabSz="912813" rtl="0" eaLnBrk="1" fontAlgn="base" latinLnBrk="0" hangingPunct="1">
                        <a:lnSpc>
                          <a:spcPct val="100000"/>
                        </a:lnSpc>
                        <a:spcBef>
                          <a:spcPct val="0"/>
                        </a:spcBef>
                        <a:spcAft>
                          <a:spcPct val="0"/>
                        </a:spcAft>
                        <a:buClrTx/>
                        <a:buSzTx/>
                        <a:buFontTx/>
                        <a:buNone/>
                        <a:tabLst/>
                      </a:pPr>
                      <a:r>
                        <a:rPr kumimoji="0" lang="zh-TW" altLang="zh-TW" sz="2400" b="1" i="0" u="none" strike="noStrike" cap="none" normalizeH="0" baseline="0" smtClean="0">
                          <a:ln>
                            <a:noFill/>
                          </a:ln>
                          <a:solidFill>
                            <a:srgbClr val="000000"/>
                          </a:solidFill>
                          <a:effectLst/>
                          <a:latin typeface="微軟正黑體" pitchFamily="34" charset="-120"/>
                          <a:ea typeface="微軟正黑體" pitchFamily="34" charset="-120"/>
                          <a:cs typeface="Times New Roman" pitchFamily="18" charset="0"/>
                        </a:rPr>
                        <a:t>休憩設施</a:t>
                      </a:r>
                    </a:p>
                  </a:txBody>
                  <a:tcPr marL="35564" marR="35564" marT="0" marB="0" anchor="ctr"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solidFill>
                      <a:srgbClr val="CECEEF"/>
                    </a:solidFill>
                  </a:tcPr>
                </a:tc>
                <a:tc>
                  <a:txBody>
                    <a:bodyPr/>
                    <a:lstStyle>
                      <a:lvl1pPr defTabSz="912813">
                        <a:spcBef>
                          <a:spcPct val="20000"/>
                        </a:spcBef>
                        <a:defRPr kumimoji="1" sz="5800">
                          <a:solidFill>
                            <a:schemeClr val="tx1"/>
                          </a:solidFill>
                          <a:latin typeface="Arial" pitchFamily="34" charset="0"/>
                          <a:ea typeface="新細明體" pitchFamily="18" charset="-120"/>
                        </a:defRPr>
                      </a:lvl1pPr>
                      <a:lvl2pPr defTabSz="912813">
                        <a:spcBef>
                          <a:spcPct val="20000"/>
                        </a:spcBef>
                        <a:defRPr kumimoji="1" sz="5000">
                          <a:solidFill>
                            <a:schemeClr val="tx1"/>
                          </a:solidFill>
                          <a:latin typeface="Arial" pitchFamily="34" charset="0"/>
                          <a:ea typeface="新細明體" pitchFamily="18" charset="-120"/>
                        </a:defRPr>
                      </a:lvl2pPr>
                      <a:lvl3pPr defTabSz="912813">
                        <a:spcBef>
                          <a:spcPct val="20000"/>
                        </a:spcBef>
                        <a:defRPr kumimoji="1" sz="4400">
                          <a:solidFill>
                            <a:schemeClr val="tx1"/>
                          </a:solidFill>
                          <a:latin typeface="Arial" pitchFamily="34" charset="0"/>
                          <a:ea typeface="新細明體" pitchFamily="18" charset="-120"/>
                        </a:defRPr>
                      </a:lvl3pPr>
                      <a:lvl4pPr defTabSz="912813">
                        <a:spcBef>
                          <a:spcPct val="20000"/>
                        </a:spcBef>
                        <a:defRPr kumimoji="1" sz="3600">
                          <a:solidFill>
                            <a:schemeClr val="tx1"/>
                          </a:solidFill>
                          <a:latin typeface="Arial" pitchFamily="34" charset="0"/>
                          <a:ea typeface="新細明體" pitchFamily="18" charset="-120"/>
                        </a:defRPr>
                      </a:lvl4pPr>
                      <a:lvl5pPr defTabSz="912813">
                        <a:spcBef>
                          <a:spcPct val="20000"/>
                        </a:spcBef>
                        <a:defRPr kumimoji="1" sz="3600">
                          <a:solidFill>
                            <a:schemeClr val="tx1"/>
                          </a:solidFill>
                          <a:latin typeface="Arial" pitchFamily="34" charset="0"/>
                          <a:ea typeface="新細明體" pitchFamily="18" charset="-120"/>
                        </a:defRPr>
                      </a:lvl5pPr>
                      <a:lvl6pPr marL="2282825" indent="3175" defTabSz="912813" eaLnBrk="0" fontAlgn="base" hangingPunct="0">
                        <a:spcBef>
                          <a:spcPct val="20000"/>
                        </a:spcBef>
                        <a:spcAft>
                          <a:spcPct val="0"/>
                        </a:spcAft>
                        <a:defRPr kumimoji="1" sz="3600">
                          <a:solidFill>
                            <a:schemeClr val="tx1"/>
                          </a:solidFill>
                          <a:latin typeface="Arial" pitchFamily="34" charset="0"/>
                          <a:ea typeface="新細明體" pitchFamily="18" charset="-120"/>
                        </a:defRPr>
                      </a:lvl6pPr>
                      <a:lvl7pPr marL="2740025" indent="3175" defTabSz="912813" eaLnBrk="0" fontAlgn="base" hangingPunct="0">
                        <a:spcBef>
                          <a:spcPct val="20000"/>
                        </a:spcBef>
                        <a:spcAft>
                          <a:spcPct val="0"/>
                        </a:spcAft>
                        <a:defRPr kumimoji="1" sz="3600">
                          <a:solidFill>
                            <a:schemeClr val="tx1"/>
                          </a:solidFill>
                          <a:latin typeface="Arial" pitchFamily="34" charset="0"/>
                          <a:ea typeface="新細明體" pitchFamily="18" charset="-120"/>
                        </a:defRPr>
                      </a:lvl7pPr>
                      <a:lvl8pPr marL="3197225" indent="3175" defTabSz="912813" eaLnBrk="0" fontAlgn="base" hangingPunct="0">
                        <a:spcBef>
                          <a:spcPct val="20000"/>
                        </a:spcBef>
                        <a:spcAft>
                          <a:spcPct val="0"/>
                        </a:spcAft>
                        <a:defRPr kumimoji="1" sz="3600">
                          <a:solidFill>
                            <a:schemeClr val="tx1"/>
                          </a:solidFill>
                          <a:latin typeface="Arial" pitchFamily="34" charset="0"/>
                          <a:ea typeface="新細明體" pitchFamily="18" charset="-120"/>
                        </a:defRPr>
                      </a:lvl8pPr>
                      <a:lvl9pPr marL="3654425" indent="3175" defTabSz="912813" eaLnBrk="0" fontAlgn="base" hangingPunct="0">
                        <a:spcBef>
                          <a:spcPct val="20000"/>
                        </a:spcBef>
                        <a:spcAft>
                          <a:spcPct val="0"/>
                        </a:spcAft>
                        <a:defRPr kumimoji="1" sz="3600">
                          <a:solidFill>
                            <a:schemeClr val="tx1"/>
                          </a:solidFill>
                          <a:latin typeface="Arial" pitchFamily="34" charset="0"/>
                          <a:ea typeface="新細明體" pitchFamily="18" charset="-120"/>
                        </a:defRPr>
                      </a:lvl9pPr>
                    </a:lstStyle>
                    <a:p>
                      <a:pPr marL="0" marR="0" lvl="0" indent="0" algn="ctr" defTabSz="912813" rtl="0" eaLnBrk="1" fontAlgn="base" latinLnBrk="0" hangingPunct="1">
                        <a:lnSpc>
                          <a:spcPct val="100000"/>
                        </a:lnSpc>
                        <a:spcBef>
                          <a:spcPct val="0"/>
                        </a:spcBef>
                        <a:spcAft>
                          <a:spcPct val="0"/>
                        </a:spcAft>
                        <a:buClrTx/>
                        <a:buSzTx/>
                        <a:buFontTx/>
                        <a:buNone/>
                        <a:tabLst/>
                      </a:pPr>
                      <a:r>
                        <a:rPr kumimoji="0" lang="en-US" altLang="zh-TW" sz="2400" b="1" i="0" u="none" strike="noStrike" cap="none" normalizeH="0" baseline="0" smtClean="0">
                          <a:ln>
                            <a:noFill/>
                          </a:ln>
                          <a:solidFill>
                            <a:srgbClr val="000000"/>
                          </a:solidFill>
                          <a:effectLst/>
                          <a:latin typeface="微軟正黑體" pitchFamily="34" charset="-120"/>
                          <a:ea typeface="微軟正黑體" pitchFamily="34" charset="-120"/>
                          <a:cs typeface="Times New Roman" pitchFamily="18" charset="0"/>
                        </a:rPr>
                        <a:t>●</a:t>
                      </a:r>
                      <a:endParaRPr kumimoji="0" lang="zh-TW" altLang="zh-TW" sz="2400" b="1" i="0" u="none" strike="noStrike" cap="none" normalizeH="0" baseline="0" smtClean="0">
                        <a:ln>
                          <a:noFill/>
                        </a:ln>
                        <a:solidFill>
                          <a:srgbClr val="000000"/>
                        </a:solidFill>
                        <a:effectLst/>
                        <a:latin typeface="微軟正黑體" pitchFamily="34" charset="-120"/>
                        <a:ea typeface="微軟正黑體" pitchFamily="34" charset="-120"/>
                        <a:cs typeface="Times New Roman" pitchFamily="18" charset="0"/>
                      </a:endParaRPr>
                    </a:p>
                  </a:txBody>
                  <a:tcPr marL="35564" marR="35564" marT="0" marB="0" anchor="ctr"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solidFill>
                      <a:srgbClr val="CECEEF"/>
                    </a:solidFill>
                  </a:tcPr>
                </a:tc>
                <a:tc>
                  <a:txBody>
                    <a:bodyPr/>
                    <a:lstStyle>
                      <a:lvl1pPr defTabSz="912813">
                        <a:spcBef>
                          <a:spcPct val="20000"/>
                        </a:spcBef>
                        <a:defRPr kumimoji="1" sz="5800">
                          <a:solidFill>
                            <a:schemeClr val="tx1"/>
                          </a:solidFill>
                          <a:latin typeface="Arial" pitchFamily="34" charset="0"/>
                          <a:ea typeface="新細明體" pitchFamily="18" charset="-120"/>
                        </a:defRPr>
                      </a:lvl1pPr>
                      <a:lvl2pPr defTabSz="912813">
                        <a:spcBef>
                          <a:spcPct val="20000"/>
                        </a:spcBef>
                        <a:defRPr kumimoji="1" sz="5000">
                          <a:solidFill>
                            <a:schemeClr val="tx1"/>
                          </a:solidFill>
                          <a:latin typeface="Arial" pitchFamily="34" charset="0"/>
                          <a:ea typeface="新細明體" pitchFamily="18" charset="-120"/>
                        </a:defRPr>
                      </a:lvl2pPr>
                      <a:lvl3pPr defTabSz="912813">
                        <a:spcBef>
                          <a:spcPct val="20000"/>
                        </a:spcBef>
                        <a:defRPr kumimoji="1" sz="4400">
                          <a:solidFill>
                            <a:schemeClr val="tx1"/>
                          </a:solidFill>
                          <a:latin typeface="Arial" pitchFamily="34" charset="0"/>
                          <a:ea typeface="新細明體" pitchFamily="18" charset="-120"/>
                        </a:defRPr>
                      </a:lvl3pPr>
                      <a:lvl4pPr defTabSz="912813">
                        <a:spcBef>
                          <a:spcPct val="20000"/>
                        </a:spcBef>
                        <a:defRPr kumimoji="1" sz="3600">
                          <a:solidFill>
                            <a:schemeClr val="tx1"/>
                          </a:solidFill>
                          <a:latin typeface="Arial" pitchFamily="34" charset="0"/>
                          <a:ea typeface="新細明體" pitchFamily="18" charset="-120"/>
                        </a:defRPr>
                      </a:lvl4pPr>
                      <a:lvl5pPr defTabSz="912813">
                        <a:spcBef>
                          <a:spcPct val="20000"/>
                        </a:spcBef>
                        <a:defRPr kumimoji="1" sz="3600">
                          <a:solidFill>
                            <a:schemeClr val="tx1"/>
                          </a:solidFill>
                          <a:latin typeface="Arial" pitchFamily="34" charset="0"/>
                          <a:ea typeface="新細明體" pitchFamily="18" charset="-120"/>
                        </a:defRPr>
                      </a:lvl5pPr>
                      <a:lvl6pPr marL="2282825" indent="3175" defTabSz="912813" eaLnBrk="0" fontAlgn="base" hangingPunct="0">
                        <a:spcBef>
                          <a:spcPct val="20000"/>
                        </a:spcBef>
                        <a:spcAft>
                          <a:spcPct val="0"/>
                        </a:spcAft>
                        <a:defRPr kumimoji="1" sz="3600">
                          <a:solidFill>
                            <a:schemeClr val="tx1"/>
                          </a:solidFill>
                          <a:latin typeface="Arial" pitchFamily="34" charset="0"/>
                          <a:ea typeface="新細明體" pitchFamily="18" charset="-120"/>
                        </a:defRPr>
                      </a:lvl6pPr>
                      <a:lvl7pPr marL="2740025" indent="3175" defTabSz="912813" eaLnBrk="0" fontAlgn="base" hangingPunct="0">
                        <a:spcBef>
                          <a:spcPct val="20000"/>
                        </a:spcBef>
                        <a:spcAft>
                          <a:spcPct val="0"/>
                        </a:spcAft>
                        <a:defRPr kumimoji="1" sz="3600">
                          <a:solidFill>
                            <a:schemeClr val="tx1"/>
                          </a:solidFill>
                          <a:latin typeface="Arial" pitchFamily="34" charset="0"/>
                          <a:ea typeface="新細明體" pitchFamily="18" charset="-120"/>
                        </a:defRPr>
                      </a:lvl7pPr>
                      <a:lvl8pPr marL="3197225" indent="3175" defTabSz="912813" eaLnBrk="0" fontAlgn="base" hangingPunct="0">
                        <a:spcBef>
                          <a:spcPct val="20000"/>
                        </a:spcBef>
                        <a:spcAft>
                          <a:spcPct val="0"/>
                        </a:spcAft>
                        <a:defRPr kumimoji="1" sz="3600">
                          <a:solidFill>
                            <a:schemeClr val="tx1"/>
                          </a:solidFill>
                          <a:latin typeface="Arial" pitchFamily="34" charset="0"/>
                          <a:ea typeface="新細明體" pitchFamily="18" charset="-120"/>
                        </a:defRPr>
                      </a:lvl8pPr>
                      <a:lvl9pPr marL="3654425" indent="3175" defTabSz="912813" eaLnBrk="0" fontAlgn="base" hangingPunct="0">
                        <a:spcBef>
                          <a:spcPct val="20000"/>
                        </a:spcBef>
                        <a:spcAft>
                          <a:spcPct val="0"/>
                        </a:spcAft>
                        <a:defRPr kumimoji="1" sz="3600">
                          <a:solidFill>
                            <a:schemeClr val="tx1"/>
                          </a:solidFill>
                          <a:latin typeface="Arial" pitchFamily="34" charset="0"/>
                          <a:ea typeface="新細明體" pitchFamily="18" charset="-120"/>
                        </a:defRPr>
                      </a:lvl9pPr>
                    </a:lstStyle>
                    <a:p>
                      <a:pPr marL="0" marR="0" lvl="0" indent="0" algn="ctr" defTabSz="912813" rtl="0" eaLnBrk="1" fontAlgn="base" latinLnBrk="0" hangingPunct="1">
                        <a:lnSpc>
                          <a:spcPct val="100000"/>
                        </a:lnSpc>
                        <a:spcBef>
                          <a:spcPct val="0"/>
                        </a:spcBef>
                        <a:spcAft>
                          <a:spcPct val="0"/>
                        </a:spcAft>
                        <a:buClrTx/>
                        <a:buSzTx/>
                        <a:buFontTx/>
                        <a:buNone/>
                        <a:tabLst/>
                      </a:pPr>
                      <a:r>
                        <a:rPr kumimoji="0" lang="en-US" altLang="zh-TW" sz="2400" b="1" i="0" u="none" strike="noStrike" cap="none" normalizeH="0" baseline="0" smtClean="0">
                          <a:ln>
                            <a:noFill/>
                          </a:ln>
                          <a:solidFill>
                            <a:srgbClr val="000000"/>
                          </a:solidFill>
                          <a:effectLst/>
                          <a:latin typeface="微軟正黑體" pitchFamily="34" charset="-120"/>
                          <a:ea typeface="微軟正黑體" pitchFamily="34" charset="-120"/>
                          <a:cs typeface="Times New Roman" pitchFamily="18" charset="0"/>
                        </a:rPr>
                        <a:t>●</a:t>
                      </a:r>
                      <a:endParaRPr kumimoji="0" lang="zh-TW" altLang="zh-TW" sz="2400" b="1" i="0" u="none" strike="noStrike" cap="none" normalizeH="0" baseline="0" smtClean="0">
                        <a:ln>
                          <a:noFill/>
                        </a:ln>
                        <a:solidFill>
                          <a:srgbClr val="000000"/>
                        </a:solidFill>
                        <a:effectLst/>
                        <a:latin typeface="微軟正黑體" pitchFamily="34" charset="-120"/>
                        <a:ea typeface="微軟正黑體" pitchFamily="34" charset="-120"/>
                        <a:cs typeface="Times New Roman" pitchFamily="18" charset="0"/>
                      </a:endParaRPr>
                    </a:p>
                  </a:txBody>
                  <a:tcPr marL="35564" marR="35564" marT="0" marB="0" anchor="ctr"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solidFill>
                      <a:srgbClr val="CECEEF"/>
                    </a:solidFill>
                  </a:tcPr>
                </a:tc>
                <a:tc>
                  <a:txBody>
                    <a:bodyPr/>
                    <a:lstStyle>
                      <a:lvl1pPr defTabSz="912813">
                        <a:spcBef>
                          <a:spcPct val="20000"/>
                        </a:spcBef>
                        <a:defRPr kumimoji="1" sz="5800">
                          <a:solidFill>
                            <a:schemeClr val="tx1"/>
                          </a:solidFill>
                          <a:latin typeface="Arial" pitchFamily="34" charset="0"/>
                          <a:ea typeface="新細明體" pitchFamily="18" charset="-120"/>
                        </a:defRPr>
                      </a:lvl1pPr>
                      <a:lvl2pPr defTabSz="912813">
                        <a:spcBef>
                          <a:spcPct val="20000"/>
                        </a:spcBef>
                        <a:defRPr kumimoji="1" sz="5000">
                          <a:solidFill>
                            <a:schemeClr val="tx1"/>
                          </a:solidFill>
                          <a:latin typeface="Arial" pitchFamily="34" charset="0"/>
                          <a:ea typeface="新細明體" pitchFamily="18" charset="-120"/>
                        </a:defRPr>
                      </a:lvl2pPr>
                      <a:lvl3pPr defTabSz="912813">
                        <a:spcBef>
                          <a:spcPct val="20000"/>
                        </a:spcBef>
                        <a:defRPr kumimoji="1" sz="4400">
                          <a:solidFill>
                            <a:schemeClr val="tx1"/>
                          </a:solidFill>
                          <a:latin typeface="Arial" pitchFamily="34" charset="0"/>
                          <a:ea typeface="新細明體" pitchFamily="18" charset="-120"/>
                        </a:defRPr>
                      </a:lvl3pPr>
                      <a:lvl4pPr defTabSz="912813">
                        <a:spcBef>
                          <a:spcPct val="20000"/>
                        </a:spcBef>
                        <a:defRPr kumimoji="1" sz="3600">
                          <a:solidFill>
                            <a:schemeClr val="tx1"/>
                          </a:solidFill>
                          <a:latin typeface="Arial" pitchFamily="34" charset="0"/>
                          <a:ea typeface="新細明體" pitchFamily="18" charset="-120"/>
                        </a:defRPr>
                      </a:lvl4pPr>
                      <a:lvl5pPr defTabSz="912813">
                        <a:spcBef>
                          <a:spcPct val="20000"/>
                        </a:spcBef>
                        <a:defRPr kumimoji="1" sz="3600">
                          <a:solidFill>
                            <a:schemeClr val="tx1"/>
                          </a:solidFill>
                          <a:latin typeface="Arial" pitchFamily="34" charset="0"/>
                          <a:ea typeface="新細明體" pitchFamily="18" charset="-120"/>
                        </a:defRPr>
                      </a:lvl5pPr>
                      <a:lvl6pPr marL="2282825" indent="3175" defTabSz="912813" eaLnBrk="0" fontAlgn="base" hangingPunct="0">
                        <a:spcBef>
                          <a:spcPct val="20000"/>
                        </a:spcBef>
                        <a:spcAft>
                          <a:spcPct val="0"/>
                        </a:spcAft>
                        <a:defRPr kumimoji="1" sz="3600">
                          <a:solidFill>
                            <a:schemeClr val="tx1"/>
                          </a:solidFill>
                          <a:latin typeface="Arial" pitchFamily="34" charset="0"/>
                          <a:ea typeface="新細明體" pitchFamily="18" charset="-120"/>
                        </a:defRPr>
                      </a:lvl6pPr>
                      <a:lvl7pPr marL="2740025" indent="3175" defTabSz="912813" eaLnBrk="0" fontAlgn="base" hangingPunct="0">
                        <a:spcBef>
                          <a:spcPct val="20000"/>
                        </a:spcBef>
                        <a:spcAft>
                          <a:spcPct val="0"/>
                        </a:spcAft>
                        <a:defRPr kumimoji="1" sz="3600">
                          <a:solidFill>
                            <a:schemeClr val="tx1"/>
                          </a:solidFill>
                          <a:latin typeface="Arial" pitchFamily="34" charset="0"/>
                          <a:ea typeface="新細明體" pitchFamily="18" charset="-120"/>
                        </a:defRPr>
                      </a:lvl7pPr>
                      <a:lvl8pPr marL="3197225" indent="3175" defTabSz="912813" eaLnBrk="0" fontAlgn="base" hangingPunct="0">
                        <a:spcBef>
                          <a:spcPct val="20000"/>
                        </a:spcBef>
                        <a:spcAft>
                          <a:spcPct val="0"/>
                        </a:spcAft>
                        <a:defRPr kumimoji="1" sz="3600">
                          <a:solidFill>
                            <a:schemeClr val="tx1"/>
                          </a:solidFill>
                          <a:latin typeface="Arial" pitchFamily="34" charset="0"/>
                          <a:ea typeface="新細明體" pitchFamily="18" charset="-120"/>
                        </a:defRPr>
                      </a:lvl8pPr>
                      <a:lvl9pPr marL="3654425" indent="3175" defTabSz="912813" eaLnBrk="0" fontAlgn="base" hangingPunct="0">
                        <a:spcBef>
                          <a:spcPct val="20000"/>
                        </a:spcBef>
                        <a:spcAft>
                          <a:spcPct val="0"/>
                        </a:spcAft>
                        <a:defRPr kumimoji="1" sz="3600">
                          <a:solidFill>
                            <a:schemeClr val="tx1"/>
                          </a:solidFill>
                          <a:latin typeface="Arial" pitchFamily="34" charset="0"/>
                          <a:ea typeface="新細明體" pitchFamily="18" charset="-120"/>
                        </a:defRPr>
                      </a:lvl9pPr>
                    </a:lstStyle>
                    <a:p>
                      <a:pPr marL="0" marR="0" lvl="0" indent="0" algn="ctr" defTabSz="912813" rtl="0" eaLnBrk="1" fontAlgn="base" latinLnBrk="0" hangingPunct="1">
                        <a:lnSpc>
                          <a:spcPct val="100000"/>
                        </a:lnSpc>
                        <a:spcBef>
                          <a:spcPct val="0"/>
                        </a:spcBef>
                        <a:spcAft>
                          <a:spcPct val="0"/>
                        </a:spcAft>
                        <a:buClrTx/>
                        <a:buSzTx/>
                        <a:buFontTx/>
                        <a:buNone/>
                        <a:tabLst/>
                      </a:pPr>
                      <a:r>
                        <a:rPr kumimoji="0" lang="en-US" altLang="zh-TW" sz="2400" b="1" i="0" u="none" strike="noStrike" cap="none" normalizeH="0" baseline="0" smtClean="0">
                          <a:ln>
                            <a:noFill/>
                          </a:ln>
                          <a:solidFill>
                            <a:srgbClr val="000000"/>
                          </a:solidFill>
                          <a:effectLst/>
                          <a:latin typeface="微軟正黑體" pitchFamily="34" charset="-120"/>
                          <a:ea typeface="微軟正黑體" pitchFamily="34" charset="-120"/>
                          <a:cs typeface="Times New Roman" pitchFamily="18" charset="0"/>
                        </a:rPr>
                        <a:t>●</a:t>
                      </a:r>
                      <a:endParaRPr kumimoji="0" lang="zh-TW" altLang="zh-TW" sz="2400" b="1" i="0" u="none" strike="noStrike" cap="none" normalizeH="0" baseline="0" smtClean="0">
                        <a:ln>
                          <a:noFill/>
                        </a:ln>
                        <a:solidFill>
                          <a:srgbClr val="000000"/>
                        </a:solidFill>
                        <a:effectLst/>
                        <a:latin typeface="微軟正黑體" pitchFamily="34" charset="-120"/>
                        <a:ea typeface="微軟正黑體" pitchFamily="34" charset="-120"/>
                        <a:cs typeface="Times New Roman" pitchFamily="18" charset="0"/>
                      </a:endParaRPr>
                    </a:p>
                  </a:txBody>
                  <a:tcPr marL="35564" marR="35564" marT="0" marB="0" anchor="ctr"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solidFill>
                      <a:srgbClr val="CECEEF"/>
                    </a:solidFill>
                  </a:tcPr>
                </a:tc>
                <a:tc>
                  <a:txBody>
                    <a:bodyPr/>
                    <a:lstStyle>
                      <a:lvl1pPr defTabSz="912813">
                        <a:spcBef>
                          <a:spcPct val="20000"/>
                        </a:spcBef>
                        <a:defRPr kumimoji="1" sz="5800">
                          <a:solidFill>
                            <a:schemeClr val="tx1"/>
                          </a:solidFill>
                          <a:latin typeface="Arial" pitchFamily="34" charset="0"/>
                          <a:ea typeface="新細明體" pitchFamily="18" charset="-120"/>
                        </a:defRPr>
                      </a:lvl1pPr>
                      <a:lvl2pPr defTabSz="912813">
                        <a:spcBef>
                          <a:spcPct val="20000"/>
                        </a:spcBef>
                        <a:defRPr kumimoji="1" sz="5000">
                          <a:solidFill>
                            <a:schemeClr val="tx1"/>
                          </a:solidFill>
                          <a:latin typeface="Arial" pitchFamily="34" charset="0"/>
                          <a:ea typeface="新細明體" pitchFamily="18" charset="-120"/>
                        </a:defRPr>
                      </a:lvl2pPr>
                      <a:lvl3pPr defTabSz="912813">
                        <a:spcBef>
                          <a:spcPct val="20000"/>
                        </a:spcBef>
                        <a:defRPr kumimoji="1" sz="4400">
                          <a:solidFill>
                            <a:schemeClr val="tx1"/>
                          </a:solidFill>
                          <a:latin typeface="Arial" pitchFamily="34" charset="0"/>
                          <a:ea typeface="新細明體" pitchFamily="18" charset="-120"/>
                        </a:defRPr>
                      </a:lvl3pPr>
                      <a:lvl4pPr defTabSz="912813">
                        <a:spcBef>
                          <a:spcPct val="20000"/>
                        </a:spcBef>
                        <a:defRPr kumimoji="1" sz="3600">
                          <a:solidFill>
                            <a:schemeClr val="tx1"/>
                          </a:solidFill>
                          <a:latin typeface="Arial" pitchFamily="34" charset="0"/>
                          <a:ea typeface="新細明體" pitchFamily="18" charset="-120"/>
                        </a:defRPr>
                      </a:lvl4pPr>
                      <a:lvl5pPr defTabSz="912813">
                        <a:spcBef>
                          <a:spcPct val="20000"/>
                        </a:spcBef>
                        <a:defRPr kumimoji="1" sz="3600">
                          <a:solidFill>
                            <a:schemeClr val="tx1"/>
                          </a:solidFill>
                          <a:latin typeface="Arial" pitchFamily="34" charset="0"/>
                          <a:ea typeface="新細明體" pitchFamily="18" charset="-120"/>
                        </a:defRPr>
                      </a:lvl5pPr>
                      <a:lvl6pPr marL="2282825" indent="3175" defTabSz="912813" eaLnBrk="0" fontAlgn="base" hangingPunct="0">
                        <a:spcBef>
                          <a:spcPct val="20000"/>
                        </a:spcBef>
                        <a:spcAft>
                          <a:spcPct val="0"/>
                        </a:spcAft>
                        <a:defRPr kumimoji="1" sz="3600">
                          <a:solidFill>
                            <a:schemeClr val="tx1"/>
                          </a:solidFill>
                          <a:latin typeface="Arial" pitchFamily="34" charset="0"/>
                          <a:ea typeface="新細明體" pitchFamily="18" charset="-120"/>
                        </a:defRPr>
                      </a:lvl6pPr>
                      <a:lvl7pPr marL="2740025" indent="3175" defTabSz="912813" eaLnBrk="0" fontAlgn="base" hangingPunct="0">
                        <a:spcBef>
                          <a:spcPct val="20000"/>
                        </a:spcBef>
                        <a:spcAft>
                          <a:spcPct val="0"/>
                        </a:spcAft>
                        <a:defRPr kumimoji="1" sz="3600">
                          <a:solidFill>
                            <a:schemeClr val="tx1"/>
                          </a:solidFill>
                          <a:latin typeface="Arial" pitchFamily="34" charset="0"/>
                          <a:ea typeface="新細明體" pitchFamily="18" charset="-120"/>
                        </a:defRPr>
                      </a:lvl7pPr>
                      <a:lvl8pPr marL="3197225" indent="3175" defTabSz="912813" eaLnBrk="0" fontAlgn="base" hangingPunct="0">
                        <a:spcBef>
                          <a:spcPct val="20000"/>
                        </a:spcBef>
                        <a:spcAft>
                          <a:spcPct val="0"/>
                        </a:spcAft>
                        <a:defRPr kumimoji="1" sz="3600">
                          <a:solidFill>
                            <a:schemeClr val="tx1"/>
                          </a:solidFill>
                          <a:latin typeface="Arial" pitchFamily="34" charset="0"/>
                          <a:ea typeface="新細明體" pitchFamily="18" charset="-120"/>
                        </a:defRPr>
                      </a:lvl8pPr>
                      <a:lvl9pPr marL="3654425" indent="3175" defTabSz="912813" eaLnBrk="0" fontAlgn="base" hangingPunct="0">
                        <a:spcBef>
                          <a:spcPct val="20000"/>
                        </a:spcBef>
                        <a:spcAft>
                          <a:spcPct val="0"/>
                        </a:spcAft>
                        <a:defRPr kumimoji="1" sz="3600">
                          <a:solidFill>
                            <a:schemeClr val="tx1"/>
                          </a:solidFill>
                          <a:latin typeface="Arial" pitchFamily="34" charset="0"/>
                          <a:ea typeface="新細明體" pitchFamily="18" charset="-120"/>
                        </a:defRPr>
                      </a:lvl9pPr>
                    </a:lstStyle>
                    <a:p>
                      <a:pPr marL="0" marR="0" lvl="0" indent="0" algn="ctr" defTabSz="912813" rtl="0" eaLnBrk="1" fontAlgn="base" latinLnBrk="0" hangingPunct="1">
                        <a:lnSpc>
                          <a:spcPct val="100000"/>
                        </a:lnSpc>
                        <a:spcBef>
                          <a:spcPct val="0"/>
                        </a:spcBef>
                        <a:spcAft>
                          <a:spcPct val="0"/>
                        </a:spcAft>
                        <a:buClrTx/>
                        <a:buSzTx/>
                        <a:buFontTx/>
                        <a:buNone/>
                        <a:tabLst/>
                      </a:pPr>
                      <a:r>
                        <a:rPr kumimoji="0" lang="en-US" altLang="zh-TW" sz="2400" b="1" i="0" u="none" strike="noStrike" cap="none" normalizeH="0" baseline="0" smtClean="0">
                          <a:ln>
                            <a:noFill/>
                          </a:ln>
                          <a:solidFill>
                            <a:srgbClr val="000000"/>
                          </a:solidFill>
                          <a:effectLst/>
                          <a:latin typeface="微軟正黑體" pitchFamily="34" charset="-120"/>
                          <a:ea typeface="微軟正黑體" pitchFamily="34" charset="-120"/>
                          <a:cs typeface="Times New Roman" pitchFamily="18" charset="0"/>
                        </a:rPr>
                        <a:t>●</a:t>
                      </a:r>
                      <a:endParaRPr kumimoji="0" lang="zh-TW" altLang="zh-TW" sz="2400" b="1" i="0" u="none" strike="noStrike" cap="none" normalizeH="0" baseline="0" smtClean="0">
                        <a:ln>
                          <a:noFill/>
                        </a:ln>
                        <a:solidFill>
                          <a:srgbClr val="000000"/>
                        </a:solidFill>
                        <a:effectLst/>
                        <a:latin typeface="微軟正黑體" pitchFamily="34" charset="-120"/>
                        <a:ea typeface="微軟正黑體" pitchFamily="34" charset="-120"/>
                        <a:cs typeface="Times New Roman" pitchFamily="18" charset="0"/>
                      </a:endParaRPr>
                    </a:p>
                  </a:txBody>
                  <a:tcPr marL="35564" marR="35564" marT="0" marB="0" anchor="ctr"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solidFill>
                      <a:srgbClr val="CECEEF"/>
                    </a:solidFill>
                  </a:tcPr>
                </a:tc>
                <a:tc>
                  <a:txBody>
                    <a:bodyPr/>
                    <a:lstStyle>
                      <a:lvl1pPr defTabSz="912813">
                        <a:spcBef>
                          <a:spcPct val="20000"/>
                        </a:spcBef>
                        <a:defRPr kumimoji="1" sz="5800">
                          <a:solidFill>
                            <a:schemeClr val="tx1"/>
                          </a:solidFill>
                          <a:latin typeface="Arial" pitchFamily="34" charset="0"/>
                          <a:ea typeface="新細明體" pitchFamily="18" charset="-120"/>
                        </a:defRPr>
                      </a:lvl1pPr>
                      <a:lvl2pPr defTabSz="912813">
                        <a:spcBef>
                          <a:spcPct val="20000"/>
                        </a:spcBef>
                        <a:defRPr kumimoji="1" sz="5000">
                          <a:solidFill>
                            <a:schemeClr val="tx1"/>
                          </a:solidFill>
                          <a:latin typeface="Arial" pitchFamily="34" charset="0"/>
                          <a:ea typeface="新細明體" pitchFamily="18" charset="-120"/>
                        </a:defRPr>
                      </a:lvl2pPr>
                      <a:lvl3pPr defTabSz="912813">
                        <a:spcBef>
                          <a:spcPct val="20000"/>
                        </a:spcBef>
                        <a:defRPr kumimoji="1" sz="4400">
                          <a:solidFill>
                            <a:schemeClr val="tx1"/>
                          </a:solidFill>
                          <a:latin typeface="Arial" pitchFamily="34" charset="0"/>
                          <a:ea typeface="新細明體" pitchFamily="18" charset="-120"/>
                        </a:defRPr>
                      </a:lvl3pPr>
                      <a:lvl4pPr defTabSz="912813">
                        <a:spcBef>
                          <a:spcPct val="20000"/>
                        </a:spcBef>
                        <a:defRPr kumimoji="1" sz="3600">
                          <a:solidFill>
                            <a:schemeClr val="tx1"/>
                          </a:solidFill>
                          <a:latin typeface="Arial" pitchFamily="34" charset="0"/>
                          <a:ea typeface="新細明體" pitchFamily="18" charset="-120"/>
                        </a:defRPr>
                      </a:lvl4pPr>
                      <a:lvl5pPr defTabSz="912813">
                        <a:spcBef>
                          <a:spcPct val="20000"/>
                        </a:spcBef>
                        <a:defRPr kumimoji="1" sz="3600">
                          <a:solidFill>
                            <a:schemeClr val="tx1"/>
                          </a:solidFill>
                          <a:latin typeface="Arial" pitchFamily="34" charset="0"/>
                          <a:ea typeface="新細明體" pitchFamily="18" charset="-120"/>
                        </a:defRPr>
                      </a:lvl5pPr>
                      <a:lvl6pPr marL="2282825" indent="3175" defTabSz="912813" eaLnBrk="0" fontAlgn="base" hangingPunct="0">
                        <a:spcBef>
                          <a:spcPct val="20000"/>
                        </a:spcBef>
                        <a:spcAft>
                          <a:spcPct val="0"/>
                        </a:spcAft>
                        <a:defRPr kumimoji="1" sz="3600">
                          <a:solidFill>
                            <a:schemeClr val="tx1"/>
                          </a:solidFill>
                          <a:latin typeface="Arial" pitchFamily="34" charset="0"/>
                          <a:ea typeface="新細明體" pitchFamily="18" charset="-120"/>
                        </a:defRPr>
                      </a:lvl6pPr>
                      <a:lvl7pPr marL="2740025" indent="3175" defTabSz="912813" eaLnBrk="0" fontAlgn="base" hangingPunct="0">
                        <a:spcBef>
                          <a:spcPct val="20000"/>
                        </a:spcBef>
                        <a:spcAft>
                          <a:spcPct val="0"/>
                        </a:spcAft>
                        <a:defRPr kumimoji="1" sz="3600">
                          <a:solidFill>
                            <a:schemeClr val="tx1"/>
                          </a:solidFill>
                          <a:latin typeface="Arial" pitchFamily="34" charset="0"/>
                          <a:ea typeface="新細明體" pitchFamily="18" charset="-120"/>
                        </a:defRPr>
                      </a:lvl7pPr>
                      <a:lvl8pPr marL="3197225" indent="3175" defTabSz="912813" eaLnBrk="0" fontAlgn="base" hangingPunct="0">
                        <a:spcBef>
                          <a:spcPct val="20000"/>
                        </a:spcBef>
                        <a:spcAft>
                          <a:spcPct val="0"/>
                        </a:spcAft>
                        <a:defRPr kumimoji="1" sz="3600">
                          <a:solidFill>
                            <a:schemeClr val="tx1"/>
                          </a:solidFill>
                          <a:latin typeface="Arial" pitchFamily="34" charset="0"/>
                          <a:ea typeface="新細明體" pitchFamily="18" charset="-120"/>
                        </a:defRPr>
                      </a:lvl8pPr>
                      <a:lvl9pPr marL="3654425" indent="3175" defTabSz="912813" eaLnBrk="0" fontAlgn="base" hangingPunct="0">
                        <a:spcBef>
                          <a:spcPct val="20000"/>
                        </a:spcBef>
                        <a:spcAft>
                          <a:spcPct val="0"/>
                        </a:spcAft>
                        <a:defRPr kumimoji="1" sz="3600">
                          <a:solidFill>
                            <a:schemeClr val="tx1"/>
                          </a:solidFill>
                          <a:latin typeface="Arial" pitchFamily="34" charset="0"/>
                          <a:ea typeface="新細明體" pitchFamily="18" charset="-120"/>
                        </a:defRPr>
                      </a:lvl9pPr>
                    </a:lstStyle>
                    <a:p>
                      <a:pPr marL="0" marR="0" lvl="0" indent="0" algn="ctr" defTabSz="912813" rtl="0" eaLnBrk="1" fontAlgn="base" latinLnBrk="0" hangingPunct="1">
                        <a:lnSpc>
                          <a:spcPct val="100000"/>
                        </a:lnSpc>
                        <a:spcBef>
                          <a:spcPct val="0"/>
                        </a:spcBef>
                        <a:spcAft>
                          <a:spcPct val="0"/>
                        </a:spcAft>
                        <a:buClrTx/>
                        <a:buSzTx/>
                        <a:buFontTx/>
                        <a:buNone/>
                        <a:tabLst/>
                      </a:pPr>
                      <a:r>
                        <a:rPr kumimoji="0" lang="en-US" altLang="zh-TW" sz="2400" b="1" i="0" u="none" strike="noStrike" cap="none" normalizeH="0" baseline="0" smtClean="0">
                          <a:ln>
                            <a:noFill/>
                          </a:ln>
                          <a:solidFill>
                            <a:srgbClr val="000000"/>
                          </a:solidFill>
                          <a:effectLst/>
                          <a:latin typeface="微軟正黑體" pitchFamily="34" charset="-120"/>
                          <a:ea typeface="微軟正黑體" pitchFamily="34" charset="-120"/>
                          <a:cs typeface="Times New Roman" pitchFamily="18" charset="0"/>
                        </a:rPr>
                        <a:t>●</a:t>
                      </a:r>
                      <a:endParaRPr kumimoji="0" lang="zh-TW" altLang="zh-TW" sz="2400" b="1" i="0" u="none" strike="noStrike" cap="none" normalizeH="0" baseline="0" smtClean="0">
                        <a:ln>
                          <a:noFill/>
                        </a:ln>
                        <a:solidFill>
                          <a:srgbClr val="000000"/>
                        </a:solidFill>
                        <a:effectLst/>
                        <a:latin typeface="微軟正黑體" pitchFamily="34" charset="-120"/>
                        <a:ea typeface="微軟正黑體" pitchFamily="34" charset="-120"/>
                        <a:cs typeface="Times New Roman" pitchFamily="18" charset="0"/>
                      </a:endParaRPr>
                    </a:p>
                  </a:txBody>
                  <a:tcPr marL="35564" marR="35564" marT="0" marB="0" anchor="ctr"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solidFill>
                      <a:srgbClr val="CECEEF"/>
                    </a:solidFill>
                  </a:tcPr>
                </a:tc>
                <a:tc vMerge="1">
                  <a:txBody>
                    <a:bodyPr/>
                    <a:lstStyle/>
                    <a:p>
                      <a:endParaRPr lang="zh-TW" altLang="en-US"/>
                    </a:p>
                  </a:txBody>
                  <a:tcPr/>
                </a:tc>
                <a:tc>
                  <a:txBody>
                    <a:bodyPr/>
                    <a:lstStyle>
                      <a:lvl1pPr defTabSz="912813">
                        <a:spcBef>
                          <a:spcPct val="20000"/>
                        </a:spcBef>
                        <a:defRPr kumimoji="1" sz="5800">
                          <a:solidFill>
                            <a:schemeClr val="tx1"/>
                          </a:solidFill>
                          <a:latin typeface="Arial" pitchFamily="34" charset="0"/>
                          <a:ea typeface="新細明體" pitchFamily="18" charset="-120"/>
                        </a:defRPr>
                      </a:lvl1pPr>
                      <a:lvl2pPr defTabSz="912813">
                        <a:spcBef>
                          <a:spcPct val="20000"/>
                        </a:spcBef>
                        <a:defRPr kumimoji="1" sz="5000">
                          <a:solidFill>
                            <a:schemeClr val="tx1"/>
                          </a:solidFill>
                          <a:latin typeface="Arial" pitchFamily="34" charset="0"/>
                          <a:ea typeface="新細明體" pitchFamily="18" charset="-120"/>
                        </a:defRPr>
                      </a:lvl2pPr>
                      <a:lvl3pPr defTabSz="912813">
                        <a:spcBef>
                          <a:spcPct val="20000"/>
                        </a:spcBef>
                        <a:defRPr kumimoji="1" sz="4400">
                          <a:solidFill>
                            <a:schemeClr val="tx1"/>
                          </a:solidFill>
                          <a:latin typeface="Arial" pitchFamily="34" charset="0"/>
                          <a:ea typeface="新細明體" pitchFamily="18" charset="-120"/>
                        </a:defRPr>
                      </a:lvl3pPr>
                      <a:lvl4pPr defTabSz="912813">
                        <a:spcBef>
                          <a:spcPct val="20000"/>
                        </a:spcBef>
                        <a:defRPr kumimoji="1" sz="3600">
                          <a:solidFill>
                            <a:schemeClr val="tx1"/>
                          </a:solidFill>
                          <a:latin typeface="Arial" pitchFamily="34" charset="0"/>
                          <a:ea typeface="新細明體" pitchFamily="18" charset="-120"/>
                        </a:defRPr>
                      </a:lvl4pPr>
                      <a:lvl5pPr defTabSz="912813">
                        <a:spcBef>
                          <a:spcPct val="20000"/>
                        </a:spcBef>
                        <a:defRPr kumimoji="1" sz="3600">
                          <a:solidFill>
                            <a:schemeClr val="tx1"/>
                          </a:solidFill>
                          <a:latin typeface="Arial" pitchFamily="34" charset="0"/>
                          <a:ea typeface="新細明體" pitchFamily="18" charset="-120"/>
                        </a:defRPr>
                      </a:lvl5pPr>
                      <a:lvl6pPr marL="2282825" indent="3175" defTabSz="912813" eaLnBrk="0" fontAlgn="base" hangingPunct="0">
                        <a:spcBef>
                          <a:spcPct val="20000"/>
                        </a:spcBef>
                        <a:spcAft>
                          <a:spcPct val="0"/>
                        </a:spcAft>
                        <a:defRPr kumimoji="1" sz="3600">
                          <a:solidFill>
                            <a:schemeClr val="tx1"/>
                          </a:solidFill>
                          <a:latin typeface="Arial" pitchFamily="34" charset="0"/>
                          <a:ea typeface="新細明體" pitchFamily="18" charset="-120"/>
                        </a:defRPr>
                      </a:lvl6pPr>
                      <a:lvl7pPr marL="2740025" indent="3175" defTabSz="912813" eaLnBrk="0" fontAlgn="base" hangingPunct="0">
                        <a:spcBef>
                          <a:spcPct val="20000"/>
                        </a:spcBef>
                        <a:spcAft>
                          <a:spcPct val="0"/>
                        </a:spcAft>
                        <a:defRPr kumimoji="1" sz="3600">
                          <a:solidFill>
                            <a:schemeClr val="tx1"/>
                          </a:solidFill>
                          <a:latin typeface="Arial" pitchFamily="34" charset="0"/>
                          <a:ea typeface="新細明體" pitchFamily="18" charset="-120"/>
                        </a:defRPr>
                      </a:lvl7pPr>
                      <a:lvl8pPr marL="3197225" indent="3175" defTabSz="912813" eaLnBrk="0" fontAlgn="base" hangingPunct="0">
                        <a:spcBef>
                          <a:spcPct val="20000"/>
                        </a:spcBef>
                        <a:spcAft>
                          <a:spcPct val="0"/>
                        </a:spcAft>
                        <a:defRPr kumimoji="1" sz="3600">
                          <a:solidFill>
                            <a:schemeClr val="tx1"/>
                          </a:solidFill>
                          <a:latin typeface="Arial" pitchFamily="34" charset="0"/>
                          <a:ea typeface="新細明體" pitchFamily="18" charset="-120"/>
                        </a:defRPr>
                      </a:lvl8pPr>
                      <a:lvl9pPr marL="3654425" indent="3175" defTabSz="912813" eaLnBrk="0" fontAlgn="base" hangingPunct="0">
                        <a:spcBef>
                          <a:spcPct val="20000"/>
                        </a:spcBef>
                        <a:spcAft>
                          <a:spcPct val="0"/>
                        </a:spcAft>
                        <a:defRPr kumimoji="1" sz="3600">
                          <a:solidFill>
                            <a:schemeClr val="tx1"/>
                          </a:solidFill>
                          <a:latin typeface="Arial" pitchFamily="34" charset="0"/>
                          <a:ea typeface="新細明體" pitchFamily="18" charset="-120"/>
                        </a:defRPr>
                      </a:lvl9pPr>
                    </a:lstStyle>
                    <a:p>
                      <a:pPr marL="0" marR="0" lvl="0" indent="0" algn="ctr" defTabSz="912813" rtl="0" eaLnBrk="1" fontAlgn="base" latinLnBrk="0" hangingPunct="1">
                        <a:lnSpc>
                          <a:spcPct val="100000"/>
                        </a:lnSpc>
                        <a:spcBef>
                          <a:spcPct val="0"/>
                        </a:spcBef>
                        <a:spcAft>
                          <a:spcPct val="0"/>
                        </a:spcAft>
                        <a:buClrTx/>
                        <a:buSzTx/>
                        <a:buFontTx/>
                        <a:buNone/>
                        <a:tabLst/>
                        <a:defRPr/>
                      </a:pPr>
                      <a:r>
                        <a:rPr kumimoji="0" lang="en-US" altLang="zh-TW" sz="2400" b="1" i="0" u="none" strike="noStrike" kern="1200" cap="none" normalizeH="0" baseline="0" dirty="0" smtClean="0">
                          <a:ln>
                            <a:noFill/>
                          </a:ln>
                          <a:solidFill>
                            <a:srgbClr val="000000"/>
                          </a:solidFill>
                          <a:effectLst/>
                          <a:latin typeface="微軟正黑體" pitchFamily="34" charset="-120"/>
                          <a:ea typeface="微軟正黑體" pitchFamily="34" charset="-120"/>
                          <a:cs typeface="Times New Roman" pitchFamily="18" charset="0"/>
                        </a:rPr>
                        <a:t>○*</a:t>
                      </a:r>
                      <a:endParaRPr kumimoji="0" lang="zh-TW" altLang="zh-TW" sz="2400" b="1" i="0" u="none" strike="noStrike" kern="1200" cap="none" normalizeH="0" baseline="0" dirty="0" smtClean="0">
                        <a:ln>
                          <a:noFill/>
                        </a:ln>
                        <a:solidFill>
                          <a:srgbClr val="000000"/>
                        </a:solidFill>
                        <a:effectLst/>
                        <a:latin typeface="微軟正黑體" pitchFamily="34" charset="-120"/>
                        <a:ea typeface="微軟正黑體" pitchFamily="34" charset="-120"/>
                        <a:cs typeface="Times New Roman" pitchFamily="18" charset="0"/>
                      </a:endParaRPr>
                    </a:p>
                  </a:txBody>
                  <a:tcPr marL="33006" marR="33006" marT="0" marB="0" anchor="ctr"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solidFill>
                      <a:srgbClr val="CECEEF"/>
                    </a:solidFill>
                  </a:tcPr>
                </a:tc>
                <a:tc>
                  <a:txBody>
                    <a:bodyPr/>
                    <a:lstStyle>
                      <a:lvl1pPr defTabSz="912813">
                        <a:spcBef>
                          <a:spcPct val="20000"/>
                        </a:spcBef>
                        <a:defRPr kumimoji="1" sz="5800">
                          <a:solidFill>
                            <a:schemeClr val="tx1"/>
                          </a:solidFill>
                          <a:latin typeface="Arial" pitchFamily="34" charset="0"/>
                          <a:ea typeface="新細明體" pitchFamily="18" charset="-120"/>
                        </a:defRPr>
                      </a:lvl1pPr>
                      <a:lvl2pPr defTabSz="912813">
                        <a:spcBef>
                          <a:spcPct val="20000"/>
                        </a:spcBef>
                        <a:defRPr kumimoji="1" sz="5000">
                          <a:solidFill>
                            <a:schemeClr val="tx1"/>
                          </a:solidFill>
                          <a:latin typeface="Arial" pitchFamily="34" charset="0"/>
                          <a:ea typeface="新細明體" pitchFamily="18" charset="-120"/>
                        </a:defRPr>
                      </a:lvl2pPr>
                      <a:lvl3pPr defTabSz="912813">
                        <a:spcBef>
                          <a:spcPct val="20000"/>
                        </a:spcBef>
                        <a:defRPr kumimoji="1" sz="4400">
                          <a:solidFill>
                            <a:schemeClr val="tx1"/>
                          </a:solidFill>
                          <a:latin typeface="Arial" pitchFamily="34" charset="0"/>
                          <a:ea typeface="新細明體" pitchFamily="18" charset="-120"/>
                        </a:defRPr>
                      </a:lvl3pPr>
                      <a:lvl4pPr defTabSz="912813">
                        <a:spcBef>
                          <a:spcPct val="20000"/>
                        </a:spcBef>
                        <a:defRPr kumimoji="1" sz="3600">
                          <a:solidFill>
                            <a:schemeClr val="tx1"/>
                          </a:solidFill>
                          <a:latin typeface="Arial" pitchFamily="34" charset="0"/>
                          <a:ea typeface="新細明體" pitchFamily="18" charset="-120"/>
                        </a:defRPr>
                      </a:lvl4pPr>
                      <a:lvl5pPr defTabSz="912813">
                        <a:spcBef>
                          <a:spcPct val="20000"/>
                        </a:spcBef>
                        <a:defRPr kumimoji="1" sz="3600">
                          <a:solidFill>
                            <a:schemeClr val="tx1"/>
                          </a:solidFill>
                          <a:latin typeface="Arial" pitchFamily="34" charset="0"/>
                          <a:ea typeface="新細明體" pitchFamily="18" charset="-120"/>
                        </a:defRPr>
                      </a:lvl5pPr>
                      <a:lvl6pPr marL="2282825" indent="3175" defTabSz="912813" eaLnBrk="0" fontAlgn="base" hangingPunct="0">
                        <a:spcBef>
                          <a:spcPct val="20000"/>
                        </a:spcBef>
                        <a:spcAft>
                          <a:spcPct val="0"/>
                        </a:spcAft>
                        <a:defRPr kumimoji="1" sz="3600">
                          <a:solidFill>
                            <a:schemeClr val="tx1"/>
                          </a:solidFill>
                          <a:latin typeface="Arial" pitchFamily="34" charset="0"/>
                          <a:ea typeface="新細明體" pitchFamily="18" charset="-120"/>
                        </a:defRPr>
                      </a:lvl6pPr>
                      <a:lvl7pPr marL="2740025" indent="3175" defTabSz="912813" eaLnBrk="0" fontAlgn="base" hangingPunct="0">
                        <a:spcBef>
                          <a:spcPct val="20000"/>
                        </a:spcBef>
                        <a:spcAft>
                          <a:spcPct val="0"/>
                        </a:spcAft>
                        <a:defRPr kumimoji="1" sz="3600">
                          <a:solidFill>
                            <a:schemeClr val="tx1"/>
                          </a:solidFill>
                          <a:latin typeface="Arial" pitchFamily="34" charset="0"/>
                          <a:ea typeface="新細明體" pitchFamily="18" charset="-120"/>
                        </a:defRPr>
                      </a:lvl7pPr>
                      <a:lvl8pPr marL="3197225" indent="3175" defTabSz="912813" eaLnBrk="0" fontAlgn="base" hangingPunct="0">
                        <a:spcBef>
                          <a:spcPct val="20000"/>
                        </a:spcBef>
                        <a:spcAft>
                          <a:spcPct val="0"/>
                        </a:spcAft>
                        <a:defRPr kumimoji="1" sz="3600">
                          <a:solidFill>
                            <a:schemeClr val="tx1"/>
                          </a:solidFill>
                          <a:latin typeface="Arial" pitchFamily="34" charset="0"/>
                          <a:ea typeface="新細明體" pitchFamily="18" charset="-120"/>
                        </a:defRPr>
                      </a:lvl8pPr>
                      <a:lvl9pPr marL="3654425" indent="3175" defTabSz="912813" eaLnBrk="0" fontAlgn="base" hangingPunct="0">
                        <a:spcBef>
                          <a:spcPct val="20000"/>
                        </a:spcBef>
                        <a:spcAft>
                          <a:spcPct val="0"/>
                        </a:spcAft>
                        <a:defRPr kumimoji="1" sz="3600">
                          <a:solidFill>
                            <a:schemeClr val="tx1"/>
                          </a:solidFill>
                          <a:latin typeface="Arial" pitchFamily="34" charset="0"/>
                          <a:ea typeface="新細明體" pitchFamily="18" charset="-120"/>
                        </a:defRPr>
                      </a:lvl9pPr>
                    </a:lstStyle>
                    <a:p>
                      <a:pPr marL="0" marR="0" lvl="0" indent="0" algn="ctr" defTabSz="912813" rtl="0" eaLnBrk="1" fontAlgn="base" latinLnBrk="0" hangingPunct="1">
                        <a:lnSpc>
                          <a:spcPct val="100000"/>
                        </a:lnSpc>
                        <a:spcBef>
                          <a:spcPct val="0"/>
                        </a:spcBef>
                        <a:spcAft>
                          <a:spcPct val="0"/>
                        </a:spcAft>
                        <a:buClrTx/>
                        <a:buSzTx/>
                        <a:buFontTx/>
                        <a:buNone/>
                        <a:tabLst/>
                      </a:pPr>
                      <a:r>
                        <a:rPr kumimoji="0" lang="en-US" altLang="zh-TW" sz="2400" b="1" i="0" u="none" strike="noStrike" cap="none" normalizeH="0" baseline="0" dirty="0" smtClean="0">
                          <a:ln>
                            <a:noFill/>
                          </a:ln>
                          <a:solidFill>
                            <a:srgbClr val="000000"/>
                          </a:solidFill>
                          <a:effectLst/>
                          <a:latin typeface="Times New Roman" pitchFamily="18" charset="0"/>
                          <a:ea typeface="微軟正黑體" pitchFamily="34" charset="-120"/>
                          <a:cs typeface="Times New Roman" pitchFamily="18" charset="0"/>
                        </a:rPr>
                        <a:t>●*</a:t>
                      </a:r>
                      <a:endParaRPr kumimoji="0" lang="zh-TW" altLang="zh-TW" sz="2400" b="1" i="0" u="none" strike="noStrike" cap="none" normalizeH="0" baseline="0" dirty="0" smtClean="0">
                        <a:ln>
                          <a:noFill/>
                        </a:ln>
                        <a:solidFill>
                          <a:srgbClr val="000000"/>
                        </a:solidFill>
                        <a:effectLst/>
                        <a:latin typeface="Calibri" pitchFamily="34" charset="0"/>
                        <a:ea typeface="微軟正黑體" pitchFamily="34" charset="-120"/>
                        <a:cs typeface="Times New Roman" pitchFamily="18" charset="0"/>
                      </a:endParaRPr>
                    </a:p>
                  </a:txBody>
                  <a:tcPr marL="33006" marR="33006" marT="0" marB="0" anchor="ctr"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solidFill>
                      <a:srgbClr val="CECEEF"/>
                    </a:solidFill>
                  </a:tcPr>
                </a:tc>
                <a:tc vMerge="1">
                  <a:txBody>
                    <a:bodyPr/>
                    <a:lstStyle/>
                    <a:p>
                      <a:endParaRPr lang="zh-TW" altLang="en-US"/>
                    </a:p>
                  </a:txBody>
                  <a:tcPr/>
                </a:tc>
                <a:tc vMerge="1">
                  <a:txBody>
                    <a:bodyPr/>
                    <a:lstStyle/>
                    <a:p>
                      <a:endParaRPr lang="zh-TW" altLang="en-US"/>
                    </a:p>
                  </a:txBody>
                  <a:tcPr/>
                </a:tc>
                <a:tc vMerge="1">
                  <a:txBody>
                    <a:bodyPr/>
                    <a:lstStyle/>
                    <a:p>
                      <a:endParaRPr lang="zh-TW" altLang="en-US"/>
                    </a:p>
                  </a:txBody>
                  <a:tcPr/>
                </a:tc>
              </a:tr>
              <a:tr h="431800">
                <a:tc vMerge="1">
                  <a:txBody>
                    <a:bodyPr/>
                    <a:lstStyle/>
                    <a:p>
                      <a:endParaRPr lang="zh-TW" altLang="en-US"/>
                    </a:p>
                  </a:txBody>
                  <a:tcPr/>
                </a:tc>
                <a:tc vMerge="1">
                  <a:txBody>
                    <a:bodyPr/>
                    <a:lstStyle/>
                    <a:p>
                      <a:endParaRPr lang="zh-TW" altLang="en-US"/>
                    </a:p>
                  </a:txBody>
                  <a:tcPr/>
                </a:tc>
                <a:tc>
                  <a:txBody>
                    <a:bodyPr/>
                    <a:lstStyle>
                      <a:lvl1pPr defTabSz="912813">
                        <a:spcBef>
                          <a:spcPct val="20000"/>
                        </a:spcBef>
                        <a:defRPr kumimoji="1" sz="5800">
                          <a:solidFill>
                            <a:schemeClr val="tx1"/>
                          </a:solidFill>
                          <a:latin typeface="Arial" pitchFamily="34" charset="0"/>
                          <a:ea typeface="新細明體" pitchFamily="18" charset="-120"/>
                        </a:defRPr>
                      </a:lvl1pPr>
                      <a:lvl2pPr defTabSz="912813">
                        <a:spcBef>
                          <a:spcPct val="20000"/>
                        </a:spcBef>
                        <a:defRPr kumimoji="1" sz="5000">
                          <a:solidFill>
                            <a:schemeClr val="tx1"/>
                          </a:solidFill>
                          <a:latin typeface="Arial" pitchFamily="34" charset="0"/>
                          <a:ea typeface="新細明體" pitchFamily="18" charset="-120"/>
                        </a:defRPr>
                      </a:lvl2pPr>
                      <a:lvl3pPr defTabSz="912813">
                        <a:spcBef>
                          <a:spcPct val="20000"/>
                        </a:spcBef>
                        <a:defRPr kumimoji="1" sz="4400">
                          <a:solidFill>
                            <a:schemeClr val="tx1"/>
                          </a:solidFill>
                          <a:latin typeface="Arial" pitchFamily="34" charset="0"/>
                          <a:ea typeface="新細明體" pitchFamily="18" charset="-120"/>
                        </a:defRPr>
                      </a:lvl3pPr>
                      <a:lvl4pPr defTabSz="912813">
                        <a:spcBef>
                          <a:spcPct val="20000"/>
                        </a:spcBef>
                        <a:defRPr kumimoji="1" sz="3600">
                          <a:solidFill>
                            <a:schemeClr val="tx1"/>
                          </a:solidFill>
                          <a:latin typeface="Arial" pitchFamily="34" charset="0"/>
                          <a:ea typeface="新細明體" pitchFamily="18" charset="-120"/>
                        </a:defRPr>
                      </a:lvl4pPr>
                      <a:lvl5pPr defTabSz="912813">
                        <a:spcBef>
                          <a:spcPct val="20000"/>
                        </a:spcBef>
                        <a:defRPr kumimoji="1" sz="3600">
                          <a:solidFill>
                            <a:schemeClr val="tx1"/>
                          </a:solidFill>
                          <a:latin typeface="Arial" pitchFamily="34" charset="0"/>
                          <a:ea typeface="新細明體" pitchFamily="18" charset="-120"/>
                        </a:defRPr>
                      </a:lvl5pPr>
                      <a:lvl6pPr marL="2282825" indent="3175" defTabSz="912813" eaLnBrk="0" fontAlgn="base" hangingPunct="0">
                        <a:spcBef>
                          <a:spcPct val="20000"/>
                        </a:spcBef>
                        <a:spcAft>
                          <a:spcPct val="0"/>
                        </a:spcAft>
                        <a:defRPr kumimoji="1" sz="3600">
                          <a:solidFill>
                            <a:schemeClr val="tx1"/>
                          </a:solidFill>
                          <a:latin typeface="Arial" pitchFamily="34" charset="0"/>
                          <a:ea typeface="新細明體" pitchFamily="18" charset="-120"/>
                        </a:defRPr>
                      </a:lvl6pPr>
                      <a:lvl7pPr marL="2740025" indent="3175" defTabSz="912813" eaLnBrk="0" fontAlgn="base" hangingPunct="0">
                        <a:spcBef>
                          <a:spcPct val="20000"/>
                        </a:spcBef>
                        <a:spcAft>
                          <a:spcPct val="0"/>
                        </a:spcAft>
                        <a:defRPr kumimoji="1" sz="3600">
                          <a:solidFill>
                            <a:schemeClr val="tx1"/>
                          </a:solidFill>
                          <a:latin typeface="Arial" pitchFamily="34" charset="0"/>
                          <a:ea typeface="新細明體" pitchFamily="18" charset="-120"/>
                        </a:defRPr>
                      </a:lvl7pPr>
                      <a:lvl8pPr marL="3197225" indent="3175" defTabSz="912813" eaLnBrk="0" fontAlgn="base" hangingPunct="0">
                        <a:spcBef>
                          <a:spcPct val="20000"/>
                        </a:spcBef>
                        <a:spcAft>
                          <a:spcPct val="0"/>
                        </a:spcAft>
                        <a:defRPr kumimoji="1" sz="3600">
                          <a:solidFill>
                            <a:schemeClr val="tx1"/>
                          </a:solidFill>
                          <a:latin typeface="Arial" pitchFamily="34" charset="0"/>
                          <a:ea typeface="新細明體" pitchFamily="18" charset="-120"/>
                        </a:defRPr>
                      </a:lvl8pPr>
                      <a:lvl9pPr marL="3654425" indent="3175" defTabSz="912813" eaLnBrk="0" fontAlgn="base" hangingPunct="0">
                        <a:spcBef>
                          <a:spcPct val="20000"/>
                        </a:spcBef>
                        <a:spcAft>
                          <a:spcPct val="0"/>
                        </a:spcAft>
                        <a:defRPr kumimoji="1" sz="3600">
                          <a:solidFill>
                            <a:schemeClr val="tx1"/>
                          </a:solidFill>
                          <a:latin typeface="Arial" pitchFamily="34" charset="0"/>
                          <a:ea typeface="新細明體" pitchFamily="18" charset="-120"/>
                        </a:defRPr>
                      </a:lvl9pPr>
                    </a:lstStyle>
                    <a:p>
                      <a:pPr marL="0" marR="0" lvl="0" indent="0" algn="just" defTabSz="912813" rtl="0" eaLnBrk="1" fontAlgn="base" latinLnBrk="0" hangingPunct="1">
                        <a:lnSpc>
                          <a:spcPct val="100000"/>
                        </a:lnSpc>
                        <a:spcBef>
                          <a:spcPct val="0"/>
                        </a:spcBef>
                        <a:spcAft>
                          <a:spcPct val="0"/>
                        </a:spcAft>
                        <a:buClrTx/>
                        <a:buSzTx/>
                        <a:buFontTx/>
                        <a:buNone/>
                        <a:tabLst/>
                      </a:pPr>
                      <a:r>
                        <a:rPr kumimoji="0" lang="zh-TW" altLang="zh-TW" sz="2400" b="1" i="0" u="none" strike="noStrike" cap="none" normalizeH="0" baseline="0" smtClean="0">
                          <a:ln>
                            <a:noFill/>
                          </a:ln>
                          <a:solidFill>
                            <a:srgbClr val="000000"/>
                          </a:solidFill>
                          <a:effectLst/>
                          <a:latin typeface="微軟正黑體" pitchFamily="34" charset="-120"/>
                          <a:ea typeface="微軟正黑體" pitchFamily="34" charset="-120"/>
                          <a:cs typeface="Times New Roman" pitchFamily="18" charset="0"/>
                        </a:rPr>
                        <a:t>保育設施</a:t>
                      </a:r>
                    </a:p>
                  </a:txBody>
                  <a:tcPr marL="35564" marR="35564" marT="0" marB="0" anchor="ctr"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solidFill>
                      <a:srgbClr val="CECEEF"/>
                    </a:solidFill>
                  </a:tcPr>
                </a:tc>
                <a:tc>
                  <a:txBody>
                    <a:bodyPr/>
                    <a:lstStyle>
                      <a:lvl1pPr defTabSz="912813">
                        <a:spcBef>
                          <a:spcPct val="20000"/>
                        </a:spcBef>
                        <a:defRPr kumimoji="1" sz="5800">
                          <a:solidFill>
                            <a:schemeClr val="tx1"/>
                          </a:solidFill>
                          <a:latin typeface="Arial" pitchFamily="34" charset="0"/>
                          <a:ea typeface="新細明體" pitchFamily="18" charset="-120"/>
                        </a:defRPr>
                      </a:lvl1pPr>
                      <a:lvl2pPr defTabSz="912813">
                        <a:spcBef>
                          <a:spcPct val="20000"/>
                        </a:spcBef>
                        <a:defRPr kumimoji="1" sz="5000">
                          <a:solidFill>
                            <a:schemeClr val="tx1"/>
                          </a:solidFill>
                          <a:latin typeface="Arial" pitchFamily="34" charset="0"/>
                          <a:ea typeface="新細明體" pitchFamily="18" charset="-120"/>
                        </a:defRPr>
                      </a:lvl2pPr>
                      <a:lvl3pPr defTabSz="912813">
                        <a:spcBef>
                          <a:spcPct val="20000"/>
                        </a:spcBef>
                        <a:defRPr kumimoji="1" sz="4400">
                          <a:solidFill>
                            <a:schemeClr val="tx1"/>
                          </a:solidFill>
                          <a:latin typeface="Arial" pitchFamily="34" charset="0"/>
                          <a:ea typeface="新細明體" pitchFamily="18" charset="-120"/>
                        </a:defRPr>
                      </a:lvl3pPr>
                      <a:lvl4pPr defTabSz="912813">
                        <a:spcBef>
                          <a:spcPct val="20000"/>
                        </a:spcBef>
                        <a:defRPr kumimoji="1" sz="3600">
                          <a:solidFill>
                            <a:schemeClr val="tx1"/>
                          </a:solidFill>
                          <a:latin typeface="Arial" pitchFamily="34" charset="0"/>
                          <a:ea typeface="新細明體" pitchFamily="18" charset="-120"/>
                        </a:defRPr>
                      </a:lvl4pPr>
                      <a:lvl5pPr defTabSz="912813">
                        <a:spcBef>
                          <a:spcPct val="20000"/>
                        </a:spcBef>
                        <a:defRPr kumimoji="1" sz="3600">
                          <a:solidFill>
                            <a:schemeClr val="tx1"/>
                          </a:solidFill>
                          <a:latin typeface="Arial" pitchFamily="34" charset="0"/>
                          <a:ea typeface="新細明體" pitchFamily="18" charset="-120"/>
                        </a:defRPr>
                      </a:lvl5pPr>
                      <a:lvl6pPr marL="2282825" indent="3175" defTabSz="912813" eaLnBrk="0" fontAlgn="base" hangingPunct="0">
                        <a:spcBef>
                          <a:spcPct val="20000"/>
                        </a:spcBef>
                        <a:spcAft>
                          <a:spcPct val="0"/>
                        </a:spcAft>
                        <a:defRPr kumimoji="1" sz="3600">
                          <a:solidFill>
                            <a:schemeClr val="tx1"/>
                          </a:solidFill>
                          <a:latin typeface="Arial" pitchFamily="34" charset="0"/>
                          <a:ea typeface="新細明體" pitchFamily="18" charset="-120"/>
                        </a:defRPr>
                      </a:lvl6pPr>
                      <a:lvl7pPr marL="2740025" indent="3175" defTabSz="912813" eaLnBrk="0" fontAlgn="base" hangingPunct="0">
                        <a:spcBef>
                          <a:spcPct val="20000"/>
                        </a:spcBef>
                        <a:spcAft>
                          <a:spcPct val="0"/>
                        </a:spcAft>
                        <a:defRPr kumimoji="1" sz="3600">
                          <a:solidFill>
                            <a:schemeClr val="tx1"/>
                          </a:solidFill>
                          <a:latin typeface="Arial" pitchFamily="34" charset="0"/>
                          <a:ea typeface="新細明體" pitchFamily="18" charset="-120"/>
                        </a:defRPr>
                      </a:lvl7pPr>
                      <a:lvl8pPr marL="3197225" indent="3175" defTabSz="912813" eaLnBrk="0" fontAlgn="base" hangingPunct="0">
                        <a:spcBef>
                          <a:spcPct val="20000"/>
                        </a:spcBef>
                        <a:spcAft>
                          <a:spcPct val="0"/>
                        </a:spcAft>
                        <a:defRPr kumimoji="1" sz="3600">
                          <a:solidFill>
                            <a:schemeClr val="tx1"/>
                          </a:solidFill>
                          <a:latin typeface="Arial" pitchFamily="34" charset="0"/>
                          <a:ea typeface="新細明體" pitchFamily="18" charset="-120"/>
                        </a:defRPr>
                      </a:lvl8pPr>
                      <a:lvl9pPr marL="3654425" indent="3175" defTabSz="912813" eaLnBrk="0" fontAlgn="base" hangingPunct="0">
                        <a:spcBef>
                          <a:spcPct val="20000"/>
                        </a:spcBef>
                        <a:spcAft>
                          <a:spcPct val="0"/>
                        </a:spcAft>
                        <a:defRPr kumimoji="1" sz="3600">
                          <a:solidFill>
                            <a:schemeClr val="tx1"/>
                          </a:solidFill>
                          <a:latin typeface="Arial" pitchFamily="34" charset="0"/>
                          <a:ea typeface="新細明體" pitchFamily="18" charset="-120"/>
                        </a:defRPr>
                      </a:lvl9pPr>
                    </a:lstStyle>
                    <a:p>
                      <a:pPr marL="0" marR="0" lvl="0" indent="0" algn="ctr" defTabSz="912813" rtl="0" eaLnBrk="1" fontAlgn="base" latinLnBrk="0" hangingPunct="1">
                        <a:lnSpc>
                          <a:spcPct val="100000"/>
                        </a:lnSpc>
                        <a:spcBef>
                          <a:spcPct val="0"/>
                        </a:spcBef>
                        <a:spcAft>
                          <a:spcPct val="0"/>
                        </a:spcAft>
                        <a:buClrTx/>
                        <a:buSzTx/>
                        <a:buFontTx/>
                        <a:buNone/>
                        <a:tabLst/>
                      </a:pPr>
                      <a:r>
                        <a:rPr kumimoji="0" lang="en-US" altLang="zh-TW" sz="2400" b="1" i="0" u="none" strike="noStrike" cap="none" normalizeH="0" baseline="0" smtClean="0">
                          <a:ln>
                            <a:noFill/>
                          </a:ln>
                          <a:solidFill>
                            <a:srgbClr val="000000"/>
                          </a:solidFill>
                          <a:effectLst/>
                          <a:latin typeface="微軟正黑體" pitchFamily="34" charset="-120"/>
                          <a:ea typeface="微軟正黑體" pitchFamily="34" charset="-120"/>
                          <a:cs typeface="Times New Roman" pitchFamily="18" charset="0"/>
                        </a:rPr>
                        <a:t>●</a:t>
                      </a:r>
                      <a:endParaRPr kumimoji="0" lang="zh-TW" altLang="zh-TW" sz="2400" b="1" i="0" u="none" strike="noStrike" cap="none" normalizeH="0" baseline="0" smtClean="0">
                        <a:ln>
                          <a:noFill/>
                        </a:ln>
                        <a:solidFill>
                          <a:srgbClr val="000000"/>
                        </a:solidFill>
                        <a:effectLst/>
                        <a:latin typeface="微軟正黑體" pitchFamily="34" charset="-120"/>
                        <a:ea typeface="微軟正黑體" pitchFamily="34" charset="-120"/>
                        <a:cs typeface="Times New Roman" pitchFamily="18" charset="0"/>
                      </a:endParaRPr>
                    </a:p>
                  </a:txBody>
                  <a:tcPr marL="35564" marR="35564" marT="0" marB="0" anchor="ctr"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solidFill>
                      <a:srgbClr val="CECEEF"/>
                    </a:solidFill>
                  </a:tcPr>
                </a:tc>
                <a:tc>
                  <a:txBody>
                    <a:bodyPr/>
                    <a:lstStyle>
                      <a:lvl1pPr defTabSz="912813">
                        <a:spcBef>
                          <a:spcPct val="20000"/>
                        </a:spcBef>
                        <a:defRPr kumimoji="1" sz="5800">
                          <a:solidFill>
                            <a:schemeClr val="tx1"/>
                          </a:solidFill>
                          <a:latin typeface="Arial" pitchFamily="34" charset="0"/>
                          <a:ea typeface="新細明體" pitchFamily="18" charset="-120"/>
                        </a:defRPr>
                      </a:lvl1pPr>
                      <a:lvl2pPr defTabSz="912813">
                        <a:spcBef>
                          <a:spcPct val="20000"/>
                        </a:spcBef>
                        <a:defRPr kumimoji="1" sz="5000">
                          <a:solidFill>
                            <a:schemeClr val="tx1"/>
                          </a:solidFill>
                          <a:latin typeface="Arial" pitchFamily="34" charset="0"/>
                          <a:ea typeface="新細明體" pitchFamily="18" charset="-120"/>
                        </a:defRPr>
                      </a:lvl2pPr>
                      <a:lvl3pPr defTabSz="912813">
                        <a:spcBef>
                          <a:spcPct val="20000"/>
                        </a:spcBef>
                        <a:defRPr kumimoji="1" sz="4400">
                          <a:solidFill>
                            <a:schemeClr val="tx1"/>
                          </a:solidFill>
                          <a:latin typeface="Arial" pitchFamily="34" charset="0"/>
                          <a:ea typeface="新細明體" pitchFamily="18" charset="-120"/>
                        </a:defRPr>
                      </a:lvl3pPr>
                      <a:lvl4pPr defTabSz="912813">
                        <a:spcBef>
                          <a:spcPct val="20000"/>
                        </a:spcBef>
                        <a:defRPr kumimoji="1" sz="3600">
                          <a:solidFill>
                            <a:schemeClr val="tx1"/>
                          </a:solidFill>
                          <a:latin typeface="Arial" pitchFamily="34" charset="0"/>
                          <a:ea typeface="新細明體" pitchFamily="18" charset="-120"/>
                        </a:defRPr>
                      </a:lvl4pPr>
                      <a:lvl5pPr defTabSz="912813">
                        <a:spcBef>
                          <a:spcPct val="20000"/>
                        </a:spcBef>
                        <a:defRPr kumimoji="1" sz="3600">
                          <a:solidFill>
                            <a:schemeClr val="tx1"/>
                          </a:solidFill>
                          <a:latin typeface="Arial" pitchFamily="34" charset="0"/>
                          <a:ea typeface="新細明體" pitchFamily="18" charset="-120"/>
                        </a:defRPr>
                      </a:lvl5pPr>
                      <a:lvl6pPr marL="2282825" indent="3175" defTabSz="912813" eaLnBrk="0" fontAlgn="base" hangingPunct="0">
                        <a:spcBef>
                          <a:spcPct val="20000"/>
                        </a:spcBef>
                        <a:spcAft>
                          <a:spcPct val="0"/>
                        </a:spcAft>
                        <a:defRPr kumimoji="1" sz="3600">
                          <a:solidFill>
                            <a:schemeClr val="tx1"/>
                          </a:solidFill>
                          <a:latin typeface="Arial" pitchFamily="34" charset="0"/>
                          <a:ea typeface="新細明體" pitchFamily="18" charset="-120"/>
                        </a:defRPr>
                      </a:lvl6pPr>
                      <a:lvl7pPr marL="2740025" indent="3175" defTabSz="912813" eaLnBrk="0" fontAlgn="base" hangingPunct="0">
                        <a:spcBef>
                          <a:spcPct val="20000"/>
                        </a:spcBef>
                        <a:spcAft>
                          <a:spcPct val="0"/>
                        </a:spcAft>
                        <a:defRPr kumimoji="1" sz="3600">
                          <a:solidFill>
                            <a:schemeClr val="tx1"/>
                          </a:solidFill>
                          <a:latin typeface="Arial" pitchFamily="34" charset="0"/>
                          <a:ea typeface="新細明體" pitchFamily="18" charset="-120"/>
                        </a:defRPr>
                      </a:lvl7pPr>
                      <a:lvl8pPr marL="3197225" indent="3175" defTabSz="912813" eaLnBrk="0" fontAlgn="base" hangingPunct="0">
                        <a:spcBef>
                          <a:spcPct val="20000"/>
                        </a:spcBef>
                        <a:spcAft>
                          <a:spcPct val="0"/>
                        </a:spcAft>
                        <a:defRPr kumimoji="1" sz="3600">
                          <a:solidFill>
                            <a:schemeClr val="tx1"/>
                          </a:solidFill>
                          <a:latin typeface="Arial" pitchFamily="34" charset="0"/>
                          <a:ea typeface="新細明體" pitchFamily="18" charset="-120"/>
                        </a:defRPr>
                      </a:lvl8pPr>
                      <a:lvl9pPr marL="3654425" indent="3175" defTabSz="912813" eaLnBrk="0" fontAlgn="base" hangingPunct="0">
                        <a:spcBef>
                          <a:spcPct val="20000"/>
                        </a:spcBef>
                        <a:spcAft>
                          <a:spcPct val="0"/>
                        </a:spcAft>
                        <a:defRPr kumimoji="1" sz="3600">
                          <a:solidFill>
                            <a:schemeClr val="tx1"/>
                          </a:solidFill>
                          <a:latin typeface="Arial" pitchFamily="34" charset="0"/>
                          <a:ea typeface="新細明體" pitchFamily="18" charset="-120"/>
                        </a:defRPr>
                      </a:lvl9pPr>
                    </a:lstStyle>
                    <a:p>
                      <a:pPr marL="0" marR="0" lvl="0" indent="0" algn="ctr" defTabSz="912813" rtl="0" eaLnBrk="1" fontAlgn="base" latinLnBrk="0" hangingPunct="1">
                        <a:lnSpc>
                          <a:spcPct val="100000"/>
                        </a:lnSpc>
                        <a:spcBef>
                          <a:spcPct val="0"/>
                        </a:spcBef>
                        <a:spcAft>
                          <a:spcPct val="0"/>
                        </a:spcAft>
                        <a:buClrTx/>
                        <a:buSzTx/>
                        <a:buFontTx/>
                        <a:buNone/>
                        <a:tabLst/>
                      </a:pPr>
                      <a:r>
                        <a:rPr kumimoji="0" lang="en-US" altLang="zh-TW" sz="2400" b="1" i="0" u="none" strike="noStrike" cap="none" normalizeH="0" baseline="0" smtClean="0">
                          <a:ln>
                            <a:noFill/>
                          </a:ln>
                          <a:solidFill>
                            <a:srgbClr val="000000"/>
                          </a:solidFill>
                          <a:effectLst/>
                          <a:latin typeface="微軟正黑體" pitchFamily="34" charset="-120"/>
                          <a:ea typeface="微軟正黑體" pitchFamily="34" charset="-120"/>
                          <a:cs typeface="Times New Roman" pitchFamily="18" charset="0"/>
                        </a:rPr>
                        <a:t>●</a:t>
                      </a:r>
                      <a:endParaRPr kumimoji="0" lang="zh-TW" altLang="zh-TW" sz="2400" b="1" i="0" u="none" strike="noStrike" cap="none" normalizeH="0" baseline="0" smtClean="0">
                        <a:ln>
                          <a:noFill/>
                        </a:ln>
                        <a:solidFill>
                          <a:srgbClr val="000000"/>
                        </a:solidFill>
                        <a:effectLst/>
                        <a:latin typeface="微軟正黑體" pitchFamily="34" charset="-120"/>
                        <a:ea typeface="微軟正黑體" pitchFamily="34" charset="-120"/>
                        <a:cs typeface="Times New Roman" pitchFamily="18" charset="0"/>
                      </a:endParaRPr>
                    </a:p>
                  </a:txBody>
                  <a:tcPr marL="35564" marR="35564" marT="0" marB="0" anchor="ctr"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solidFill>
                      <a:srgbClr val="CECEEF"/>
                    </a:solidFill>
                  </a:tcPr>
                </a:tc>
                <a:tc>
                  <a:txBody>
                    <a:bodyPr/>
                    <a:lstStyle>
                      <a:lvl1pPr defTabSz="912813">
                        <a:spcBef>
                          <a:spcPct val="20000"/>
                        </a:spcBef>
                        <a:defRPr kumimoji="1" sz="5800">
                          <a:solidFill>
                            <a:schemeClr val="tx1"/>
                          </a:solidFill>
                          <a:latin typeface="Arial" pitchFamily="34" charset="0"/>
                          <a:ea typeface="新細明體" pitchFamily="18" charset="-120"/>
                        </a:defRPr>
                      </a:lvl1pPr>
                      <a:lvl2pPr defTabSz="912813">
                        <a:spcBef>
                          <a:spcPct val="20000"/>
                        </a:spcBef>
                        <a:defRPr kumimoji="1" sz="5000">
                          <a:solidFill>
                            <a:schemeClr val="tx1"/>
                          </a:solidFill>
                          <a:latin typeface="Arial" pitchFamily="34" charset="0"/>
                          <a:ea typeface="新細明體" pitchFamily="18" charset="-120"/>
                        </a:defRPr>
                      </a:lvl2pPr>
                      <a:lvl3pPr defTabSz="912813">
                        <a:spcBef>
                          <a:spcPct val="20000"/>
                        </a:spcBef>
                        <a:defRPr kumimoji="1" sz="4400">
                          <a:solidFill>
                            <a:schemeClr val="tx1"/>
                          </a:solidFill>
                          <a:latin typeface="Arial" pitchFamily="34" charset="0"/>
                          <a:ea typeface="新細明體" pitchFamily="18" charset="-120"/>
                        </a:defRPr>
                      </a:lvl3pPr>
                      <a:lvl4pPr defTabSz="912813">
                        <a:spcBef>
                          <a:spcPct val="20000"/>
                        </a:spcBef>
                        <a:defRPr kumimoji="1" sz="3600">
                          <a:solidFill>
                            <a:schemeClr val="tx1"/>
                          </a:solidFill>
                          <a:latin typeface="Arial" pitchFamily="34" charset="0"/>
                          <a:ea typeface="新細明體" pitchFamily="18" charset="-120"/>
                        </a:defRPr>
                      </a:lvl4pPr>
                      <a:lvl5pPr defTabSz="912813">
                        <a:spcBef>
                          <a:spcPct val="20000"/>
                        </a:spcBef>
                        <a:defRPr kumimoji="1" sz="3600">
                          <a:solidFill>
                            <a:schemeClr val="tx1"/>
                          </a:solidFill>
                          <a:latin typeface="Arial" pitchFamily="34" charset="0"/>
                          <a:ea typeface="新細明體" pitchFamily="18" charset="-120"/>
                        </a:defRPr>
                      </a:lvl5pPr>
                      <a:lvl6pPr marL="2282825" indent="3175" defTabSz="912813" eaLnBrk="0" fontAlgn="base" hangingPunct="0">
                        <a:spcBef>
                          <a:spcPct val="20000"/>
                        </a:spcBef>
                        <a:spcAft>
                          <a:spcPct val="0"/>
                        </a:spcAft>
                        <a:defRPr kumimoji="1" sz="3600">
                          <a:solidFill>
                            <a:schemeClr val="tx1"/>
                          </a:solidFill>
                          <a:latin typeface="Arial" pitchFamily="34" charset="0"/>
                          <a:ea typeface="新細明體" pitchFamily="18" charset="-120"/>
                        </a:defRPr>
                      </a:lvl6pPr>
                      <a:lvl7pPr marL="2740025" indent="3175" defTabSz="912813" eaLnBrk="0" fontAlgn="base" hangingPunct="0">
                        <a:spcBef>
                          <a:spcPct val="20000"/>
                        </a:spcBef>
                        <a:spcAft>
                          <a:spcPct val="0"/>
                        </a:spcAft>
                        <a:defRPr kumimoji="1" sz="3600">
                          <a:solidFill>
                            <a:schemeClr val="tx1"/>
                          </a:solidFill>
                          <a:latin typeface="Arial" pitchFamily="34" charset="0"/>
                          <a:ea typeface="新細明體" pitchFamily="18" charset="-120"/>
                        </a:defRPr>
                      </a:lvl7pPr>
                      <a:lvl8pPr marL="3197225" indent="3175" defTabSz="912813" eaLnBrk="0" fontAlgn="base" hangingPunct="0">
                        <a:spcBef>
                          <a:spcPct val="20000"/>
                        </a:spcBef>
                        <a:spcAft>
                          <a:spcPct val="0"/>
                        </a:spcAft>
                        <a:defRPr kumimoji="1" sz="3600">
                          <a:solidFill>
                            <a:schemeClr val="tx1"/>
                          </a:solidFill>
                          <a:latin typeface="Arial" pitchFamily="34" charset="0"/>
                          <a:ea typeface="新細明體" pitchFamily="18" charset="-120"/>
                        </a:defRPr>
                      </a:lvl8pPr>
                      <a:lvl9pPr marL="3654425" indent="3175" defTabSz="912813" eaLnBrk="0" fontAlgn="base" hangingPunct="0">
                        <a:spcBef>
                          <a:spcPct val="20000"/>
                        </a:spcBef>
                        <a:spcAft>
                          <a:spcPct val="0"/>
                        </a:spcAft>
                        <a:defRPr kumimoji="1" sz="3600">
                          <a:solidFill>
                            <a:schemeClr val="tx1"/>
                          </a:solidFill>
                          <a:latin typeface="Arial" pitchFamily="34" charset="0"/>
                          <a:ea typeface="新細明體" pitchFamily="18" charset="-120"/>
                        </a:defRPr>
                      </a:lvl9pPr>
                    </a:lstStyle>
                    <a:p>
                      <a:pPr marL="0" marR="0" lvl="0" indent="0" algn="ctr" defTabSz="912813" rtl="0" eaLnBrk="1" fontAlgn="base" latinLnBrk="0" hangingPunct="1">
                        <a:lnSpc>
                          <a:spcPct val="100000"/>
                        </a:lnSpc>
                        <a:spcBef>
                          <a:spcPct val="0"/>
                        </a:spcBef>
                        <a:spcAft>
                          <a:spcPct val="0"/>
                        </a:spcAft>
                        <a:buClrTx/>
                        <a:buSzTx/>
                        <a:buFontTx/>
                        <a:buNone/>
                        <a:tabLst/>
                      </a:pPr>
                      <a:r>
                        <a:rPr kumimoji="0" lang="en-US" altLang="zh-TW" sz="2400" b="1" i="0" u="none" strike="noStrike" cap="none" normalizeH="0" baseline="0" smtClean="0">
                          <a:ln>
                            <a:noFill/>
                          </a:ln>
                          <a:solidFill>
                            <a:srgbClr val="000000"/>
                          </a:solidFill>
                          <a:effectLst/>
                          <a:latin typeface="微軟正黑體" pitchFamily="34" charset="-120"/>
                          <a:ea typeface="微軟正黑體" pitchFamily="34" charset="-120"/>
                          <a:cs typeface="Times New Roman" pitchFamily="18" charset="0"/>
                        </a:rPr>
                        <a:t>●</a:t>
                      </a:r>
                      <a:endParaRPr kumimoji="0" lang="zh-TW" altLang="zh-TW" sz="2400" b="1" i="0" u="none" strike="noStrike" cap="none" normalizeH="0" baseline="0" smtClean="0">
                        <a:ln>
                          <a:noFill/>
                        </a:ln>
                        <a:solidFill>
                          <a:srgbClr val="000000"/>
                        </a:solidFill>
                        <a:effectLst/>
                        <a:latin typeface="微軟正黑體" pitchFamily="34" charset="-120"/>
                        <a:ea typeface="微軟正黑體" pitchFamily="34" charset="-120"/>
                        <a:cs typeface="Times New Roman" pitchFamily="18" charset="0"/>
                      </a:endParaRPr>
                    </a:p>
                  </a:txBody>
                  <a:tcPr marL="35564" marR="35564" marT="0" marB="0" anchor="ctr"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solidFill>
                      <a:srgbClr val="CECEEF"/>
                    </a:solidFill>
                  </a:tcPr>
                </a:tc>
                <a:tc>
                  <a:txBody>
                    <a:bodyPr/>
                    <a:lstStyle>
                      <a:lvl1pPr defTabSz="912813">
                        <a:spcBef>
                          <a:spcPct val="20000"/>
                        </a:spcBef>
                        <a:defRPr kumimoji="1" sz="5800">
                          <a:solidFill>
                            <a:schemeClr val="tx1"/>
                          </a:solidFill>
                          <a:latin typeface="Arial" pitchFamily="34" charset="0"/>
                          <a:ea typeface="新細明體" pitchFamily="18" charset="-120"/>
                        </a:defRPr>
                      </a:lvl1pPr>
                      <a:lvl2pPr defTabSz="912813">
                        <a:spcBef>
                          <a:spcPct val="20000"/>
                        </a:spcBef>
                        <a:defRPr kumimoji="1" sz="5000">
                          <a:solidFill>
                            <a:schemeClr val="tx1"/>
                          </a:solidFill>
                          <a:latin typeface="Arial" pitchFamily="34" charset="0"/>
                          <a:ea typeface="新細明體" pitchFamily="18" charset="-120"/>
                        </a:defRPr>
                      </a:lvl2pPr>
                      <a:lvl3pPr defTabSz="912813">
                        <a:spcBef>
                          <a:spcPct val="20000"/>
                        </a:spcBef>
                        <a:defRPr kumimoji="1" sz="4400">
                          <a:solidFill>
                            <a:schemeClr val="tx1"/>
                          </a:solidFill>
                          <a:latin typeface="Arial" pitchFamily="34" charset="0"/>
                          <a:ea typeface="新細明體" pitchFamily="18" charset="-120"/>
                        </a:defRPr>
                      </a:lvl3pPr>
                      <a:lvl4pPr defTabSz="912813">
                        <a:spcBef>
                          <a:spcPct val="20000"/>
                        </a:spcBef>
                        <a:defRPr kumimoji="1" sz="3600">
                          <a:solidFill>
                            <a:schemeClr val="tx1"/>
                          </a:solidFill>
                          <a:latin typeface="Arial" pitchFamily="34" charset="0"/>
                          <a:ea typeface="新細明體" pitchFamily="18" charset="-120"/>
                        </a:defRPr>
                      </a:lvl4pPr>
                      <a:lvl5pPr defTabSz="912813">
                        <a:spcBef>
                          <a:spcPct val="20000"/>
                        </a:spcBef>
                        <a:defRPr kumimoji="1" sz="3600">
                          <a:solidFill>
                            <a:schemeClr val="tx1"/>
                          </a:solidFill>
                          <a:latin typeface="Arial" pitchFamily="34" charset="0"/>
                          <a:ea typeface="新細明體" pitchFamily="18" charset="-120"/>
                        </a:defRPr>
                      </a:lvl5pPr>
                      <a:lvl6pPr marL="2282825" indent="3175" defTabSz="912813" eaLnBrk="0" fontAlgn="base" hangingPunct="0">
                        <a:spcBef>
                          <a:spcPct val="20000"/>
                        </a:spcBef>
                        <a:spcAft>
                          <a:spcPct val="0"/>
                        </a:spcAft>
                        <a:defRPr kumimoji="1" sz="3600">
                          <a:solidFill>
                            <a:schemeClr val="tx1"/>
                          </a:solidFill>
                          <a:latin typeface="Arial" pitchFamily="34" charset="0"/>
                          <a:ea typeface="新細明體" pitchFamily="18" charset="-120"/>
                        </a:defRPr>
                      </a:lvl6pPr>
                      <a:lvl7pPr marL="2740025" indent="3175" defTabSz="912813" eaLnBrk="0" fontAlgn="base" hangingPunct="0">
                        <a:spcBef>
                          <a:spcPct val="20000"/>
                        </a:spcBef>
                        <a:spcAft>
                          <a:spcPct val="0"/>
                        </a:spcAft>
                        <a:defRPr kumimoji="1" sz="3600">
                          <a:solidFill>
                            <a:schemeClr val="tx1"/>
                          </a:solidFill>
                          <a:latin typeface="Arial" pitchFamily="34" charset="0"/>
                          <a:ea typeface="新細明體" pitchFamily="18" charset="-120"/>
                        </a:defRPr>
                      </a:lvl7pPr>
                      <a:lvl8pPr marL="3197225" indent="3175" defTabSz="912813" eaLnBrk="0" fontAlgn="base" hangingPunct="0">
                        <a:spcBef>
                          <a:spcPct val="20000"/>
                        </a:spcBef>
                        <a:spcAft>
                          <a:spcPct val="0"/>
                        </a:spcAft>
                        <a:defRPr kumimoji="1" sz="3600">
                          <a:solidFill>
                            <a:schemeClr val="tx1"/>
                          </a:solidFill>
                          <a:latin typeface="Arial" pitchFamily="34" charset="0"/>
                          <a:ea typeface="新細明體" pitchFamily="18" charset="-120"/>
                        </a:defRPr>
                      </a:lvl8pPr>
                      <a:lvl9pPr marL="3654425" indent="3175" defTabSz="912813" eaLnBrk="0" fontAlgn="base" hangingPunct="0">
                        <a:spcBef>
                          <a:spcPct val="20000"/>
                        </a:spcBef>
                        <a:spcAft>
                          <a:spcPct val="0"/>
                        </a:spcAft>
                        <a:defRPr kumimoji="1" sz="3600">
                          <a:solidFill>
                            <a:schemeClr val="tx1"/>
                          </a:solidFill>
                          <a:latin typeface="Arial" pitchFamily="34" charset="0"/>
                          <a:ea typeface="新細明體" pitchFamily="18" charset="-120"/>
                        </a:defRPr>
                      </a:lvl9pPr>
                    </a:lstStyle>
                    <a:p>
                      <a:pPr marL="0" marR="0" lvl="0" indent="0" algn="ctr" defTabSz="912813" rtl="0" eaLnBrk="1" fontAlgn="base" latinLnBrk="0" hangingPunct="1">
                        <a:lnSpc>
                          <a:spcPct val="100000"/>
                        </a:lnSpc>
                        <a:spcBef>
                          <a:spcPct val="0"/>
                        </a:spcBef>
                        <a:spcAft>
                          <a:spcPct val="0"/>
                        </a:spcAft>
                        <a:buClrTx/>
                        <a:buSzTx/>
                        <a:buFontTx/>
                        <a:buNone/>
                        <a:tabLst/>
                      </a:pPr>
                      <a:r>
                        <a:rPr kumimoji="0" lang="en-US" altLang="zh-TW" sz="2400" b="1" i="0" u="none" strike="noStrike" cap="none" normalizeH="0" baseline="0" smtClean="0">
                          <a:ln>
                            <a:noFill/>
                          </a:ln>
                          <a:solidFill>
                            <a:srgbClr val="000000"/>
                          </a:solidFill>
                          <a:effectLst/>
                          <a:latin typeface="微軟正黑體" pitchFamily="34" charset="-120"/>
                          <a:ea typeface="微軟正黑體" pitchFamily="34" charset="-120"/>
                          <a:cs typeface="Times New Roman" pitchFamily="18" charset="0"/>
                        </a:rPr>
                        <a:t>●</a:t>
                      </a:r>
                      <a:endParaRPr kumimoji="0" lang="zh-TW" altLang="zh-TW" sz="2400" b="1" i="0" u="none" strike="noStrike" cap="none" normalizeH="0" baseline="0" smtClean="0">
                        <a:ln>
                          <a:noFill/>
                        </a:ln>
                        <a:solidFill>
                          <a:srgbClr val="000000"/>
                        </a:solidFill>
                        <a:effectLst/>
                        <a:latin typeface="微軟正黑體" pitchFamily="34" charset="-120"/>
                        <a:ea typeface="微軟正黑體" pitchFamily="34" charset="-120"/>
                        <a:cs typeface="Times New Roman" pitchFamily="18" charset="0"/>
                      </a:endParaRPr>
                    </a:p>
                  </a:txBody>
                  <a:tcPr marL="35564" marR="35564" marT="0" marB="0" anchor="ctr"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solidFill>
                      <a:srgbClr val="CECEEF"/>
                    </a:solidFill>
                  </a:tcPr>
                </a:tc>
                <a:tc>
                  <a:txBody>
                    <a:bodyPr/>
                    <a:lstStyle>
                      <a:lvl1pPr defTabSz="912813">
                        <a:spcBef>
                          <a:spcPct val="20000"/>
                        </a:spcBef>
                        <a:defRPr kumimoji="1" sz="5800">
                          <a:solidFill>
                            <a:schemeClr val="tx1"/>
                          </a:solidFill>
                          <a:latin typeface="Arial" pitchFamily="34" charset="0"/>
                          <a:ea typeface="新細明體" pitchFamily="18" charset="-120"/>
                        </a:defRPr>
                      </a:lvl1pPr>
                      <a:lvl2pPr defTabSz="912813">
                        <a:spcBef>
                          <a:spcPct val="20000"/>
                        </a:spcBef>
                        <a:defRPr kumimoji="1" sz="5000">
                          <a:solidFill>
                            <a:schemeClr val="tx1"/>
                          </a:solidFill>
                          <a:latin typeface="Arial" pitchFamily="34" charset="0"/>
                          <a:ea typeface="新細明體" pitchFamily="18" charset="-120"/>
                        </a:defRPr>
                      </a:lvl2pPr>
                      <a:lvl3pPr defTabSz="912813">
                        <a:spcBef>
                          <a:spcPct val="20000"/>
                        </a:spcBef>
                        <a:defRPr kumimoji="1" sz="4400">
                          <a:solidFill>
                            <a:schemeClr val="tx1"/>
                          </a:solidFill>
                          <a:latin typeface="Arial" pitchFamily="34" charset="0"/>
                          <a:ea typeface="新細明體" pitchFamily="18" charset="-120"/>
                        </a:defRPr>
                      </a:lvl3pPr>
                      <a:lvl4pPr defTabSz="912813">
                        <a:spcBef>
                          <a:spcPct val="20000"/>
                        </a:spcBef>
                        <a:defRPr kumimoji="1" sz="3600">
                          <a:solidFill>
                            <a:schemeClr val="tx1"/>
                          </a:solidFill>
                          <a:latin typeface="Arial" pitchFamily="34" charset="0"/>
                          <a:ea typeface="新細明體" pitchFamily="18" charset="-120"/>
                        </a:defRPr>
                      </a:lvl4pPr>
                      <a:lvl5pPr defTabSz="912813">
                        <a:spcBef>
                          <a:spcPct val="20000"/>
                        </a:spcBef>
                        <a:defRPr kumimoji="1" sz="3600">
                          <a:solidFill>
                            <a:schemeClr val="tx1"/>
                          </a:solidFill>
                          <a:latin typeface="Arial" pitchFamily="34" charset="0"/>
                          <a:ea typeface="新細明體" pitchFamily="18" charset="-120"/>
                        </a:defRPr>
                      </a:lvl5pPr>
                      <a:lvl6pPr marL="2282825" indent="3175" defTabSz="912813" eaLnBrk="0" fontAlgn="base" hangingPunct="0">
                        <a:spcBef>
                          <a:spcPct val="20000"/>
                        </a:spcBef>
                        <a:spcAft>
                          <a:spcPct val="0"/>
                        </a:spcAft>
                        <a:defRPr kumimoji="1" sz="3600">
                          <a:solidFill>
                            <a:schemeClr val="tx1"/>
                          </a:solidFill>
                          <a:latin typeface="Arial" pitchFamily="34" charset="0"/>
                          <a:ea typeface="新細明體" pitchFamily="18" charset="-120"/>
                        </a:defRPr>
                      </a:lvl6pPr>
                      <a:lvl7pPr marL="2740025" indent="3175" defTabSz="912813" eaLnBrk="0" fontAlgn="base" hangingPunct="0">
                        <a:spcBef>
                          <a:spcPct val="20000"/>
                        </a:spcBef>
                        <a:spcAft>
                          <a:spcPct val="0"/>
                        </a:spcAft>
                        <a:defRPr kumimoji="1" sz="3600">
                          <a:solidFill>
                            <a:schemeClr val="tx1"/>
                          </a:solidFill>
                          <a:latin typeface="Arial" pitchFamily="34" charset="0"/>
                          <a:ea typeface="新細明體" pitchFamily="18" charset="-120"/>
                        </a:defRPr>
                      </a:lvl7pPr>
                      <a:lvl8pPr marL="3197225" indent="3175" defTabSz="912813" eaLnBrk="0" fontAlgn="base" hangingPunct="0">
                        <a:spcBef>
                          <a:spcPct val="20000"/>
                        </a:spcBef>
                        <a:spcAft>
                          <a:spcPct val="0"/>
                        </a:spcAft>
                        <a:defRPr kumimoji="1" sz="3600">
                          <a:solidFill>
                            <a:schemeClr val="tx1"/>
                          </a:solidFill>
                          <a:latin typeface="Arial" pitchFamily="34" charset="0"/>
                          <a:ea typeface="新細明體" pitchFamily="18" charset="-120"/>
                        </a:defRPr>
                      </a:lvl8pPr>
                      <a:lvl9pPr marL="3654425" indent="3175" defTabSz="912813" eaLnBrk="0" fontAlgn="base" hangingPunct="0">
                        <a:spcBef>
                          <a:spcPct val="20000"/>
                        </a:spcBef>
                        <a:spcAft>
                          <a:spcPct val="0"/>
                        </a:spcAft>
                        <a:defRPr kumimoji="1" sz="3600">
                          <a:solidFill>
                            <a:schemeClr val="tx1"/>
                          </a:solidFill>
                          <a:latin typeface="Arial" pitchFamily="34" charset="0"/>
                          <a:ea typeface="新細明體" pitchFamily="18" charset="-120"/>
                        </a:defRPr>
                      </a:lvl9pPr>
                    </a:lstStyle>
                    <a:p>
                      <a:pPr marL="0" marR="0" lvl="0" indent="0" algn="ctr" defTabSz="912813" rtl="0" eaLnBrk="1" fontAlgn="base" latinLnBrk="0" hangingPunct="1">
                        <a:lnSpc>
                          <a:spcPct val="100000"/>
                        </a:lnSpc>
                        <a:spcBef>
                          <a:spcPct val="0"/>
                        </a:spcBef>
                        <a:spcAft>
                          <a:spcPct val="0"/>
                        </a:spcAft>
                        <a:buClrTx/>
                        <a:buSzTx/>
                        <a:buFontTx/>
                        <a:buNone/>
                        <a:tabLst/>
                      </a:pPr>
                      <a:r>
                        <a:rPr kumimoji="0" lang="en-US" altLang="zh-TW" sz="2400" b="1" i="0" u="none" strike="noStrike" cap="none" normalizeH="0" baseline="0" smtClean="0">
                          <a:ln>
                            <a:noFill/>
                          </a:ln>
                          <a:solidFill>
                            <a:srgbClr val="000000"/>
                          </a:solidFill>
                          <a:effectLst/>
                          <a:latin typeface="微軟正黑體" pitchFamily="34" charset="-120"/>
                          <a:ea typeface="微軟正黑體" pitchFamily="34" charset="-120"/>
                          <a:cs typeface="Times New Roman" pitchFamily="18" charset="0"/>
                        </a:rPr>
                        <a:t>●</a:t>
                      </a:r>
                      <a:endParaRPr kumimoji="0" lang="zh-TW" altLang="zh-TW" sz="2400" b="1" i="0" u="none" strike="noStrike" cap="none" normalizeH="0" baseline="0" smtClean="0">
                        <a:ln>
                          <a:noFill/>
                        </a:ln>
                        <a:solidFill>
                          <a:srgbClr val="000000"/>
                        </a:solidFill>
                        <a:effectLst/>
                        <a:latin typeface="微軟正黑體" pitchFamily="34" charset="-120"/>
                        <a:ea typeface="微軟正黑體" pitchFamily="34" charset="-120"/>
                        <a:cs typeface="Times New Roman" pitchFamily="18" charset="0"/>
                      </a:endParaRPr>
                    </a:p>
                  </a:txBody>
                  <a:tcPr marL="35564" marR="35564" marT="0" marB="0" anchor="ctr"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solidFill>
                      <a:srgbClr val="CECEEF"/>
                    </a:solidFill>
                  </a:tcPr>
                </a:tc>
                <a:tc vMerge="1">
                  <a:txBody>
                    <a:bodyPr/>
                    <a:lstStyle/>
                    <a:p>
                      <a:endParaRPr lang="zh-TW" altLang="en-US"/>
                    </a:p>
                  </a:txBody>
                  <a:tcPr/>
                </a:tc>
                <a:tc>
                  <a:txBody>
                    <a:bodyPr/>
                    <a:lstStyle>
                      <a:lvl1pPr defTabSz="912813">
                        <a:spcBef>
                          <a:spcPct val="20000"/>
                        </a:spcBef>
                        <a:defRPr kumimoji="1" sz="5800">
                          <a:solidFill>
                            <a:schemeClr val="tx1"/>
                          </a:solidFill>
                          <a:latin typeface="Arial" pitchFamily="34" charset="0"/>
                          <a:ea typeface="新細明體" pitchFamily="18" charset="-120"/>
                        </a:defRPr>
                      </a:lvl1pPr>
                      <a:lvl2pPr defTabSz="912813">
                        <a:spcBef>
                          <a:spcPct val="20000"/>
                        </a:spcBef>
                        <a:defRPr kumimoji="1" sz="5000">
                          <a:solidFill>
                            <a:schemeClr val="tx1"/>
                          </a:solidFill>
                          <a:latin typeface="Arial" pitchFamily="34" charset="0"/>
                          <a:ea typeface="新細明體" pitchFamily="18" charset="-120"/>
                        </a:defRPr>
                      </a:lvl2pPr>
                      <a:lvl3pPr defTabSz="912813">
                        <a:spcBef>
                          <a:spcPct val="20000"/>
                        </a:spcBef>
                        <a:defRPr kumimoji="1" sz="4400">
                          <a:solidFill>
                            <a:schemeClr val="tx1"/>
                          </a:solidFill>
                          <a:latin typeface="Arial" pitchFamily="34" charset="0"/>
                          <a:ea typeface="新細明體" pitchFamily="18" charset="-120"/>
                        </a:defRPr>
                      </a:lvl3pPr>
                      <a:lvl4pPr defTabSz="912813">
                        <a:spcBef>
                          <a:spcPct val="20000"/>
                        </a:spcBef>
                        <a:defRPr kumimoji="1" sz="3600">
                          <a:solidFill>
                            <a:schemeClr val="tx1"/>
                          </a:solidFill>
                          <a:latin typeface="Arial" pitchFamily="34" charset="0"/>
                          <a:ea typeface="新細明體" pitchFamily="18" charset="-120"/>
                        </a:defRPr>
                      </a:lvl4pPr>
                      <a:lvl5pPr defTabSz="912813">
                        <a:spcBef>
                          <a:spcPct val="20000"/>
                        </a:spcBef>
                        <a:defRPr kumimoji="1" sz="3600">
                          <a:solidFill>
                            <a:schemeClr val="tx1"/>
                          </a:solidFill>
                          <a:latin typeface="Arial" pitchFamily="34" charset="0"/>
                          <a:ea typeface="新細明體" pitchFamily="18" charset="-120"/>
                        </a:defRPr>
                      </a:lvl5pPr>
                      <a:lvl6pPr marL="2282825" indent="3175" defTabSz="912813" eaLnBrk="0" fontAlgn="base" hangingPunct="0">
                        <a:spcBef>
                          <a:spcPct val="20000"/>
                        </a:spcBef>
                        <a:spcAft>
                          <a:spcPct val="0"/>
                        </a:spcAft>
                        <a:defRPr kumimoji="1" sz="3600">
                          <a:solidFill>
                            <a:schemeClr val="tx1"/>
                          </a:solidFill>
                          <a:latin typeface="Arial" pitchFamily="34" charset="0"/>
                          <a:ea typeface="新細明體" pitchFamily="18" charset="-120"/>
                        </a:defRPr>
                      </a:lvl6pPr>
                      <a:lvl7pPr marL="2740025" indent="3175" defTabSz="912813" eaLnBrk="0" fontAlgn="base" hangingPunct="0">
                        <a:spcBef>
                          <a:spcPct val="20000"/>
                        </a:spcBef>
                        <a:spcAft>
                          <a:spcPct val="0"/>
                        </a:spcAft>
                        <a:defRPr kumimoji="1" sz="3600">
                          <a:solidFill>
                            <a:schemeClr val="tx1"/>
                          </a:solidFill>
                          <a:latin typeface="Arial" pitchFamily="34" charset="0"/>
                          <a:ea typeface="新細明體" pitchFamily="18" charset="-120"/>
                        </a:defRPr>
                      </a:lvl7pPr>
                      <a:lvl8pPr marL="3197225" indent="3175" defTabSz="912813" eaLnBrk="0" fontAlgn="base" hangingPunct="0">
                        <a:spcBef>
                          <a:spcPct val="20000"/>
                        </a:spcBef>
                        <a:spcAft>
                          <a:spcPct val="0"/>
                        </a:spcAft>
                        <a:defRPr kumimoji="1" sz="3600">
                          <a:solidFill>
                            <a:schemeClr val="tx1"/>
                          </a:solidFill>
                          <a:latin typeface="Arial" pitchFamily="34" charset="0"/>
                          <a:ea typeface="新細明體" pitchFamily="18" charset="-120"/>
                        </a:defRPr>
                      </a:lvl8pPr>
                      <a:lvl9pPr marL="3654425" indent="3175" defTabSz="912813" eaLnBrk="0" fontAlgn="base" hangingPunct="0">
                        <a:spcBef>
                          <a:spcPct val="20000"/>
                        </a:spcBef>
                        <a:spcAft>
                          <a:spcPct val="0"/>
                        </a:spcAft>
                        <a:defRPr kumimoji="1" sz="3600">
                          <a:solidFill>
                            <a:schemeClr val="tx1"/>
                          </a:solidFill>
                          <a:latin typeface="Arial" pitchFamily="34" charset="0"/>
                          <a:ea typeface="新細明體" pitchFamily="18" charset="-120"/>
                        </a:defRPr>
                      </a:lvl9pPr>
                    </a:lstStyle>
                    <a:p>
                      <a:pPr marL="0" marR="0" lvl="0" indent="0" algn="ctr" defTabSz="912813" rtl="0" eaLnBrk="1" fontAlgn="base" latinLnBrk="0" hangingPunct="1">
                        <a:lnSpc>
                          <a:spcPct val="100000"/>
                        </a:lnSpc>
                        <a:spcBef>
                          <a:spcPct val="0"/>
                        </a:spcBef>
                        <a:spcAft>
                          <a:spcPct val="0"/>
                        </a:spcAft>
                        <a:buClrTx/>
                        <a:buSzTx/>
                        <a:buFontTx/>
                        <a:buNone/>
                        <a:tabLst/>
                      </a:pPr>
                      <a:r>
                        <a:rPr kumimoji="0" lang="en-US" altLang="zh-TW" sz="2400" b="1" i="0" u="none" strike="noStrike" cap="none" normalizeH="0" baseline="0" dirty="0" smtClean="0">
                          <a:ln>
                            <a:noFill/>
                          </a:ln>
                          <a:solidFill>
                            <a:srgbClr val="000000"/>
                          </a:solidFill>
                          <a:effectLst/>
                          <a:latin typeface="Times New Roman" pitchFamily="18" charset="0"/>
                          <a:ea typeface="微軟正黑體" pitchFamily="34" charset="-120"/>
                          <a:cs typeface="Times New Roman" pitchFamily="18" charset="0"/>
                        </a:rPr>
                        <a:t>●*</a:t>
                      </a:r>
                      <a:endParaRPr kumimoji="0" lang="zh-TW" altLang="zh-TW" sz="2400" b="1" i="0" u="none" strike="noStrike" cap="none" normalizeH="0" baseline="0" dirty="0" smtClean="0">
                        <a:ln>
                          <a:noFill/>
                        </a:ln>
                        <a:solidFill>
                          <a:srgbClr val="000000"/>
                        </a:solidFill>
                        <a:effectLst/>
                        <a:latin typeface="Calibri" pitchFamily="34" charset="0"/>
                        <a:ea typeface="微軟正黑體" pitchFamily="34" charset="-120"/>
                        <a:cs typeface="Times New Roman" pitchFamily="18" charset="0"/>
                      </a:endParaRPr>
                    </a:p>
                  </a:txBody>
                  <a:tcPr marL="33006" marR="33006" marT="0" marB="0" anchor="ctr"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solidFill>
                      <a:srgbClr val="CECEEF"/>
                    </a:solidFill>
                  </a:tcPr>
                </a:tc>
                <a:tc>
                  <a:txBody>
                    <a:bodyPr/>
                    <a:lstStyle>
                      <a:lvl1pPr defTabSz="912813">
                        <a:spcBef>
                          <a:spcPct val="20000"/>
                        </a:spcBef>
                        <a:defRPr kumimoji="1" sz="5800">
                          <a:solidFill>
                            <a:schemeClr val="tx1"/>
                          </a:solidFill>
                          <a:latin typeface="Arial" pitchFamily="34" charset="0"/>
                          <a:ea typeface="新細明體" pitchFamily="18" charset="-120"/>
                        </a:defRPr>
                      </a:lvl1pPr>
                      <a:lvl2pPr defTabSz="912813">
                        <a:spcBef>
                          <a:spcPct val="20000"/>
                        </a:spcBef>
                        <a:defRPr kumimoji="1" sz="5000">
                          <a:solidFill>
                            <a:schemeClr val="tx1"/>
                          </a:solidFill>
                          <a:latin typeface="Arial" pitchFamily="34" charset="0"/>
                          <a:ea typeface="新細明體" pitchFamily="18" charset="-120"/>
                        </a:defRPr>
                      </a:lvl2pPr>
                      <a:lvl3pPr defTabSz="912813">
                        <a:spcBef>
                          <a:spcPct val="20000"/>
                        </a:spcBef>
                        <a:defRPr kumimoji="1" sz="4400">
                          <a:solidFill>
                            <a:schemeClr val="tx1"/>
                          </a:solidFill>
                          <a:latin typeface="Arial" pitchFamily="34" charset="0"/>
                          <a:ea typeface="新細明體" pitchFamily="18" charset="-120"/>
                        </a:defRPr>
                      </a:lvl3pPr>
                      <a:lvl4pPr defTabSz="912813">
                        <a:spcBef>
                          <a:spcPct val="20000"/>
                        </a:spcBef>
                        <a:defRPr kumimoji="1" sz="3600">
                          <a:solidFill>
                            <a:schemeClr val="tx1"/>
                          </a:solidFill>
                          <a:latin typeface="Arial" pitchFamily="34" charset="0"/>
                          <a:ea typeface="新細明體" pitchFamily="18" charset="-120"/>
                        </a:defRPr>
                      </a:lvl4pPr>
                      <a:lvl5pPr defTabSz="912813">
                        <a:spcBef>
                          <a:spcPct val="20000"/>
                        </a:spcBef>
                        <a:defRPr kumimoji="1" sz="3600">
                          <a:solidFill>
                            <a:schemeClr val="tx1"/>
                          </a:solidFill>
                          <a:latin typeface="Arial" pitchFamily="34" charset="0"/>
                          <a:ea typeface="新細明體" pitchFamily="18" charset="-120"/>
                        </a:defRPr>
                      </a:lvl5pPr>
                      <a:lvl6pPr marL="2282825" indent="3175" defTabSz="912813" eaLnBrk="0" fontAlgn="base" hangingPunct="0">
                        <a:spcBef>
                          <a:spcPct val="20000"/>
                        </a:spcBef>
                        <a:spcAft>
                          <a:spcPct val="0"/>
                        </a:spcAft>
                        <a:defRPr kumimoji="1" sz="3600">
                          <a:solidFill>
                            <a:schemeClr val="tx1"/>
                          </a:solidFill>
                          <a:latin typeface="Arial" pitchFamily="34" charset="0"/>
                          <a:ea typeface="新細明體" pitchFamily="18" charset="-120"/>
                        </a:defRPr>
                      </a:lvl6pPr>
                      <a:lvl7pPr marL="2740025" indent="3175" defTabSz="912813" eaLnBrk="0" fontAlgn="base" hangingPunct="0">
                        <a:spcBef>
                          <a:spcPct val="20000"/>
                        </a:spcBef>
                        <a:spcAft>
                          <a:spcPct val="0"/>
                        </a:spcAft>
                        <a:defRPr kumimoji="1" sz="3600">
                          <a:solidFill>
                            <a:schemeClr val="tx1"/>
                          </a:solidFill>
                          <a:latin typeface="Arial" pitchFamily="34" charset="0"/>
                          <a:ea typeface="新細明體" pitchFamily="18" charset="-120"/>
                        </a:defRPr>
                      </a:lvl7pPr>
                      <a:lvl8pPr marL="3197225" indent="3175" defTabSz="912813" eaLnBrk="0" fontAlgn="base" hangingPunct="0">
                        <a:spcBef>
                          <a:spcPct val="20000"/>
                        </a:spcBef>
                        <a:spcAft>
                          <a:spcPct val="0"/>
                        </a:spcAft>
                        <a:defRPr kumimoji="1" sz="3600">
                          <a:solidFill>
                            <a:schemeClr val="tx1"/>
                          </a:solidFill>
                          <a:latin typeface="Arial" pitchFamily="34" charset="0"/>
                          <a:ea typeface="新細明體" pitchFamily="18" charset="-120"/>
                        </a:defRPr>
                      </a:lvl8pPr>
                      <a:lvl9pPr marL="3654425" indent="3175" defTabSz="912813" eaLnBrk="0" fontAlgn="base" hangingPunct="0">
                        <a:spcBef>
                          <a:spcPct val="20000"/>
                        </a:spcBef>
                        <a:spcAft>
                          <a:spcPct val="0"/>
                        </a:spcAft>
                        <a:defRPr kumimoji="1" sz="3600">
                          <a:solidFill>
                            <a:schemeClr val="tx1"/>
                          </a:solidFill>
                          <a:latin typeface="Arial" pitchFamily="34" charset="0"/>
                          <a:ea typeface="新細明體" pitchFamily="18" charset="-120"/>
                        </a:defRPr>
                      </a:lvl9pPr>
                    </a:lstStyle>
                    <a:p>
                      <a:pPr marL="0" marR="0" lvl="0" indent="0" algn="ctr" defTabSz="912813" rtl="0" eaLnBrk="1" fontAlgn="base" latinLnBrk="0" hangingPunct="1">
                        <a:lnSpc>
                          <a:spcPct val="100000"/>
                        </a:lnSpc>
                        <a:spcBef>
                          <a:spcPct val="0"/>
                        </a:spcBef>
                        <a:spcAft>
                          <a:spcPct val="0"/>
                        </a:spcAft>
                        <a:buClrTx/>
                        <a:buSzTx/>
                        <a:buFontTx/>
                        <a:buNone/>
                        <a:tabLst/>
                      </a:pPr>
                      <a:r>
                        <a:rPr kumimoji="0" lang="en-US" altLang="zh-TW" sz="2400" b="1" i="0" u="none" strike="noStrike" cap="none" normalizeH="0" baseline="0" dirty="0" smtClean="0">
                          <a:ln>
                            <a:noFill/>
                          </a:ln>
                          <a:solidFill>
                            <a:srgbClr val="000000"/>
                          </a:solidFill>
                          <a:effectLst/>
                          <a:latin typeface="Times New Roman" pitchFamily="18" charset="0"/>
                          <a:ea typeface="微軟正黑體" pitchFamily="34" charset="-120"/>
                          <a:cs typeface="Times New Roman" pitchFamily="18" charset="0"/>
                        </a:rPr>
                        <a:t>●*</a:t>
                      </a:r>
                      <a:endParaRPr kumimoji="0" lang="zh-TW" altLang="zh-TW" sz="2400" b="1" i="0" u="none" strike="noStrike" cap="none" normalizeH="0" baseline="0" dirty="0" smtClean="0">
                        <a:ln>
                          <a:noFill/>
                        </a:ln>
                        <a:solidFill>
                          <a:srgbClr val="000000"/>
                        </a:solidFill>
                        <a:effectLst/>
                        <a:latin typeface="Calibri" pitchFamily="34" charset="0"/>
                        <a:ea typeface="微軟正黑體" pitchFamily="34" charset="-120"/>
                        <a:cs typeface="Times New Roman" pitchFamily="18" charset="0"/>
                      </a:endParaRPr>
                    </a:p>
                  </a:txBody>
                  <a:tcPr marL="33006" marR="33006" marT="0" marB="0" anchor="ctr"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solidFill>
                      <a:srgbClr val="CECEEF"/>
                    </a:solidFill>
                  </a:tcPr>
                </a:tc>
                <a:tc vMerge="1">
                  <a:txBody>
                    <a:bodyPr/>
                    <a:lstStyle/>
                    <a:p>
                      <a:endParaRPr lang="zh-TW" altLang="en-US"/>
                    </a:p>
                  </a:txBody>
                  <a:tcPr/>
                </a:tc>
                <a:tc vMerge="1">
                  <a:txBody>
                    <a:bodyPr/>
                    <a:lstStyle/>
                    <a:p>
                      <a:endParaRPr lang="zh-TW" altLang="en-US"/>
                    </a:p>
                  </a:txBody>
                  <a:tcPr/>
                </a:tc>
                <a:tc vMerge="1">
                  <a:txBody>
                    <a:bodyPr/>
                    <a:lstStyle/>
                    <a:p>
                      <a:endParaRPr lang="zh-TW" altLang="en-US"/>
                    </a:p>
                  </a:txBody>
                  <a:tcPr/>
                </a:tc>
              </a:tr>
              <a:tr h="431800">
                <a:tc vMerge="1">
                  <a:txBody>
                    <a:bodyPr/>
                    <a:lstStyle/>
                    <a:p>
                      <a:endParaRPr lang="zh-TW" altLang="en-US"/>
                    </a:p>
                  </a:txBody>
                  <a:tcPr/>
                </a:tc>
                <a:tc vMerge="1">
                  <a:txBody>
                    <a:bodyPr/>
                    <a:lstStyle/>
                    <a:p>
                      <a:endParaRPr lang="zh-TW" altLang="en-US"/>
                    </a:p>
                  </a:txBody>
                  <a:tcPr/>
                </a:tc>
                <a:tc>
                  <a:txBody>
                    <a:bodyPr/>
                    <a:lstStyle>
                      <a:lvl1pPr defTabSz="912813">
                        <a:spcBef>
                          <a:spcPct val="20000"/>
                        </a:spcBef>
                        <a:defRPr kumimoji="1" sz="5800">
                          <a:solidFill>
                            <a:schemeClr val="tx1"/>
                          </a:solidFill>
                          <a:latin typeface="Arial" pitchFamily="34" charset="0"/>
                          <a:ea typeface="新細明體" pitchFamily="18" charset="-120"/>
                        </a:defRPr>
                      </a:lvl1pPr>
                      <a:lvl2pPr defTabSz="912813">
                        <a:spcBef>
                          <a:spcPct val="20000"/>
                        </a:spcBef>
                        <a:defRPr kumimoji="1" sz="5000">
                          <a:solidFill>
                            <a:schemeClr val="tx1"/>
                          </a:solidFill>
                          <a:latin typeface="Arial" pitchFamily="34" charset="0"/>
                          <a:ea typeface="新細明體" pitchFamily="18" charset="-120"/>
                        </a:defRPr>
                      </a:lvl2pPr>
                      <a:lvl3pPr defTabSz="912813">
                        <a:spcBef>
                          <a:spcPct val="20000"/>
                        </a:spcBef>
                        <a:defRPr kumimoji="1" sz="4400">
                          <a:solidFill>
                            <a:schemeClr val="tx1"/>
                          </a:solidFill>
                          <a:latin typeface="Arial" pitchFamily="34" charset="0"/>
                          <a:ea typeface="新細明體" pitchFamily="18" charset="-120"/>
                        </a:defRPr>
                      </a:lvl3pPr>
                      <a:lvl4pPr defTabSz="912813">
                        <a:spcBef>
                          <a:spcPct val="20000"/>
                        </a:spcBef>
                        <a:defRPr kumimoji="1" sz="3600">
                          <a:solidFill>
                            <a:schemeClr val="tx1"/>
                          </a:solidFill>
                          <a:latin typeface="Arial" pitchFamily="34" charset="0"/>
                          <a:ea typeface="新細明體" pitchFamily="18" charset="-120"/>
                        </a:defRPr>
                      </a:lvl4pPr>
                      <a:lvl5pPr defTabSz="912813">
                        <a:spcBef>
                          <a:spcPct val="20000"/>
                        </a:spcBef>
                        <a:defRPr kumimoji="1" sz="3600">
                          <a:solidFill>
                            <a:schemeClr val="tx1"/>
                          </a:solidFill>
                          <a:latin typeface="Arial" pitchFamily="34" charset="0"/>
                          <a:ea typeface="新細明體" pitchFamily="18" charset="-120"/>
                        </a:defRPr>
                      </a:lvl5pPr>
                      <a:lvl6pPr marL="2282825" indent="3175" defTabSz="912813" eaLnBrk="0" fontAlgn="base" hangingPunct="0">
                        <a:spcBef>
                          <a:spcPct val="20000"/>
                        </a:spcBef>
                        <a:spcAft>
                          <a:spcPct val="0"/>
                        </a:spcAft>
                        <a:defRPr kumimoji="1" sz="3600">
                          <a:solidFill>
                            <a:schemeClr val="tx1"/>
                          </a:solidFill>
                          <a:latin typeface="Arial" pitchFamily="34" charset="0"/>
                          <a:ea typeface="新細明體" pitchFamily="18" charset="-120"/>
                        </a:defRPr>
                      </a:lvl6pPr>
                      <a:lvl7pPr marL="2740025" indent="3175" defTabSz="912813" eaLnBrk="0" fontAlgn="base" hangingPunct="0">
                        <a:spcBef>
                          <a:spcPct val="20000"/>
                        </a:spcBef>
                        <a:spcAft>
                          <a:spcPct val="0"/>
                        </a:spcAft>
                        <a:defRPr kumimoji="1" sz="3600">
                          <a:solidFill>
                            <a:schemeClr val="tx1"/>
                          </a:solidFill>
                          <a:latin typeface="Arial" pitchFamily="34" charset="0"/>
                          <a:ea typeface="新細明體" pitchFamily="18" charset="-120"/>
                        </a:defRPr>
                      </a:lvl7pPr>
                      <a:lvl8pPr marL="3197225" indent="3175" defTabSz="912813" eaLnBrk="0" fontAlgn="base" hangingPunct="0">
                        <a:spcBef>
                          <a:spcPct val="20000"/>
                        </a:spcBef>
                        <a:spcAft>
                          <a:spcPct val="0"/>
                        </a:spcAft>
                        <a:defRPr kumimoji="1" sz="3600">
                          <a:solidFill>
                            <a:schemeClr val="tx1"/>
                          </a:solidFill>
                          <a:latin typeface="Arial" pitchFamily="34" charset="0"/>
                          <a:ea typeface="新細明體" pitchFamily="18" charset="-120"/>
                        </a:defRPr>
                      </a:lvl8pPr>
                      <a:lvl9pPr marL="3654425" indent="3175" defTabSz="912813" eaLnBrk="0" fontAlgn="base" hangingPunct="0">
                        <a:spcBef>
                          <a:spcPct val="20000"/>
                        </a:spcBef>
                        <a:spcAft>
                          <a:spcPct val="0"/>
                        </a:spcAft>
                        <a:defRPr kumimoji="1" sz="3600">
                          <a:solidFill>
                            <a:schemeClr val="tx1"/>
                          </a:solidFill>
                          <a:latin typeface="Arial" pitchFamily="34" charset="0"/>
                          <a:ea typeface="新細明體" pitchFamily="18" charset="-120"/>
                        </a:defRPr>
                      </a:lvl9pPr>
                    </a:lstStyle>
                    <a:p>
                      <a:pPr marL="0" marR="0" lvl="0" indent="0" algn="just" defTabSz="912813" rtl="0" eaLnBrk="1" fontAlgn="base" latinLnBrk="0" hangingPunct="1">
                        <a:lnSpc>
                          <a:spcPct val="100000"/>
                        </a:lnSpc>
                        <a:spcBef>
                          <a:spcPct val="0"/>
                        </a:spcBef>
                        <a:spcAft>
                          <a:spcPct val="0"/>
                        </a:spcAft>
                        <a:buClrTx/>
                        <a:buSzTx/>
                        <a:buFontTx/>
                        <a:buNone/>
                        <a:tabLst/>
                      </a:pPr>
                      <a:r>
                        <a:rPr kumimoji="0" lang="zh-TW" altLang="zh-TW" sz="2400" b="1" i="0" u="none" strike="noStrike" cap="none" normalizeH="0" baseline="0" smtClean="0">
                          <a:ln>
                            <a:noFill/>
                          </a:ln>
                          <a:solidFill>
                            <a:srgbClr val="000000"/>
                          </a:solidFill>
                          <a:effectLst/>
                          <a:latin typeface="微軟正黑體" pitchFamily="34" charset="-120"/>
                          <a:ea typeface="微軟正黑體" pitchFamily="34" charset="-120"/>
                          <a:cs typeface="Times New Roman" pitchFamily="18" charset="0"/>
                        </a:rPr>
                        <a:t>安全設施</a:t>
                      </a:r>
                    </a:p>
                  </a:txBody>
                  <a:tcPr marL="35564" marR="35564" marT="0" marB="0" anchor="ctr"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solidFill>
                      <a:srgbClr val="CECEEF"/>
                    </a:solidFill>
                  </a:tcPr>
                </a:tc>
                <a:tc>
                  <a:txBody>
                    <a:bodyPr/>
                    <a:lstStyle>
                      <a:lvl1pPr defTabSz="912813">
                        <a:spcBef>
                          <a:spcPct val="20000"/>
                        </a:spcBef>
                        <a:defRPr kumimoji="1" sz="5800">
                          <a:solidFill>
                            <a:schemeClr val="tx1"/>
                          </a:solidFill>
                          <a:latin typeface="Arial" pitchFamily="34" charset="0"/>
                          <a:ea typeface="新細明體" pitchFamily="18" charset="-120"/>
                        </a:defRPr>
                      </a:lvl1pPr>
                      <a:lvl2pPr defTabSz="912813">
                        <a:spcBef>
                          <a:spcPct val="20000"/>
                        </a:spcBef>
                        <a:defRPr kumimoji="1" sz="5000">
                          <a:solidFill>
                            <a:schemeClr val="tx1"/>
                          </a:solidFill>
                          <a:latin typeface="Arial" pitchFamily="34" charset="0"/>
                          <a:ea typeface="新細明體" pitchFamily="18" charset="-120"/>
                        </a:defRPr>
                      </a:lvl2pPr>
                      <a:lvl3pPr defTabSz="912813">
                        <a:spcBef>
                          <a:spcPct val="20000"/>
                        </a:spcBef>
                        <a:defRPr kumimoji="1" sz="4400">
                          <a:solidFill>
                            <a:schemeClr val="tx1"/>
                          </a:solidFill>
                          <a:latin typeface="Arial" pitchFamily="34" charset="0"/>
                          <a:ea typeface="新細明體" pitchFamily="18" charset="-120"/>
                        </a:defRPr>
                      </a:lvl3pPr>
                      <a:lvl4pPr defTabSz="912813">
                        <a:spcBef>
                          <a:spcPct val="20000"/>
                        </a:spcBef>
                        <a:defRPr kumimoji="1" sz="3600">
                          <a:solidFill>
                            <a:schemeClr val="tx1"/>
                          </a:solidFill>
                          <a:latin typeface="Arial" pitchFamily="34" charset="0"/>
                          <a:ea typeface="新細明體" pitchFamily="18" charset="-120"/>
                        </a:defRPr>
                      </a:lvl4pPr>
                      <a:lvl5pPr defTabSz="912813">
                        <a:spcBef>
                          <a:spcPct val="20000"/>
                        </a:spcBef>
                        <a:defRPr kumimoji="1" sz="3600">
                          <a:solidFill>
                            <a:schemeClr val="tx1"/>
                          </a:solidFill>
                          <a:latin typeface="Arial" pitchFamily="34" charset="0"/>
                          <a:ea typeface="新細明體" pitchFamily="18" charset="-120"/>
                        </a:defRPr>
                      </a:lvl5pPr>
                      <a:lvl6pPr marL="2282825" indent="3175" defTabSz="912813" eaLnBrk="0" fontAlgn="base" hangingPunct="0">
                        <a:spcBef>
                          <a:spcPct val="20000"/>
                        </a:spcBef>
                        <a:spcAft>
                          <a:spcPct val="0"/>
                        </a:spcAft>
                        <a:defRPr kumimoji="1" sz="3600">
                          <a:solidFill>
                            <a:schemeClr val="tx1"/>
                          </a:solidFill>
                          <a:latin typeface="Arial" pitchFamily="34" charset="0"/>
                          <a:ea typeface="新細明體" pitchFamily="18" charset="-120"/>
                        </a:defRPr>
                      </a:lvl6pPr>
                      <a:lvl7pPr marL="2740025" indent="3175" defTabSz="912813" eaLnBrk="0" fontAlgn="base" hangingPunct="0">
                        <a:spcBef>
                          <a:spcPct val="20000"/>
                        </a:spcBef>
                        <a:spcAft>
                          <a:spcPct val="0"/>
                        </a:spcAft>
                        <a:defRPr kumimoji="1" sz="3600">
                          <a:solidFill>
                            <a:schemeClr val="tx1"/>
                          </a:solidFill>
                          <a:latin typeface="Arial" pitchFamily="34" charset="0"/>
                          <a:ea typeface="新細明體" pitchFamily="18" charset="-120"/>
                        </a:defRPr>
                      </a:lvl7pPr>
                      <a:lvl8pPr marL="3197225" indent="3175" defTabSz="912813" eaLnBrk="0" fontAlgn="base" hangingPunct="0">
                        <a:spcBef>
                          <a:spcPct val="20000"/>
                        </a:spcBef>
                        <a:spcAft>
                          <a:spcPct val="0"/>
                        </a:spcAft>
                        <a:defRPr kumimoji="1" sz="3600">
                          <a:solidFill>
                            <a:schemeClr val="tx1"/>
                          </a:solidFill>
                          <a:latin typeface="Arial" pitchFamily="34" charset="0"/>
                          <a:ea typeface="新細明體" pitchFamily="18" charset="-120"/>
                        </a:defRPr>
                      </a:lvl8pPr>
                      <a:lvl9pPr marL="3654425" indent="3175" defTabSz="912813" eaLnBrk="0" fontAlgn="base" hangingPunct="0">
                        <a:spcBef>
                          <a:spcPct val="20000"/>
                        </a:spcBef>
                        <a:spcAft>
                          <a:spcPct val="0"/>
                        </a:spcAft>
                        <a:defRPr kumimoji="1" sz="3600">
                          <a:solidFill>
                            <a:schemeClr val="tx1"/>
                          </a:solidFill>
                          <a:latin typeface="Arial" pitchFamily="34" charset="0"/>
                          <a:ea typeface="新細明體" pitchFamily="18" charset="-120"/>
                        </a:defRPr>
                      </a:lvl9pPr>
                    </a:lstStyle>
                    <a:p>
                      <a:pPr marL="0" marR="0" lvl="0" indent="0" algn="ctr" defTabSz="912813" rtl="0" eaLnBrk="1" fontAlgn="base" latinLnBrk="0" hangingPunct="1">
                        <a:lnSpc>
                          <a:spcPct val="100000"/>
                        </a:lnSpc>
                        <a:spcBef>
                          <a:spcPct val="0"/>
                        </a:spcBef>
                        <a:spcAft>
                          <a:spcPct val="0"/>
                        </a:spcAft>
                        <a:buClrTx/>
                        <a:buSzTx/>
                        <a:buFontTx/>
                        <a:buNone/>
                        <a:tabLst/>
                      </a:pPr>
                      <a:r>
                        <a:rPr kumimoji="0" lang="en-US" altLang="zh-TW" sz="2400" b="1" i="0" u="none" strike="noStrike" cap="none" normalizeH="0" baseline="0" smtClean="0">
                          <a:ln>
                            <a:noFill/>
                          </a:ln>
                          <a:solidFill>
                            <a:srgbClr val="000000"/>
                          </a:solidFill>
                          <a:effectLst/>
                          <a:latin typeface="微軟正黑體" pitchFamily="34" charset="-120"/>
                          <a:ea typeface="微軟正黑體" pitchFamily="34" charset="-120"/>
                          <a:cs typeface="Times New Roman" pitchFamily="18" charset="0"/>
                        </a:rPr>
                        <a:t>●</a:t>
                      </a:r>
                      <a:endParaRPr kumimoji="0" lang="zh-TW" altLang="zh-TW" sz="2400" b="1" i="0" u="none" strike="noStrike" cap="none" normalizeH="0" baseline="0" smtClean="0">
                        <a:ln>
                          <a:noFill/>
                        </a:ln>
                        <a:solidFill>
                          <a:srgbClr val="000000"/>
                        </a:solidFill>
                        <a:effectLst/>
                        <a:latin typeface="微軟正黑體" pitchFamily="34" charset="-120"/>
                        <a:ea typeface="微軟正黑體" pitchFamily="34" charset="-120"/>
                        <a:cs typeface="Times New Roman" pitchFamily="18" charset="0"/>
                      </a:endParaRPr>
                    </a:p>
                  </a:txBody>
                  <a:tcPr marL="35564" marR="35564" marT="0" marB="0" anchor="ctr"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solidFill>
                      <a:srgbClr val="CECEEF"/>
                    </a:solidFill>
                  </a:tcPr>
                </a:tc>
                <a:tc>
                  <a:txBody>
                    <a:bodyPr/>
                    <a:lstStyle>
                      <a:lvl1pPr defTabSz="912813">
                        <a:spcBef>
                          <a:spcPct val="20000"/>
                        </a:spcBef>
                        <a:defRPr kumimoji="1" sz="5800">
                          <a:solidFill>
                            <a:schemeClr val="tx1"/>
                          </a:solidFill>
                          <a:latin typeface="Arial" pitchFamily="34" charset="0"/>
                          <a:ea typeface="新細明體" pitchFamily="18" charset="-120"/>
                        </a:defRPr>
                      </a:lvl1pPr>
                      <a:lvl2pPr defTabSz="912813">
                        <a:spcBef>
                          <a:spcPct val="20000"/>
                        </a:spcBef>
                        <a:defRPr kumimoji="1" sz="5000">
                          <a:solidFill>
                            <a:schemeClr val="tx1"/>
                          </a:solidFill>
                          <a:latin typeface="Arial" pitchFamily="34" charset="0"/>
                          <a:ea typeface="新細明體" pitchFamily="18" charset="-120"/>
                        </a:defRPr>
                      </a:lvl2pPr>
                      <a:lvl3pPr defTabSz="912813">
                        <a:spcBef>
                          <a:spcPct val="20000"/>
                        </a:spcBef>
                        <a:defRPr kumimoji="1" sz="4400">
                          <a:solidFill>
                            <a:schemeClr val="tx1"/>
                          </a:solidFill>
                          <a:latin typeface="Arial" pitchFamily="34" charset="0"/>
                          <a:ea typeface="新細明體" pitchFamily="18" charset="-120"/>
                        </a:defRPr>
                      </a:lvl3pPr>
                      <a:lvl4pPr defTabSz="912813">
                        <a:spcBef>
                          <a:spcPct val="20000"/>
                        </a:spcBef>
                        <a:defRPr kumimoji="1" sz="3600">
                          <a:solidFill>
                            <a:schemeClr val="tx1"/>
                          </a:solidFill>
                          <a:latin typeface="Arial" pitchFamily="34" charset="0"/>
                          <a:ea typeface="新細明體" pitchFamily="18" charset="-120"/>
                        </a:defRPr>
                      </a:lvl4pPr>
                      <a:lvl5pPr defTabSz="912813">
                        <a:spcBef>
                          <a:spcPct val="20000"/>
                        </a:spcBef>
                        <a:defRPr kumimoji="1" sz="3600">
                          <a:solidFill>
                            <a:schemeClr val="tx1"/>
                          </a:solidFill>
                          <a:latin typeface="Arial" pitchFamily="34" charset="0"/>
                          <a:ea typeface="新細明體" pitchFamily="18" charset="-120"/>
                        </a:defRPr>
                      </a:lvl5pPr>
                      <a:lvl6pPr marL="2282825" indent="3175" defTabSz="912813" eaLnBrk="0" fontAlgn="base" hangingPunct="0">
                        <a:spcBef>
                          <a:spcPct val="20000"/>
                        </a:spcBef>
                        <a:spcAft>
                          <a:spcPct val="0"/>
                        </a:spcAft>
                        <a:defRPr kumimoji="1" sz="3600">
                          <a:solidFill>
                            <a:schemeClr val="tx1"/>
                          </a:solidFill>
                          <a:latin typeface="Arial" pitchFamily="34" charset="0"/>
                          <a:ea typeface="新細明體" pitchFamily="18" charset="-120"/>
                        </a:defRPr>
                      </a:lvl6pPr>
                      <a:lvl7pPr marL="2740025" indent="3175" defTabSz="912813" eaLnBrk="0" fontAlgn="base" hangingPunct="0">
                        <a:spcBef>
                          <a:spcPct val="20000"/>
                        </a:spcBef>
                        <a:spcAft>
                          <a:spcPct val="0"/>
                        </a:spcAft>
                        <a:defRPr kumimoji="1" sz="3600">
                          <a:solidFill>
                            <a:schemeClr val="tx1"/>
                          </a:solidFill>
                          <a:latin typeface="Arial" pitchFamily="34" charset="0"/>
                          <a:ea typeface="新細明體" pitchFamily="18" charset="-120"/>
                        </a:defRPr>
                      </a:lvl7pPr>
                      <a:lvl8pPr marL="3197225" indent="3175" defTabSz="912813" eaLnBrk="0" fontAlgn="base" hangingPunct="0">
                        <a:spcBef>
                          <a:spcPct val="20000"/>
                        </a:spcBef>
                        <a:spcAft>
                          <a:spcPct val="0"/>
                        </a:spcAft>
                        <a:defRPr kumimoji="1" sz="3600">
                          <a:solidFill>
                            <a:schemeClr val="tx1"/>
                          </a:solidFill>
                          <a:latin typeface="Arial" pitchFamily="34" charset="0"/>
                          <a:ea typeface="新細明體" pitchFamily="18" charset="-120"/>
                        </a:defRPr>
                      </a:lvl8pPr>
                      <a:lvl9pPr marL="3654425" indent="3175" defTabSz="912813" eaLnBrk="0" fontAlgn="base" hangingPunct="0">
                        <a:spcBef>
                          <a:spcPct val="20000"/>
                        </a:spcBef>
                        <a:spcAft>
                          <a:spcPct val="0"/>
                        </a:spcAft>
                        <a:defRPr kumimoji="1" sz="3600">
                          <a:solidFill>
                            <a:schemeClr val="tx1"/>
                          </a:solidFill>
                          <a:latin typeface="Arial" pitchFamily="34" charset="0"/>
                          <a:ea typeface="新細明體" pitchFamily="18" charset="-120"/>
                        </a:defRPr>
                      </a:lvl9pPr>
                    </a:lstStyle>
                    <a:p>
                      <a:pPr marL="0" marR="0" lvl="0" indent="0" algn="ctr" defTabSz="912813" rtl="0" eaLnBrk="1" fontAlgn="base" latinLnBrk="0" hangingPunct="1">
                        <a:lnSpc>
                          <a:spcPct val="100000"/>
                        </a:lnSpc>
                        <a:spcBef>
                          <a:spcPct val="0"/>
                        </a:spcBef>
                        <a:spcAft>
                          <a:spcPct val="0"/>
                        </a:spcAft>
                        <a:buClrTx/>
                        <a:buSzTx/>
                        <a:buFontTx/>
                        <a:buNone/>
                        <a:tabLst/>
                      </a:pPr>
                      <a:r>
                        <a:rPr kumimoji="0" lang="en-US" altLang="zh-TW" sz="2400" b="1" i="0" u="none" strike="noStrike" cap="none" normalizeH="0" baseline="0" smtClean="0">
                          <a:ln>
                            <a:noFill/>
                          </a:ln>
                          <a:solidFill>
                            <a:srgbClr val="000000"/>
                          </a:solidFill>
                          <a:effectLst/>
                          <a:latin typeface="微軟正黑體" pitchFamily="34" charset="-120"/>
                          <a:ea typeface="微軟正黑體" pitchFamily="34" charset="-120"/>
                          <a:cs typeface="Times New Roman" pitchFamily="18" charset="0"/>
                        </a:rPr>
                        <a:t>●</a:t>
                      </a:r>
                      <a:endParaRPr kumimoji="0" lang="zh-TW" altLang="zh-TW" sz="2400" b="1" i="0" u="none" strike="noStrike" cap="none" normalizeH="0" baseline="0" smtClean="0">
                        <a:ln>
                          <a:noFill/>
                        </a:ln>
                        <a:solidFill>
                          <a:srgbClr val="000000"/>
                        </a:solidFill>
                        <a:effectLst/>
                        <a:latin typeface="微軟正黑體" pitchFamily="34" charset="-120"/>
                        <a:ea typeface="微軟正黑體" pitchFamily="34" charset="-120"/>
                        <a:cs typeface="Times New Roman" pitchFamily="18" charset="0"/>
                      </a:endParaRPr>
                    </a:p>
                  </a:txBody>
                  <a:tcPr marL="35564" marR="35564" marT="0" marB="0" anchor="ctr"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solidFill>
                      <a:srgbClr val="CECEEF"/>
                    </a:solidFill>
                  </a:tcPr>
                </a:tc>
                <a:tc>
                  <a:txBody>
                    <a:bodyPr/>
                    <a:lstStyle>
                      <a:lvl1pPr defTabSz="912813">
                        <a:spcBef>
                          <a:spcPct val="20000"/>
                        </a:spcBef>
                        <a:defRPr kumimoji="1" sz="5800">
                          <a:solidFill>
                            <a:schemeClr val="tx1"/>
                          </a:solidFill>
                          <a:latin typeface="Arial" pitchFamily="34" charset="0"/>
                          <a:ea typeface="新細明體" pitchFamily="18" charset="-120"/>
                        </a:defRPr>
                      </a:lvl1pPr>
                      <a:lvl2pPr defTabSz="912813">
                        <a:spcBef>
                          <a:spcPct val="20000"/>
                        </a:spcBef>
                        <a:defRPr kumimoji="1" sz="5000">
                          <a:solidFill>
                            <a:schemeClr val="tx1"/>
                          </a:solidFill>
                          <a:latin typeface="Arial" pitchFamily="34" charset="0"/>
                          <a:ea typeface="新細明體" pitchFamily="18" charset="-120"/>
                        </a:defRPr>
                      </a:lvl2pPr>
                      <a:lvl3pPr defTabSz="912813">
                        <a:spcBef>
                          <a:spcPct val="20000"/>
                        </a:spcBef>
                        <a:defRPr kumimoji="1" sz="4400">
                          <a:solidFill>
                            <a:schemeClr val="tx1"/>
                          </a:solidFill>
                          <a:latin typeface="Arial" pitchFamily="34" charset="0"/>
                          <a:ea typeface="新細明體" pitchFamily="18" charset="-120"/>
                        </a:defRPr>
                      </a:lvl3pPr>
                      <a:lvl4pPr defTabSz="912813">
                        <a:spcBef>
                          <a:spcPct val="20000"/>
                        </a:spcBef>
                        <a:defRPr kumimoji="1" sz="3600">
                          <a:solidFill>
                            <a:schemeClr val="tx1"/>
                          </a:solidFill>
                          <a:latin typeface="Arial" pitchFamily="34" charset="0"/>
                          <a:ea typeface="新細明體" pitchFamily="18" charset="-120"/>
                        </a:defRPr>
                      </a:lvl4pPr>
                      <a:lvl5pPr defTabSz="912813">
                        <a:spcBef>
                          <a:spcPct val="20000"/>
                        </a:spcBef>
                        <a:defRPr kumimoji="1" sz="3600">
                          <a:solidFill>
                            <a:schemeClr val="tx1"/>
                          </a:solidFill>
                          <a:latin typeface="Arial" pitchFamily="34" charset="0"/>
                          <a:ea typeface="新細明體" pitchFamily="18" charset="-120"/>
                        </a:defRPr>
                      </a:lvl5pPr>
                      <a:lvl6pPr marL="2282825" indent="3175" defTabSz="912813" eaLnBrk="0" fontAlgn="base" hangingPunct="0">
                        <a:spcBef>
                          <a:spcPct val="20000"/>
                        </a:spcBef>
                        <a:spcAft>
                          <a:spcPct val="0"/>
                        </a:spcAft>
                        <a:defRPr kumimoji="1" sz="3600">
                          <a:solidFill>
                            <a:schemeClr val="tx1"/>
                          </a:solidFill>
                          <a:latin typeface="Arial" pitchFamily="34" charset="0"/>
                          <a:ea typeface="新細明體" pitchFamily="18" charset="-120"/>
                        </a:defRPr>
                      </a:lvl6pPr>
                      <a:lvl7pPr marL="2740025" indent="3175" defTabSz="912813" eaLnBrk="0" fontAlgn="base" hangingPunct="0">
                        <a:spcBef>
                          <a:spcPct val="20000"/>
                        </a:spcBef>
                        <a:spcAft>
                          <a:spcPct val="0"/>
                        </a:spcAft>
                        <a:defRPr kumimoji="1" sz="3600">
                          <a:solidFill>
                            <a:schemeClr val="tx1"/>
                          </a:solidFill>
                          <a:latin typeface="Arial" pitchFamily="34" charset="0"/>
                          <a:ea typeface="新細明體" pitchFamily="18" charset="-120"/>
                        </a:defRPr>
                      </a:lvl7pPr>
                      <a:lvl8pPr marL="3197225" indent="3175" defTabSz="912813" eaLnBrk="0" fontAlgn="base" hangingPunct="0">
                        <a:spcBef>
                          <a:spcPct val="20000"/>
                        </a:spcBef>
                        <a:spcAft>
                          <a:spcPct val="0"/>
                        </a:spcAft>
                        <a:defRPr kumimoji="1" sz="3600">
                          <a:solidFill>
                            <a:schemeClr val="tx1"/>
                          </a:solidFill>
                          <a:latin typeface="Arial" pitchFamily="34" charset="0"/>
                          <a:ea typeface="新細明體" pitchFamily="18" charset="-120"/>
                        </a:defRPr>
                      </a:lvl8pPr>
                      <a:lvl9pPr marL="3654425" indent="3175" defTabSz="912813" eaLnBrk="0" fontAlgn="base" hangingPunct="0">
                        <a:spcBef>
                          <a:spcPct val="20000"/>
                        </a:spcBef>
                        <a:spcAft>
                          <a:spcPct val="0"/>
                        </a:spcAft>
                        <a:defRPr kumimoji="1" sz="3600">
                          <a:solidFill>
                            <a:schemeClr val="tx1"/>
                          </a:solidFill>
                          <a:latin typeface="Arial" pitchFamily="34" charset="0"/>
                          <a:ea typeface="新細明體" pitchFamily="18" charset="-120"/>
                        </a:defRPr>
                      </a:lvl9pPr>
                    </a:lstStyle>
                    <a:p>
                      <a:pPr marL="0" marR="0" lvl="0" indent="0" algn="ctr" defTabSz="912813" rtl="0" eaLnBrk="1" fontAlgn="base" latinLnBrk="0" hangingPunct="1">
                        <a:lnSpc>
                          <a:spcPct val="100000"/>
                        </a:lnSpc>
                        <a:spcBef>
                          <a:spcPct val="0"/>
                        </a:spcBef>
                        <a:spcAft>
                          <a:spcPct val="0"/>
                        </a:spcAft>
                        <a:buClrTx/>
                        <a:buSzTx/>
                        <a:buFontTx/>
                        <a:buNone/>
                        <a:tabLst/>
                      </a:pPr>
                      <a:r>
                        <a:rPr kumimoji="0" lang="en-US" altLang="zh-TW" sz="2400" b="1" i="0" u="none" strike="noStrike" cap="none" normalizeH="0" baseline="0" smtClean="0">
                          <a:ln>
                            <a:noFill/>
                          </a:ln>
                          <a:solidFill>
                            <a:srgbClr val="000000"/>
                          </a:solidFill>
                          <a:effectLst/>
                          <a:latin typeface="微軟正黑體" pitchFamily="34" charset="-120"/>
                          <a:ea typeface="微軟正黑體" pitchFamily="34" charset="-120"/>
                          <a:cs typeface="Times New Roman" pitchFamily="18" charset="0"/>
                        </a:rPr>
                        <a:t>●</a:t>
                      </a:r>
                      <a:endParaRPr kumimoji="0" lang="zh-TW" altLang="zh-TW" sz="2400" b="1" i="0" u="none" strike="noStrike" cap="none" normalizeH="0" baseline="0" smtClean="0">
                        <a:ln>
                          <a:noFill/>
                        </a:ln>
                        <a:solidFill>
                          <a:srgbClr val="000000"/>
                        </a:solidFill>
                        <a:effectLst/>
                        <a:latin typeface="微軟正黑體" pitchFamily="34" charset="-120"/>
                        <a:ea typeface="微軟正黑體" pitchFamily="34" charset="-120"/>
                        <a:cs typeface="Times New Roman" pitchFamily="18" charset="0"/>
                      </a:endParaRPr>
                    </a:p>
                  </a:txBody>
                  <a:tcPr marL="35564" marR="35564" marT="0" marB="0" anchor="ctr"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solidFill>
                      <a:srgbClr val="CECEEF"/>
                    </a:solidFill>
                  </a:tcPr>
                </a:tc>
                <a:tc>
                  <a:txBody>
                    <a:bodyPr/>
                    <a:lstStyle>
                      <a:lvl1pPr defTabSz="912813">
                        <a:spcBef>
                          <a:spcPct val="20000"/>
                        </a:spcBef>
                        <a:defRPr kumimoji="1" sz="5800">
                          <a:solidFill>
                            <a:schemeClr val="tx1"/>
                          </a:solidFill>
                          <a:latin typeface="Arial" pitchFamily="34" charset="0"/>
                          <a:ea typeface="新細明體" pitchFamily="18" charset="-120"/>
                        </a:defRPr>
                      </a:lvl1pPr>
                      <a:lvl2pPr defTabSz="912813">
                        <a:spcBef>
                          <a:spcPct val="20000"/>
                        </a:spcBef>
                        <a:defRPr kumimoji="1" sz="5000">
                          <a:solidFill>
                            <a:schemeClr val="tx1"/>
                          </a:solidFill>
                          <a:latin typeface="Arial" pitchFamily="34" charset="0"/>
                          <a:ea typeface="新細明體" pitchFamily="18" charset="-120"/>
                        </a:defRPr>
                      </a:lvl2pPr>
                      <a:lvl3pPr defTabSz="912813">
                        <a:spcBef>
                          <a:spcPct val="20000"/>
                        </a:spcBef>
                        <a:defRPr kumimoji="1" sz="4400">
                          <a:solidFill>
                            <a:schemeClr val="tx1"/>
                          </a:solidFill>
                          <a:latin typeface="Arial" pitchFamily="34" charset="0"/>
                          <a:ea typeface="新細明體" pitchFamily="18" charset="-120"/>
                        </a:defRPr>
                      </a:lvl3pPr>
                      <a:lvl4pPr defTabSz="912813">
                        <a:spcBef>
                          <a:spcPct val="20000"/>
                        </a:spcBef>
                        <a:defRPr kumimoji="1" sz="3600">
                          <a:solidFill>
                            <a:schemeClr val="tx1"/>
                          </a:solidFill>
                          <a:latin typeface="Arial" pitchFamily="34" charset="0"/>
                          <a:ea typeface="新細明體" pitchFamily="18" charset="-120"/>
                        </a:defRPr>
                      </a:lvl4pPr>
                      <a:lvl5pPr defTabSz="912813">
                        <a:spcBef>
                          <a:spcPct val="20000"/>
                        </a:spcBef>
                        <a:defRPr kumimoji="1" sz="3600">
                          <a:solidFill>
                            <a:schemeClr val="tx1"/>
                          </a:solidFill>
                          <a:latin typeface="Arial" pitchFamily="34" charset="0"/>
                          <a:ea typeface="新細明體" pitchFamily="18" charset="-120"/>
                        </a:defRPr>
                      </a:lvl5pPr>
                      <a:lvl6pPr marL="2282825" indent="3175" defTabSz="912813" eaLnBrk="0" fontAlgn="base" hangingPunct="0">
                        <a:spcBef>
                          <a:spcPct val="20000"/>
                        </a:spcBef>
                        <a:spcAft>
                          <a:spcPct val="0"/>
                        </a:spcAft>
                        <a:defRPr kumimoji="1" sz="3600">
                          <a:solidFill>
                            <a:schemeClr val="tx1"/>
                          </a:solidFill>
                          <a:latin typeface="Arial" pitchFamily="34" charset="0"/>
                          <a:ea typeface="新細明體" pitchFamily="18" charset="-120"/>
                        </a:defRPr>
                      </a:lvl6pPr>
                      <a:lvl7pPr marL="2740025" indent="3175" defTabSz="912813" eaLnBrk="0" fontAlgn="base" hangingPunct="0">
                        <a:spcBef>
                          <a:spcPct val="20000"/>
                        </a:spcBef>
                        <a:spcAft>
                          <a:spcPct val="0"/>
                        </a:spcAft>
                        <a:defRPr kumimoji="1" sz="3600">
                          <a:solidFill>
                            <a:schemeClr val="tx1"/>
                          </a:solidFill>
                          <a:latin typeface="Arial" pitchFamily="34" charset="0"/>
                          <a:ea typeface="新細明體" pitchFamily="18" charset="-120"/>
                        </a:defRPr>
                      </a:lvl7pPr>
                      <a:lvl8pPr marL="3197225" indent="3175" defTabSz="912813" eaLnBrk="0" fontAlgn="base" hangingPunct="0">
                        <a:spcBef>
                          <a:spcPct val="20000"/>
                        </a:spcBef>
                        <a:spcAft>
                          <a:spcPct val="0"/>
                        </a:spcAft>
                        <a:defRPr kumimoji="1" sz="3600">
                          <a:solidFill>
                            <a:schemeClr val="tx1"/>
                          </a:solidFill>
                          <a:latin typeface="Arial" pitchFamily="34" charset="0"/>
                          <a:ea typeface="新細明體" pitchFamily="18" charset="-120"/>
                        </a:defRPr>
                      </a:lvl8pPr>
                      <a:lvl9pPr marL="3654425" indent="3175" defTabSz="912813" eaLnBrk="0" fontAlgn="base" hangingPunct="0">
                        <a:spcBef>
                          <a:spcPct val="20000"/>
                        </a:spcBef>
                        <a:spcAft>
                          <a:spcPct val="0"/>
                        </a:spcAft>
                        <a:defRPr kumimoji="1" sz="3600">
                          <a:solidFill>
                            <a:schemeClr val="tx1"/>
                          </a:solidFill>
                          <a:latin typeface="Arial" pitchFamily="34" charset="0"/>
                          <a:ea typeface="新細明體" pitchFamily="18" charset="-120"/>
                        </a:defRPr>
                      </a:lvl9pPr>
                    </a:lstStyle>
                    <a:p>
                      <a:pPr marL="0" marR="0" lvl="0" indent="0" algn="ctr" defTabSz="912813" rtl="0" eaLnBrk="1" fontAlgn="base" latinLnBrk="0" hangingPunct="1">
                        <a:lnSpc>
                          <a:spcPct val="100000"/>
                        </a:lnSpc>
                        <a:spcBef>
                          <a:spcPct val="0"/>
                        </a:spcBef>
                        <a:spcAft>
                          <a:spcPct val="0"/>
                        </a:spcAft>
                        <a:buClrTx/>
                        <a:buSzTx/>
                        <a:buFontTx/>
                        <a:buNone/>
                        <a:tabLst/>
                      </a:pPr>
                      <a:r>
                        <a:rPr kumimoji="0" lang="en-US" altLang="zh-TW" sz="2400" b="1" i="0" u="none" strike="noStrike" cap="none" normalizeH="0" baseline="0" smtClean="0">
                          <a:ln>
                            <a:noFill/>
                          </a:ln>
                          <a:solidFill>
                            <a:srgbClr val="000000"/>
                          </a:solidFill>
                          <a:effectLst/>
                          <a:latin typeface="微軟正黑體" pitchFamily="34" charset="-120"/>
                          <a:ea typeface="微軟正黑體" pitchFamily="34" charset="-120"/>
                          <a:cs typeface="Times New Roman" pitchFamily="18" charset="0"/>
                        </a:rPr>
                        <a:t>●</a:t>
                      </a:r>
                      <a:endParaRPr kumimoji="0" lang="zh-TW" altLang="zh-TW" sz="2400" b="1" i="0" u="none" strike="noStrike" cap="none" normalizeH="0" baseline="0" smtClean="0">
                        <a:ln>
                          <a:noFill/>
                        </a:ln>
                        <a:solidFill>
                          <a:srgbClr val="000000"/>
                        </a:solidFill>
                        <a:effectLst/>
                        <a:latin typeface="微軟正黑體" pitchFamily="34" charset="-120"/>
                        <a:ea typeface="微軟正黑體" pitchFamily="34" charset="-120"/>
                        <a:cs typeface="Times New Roman" pitchFamily="18" charset="0"/>
                      </a:endParaRPr>
                    </a:p>
                  </a:txBody>
                  <a:tcPr marL="35564" marR="35564" marT="0" marB="0" anchor="ctr"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solidFill>
                      <a:srgbClr val="CECEEF"/>
                    </a:solidFill>
                  </a:tcPr>
                </a:tc>
                <a:tc>
                  <a:txBody>
                    <a:bodyPr/>
                    <a:lstStyle>
                      <a:lvl1pPr defTabSz="912813">
                        <a:spcBef>
                          <a:spcPct val="20000"/>
                        </a:spcBef>
                        <a:defRPr kumimoji="1" sz="5800">
                          <a:solidFill>
                            <a:schemeClr val="tx1"/>
                          </a:solidFill>
                          <a:latin typeface="Arial" pitchFamily="34" charset="0"/>
                          <a:ea typeface="新細明體" pitchFamily="18" charset="-120"/>
                        </a:defRPr>
                      </a:lvl1pPr>
                      <a:lvl2pPr defTabSz="912813">
                        <a:spcBef>
                          <a:spcPct val="20000"/>
                        </a:spcBef>
                        <a:defRPr kumimoji="1" sz="5000">
                          <a:solidFill>
                            <a:schemeClr val="tx1"/>
                          </a:solidFill>
                          <a:latin typeface="Arial" pitchFamily="34" charset="0"/>
                          <a:ea typeface="新細明體" pitchFamily="18" charset="-120"/>
                        </a:defRPr>
                      </a:lvl2pPr>
                      <a:lvl3pPr defTabSz="912813">
                        <a:spcBef>
                          <a:spcPct val="20000"/>
                        </a:spcBef>
                        <a:defRPr kumimoji="1" sz="4400">
                          <a:solidFill>
                            <a:schemeClr val="tx1"/>
                          </a:solidFill>
                          <a:latin typeface="Arial" pitchFamily="34" charset="0"/>
                          <a:ea typeface="新細明體" pitchFamily="18" charset="-120"/>
                        </a:defRPr>
                      </a:lvl3pPr>
                      <a:lvl4pPr defTabSz="912813">
                        <a:spcBef>
                          <a:spcPct val="20000"/>
                        </a:spcBef>
                        <a:defRPr kumimoji="1" sz="3600">
                          <a:solidFill>
                            <a:schemeClr val="tx1"/>
                          </a:solidFill>
                          <a:latin typeface="Arial" pitchFamily="34" charset="0"/>
                          <a:ea typeface="新細明體" pitchFamily="18" charset="-120"/>
                        </a:defRPr>
                      </a:lvl4pPr>
                      <a:lvl5pPr defTabSz="912813">
                        <a:spcBef>
                          <a:spcPct val="20000"/>
                        </a:spcBef>
                        <a:defRPr kumimoji="1" sz="3600">
                          <a:solidFill>
                            <a:schemeClr val="tx1"/>
                          </a:solidFill>
                          <a:latin typeface="Arial" pitchFamily="34" charset="0"/>
                          <a:ea typeface="新細明體" pitchFamily="18" charset="-120"/>
                        </a:defRPr>
                      </a:lvl5pPr>
                      <a:lvl6pPr marL="2282825" indent="3175" defTabSz="912813" eaLnBrk="0" fontAlgn="base" hangingPunct="0">
                        <a:spcBef>
                          <a:spcPct val="20000"/>
                        </a:spcBef>
                        <a:spcAft>
                          <a:spcPct val="0"/>
                        </a:spcAft>
                        <a:defRPr kumimoji="1" sz="3600">
                          <a:solidFill>
                            <a:schemeClr val="tx1"/>
                          </a:solidFill>
                          <a:latin typeface="Arial" pitchFamily="34" charset="0"/>
                          <a:ea typeface="新細明體" pitchFamily="18" charset="-120"/>
                        </a:defRPr>
                      </a:lvl6pPr>
                      <a:lvl7pPr marL="2740025" indent="3175" defTabSz="912813" eaLnBrk="0" fontAlgn="base" hangingPunct="0">
                        <a:spcBef>
                          <a:spcPct val="20000"/>
                        </a:spcBef>
                        <a:spcAft>
                          <a:spcPct val="0"/>
                        </a:spcAft>
                        <a:defRPr kumimoji="1" sz="3600">
                          <a:solidFill>
                            <a:schemeClr val="tx1"/>
                          </a:solidFill>
                          <a:latin typeface="Arial" pitchFamily="34" charset="0"/>
                          <a:ea typeface="新細明體" pitchFamily="18" charset="-120"/>
                        </a:defRPr>
                      </a:lvl7pPr>
                      <a:lvl8pPr marL="3197225" indent="3175" defTabSz="912813" eaLnBrk="0" fontAlgn="base" hangingPunct="0">
                        <a:spcBef>
                          <a:spcPct val="20000"/>
                        </a:spcBef>
                        <a:spcAft>
                          <a:spcPct val="0"/>
                        </a:spcAft>
                        <a:defRPr kumimoji="1" sz="3600">
                          <a:solidFill>
                            <a:schemeClr val="tx1"/>
                          </a:solidFill>
                          <a:latin typeface="Arial" pitchFamily="34" charset="0"/>
                          <a:ea typeface="新細明體" pitchFamily="18" charset="-120"/>
                        </a:defRPr>
                      </a:lvl8pPr>
                      <a:lvl9pPr marL="3654425" indent="3175" defTabSz="912813" eaLnBrk="0" fontAlgn="base" hangingPunct="0">
                        <a:spcBef>
                          <a:spcPct val="20000"/>
                        </a:spcBef>
                        <a:spcAft>
                          <a:spcPct val="0"/>
                        </a:spcAft>
                        <a:defRPr kumimoji="1" sz="3600">
                          <a:solidFill>
                            <a:schemeClr val="tx1"/>
                          </a:solidFill>
                          <a:latin typeface="Arial" pitchFamily="34" charset="0"/>
                          <a:ea typeface="新細明體" pitchFamily="18" charset="-120"/>
                        </a:defRPr>
                      </a:lvl9pPr>
                    </a:lstStyle>
                    <a:p>
                      <a:pPr marL="0" marR="0" lvl="0" indent="0" algn="ctr" defTabSz="912813" rtl="0" eaLnBrk="1" fontAlgn="base" latinLnBrk="0" hangingPunct="1">
                        <a:lnSpc>
                          <a:spcPct val="100000"/>
                        </a:lnSpc>
                        <a:spcBef>
                          <a:spcPct val="0"/>
                        </a:spcBef>
                        <a:spcAft>
                          <a:spcPct val="0"/>
                        </a:spcAft>
                        <a:buClrTx/>
                        <a:buSzTx/>
                        <a:buFontTx/>
                        <a:buNone/>
                        <a:tabLst/>
                      </a:pPr>
                      <a:r>
                        <a:rPr kumimoji="0" lang="en-US" altLang="zh-TW" sz="2400" b="1" i="0" u="none" strike="noStrike" cap="none" normalizeH="0" baseline="0" smtClean="0">
                          <a:ln>
                            <a:noFill/>
                          </a:ln>
                          <a:solidFill>
                            <a:srgbClr val="000000"/>
                          </a:solidFill>
                          <a:effectLst/>
                          <a:latin typeface="微軟正黑體" pitchFamily="34" charset="-120"/>
                          <a:ea typeface="微軟正黑體" pitchFamily="34" charset="-120"/>
                          <a:cs typeface="Times New Roman" pitchFamily="18" charset="0"/>
                        </a:rPr>
                        <a:t>●</a:t>
                      </a:r>
                      <a:endParaRPr kumimoji="0" lang="zh-TW" altLang="zh-TW" sz="2400" b="1" i="0" u="none" strike="noStrike" cap="none" normalizeH="0" baseline="0" smtClean="0">
                        <a:ln>
                          <a:noFill/>
                        </a:ln>
                        <a:solidFill>
                          <a:srgbClr val="000000"/>
                        </a:solidFill>
                        <a:effectLst/>
                        <a:latin typeface="微軟正黑體" pitchFamily="34" charset="-120"/>
                        <a:ea typeface="微軟正黑體" pitchFamily="34" charset="-120"/>
                        <a:cs typeface="Times New Roman" pitchFamily="18" charset="0"/>
                      </a:endParaRPr>
                    </a:p>
                  </a:txBody>
                  <a:tcPr marL="35564" marR="35564" marT="0" marB="0" anchor="ctr"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solidFill>
                      <a:srgbClr val="CECEEF"/>
                    </a:solidFill>
                  </a:tcPr>
                </a:tc>
                <a:tc vMerge="1">
                  <a:txBody>
                    <a:bodyPr/>
                    <a:lstStyle/>
                    <a:p>
                      <a:endParaRPr lang="zh-TW" altLang="en-US"/>
                    </a:p>
                  </a:txBody>
                  <a:tcPr/>
                </a:tc>
                <a:tc>
                  <a:txBody>
                    <a:bodyPr/>
                    <a:lstStyle>
                      <a:lvl1pPr defTabSz="912813">
                        <a:spcBef>
                          <a:spcPct val="20000"/>
                        </a:spcBef>
                        <a:defRPr kumimoji="1" sz="5800">
                          <a:solidFill>
                            <a:schemeClr val="tx1"/>
                          </a:solidFill>
                          <a:latin typeface="Arial" pitchFamily="34" charset="0"/>
                          <a:ea typeface="新細明體" pitchFamily="18" charset="-120"/>
                        </a:defRPr>
                      </a:lvl1pPr>
                      <a:lvl2pPr defTabSz="912813">
                        <a:spcBef>
                          <a:spcPct val="20000"/>
                        </a:spcBef>
                        <a:defRPr kumimoji="1" sz="5000">
                          <a:solidFill>
                            <a:schemeClr val="tx1"/>
                          </a:solidFill>
                          <a:latin typeface="Arial" pitchFamily="34" charset="0"/>
                          <a:ea typeface="新細明體" pitchFamily="18" charset="-120"/>
                        </a:defRPr>
                      </a:lvl2pPr>
                      <a:lvl3pPr defTabSz="912813">
                        <a:spcBef>
                          <a:spcPct val="20000"/>
                        </a:spcBef>
                        <a:defRPr kumimoji="1" sz="4400">
                          <a:solidFill>
                            <a:schemeClr val="tx1"/>
                          </a:solidFill>
                          <a:latin typeface="Arial" pitchFamily="34" charset="0"/>
                          <a:ea typeface="新細明體" pitchFamily="18" charset="-120"/>
                        </a:defRPr>
                      </a:lvl3pPr>
                      <a:lvl4pPr defTabSz="912813">
                        <a:spcBef>
                          <a:spcPct val="20000"/>
                        </a:spcBef>
                        <a:defRPr kumimoji="1" sz="3600">
                          <a:solidFill>
                            <a:schemeClr val="tx1"/>
                          </a:solidFill>
                          <a:latin typeface="Arial" pitchFamily="34" charset="0"/>
                          <a:ea typeface="新細明體" pitchFamily="18" charset="-120"/>
                        </a:defRPr>
                      </a:lvl4pPr>
                      <a:lvl5pPr defTabSz="912813">
                        <a:spcBef>
                          <a:spcPct val="20000"/>
                        </a:spcBef>
                        <a:defRPr kumimoji="1" sz="3600">
                          <a:solidFill>
                            <a:schemeClr val="tx1"/>
                          </a:solidFill>
                          <a:latin typeface="Arial" pitchFamily="34" charset="0"/>
                          <a:ea typeface="新細明體" pitchFamily="18" charset="-120"/>
                        </a:defRPr>
                      </a:lvl5pPr>
                      <a:lvl6pPr marL="2282825" indent="3175" defTabSz="912813" eaLnBrk="0" fontAlgn="base" hangingPunct="0">
                        <a:spcBef>
                          <a:spcPct val="20000"/>
                        </a:spcBef>
                        <a:spcAft>
                          <a:spcPct val="0"/>
                        </a:spcAft>
                        <a:defRPr kumimoji="1" sz="3600">
                          <a:solidFill>
                            <a:schemeClr val="tx1"/>
                          </a:solidFill>
                          <a:latin typeface="Arial" pitchFamily="34" charset="0"/>
                          <a:ea typeface="新細明體" pitchFamily="18" charset="-120"/>
                        </a:defRPr>
                      </a:lvl6pPr>
                      <a:lvl7pPr marL="2740025" indent="3175" defTabSz="912813" eaLnBrk="0" fontAlgn="base" hangingPunct="0">
                        <a:spcBef>
                          <a:spcPct val="20000"/>
                        </a:spcBef>
                        <a:spcAft>
                          <a:spcPct val="0"/>
                        </a:spcAft>
                        <a:defRPr kumimoji="1" sz="3600">
                          <a:solidFill>
                            <a:schemeClr val="tx1"/>
                          </a:solidFill>
                          <a:latin typeface="Arial" pitchFamily="34" charset="0"/>
                          <a:ea typeface="新細明體" pitchFamily="18" charset="-120"/>
                        </a:defRPr>
                      </a:lvl7pPr>
                      <a:lvl8pPr marL="3197225" indent="3175" defTabSz="912813" eaLnBrk="0" fontAlgn="base" hangingPunct="0">
                        <a:spcBef>
                          <a:spcPct val="20000"/>
                        </a:spcBef>
                        <a:spcAft>
                          <a:spcPct val="0"/>
                        </a:spcAft>
                        <a:defRPr kumimoji="1" sz="3600">
                          <a:solidFill>
                            <a:schemeClr val="tx1"/>
                          </a:solidFill>
                          <a:latin typeface="Arial" pitchFamily="34" charset="0"/>
                          <a:ea typeface="新細明體" pitchFamily="18" charset="-120"/>
                        </a:defRPr>
                      </a:lvl8pPr>
                      <a:lvl9pPr marL="3654425" indent="3175" defTabSz="912813" eaLnBrk="0" fontAlgn="base" hangingPunct="0">
                        <a:spcBef>
                          <a:spcPct val="20000"/>
                        </a:spcBef>
                        <a:spcAft>
                          <a:spcPct val="0"/>
                        </a:spcAft>
                        <a:defRPr kumimoji="1" sz="3600">
                          <a:solidFill>
                            <a:schemeClr val="tx1"/>
                          </a:solidFill>
                          <a:latin typeface="Arial" pitchFamily="34" charset="0"/>
                          <a:ea typeface="新細明體" pitchFamily="18" charset="-120"/>
                        </a:defRPr>
                      </a:lvl9pPr>
                    </a:lstStyle>
                    <a:p>
                      <a:pPr marL="0" marR="0" lvl="0" indent="0" algn="ctr" defTabSz="912813" rtl="0" eaLnBrk="1" fontAlgn="base" latinLnBrk="0" hangingPunct="1">
                        <a:lnSpc>
                          <a:spcPct val="100000"/>
                        </a:lnSpc>
                        <a:spcBef>
                          <a:spcPct val="0"/>
                        </a:spcBef>
                        <a:spcAft>
                          <a:spcPct val="0"/>
                        </a:spcAft>
                        <a:buClrTx/>
                        <a:buSzTx/>
                        <a:buFontTx/>
                        <a:buNone/>
                        <a:tabLst/>
                      </a:pPr>
                      <a:r>
                        <a:rPr kumimoji="0" lang="en-US" altLang="zh-TW" sz="2400" b="1" i="0" u="none" strike="noStrike" cap="none" normalizeH="0" baseline="0" dirty="0" smtClean="0">
                          <a:ln>
                            <a:noFill/>
                          </a:ln>
                          <a:solidFill>
                            <a:srgbClr val="000000"/>
                          </a:solidFill>
                          <a:effectLst/>
                          <a:latin typeface="Times New Roman" pitchFamily="18" charset="0"/>
                          <a:ea typeface="微軟正黑體" pitchFamily="34" charset="-120"/>
                          <a:cs typeface="Times New Roman" pitchFamily="18" charset="0"/>
                        </a:rPr>
                        <a:t>●*</a:t>
                      </a:r>
                      <a:endParaRPr kumimoji="0" lang="zh-TW" altLang="zh-TW" sz="2400" b="1" i="0" u="none" strike="noStrike" cap="none" normalizeH="0" baseline="0" dirty="0" smtClean="0">
                        <a:ln>
                          <a:noFill/>
                        </a:ln>
                        <a:solidFill>
                          <a:srgbClr val="000000"/>
                        </a:solidFill>
                        <a:effectLst/>
                        <a:latin typeface="Calibri" pitchFamily="34" charset="0"/>
                        <a:ea typeface="微軟正黑體" pitchFamily="34" charset="-120"/>
                        <a:cs typeface="Times New Roman" pitchFamily="18" charset="0"/>
                      </a:endParaRPr>
                    </a:p>
                  </a:txBody>
                  <a:tcPr marL="33006" marR="33006" marT="0" marB="0" anchor="ctr"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solidFill>
                      <a:srgbClr val="CECEEF"/>
                    </a:solidFill>
                  </a:tcPr>
                </a:tc>
                <a:tc>
                  <a:txBody>
                    <a:bodyPr/>
                    <a:lstStyle>
                      <a:lvl1pPr defTabSz="912813">
                        <a:spcBef>
                          <a:spcPct val="20000"/>
                        </a:spcBef>
                        <a:defRPr kumimoji="1" sz="5800">
                          <a:solidFill>
                            <a:schemeClr val="tx1"/>
                          </a:solidFill>
                          <a:latin typeface="Arial" pitchFamily="34" charset="0"/>
                          <a:ea typeface="新細明體" pitchFamily="18" charset="-120"/>
                        </a:defRPr>
                      </a:lvl1pPr>
                      <a:lvl2pPr defTabSz="912813">
                        <a:spcBef>
                          <a:spcPct val="20000"/>
                        </a:spcBef>
                        <a:defRPr kumimoji="1" sz="5000">
                          <a:solidFill>
                            <a:schemeClr val="tx1"/>
                          </a:solidFill>
                          <a:latin typeface="Arial" pitchFamily="34" charset="0"/>
                          <a:ea typeface="新細明體" pitchFamily="18" charset="-120"/>
                        </a:defRPr>
                      </a:lvl2pPr>
                      <a:lvl3pPr defTabSz="912813">
                        <a:spcBef>
                          <a:spcPct val="20000"/>
                        </a:spcBef>
                        <a:defRPr kumimoji="1" sz="4400">
                          <a:solidFill>
                            <a:schemeClr val="tx1"/>
                          </a:solidFill>
                          <a:latin typeface="Arial" pitchFamily="34" charset="0"/>
                          <a:ea typeface="新細明體" pitchFamily="18" charset="-120"/>
                        </a:defRPr>
                      </a:lvl3pPr>
                      <a:lvl4pPr defTabSz="912813">
                        <a:spcBef>
                          <a:spcPct val="20000"/>
                        </a:spcBef>
                        <a:defRPr kumimoji="1" sz="3600">
                          <a:solidFill>
                            <a:schemeClr val="tx1"/>
                          </a:solidFill>
                          <a:latin typeface="Arial" pitchFamily="34" charset="0"/>
                          <a:ea typeface="新細明體" pitchFamily="18" charset="-120"/>
                        </a:defRPr>
                      </a:lvl4pPr>
                      <a:lvl5pPr defTabSz="912813">
                        <a:spcBef>
                          <a:spcPct val="20000"/>
                        </a:spcBef>
                        <a:defRPr kumimoji="1" sz="3600">
                          <a:solidFill>
                            <a:schemeClr val="tx1"/>
                          </a:solidFill>
                          <a:latin typeface="Arial" pitchFamily="34" charset="0"/>
                          <a:ea typeface="新細明體" pitchFamily="18" charset="-120"/>
                        </a:defRPr>
                      </a:lvl5pPr>
                      <a:lvl6pPr marL="2282825" indent="3175" defTabSz="912813" eaLnBrk="0" fontAlgn="base" hangingPunct="0">
                        <a:spcBef>
                          <a:spcPct val="20000"/>
                        </a:spcBef>
                        <a:spcAft>
                          <a:spcPct val="0"/>
                        </a:spcAft>
                        <a:defRPr kumimoji="1" sz="3600">
                          <a:solidFill>
                            <a:schemeClr val="tx1"/>
                          </a:solidFill>
                          <a:latin typeface="Arial" pitchFamily="34" charset="0"/>
                          <a:ea typeface="新細明體" pitchFamily="18" charset="-120"/>
                        </a:defRPr>
                      </a:lvl6pPr>
                      <a:lvl7pPr marL="2740025" indent="3175" defTabSz="912813" eaLnBrk="0" fontAlgn="base" hangingPunct="0">
                        <a:spcBef>
                          <a:spcPct val="20000"/>
                        </a:spcBef>
                        <a:spcAft>
                          <a:spcPct val="0"/>
                        </a:spcAft>
                        <a:defRPr kumimoji="1" sz="3600">
                          <a:solidFill>
                            <a:schemeClr val="tx1"/>
                          </a:solidFill>
                          <a:latin typeface="Arial" pitchFamily="34" charset="0"/>
                          <a:ea typeface="新細明體" pitchFamily="18" charset="-120"/>
                        </a:defRPr>
                      </a:lvl7pPr>
                      <a:lvl8pPr marL="3197225" indent="3175" defTabSz="912813" eaLnBrk="0" fontAlgn="base" hangingPunct="0">
                        <a:spcBef>
                          <a:spcPct val="20000"/>
                        </a:spcBef>
                        <a:spcAft>
                          <a:spcPct val="0"/>
                        </a:spcAft>
                        <a:defRPr kumimoji="1" sz="3600">
                          <a:solidFill>
                            <a:schemeClr val="tx1"/>
                          </a:solidFill>
                          <a:latin typeface="Arial" pitchFamily="34" charset="0"/>
                          <a:ea typeface="新細明體" pitchFamily="18" charset="-120"/>
                        </a:defRPr>
                      </a:lvl8pPr>
                      <a:lvl9pPr marL="3654425" indent="3175" defTabSz="912813" eaLnBrk="0" fontAlgn="base" hangingPunct="0">
                        <a:spcBef>
                          <a:spcPct val="20000"/>
                        </a:spcBef>
                        <a:spcAft>
                          <a:spcPct val="0"/>
                        </a:spcAft>
                        <a:defRPr kumimoji="1" sz="3600">
                          <a:solidFill>
                            <a:schemeClr val="tx1"/>
                          </a:solidFill>
                          <a:latin typeface="Arial" pitchFamily="34" charset="0"/>
                          <a:ea typeface="新細明體" pitchFamily="18" charset="-120"/>
                        </a:defRPr>
                      </a:lvl9pPr>
                    </a:lstStyle>
                    <a:p>
                      <a:pPr marL="0" marR="0" lvl="0" indent="0" algn="ctr" defTabSz="912813" rtl="0" eaLnBrk="1" fontAlgn="base" latinLnBrk="0" hangingPunct="1">
                        <a:lnSpc>
                          <a:spcPct val="100000"/>
                        </a:lnSpc>
                        <a:spcBef>
                          <a:spcPct val="0"/>
                        </a:spcBef>
                        <a:spcAft>
                          <a:spcPct val="0"/>
                        </a:spcAft>
                        <a:buClrTx/>
                        <a:buSzTx/>
                        <a:buFontTx/>
                        <a:buNone/>
                        <a:tabLst/>
                      </a:pPr>
                      <a:r>
                        <a:rPr kumimoji="0" lang="en-US" altLang="zh-TW" sz="2400" b="1" i="0" u="none" strike="noStrike" cap="none" normalizeH="0" baseline="0" dirty="0" smtClean="0">
                          <a:ln>
                            <a:noFill/>
                          </a:ln>
                          <a:solidFill>
                            <a:srgbClr val="000000"/>
                          </a:solidFill>
                          <a:effectLst/>
                          <a:latin typeface="Times New Roman" pitchFamily="18" charset="0"/>
                          <a:ea typeface="微軟正黑體" pitchFamily="34" charset="-120"/>
                          <a:cs typeface="Times New Roman" pitchFamily="18" charset="0"/>
                        </a:rPr>
                        <a:t>●*</a:t>
                      </a:r>
                      <a:endParaRPr kumimoji="0" lang="zh-TW" altLang="zh-TW" sz="2400" b="1" i="0" u="none" strike="noStrike" cap="none" normalizeH="0" baseline="0" dirty="0" smtClean="0">
                        <a:ln>
                          <a:noFill/>
                        </a:ln>
                        <a:solidFill>
                          <a:srgbClr val="000000"/>
                        </a:solidFill>
                        <a:effectLst/>
                        <a:latin typeface="Calibri" pitchFamily="34" charset="0"/>
                        <a:ea typeface="微軟正黑體" pitchFamily="34" charset="-120"/>
                        <a:cs typeface="Times New Roman" pitchFamily="18" charset="0"/>
                      </a:endParaRPr>
                    </a:p>
                  </a:txBody>
                  <a:tcPr marL="33006" marR="33006" marT="0" marB="0" anchor="ctr"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solidFill>
                      <a:srgbClr val="CECEEF"/>
                    </a:solidFill>
                  </a:tcPr>
                </a:tc>
                <a:tc vMerge="1">
                  <a:txBody>
                    <a:bodyPr/>
                    <a:lstStyle/>
                    <a:p>
                      <a:endParaRPr lang="zh-TW" altLang="en-US"/>
                    </a:p>
                  </a:txBody>
                  <a:tcPr/>
                </a:tc>
                <a:tc vMerge="1">
                  <a:txBody>
                    <a:bodyPr/>
                    <a:lstStyle/>
                    <a:p>
                      <a:endParaRPr lang="zh-TW" altLang="en-US"/>
                    </a:p>
                  </a:txBody>
                  <a:tcPr/>
                </a:tc>
                <a:tc vMerge="1">
                  <a:txBody>
                    <a:bodyPr/>
                    <a:lstStyle/>
                    <a:p>
                      <a:endParaRPr lang="zh-TW" altLang="en-US"/>
                    </a:p>
                  </a:txBody>
                  <a:tcPr/>
                </a:tc>
              </a:tr>
              <a:tr h="431800">
                <a:tc vMerge="1">
                  <a:txBody>
                    <a:bodyPr/>
                    <a:lstStyle/>
                    <a:p>
                      <a:endParaRPr lang="zh-TW" altLang="en-US"/>
                    </a:p>
                  </a:txBody>
                  <a:tcPr/>
                </a:tc>
                <a:tc vMerge="1">
                  <a:txBody>
                    <a:bodyPr/>
                    <a:lstStyle/>
                    <a:p>
                      <a:endParaRPr lang="zh-TW" altLang="en-US"/>
                    </a:p>
                  </a:txBody>
                  <a:tcPr/>
                </a:tc>
                <a:tc>
                  <a:txBody>
                    <a:bodyPr/>
                    <a:lstStyle>
                      <a:lvl1pPr defTabSz="912813">
                        <a:spcBef>
                          <a:spcPct val="20000"/>
                        </a:spcBef>
                        <a:defRPr kumimoji="1" sz="5800">
                          <a:solidFill>
                            <a:schemeClr val="tx1"/>
                          </a:solidFill>
                          <a:latin typeface="Arial" pitchFamily="34" charset="0"/>
                          <a:ea typeface="新細明體" pitchFamily="18" charset="-120"/>
                        </a:defRPr>
                      </a:lvl1pPr>
                      <a:lvl2pPr defTabSz="912813">
                        <a:spcBef>
                          <a:spcPct val="20000"/>
                        </a:spcBef>
                        <a:defRPr kumimoji="1" sz="5000">
                          <a:solidFill>
                            <a:schemeClr val="tx1"/>
                          </a:solidFill>
                          <a:latin typeface="Arial" pitchFamily="34" charset="0"/>
                          <a:ea typeface="新細明體" pitchFamily="18" charset="-120"/>
                        </a:defRPr>
                      </a:lvl2pPr>
                      <a:lvl3pPr defTabSz="912813">
                        <a:spcBef>
                          <a:spcPct val="20000"/>
                        </a:spcBef>
                        <a:defRPr kumimoji="1" sz="4400">
                          <a:solidFill>
                            <a:schemeClr val="tx1"/>
                          </a:solidFill>
                          <a:latin typeface="Arial" pitchFamily="34" charset="0"/>
                          <a:ea typeface="新細明體" pitchFamily="18" charset="-120"/>
                        </a:defRPr>
                      </a:lvl3pPr>
                      <a:lvl4pPr defTabSz="912813">
                        <a:spcBef>
                          <a:spcPct val="20000"/>
                        </a:spcBef>
                        <a:defRPr kumimoji="1" sz="3600">
                          <a:solidFill>
                            <a:schemeClr val="tx1"/>
                          </a:solidFill>
                          <a:latin typeface="Arial" pitchFamily="34" charset="0"/>
                          <a:ea typeface="新細明體" pitchFamily="18" charset="-120"/>
                        </a:defRPr>
                      </a:lvl4pPr>
                      <a:lvl5pPr defTabSz="912813">
                        <a:spcBef>
                          <a:spcPct val="20000"/>
                        </a:spcBef>
                        <a:defRPr kumimoji="1" sz="3600">
                          <a:solidFill>
                            <a:schemeClr val="tx1"/>
                          </a:solidFill>
                          <a:latin typeface="Arial" pitchFamily="34" charset="0"/>
                          <a:ea typeface="新細明體" pitchFamily="18" charset="-120"/>
                        </a:defRPr>
                      </a:lvl5pPr>
                      <a:lvl6pPr marL="2282825" indent="3175" defTabSz="912813" eaLnBrk="0" fontAlgn="base" hangingPunct="0">
                        <a:spcBef>
                          <a:spcPct val="20000"/>
                        </a:spcBef>
                        <a:spcAft>
                          <a:spcPct val="0"/>
                        </a:spcAft>
                        <a:defRPr kumimoji="1" sz="3600">
                          <a:solidFill>
                            <a:schemeClr val="tx1"/>
                          </a:solidFill>
                          <a:latin typeface="Arial" pitchFamily="34" charset="0"/>
                          <a:ea typeface="新細明體" pitchFamily="18" charset="-120"/>
                        </a:defRPr>
                      </a:lvl6pPr>
                      <a:lvl7pPr marL="2740025" indent="3175" defTabSz="912813" eaLnBrk="0" fontAlgn="base" hangingPunct="0">
                        <a:spcBef>
                          <a:spcPct val="20000"/>
                        </a:spcBef>
                        <a:spcAft>
                          <a:spcPct val="0"/>
                        </a:spcAft>
                        <a:defRPr kumimoji="1" sz="3600">
                          <a:solidFill>
                            <a:schemeClr val="tx1"/>
                          </a:solidFill>
                          <a:latin typeface="Arial" pitchFamily="34" charset="0"/>
                          <a:ea typeface="新細明體" pitchFamily="18" charset="-120"/>
                        </a:defRPr>
                      </a:lvl7pPr>
                      <a:lvl8pPr marL="3197225" indent="3175" defTabSz="912813" eaLnBrk="0" fontAlgn="base" hangingPunct="0">
                        <a:spcBef>
                          <a:spcPct val="20000"/>
                        </a:spcBef>
                        <a:spcAft>
                          <a:spcPct val="0"/>
                        </a:spcAft>
                        <a:defRPr kumimoji="1" sz="3600">
                          <a:solidFill>
                            <a:schemeClr val="tx1"/>
                          </a:solidFill>
                          <a:latin typeface="Arial" pitchFamily="34" charset="0"/>
                          <a:ea typeface="新細明體" pitchFamily="18" charset="-120"/>
                        </a:defRPr>
                      </a:lvl8pPr>
                      <a:lvl9pPr marL="3654425" indent="3175" defTabSz="912813" eaLnBrk="0" fontAlgn="base" hangingPunct="0">
                        <a:spcBef>
                          <a:spcPct val="20000"/>
                        </a:spcBef>
                        <a:spcAft>
                          <a:spcPct val="0"/>
                        </a:spcAft>
                        <a:defRPr kumimoji="1" sz="3600">
                          <a:solidFill>
                            <a:schemeClr val="tx1"/>
                          </a:solidFill>
                          <a:latin typeface="Arial" pitchFamily="34" charset="0"/>
                          <a:ea typeface="新細明體" pitchFamily="18" charset="-120"/>
                        </a:defRPr>
                      </a:lvl9pPr>
                    </a:lstStyle>
                    <a:p>
                      <a:pPr marL="0" marR="0" lvl="0" indent="0" algn="just" defTabSz="912813" rtl="0" eaLnBrk="1" fontAlgn="base" latinLnBrk="0" hangingPunct="1">
                        <a:lnSpc>
                          <a:spcPct val="100000"/>
                        </a:lnSpc>
                        <a:spcBef>
                          <a:spcPct val="0"/>
                        </a:spcBef>
                        <a:spcAft>
                          <a:spcPct val="0"/>
                        </a:spcAft>
                        <a:buClrTx/>
                        <a:buSzTx/>
                        <a:buFontTx/>
                        <a:buNone/>
                        <a:tabLst/>
                      </a:pPr>
                      <a:r>
                        <a:rPr kumimoji="0" lang="zh-TW" altLang="zh-TW" sz="2400" b="1" i="0" u="none" strike="noStrike" cap="none" normalizeH="0" baseline="0" smtClean="0">
                          <a:ln>
                            <a:noFill/>
                          </a:ln>
                          <a:solidFill>
                            <a:srgbClr val="000000"/>
                          </a:solidFill>
                          <a:effectLst/>
                          <a:latin typeface="微軟正黑體" pitchFamily="34" charset="-120"/>
                          <a:ea typeface="微軟正黑體" pitchFamily="34" charset="-120"/>
                          <a:cs typeface="Times New Roman" pitchFamily="18" charset="0"/>
                        </a:rPr>
                        <a:t>其他設施</a:t>
                      </a:r>
                    </a:p>
                  </a:txBody>
                  <a:tcPr marL="35564" marR="35564" marT="0" marB="0" anchor="ctr"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solidFill>
                      <a:srgbClr val="CECEEF"/>
                    </a:solidFill>
                  </a:tcPr>
                </a:tc>
                <a:tc>
                  <a:txBody>
                    <a:bodyPr/>
                    <a:lstStyle>
                      <a:lvl1pPr defTabSz="912813">
                        <a:spcBef>
                          <a:spcPct val="20000"/>
                        </a:spcBef>
                        <a:defRPr kumimoji="1" sz="5800">
                          <a:solidFill>
                            <a:schemeClr val="tx1"/>
                          </a:solidFill>
                          <a:latin typeface="Arial" pitchFamily="34" charset="0"/>
                          <a:ea typeface="新細明體" pitchFamily="18" charset="-120"/>
                        </a:defRPr>
                      </a:lvl1pPr>
                      <a:lvl2pPr defTabSz="912813">
                        <a:spcBef>
                          <a:spcPct val="20000"/>
                        </a:spcBef>
                        <a:defRPr kumimoji="1" sz="5000">
                          <a:solidFill>
                            <a:schemeClr val="tx1"/>
                          </a:solidFill>
                          <a:latin typeface="Arial" pitchFamily="34" charset="0"/>
                          <a:ea typeface="新細明體" pitchFamily="18" charset="-120"/>
                        </a:defRPr>
                      </a:lvl2pPr>
                      <a:lvl3pPr defTabSz="912813">
                        <a:spcBef>
                          <a:spcPct val="20000"/>
                        </a:spcBef>
                        <a:defRPr kumimoji="1" sz="4400">
                          <a:solidFill>
                            <a:schemeClr val="tx1"/>
                          </a:solidFill>
                          <a:latin typeface="Arial" pitchFamily="34" charset="0"/>
                          <a:ea typeface="新細明體" pitchFamily="18" charset="-120"/>
                        </a:defRPr>
                      </a:lvl3pPr>
                      <a:lvl4pPr defTabSz="912813">
                        <a:spcBef>
                          <a:spcPct val="20000"/>
                        </a:spcBef>
                        <a:defRPr kumimoji="1" sz="3600">
                          <a:solidFill>
                            <a:schemeClr val="tx1"/>
                          </a:solidFill>
                          <a:latin typeface="Arial" pitchFamily="34" charset="0"/>
                          <a:ea typeface="新細明體" pitchFamily="18" charset="-120"/>
                        </a:defRPr>
                      </a:lvl4pPr>
                      <a:lvl5pPr defTabSz="912813">
                        <a:spcBef>
                          <a:spcPct val="20000"/>
                        </a:spcBef>
                        <a:defRPr kumimoji="1" sz="3600">
                          <a:solidFill>
                            <a:schemeClr val="tx1"/>
                          </a:solidFill>
                          <a:latin typeface="Arial" pitchFamily="34" charset="0"/>
                          <a:ea typeface="新細明體" pitchFamily="18" charset="-120"/>
                        </a:defRPr>
                      </a:lvl5pPr>
                      <a:lvl6pPr marL="2282825" indent="3175" defTabSz="912813" eaLnBrk="0" fontAlgn="base" hangingPunct="0">
                        <a:spcBef>
                          <a:spcPct val="20000"/>
                        </a:spcBef>
                        <a:spcAft>
                          <a:spcPct val="0"/>
                        </a:spcAft>
                        <a:defRPr kumimoji="1" sz="3600">
                          <a:solidFill>
                            <a:schemeClr val="tx1"/>
                          </a:solidFill>
                          <a:latin typeface="Arial" pitchFamily="34" charset="0"/>
                          <a:ea typeface="新細明體" pitchFamily="18" charset="-120"/>
                        </a:defRPr>
                      </a:lvl6pPr>
                      <a:lvl7pPr marL="2740025" indent="3175" defTabSz="912813" eaLnBrk="0" fontAlgn="base" hangingPunct="0">
                        <a:spcBef>
                          <a:spcPct val="20000"/>
                        </a:spcBef>
                        <a:spcAft>
                          <a:spcPct val="0"/>
                        </a:spcAft>
                        <a:defRPr kumimoji="1" sz="3600">
                          <a:solidFill>
                            <a:schemeClr val="tx1"/>
                          </a:solidFill>
                          <a:latin typeface="Arial" pitchFamily="34" charset="0"/>
                          <a:ea typeface="新細明體" pitchFamily="18" charset="-120"/>
                        </a:defRPr>
                      </a:lvl7pPr>
                      <a:lvl8pPr marL="3197225" indent="3175" defTabSz="912813" eaLnBrk="0" fontAlgn="base" hangingPunct="0">
                        <a:spcBef>
                          <a:spcPct val="20000"/>
                        </a:spcBef>
                        <a:spcAft>
                          <a:spcPct val="0"/>
                        </a:spcAft>
                        <a:defRPr kumimoji="1" sz="3600">
                          <a:solidFill>
                            <a:schemeClr val="tx1"/>
                          </a:solidFill>
                          <a:latin typeface="Arial" pitchFamily="34" charset="0"/>
                          <a:ea typeface="新細明體" pitchFamily="18" charset="-120"/>
                        </a:defRPr>
                      </a:lvl8pPr>
                      <a:lvl9pPr marL="3654425" indent="3175" defTabSz="912813" eaLnBrk="0" fontAlgn="base" hangingPunct="0">
                        <a:spcBef>
                          <a:spcPct val="20000"/>
                        </a:spcBef>
                        <a:spcAft>
                          <a:spcPct val="0"/>
                        </a:spcAft>
                        <a:defRPr kumimoji="1" sz="3600">
                          <a:solidFill>
                            <a:schemeClr val="tx1"/>
                          </a:solidFill>
                          <a:latin typeface="Arial" pitchFamily="34" charset="0"/>
                          <a:ea typeface="新細明體" pitchFamily="18" charset="-120"/>
                        </a:defRPr>
                      </a:lvl9pPr>
                    </a:lstStyle>
                    <a:p>
                      <a:pPr marL="0" marR="0" lvl="0" indent="0" algn="ctr" defTabSz="912813" rtl="0" eaLnBrk="1" fontAlgn="base" latinLnBrk="0" hangingPunct="1">
                        <a:lnSpc>
                          <a:spcPct val="100000"/>
                        </a:lnSpc>
                        <a:spcBef>
                          <a:spcPct val="0"/>
                        </a:spcBef>
                        <a:spcAft>
                          <a:spcPct val="0"/>
                        </a:spcAft>
                        <a:buClrTx/>
                        <a:buSzTx/>
                        <a:buFontTx/>
                        <a:buNone/>
                        <a:tabLst/>
                      </a:pPr>
                      <a:r>
                        <a:rPr kumimoji="0" lang="en-US" altLang="zh-TW" sz="2400" b="1" i="0" u="none" strike="noStrike" cap="none" normalizeH="0" baseline="0" smtClean="0">
                          <a:ln>
                            <a:noFill/>
                          </a:ln>
                          <a:solidFill>
                            <a:srgbClr val="000000"/>
                          </a:solidFill>
                          <a:effectLst/>
                          <a:latin typeface="微軟正黑體" pitchFamily="34" charset="-120"/>
                          <a:ea typeface="微軟正黑體" pitchFamily="34" charset="-120"/>
                          <a:cs typeface="Times New Roman" pitchFamily="18" charset="0"/>
                        </a:rPr>
                        <a:t>○</a:t>
                      </a:r>
                      <a:endParaRPr kumimoji="0" lang="zh-TW" altLang="zh-TW" sz="2400" b="1" i="0" u="none" strike="noStrike" cap="none" normalizeH="0" baseline="0" smtClean="0">
                        <a:ln>
                          <a:noFill/>
                        </a:ln>
                        <a:solidFill>
                          <a:srgbClr val="000000"/>
                        </a:solidFill>
                        <a:effectLst/>
                        <a:latin typeface="微軟正黑體" pitchFamily="34" charset="-120"/>
                        <a:ea typeface="微軟正黑體" pitchFamily="34" charset="-120"/>
                        <a:cs typeface="Times New Roman" pitchFamily="18" charset="0"/>
                      </a:endParaRPr>
                    </a:p>
                  </a:txBody>
                  <a:tcPr marL="35564" marR="35564" marT="0" marB="0" anchor="ctr"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solidFill>
                      <a:srgbClr val="CECEEF"/>
                    </a:solidFill>
                  </a:tcPr>
                </a:tc>
                <a:tc>
                  <a:txBody>
                    <a:bodyPr/>
                    <a:lstStyle>
                      <a:lvl1pPr defTabSz="912813">
                        <a:spcBef>
                          <a:spcPct val="20000"/>
                        </a:spcBef>
                        <a:defRPr kumimoji="1" sz="5800">
                          <a:solidFill>
                            <a:schemeClr val="tx1"/>
                          </a:solidFill>
                          <a:latin typeface="Arial" pitchFamily="34" charset="0"/>
                          <a:ea typeface="新細明體" pitchFamily="18" charset="-120"/>
                        </a:defRPr>
                      </a:lvl1pPr>
                      <a:lvl2pPr defTabSz="912813">
                        <a:spcBef>
                          <a:spcPct val="20000"/>
                        </a:spcBef>
                        <a:defRPr kumimoji="1" sz="5000">
                          <a:solidFill>
                            <a:schemeClr val="tx1"/>
                          </a:solidFill>
                          <a:latin typeface="Arial" pitchFamily="34" charset="0"/>
                          <a:ea typeface="新細明體" pitchFamily="18" charset="-120"/>
                        </a:defRPr>
                      </a:lvl2pPr>
                      <a:lvl3pPr defTabSz="912813">
                        <a:spcBef>
                          <a:spcPct val="20000"/>
                        </a:spcBef>
                        <a:defRPr kumimoji="1" sz="4400">
                          <a:solidFill>
                            <a:schemeClr val="tx1"/>
                          </a:solidFill>
                          <a:latin typeface="Arial" pitchFamily="34" charset="0"/>
                          <a:ea typeface="新細明體" pitchFamily="18" charset="-120"/>
                        </a:defRPr>
                      </a:lvl3pPr>
                      <a:lvl4pPr defTabSz="912813">
                        <a:spcBef>
                          <a:spcPct val="20000"/>
                        </a:spcBef>
                        <a:defRPr kumimoji="1" sz="3600">
                          <a:solidFill>
                            <a:schemeClr val="tx1"/>
                          </a:solidFill>
                          <a:latin typeface="Arial" pitchFamily="34" charset="0"/>
                          <a:ea typeface="新細明體" pitchFamily="18" charset="-120"/>
                        </a:defRPr>
                      </a:lvl4pPr>
                      <a:lvl5pPr defTabSz="912813">
                        <a:spcBef>
                          <a:spcPct val="20000"/>
                        </a:spcBef>
                        <a:defRPr kumimoji="1" sz="3600">
                          <a:solidFill>
                            <a:schemeClr val="tx1"/>
                          </a:solidFill>
                          <a:latin typeface="Arial" pitchFamily="34" charset="0"/>
                          <a:ea typeface="新細明體" pitchFamily="18" charset="-120"/>
                        </a:defRPr>
                      </a:lvl5pPr>
                      <a:lvl6pPr marL="2282825" indent="3175" defTabSz="912813" eaLnBrk="0" fontAlgn="base" hangingPunct="0">
                        <a:spcBef>
                          <a:spcPct val="20000"/>
                        </a:spcBef>
                        <a:spcAft>
                          <a:spcPct val="0"/>
                        </a:spcAft>
                        <a:defRPr kumimoji="1" sz="3600">
                          <a:solidFill>
                            <a:schemeClr val="tx1"/>
                          </a:solidFill>
                          <a:latin typeface="Arial" pitchFamily="34" charset="0"/>
                          <a:ea typeface="新細明體" pitchFamily="18" charset="-120"/>
                        </a:defRPr>
                      </a:lvl6pPr>
                      <a:lvl7pPr marL="2740025" indent="3175" defTabSz="912813" eaLnBrk="0" fontAlgn="base" hangingPunct="0">
                        <a:spcBef>
                          <a:spcPct val="20000"/>
                        </a:spcBef>
                        <a:spcAft>
                          <a:spcPct val="0"/>
                        </a:spcAft>
                        <a:defRPr kumimoji="1" sz="3600">
                          <a:solidFill>
                            <a:schemeClr val="tx1"/>
                          </a:solidFill>
                          <a:latin typeface="Arial" pitchFamily="34" charset="0"/>
                          <a:ea typeface="新細明體" pitchFamily="18" charset="-120"/>
                        </a:defRPr>
                      </a:lvl7pPr>
                      <a:lvl8pPr marL="3197225" indent="3175" defTabSz="912813" eaLnBrk="0" fontAlgn="base" hangingPunct="0">
                        <a:spcBef>
                          <a:spcPct val="20000"/>
                        </a:spcBef>
                        <a:spcAft>
                          <a:spcPct val="0"/>
                        </a:spcAft>
                        <a:defRPr kumimoji="1" sz="3600">
                          <a:solidFill>
                            <a:schemeClr val="tx1"/>
                          </a:solidFill>
                          <a:latin typeface="Arial" pitchFamily="34" charset="0"/>
                          <a:ea typeface="新細明體" pitchFamily="18" charset="-120"/>
                        </a:defRPr>
                      </a:lvl8pPr>
                      <a:lvl9pPr marL="3654425" indent="3175" defTabSz="912813" eaLnBrk="0" fontAlgn="base" hangingPunct="0">
                        <a:spcBef>
                          <a:spcPct val="20000"/>
                        </a:spcBef>
                        <a:spcAft>
                          <a:spcPct val="0"/>
                        </a:spcAft>
                        <a:defRPr kumimoji="1" sz="3600">
                          <a:solidFill>
                            <a:schemeClr val="tx1"/>
                          </a:solidFill>
                          <a:latin typeface="Arial" pitchFamily="34" charset="0"/>
                          <a:ea typeface="新細明體" pitchFamily="18" charset="-120"/>
                        </a:defRPr>
                      </a:lvl9pPr>
                    </a:lstStyle>
                    <a:p>
                      <a:pPr marL="0" marR="0" lvl="0" indent="0" algn="ctr" defTabSz="912813" rtl="0" eaLnBrk="1" fontAlgn="base" latinLnBrk="0" hangingPunct="1">
                        <a:lnSpc>
                          <a:spcPct val="100000"/>
                        </a:lnSpc>
                        <a:spcBef>
                          <a:spcPct val="0"/>
                        </a:spcBef>
                        <a:spcAft>
                          <a:spcPct val="0"/>
                        </a:spcAft>
                        <a:buClrTx/>
                        <a:buSzTx/>
                        <a:buFontTx/>
                        <a:buNone/>
                        <a:tabLst/>
                      </a:pPr>
                      <a:r>
                        <a:rPr kumimoji="0" lang="en-US" altLang="zh-TW" sz="2400" b="1" i="0" u="none" strike="noStrike" cap="none" normalizeH="0" baseline="0" smtClean="0">
                          <a:ln>
                            <a:noFill/>
                          </a:ln>
                          <a:solidFill>
                            <a:srgbClr val="000000"/>
                          </a:solidFill>
                          <a:effectLst/>
                          <a:latin typeface="微軟正黑體" pitchFamily="34" charset="-120"/>
                          <a:ea typeface="微軟正黑體" pitchFamily="34" charset="-120"/>
                          <a:cs typeface="Times New Roman" pitchFamily="18" charset="0"/>
                        </a:rPr>
                        <a:t>○</a:t>
                      </a:r>
                      <a:endParaRPr kumimoji="0" lang="zh-TW" altLang="zh-TW" sz="2400" b="1" i="0" u="none" strike="noStrike" cap="none" normalizeH="0" baseline="0" smtClean="0">
                        <a:ln>
                          <a:noFill/>
                        </a:ln>
                        <a:solidFill>
                          <a:srgbClr val="000000"/>
                        </a:solidFill>
                        <a:effectLst/>
                        <a:latin typeface="微軟正黑體" pitchFamily="34" charset="-120"/>
                        <a:ea typeface="微軟正黑體" pitchFamily="34" charset="-120"/>
                        <a:cs typeface="Times New Roman" pitchFamily="18" charset="0"/>
                      </a:endParaRPr>
                    </a:p>
                  </a:txBody>
                  <a:tcPr marL="35564" marR="35564" marT="0" marB="0" anchor="ctr"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solidFill>
                      <a:srgbClr val="CECEEF"/>
                    </a:solidFill>
                  </a:tcPr>
                </a:tc>
                <a:tc>
                  <a:txBody>
                    <a:bodyPr/>
                    <a:lstStyle>
                      <a:lvl1pPr defTabSz="912813">
                        <a:spcBef>
                          <a:spcPct val="20000"/>
                        </a:spcBef>
                        <a:defRPr kumimoji="1" sz="5800">
                          <a:solidFill>
                            <a:schemeClr val="tx1"/>
                          </a:solidFill>
                          <a:latin typeface="Arial" pitchFamily="34" charset="0"/>
                          <a:ea typeface="新細明體" pitchFamily="18" charset="-120"/>
                        </a:defRPr>
                      </a:lvl1pPr>
                      <a:lvl2pPr defTabSz="912813">
                        <a:spcBef>
                          <a:spcPct val="20000"/>
                        </a:spcBef>
                        <a:defRPr kumimoji="1" sz="5000">
                          <a:solidFill>
                            <a:schemeClr val="tx1"/>
                          </a:solidFill>
                          <a:latin typeface="Arial" pitchFamily="34" charset="0"/>
                          <a:ea typeface="新細明體" pitchFamily="18" charset="-120"/>
                        </a:defRPr>
                      </a:lvl2pPr>
                      <a:lvl3pPr defTabSz="912813">
                        <a:spcBef>
                          <a:spcPct val="20000"/>
                        </a:spcBef>
                        <a:defRPr kumimoji="1" sz="4400">
                          <a:solidFill>
                            <a:schemeClr val="tx1"/>
                          </a:solidFill>
                          <a:latin typeface="Arial" pitchFamily="34" charset="0"/>
                          <a:ea typeface="新細明體" pitchFamily="18" charset="-120"/>
                        </a:defRPr>
                      </a:lvl3pPr>
                      <a:lvl4pPr defTabSz="912813">
                        <a:spcBef>
                          <a:spcPct val="20000"/>
                        </a:spcBef>
                        <a:defRPr kumimoji="1" sz="3600">
                          <a:solidFill>
                            <a:schemeClr val="tx1"/>
                          </a:solidFill>
                          <a:latin typeface="Arial" pitchFamily="34" charset="0"/>
                          <a:ea typeface="新細明體" pitchFamily="18" charset="-120"/>
                        </a:defRPr>
                      </a:lvl4pPr>
                      <a:lvl5pPr defTabSz="912813">
                        <a:spcBef>
                          <a:spcPct val="20000"/>
                        </a:spcBef>
                        <a:defRPr kumimoji="1" sz="3600">
                          <a:solidFill>
                            <a:schemeClr val="tx1"/>
                          </a:solidFill>
                          <a:latin typeface="Arial" pitchFamily="34" charset="0"/>
                          <a:ea typeface="新細明體" pitchFamily="18" charset="-120"/>
                        </a:defRPr>
                      </a:lvl5pPr>
                      <a:lvl6pPr marL="2282825" indent="3175" defTabSz="912813" eaLnBrk="0" fontAlgn="base" hangingPunct="0">
                        <a:spcBef>
                          <a:spcPct val="20000"/>
                        </a:spcBef>
                        <a:spcAft>
                          <a:spcPct val="0"/>
                        </a:spcAft>
                        <a:defRPr kumimoji="1" sz="3600">
                          <a:solidFill>
                            <a:schemeClr val="tx1"/>
                          </a:solidFill>
                          <a:latin typeface="Arial" pitchFamily="34" charset="0"/>
                          <a:ea typeface="新細明體" pitchFamily="18" charset="-120"/>
                        </a:defRPr>
                      </a:lvl6pPr>
                      <a:lvl7pPr marL="2740025" indent="3175" defTabSz="912813" eaLnBrk="0" fontAlgn="base" hangingPunct="0">
                        <a:spcBef>
                          <a:spcPct val="20000"/>
                        </a:spcBef>
                        <a:spcAft>
                          <a:spcPct val="0"/>
                        </a:spcAft>
                        <a:defRPr kumimoji="1" sz="3600">
                          <a:solidFill>
                            <a:schemeClr val="tx1"/>
                          </a:solidFill>
                          <a:latin typeface="Arial" pitchFamily="34" charset="0"/>
                          <a:ea typeface="新細明體" pitchFamily="18" charset="-120"/>
                        </a:defRPr>
                      </a:lvl7pPr>
                      <a:lvl8pPr marL="3197225" indent="3175" defTabSz="912813" eaLnBrk="0" fontAlgn="base" hangingPunct="0">
                        <a:spcBef>
                          <a:spcPct val="20000"/>
                        </a:spcBef>
                        <a:spcAft>
                          <a:spcPct val="0"/>
                        </a:spcAft>
                        <a:defRPr kumimoji="1" sz="3600">
                          <a:solidFill>
                            <a:schemeClr val="tx1"/>
                          </a:solidFill>
                          <a:latin typeface="Arial" pitchFamily="34" charset="0"/>
                          <a:ea typeface="新細明體" pitchFamily="18" charset="-120"/>
                        </a:defRPr>
                      </a:lvl8pPr>
                      <a:lvl9pPr marL="3654425" indent="3175" defTabSz="912813" eaLnBrk="0" fontAlgn="base" hangingPunct="0">
                        <a:spcBef>
                          <a:spcPct val="20000"/>
                        </a:spcBef>
                        <a:spcAft>
                          <a:spcPct val="0"/>
                        </a:spcAft>
                        <a:defRPr kumimoji="1" sz="3600">
                          <a:solidFill>
                            <a:schemeClr val="tx1"/>
                          </a:solidFill>
                          <a:latin typeface="Arial" pitchFamily="34" charset="0"/>
                          <a:ea typeface="新細明體" pitchFamily="18" charset="-120"/>
                        </a:defRPr>
                      </a:lvl9pPr>
                    </a:lstStyle>
                    <a:p>
                      <a:pPr marL="0" marR="0" lvl="0" indent="0" algn="ctr" defTabSz="912813" rtl="0" eaLnBrk="1" fontAlgn="base" latinLnBrk="0" hangingPunct="1">
                        <a:lnSpc>
                          <a:spcPct val="100000"/>
                        </a:lnSpc>
                        <a:spcBef>
                          <a:spcPct val="0"/>
                        </a:spcBef>
                        <a:spcAft>
                          <a:spcPct val="0"/>
                        </a:spcAft>
                        <a:buClrTx/>
                        <a:buSzTx/>
                        <a:buFontTx/>
                        <a:buNone/>
                        <a:tabLst/>
                      </a:pPr>
                      <a:r>
                        <a:rPr kumimoji="0" lang="en-US" altLang="zh-TW" sz="2400" b="1" i="0" u="none" strike="noStrike" cap="none" normalizeH="0" baseline="0" smtClean="0">
                          <a:ln>
                            <a:noFill/>
                          </a:ln>
                          <a:solidFill>
                            <a:srgbClr val="000000"/>
                          </a:solidFill>
                          <a:effectLst/>
                          <a:latin typeface="微軟正黑體" pitchFamily="34" charset="-120"/>
                          <a:ea typeface="微軟正黑體" pitchFamily="34" charset="-120"/>
                          <a:cs typeface="Times New Roman" pitchFamily="18" charset="0"/>
                        </a:rPr>
                        <a:t>○</a:t>
                      </a:r>
                      <a:endParaRPr kumimoji="0" lang="zh-TW" altLang="zh-TW" sz="2400" b="1" i="0" u="none" strike="noStrike" cap="none" normalizeH="0" baseline="0" smtClean="0">
                        <a:ln>
                          <a:noFill/>
                        </a:ln>
                        <a:solidFill>
                          <a:srgbClr val="000000"/>
                        </a:solidFill>
                        <a:effectLst/>
                        <a:latin typeface="微軟正黑體" pitchFamily="34" charset="-120"/>
                        <a:ea typeface="微軟正黑體" pitchFamily="34" charset="-120"/>
                        <a:cs typeface="Times New Roman" pitchFamily="18" charset="0"/>
                      </a:endParaRPr>
                    </a:p>
                  </a:txBody>
                  <a:tcPr marL="35564" marR="35564" marT="0" marB="0" anchor="ctr"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solidFill>
                      <a:srgbClr val="CECEEF"/>
                    </a:solidFill>
                  </a:tcPr>
                </a:tc>
                <a:tc>
                  <a:txBody>
                    <a:bodyPr/>
                    <a:lstStyle>
                      <a:lvl1pPr defTabSz="912813">
                        <a:spcBef>
                          <a:spcPct val="20000"/>
                        </a:spcBef>
                        <a:defRPr kumimoji="1" sz="5800">
                          <a:solidFill>
                            <a:schemeClr val="tx1"/>
                          </a:solidFill>
                          <a:latin typeface="Arial" pitchFamily="34" charset="0"/>
                          <a:ea typeface="新細明體" pitchFamily="18" charset="-120"/>
                        </a:defRPr>
                      </a:lvl1pPr>
                      <a:lvl2pPr defTabSz="912813">
                        <a:spcBef>
                          <a:spcPct val="20000"/>
                        </a:spcBef>
                        <a:defRPr kumimoji="1" sz="5000">
                          <a:solidFill>
                            <a:schemeClr val="tx1"/>
                          </a:solidFill>
                          <a:latin typeface="Arial" pitchFamily="34" charset="0"/>
                          <a:ea typeface="新細明體" pitchFamily="18" charset="-120"/>
                        </a:defRPr>
                      </a:lvl2pPr>
                      <a:lvl3pPr defTabSz="912813">
                        <a:spcBef>
                          <a:spcPct val="20000"/>
                        </a:spcBef>
                        <a:defRPr kumimoji="1" sz="4400">
                          <a:solidFill>
                            <a:schemeClr val="tx1"/>
                          </a:solidFill>
                          <a:latin typeface="Arial" pitchFamily="34" charset="0"/>
                          <a:ea typeface="新細明體" pitchFamily="18" charset="-120"/>
                        </a:defRPr>
                      </a:lvl3pPr>
                      <a:lvl4pPr defTabSz="912813">
                        <a:spcBef>
                          <a:spcPct val="20000"/>
                        </a:spcBef>
                        <a:defRPr kumimoji="1" sz="3600">
                          <a:solidFill>
                            <a:schemeClr val="tx1"/>
                          </a:solidFill>
                          <a:latin typeface="Arial" pitchFamily="34" charset="0"/>
                          <a:ea typeface="新細明體" pitchFamily="18" charset="-120"/>
                        </a:defRPr>
                      </a:lvl4pPr>
                      <a:lvl5pPr defTabSz="912813">
                        <a:spcBef>
                          <a:spcPct val="20000"/>
                        </a:spcBef>
                        <a:defRPr kumimoji="1" sz="3600">
                          <a:solidFill>
                            <a:schemeClr val="tx1"/>
                          </a:solidFill>
                          <a:latin typeface="Arial" pitchFamily="34" charset="0"/>
                          <a:ea typeface="新細明體" pitchFamily="18" charset="-120"/>
                        </a:defRPr>
                      </a:lvl5pPr>
                      <a:lvl6pPr marL="2282825" indent="3175" defTabSz="912813" eaLnBrk="0" fontAlgn="base" hangingPunct="0">
                        <a:spcBef>
                          <a:spcPct val="20000"/>
                        </a:spcBef>
                        <a:spcAft>
                          <a:spcPct val="0"/>
                        </a:spcAft>
                        <a:defRPr kumimoji="1" sz="3600">
                          <a:solidFill>
                            <a:schemeClr val="tx1"/>
                          </a:solidFill>
                          <a:latin typeface="Arial" pitchFamily="34" charset="0"/>
                          <a:ea typeface="新細明體" pitchFamily="18" charset="-120"/>
                        </a:defRPr>
                      </a:lvl6pPr>
                      <a:lvl7pPr marL="2740025" indent="3175" defTabSz="912813" eaLnBrk="0" fontAlgn="base" hangingPunct="0">
                        <a:spcBef>
                          <a:spcPct val="20000"/>
                        </a:spcBef>
                        <a:spcAft>
                          <a:spcPct val="0"/>
                        </a:spcAft>
                        <a:defRPr kumimoji="1" sz="3600">
                          <a:solidFill>
                            <a:schemeClr val="tx1"/>
                          </a:solidFill>
                          <a:latin typeface="Arial" pitchFamily="34" charset="0"/>
                          <a:ea typeface="新細明體" pitchFamily="18" charset="-120"/>
                        </a:defRPr>
                      </a:lvl7pPr>
                      <a:lvl8pPr marL="3197225" indent="3175" defTabSz="912813" eaLnBrk="0" fontAlgn="base" hangingPunct="0">
                        <a:spcBef>
                          <a:spcPct val="20000"/>
                        </a:spcBef>
                        <a:spcAft>
                          <a:spcPct val="0"/>
                        </a:spcAft>
                        <a:defRPr kumimoji="1" sz="3600">
                          <a:solidFill>
                            <a:schemeClr val="tx1"/>
                          </a:solidFill>
                          <a:latin typeface="Arial" pitchFamily="34" charset="0"/>
                          <a:ea typeface="新細明體" pitchFamily="18" charset="-120"/>
                        </a:defRPr>
                      </a:lvl8pPr>
                      <a:lvl9pPr marL="3654425" indent="3175" defTabSz="912813" eaLnBrk="0" fontAlgn="base" hangingPunct="0">
                        <a:spcBef>
                          <a:spcPct val="20000"/>
                        </a:spcBef>
                        <a:spcAft>
                          <a:spcPct val="0"/>
                        </a:spcAft>
                        <a:defRPr kumimoji="1" sz="3600">
                          <a:solidFill>
                            <a:schemeClr val="tx1"/>
                          </a:solidFill>
                          <a:latin typeface="Arial" pitchFamily="34" charset="0"/>
                          <a:ea typeface="新細明體" pitchFamily="18" charset="-120"/>
                        </a:defRPr>
                      </a:lvl9pPr>
                    </a:lstStyle>
                    <a:p>
                      <a:pPr marL="0" marR="0" lvl="0" indent="0" algn="ctr" defTabSz="912813" rtl="0" eaLnBrk="1" fontAlgn="base" latinLnBrk="0" hangingPunct="1">
                        <a:lnSpc>
                          <a:spcPct val="100000"/>
                        </a:lnSpc>
                        <a:spcBef>
                          <a:spcPct val="0"/>
                        </a:spcBef>
                        <a:spcAft>
                          <a:spcPct val="0"/>
                        </a:spcAft>
                        <a:buClrTx/>
                        <a:buSzTx/>
                        <a:buFontTx/>
                        <a:buNone/>
                        <a:tabLst/>
                      </a:pPr>
                      <a:r>
                        <a:rPr kumimoji="0" lang="en-US" altLang="zh-TW" sz="2400" b="1" i="0" u="none" strike="noStrike" cap="none" normalizeH="0" baseline="0" smtClean="0">
                          <a:ln>
                            <a:noFill/>
                          </a:ln>
                          <a:solidFill>
                            <a:srgbClr val="000000"/>
                          </a:solidFill>
                          <a:effectLst/>
                          <a:latin typeface="微軟正黑體" pitchFamily="34" charset="-120"/>
                          <a:ea typeface="微軟正黑體" pitchFamily="34" charset="-120"/>
                          <a:cs typeface="Times New Roman" pitchFamily="18" charset="0"/>
                        </a:rPr>
                        <a:t>●</a:t>
                      </a:r>
                      <a:endParaRPr kumimoji="0" lang="zh-TW" altLang="zh-TW" sz="2400" b="1" i="0" u="none" strike="noStrike" cap="none" normalizeH="0" baseline="0" smtClean="0">
                        <a:ln>
                          <a:noFill/>
                        </a:ln>
                        <a:solidFill>
                          <a:srgbClr val="000000"/>
                        </a:solidFill>
                        <a:effectLst/>
                        <a:latin typeface="微軟正黑體" pitchFamily="34" charset="-120"/>
                        <a:ea typeface="微軟正黑體" pitchFamily="34" charset="-120"/>
                        <a:cs typeface="Times New Roman" pitchFamily="18" charset="0"/>
                      </a:endParaRPr>
                    </a:p>
                  </a:txBody>
                  <a:tcPr marL="35564" marR="35564" marT="0" marB="0" anchor="ctr"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solidFill>
                      <a:srgbClr val="CECEEF"/>
                    </a:solidFill>
                  </a:tcPr>
                </a:tc>
                <a:tc>
                  <a:txBody>
                    <a:bodyPr/>
                    <a:lstStyle>
                      <a:lvl1pPr defTabSz="912813">
                        <a:spcBef>
                          <a:spcPct val="20000"/>
                        </a:spcBef>
                        <a:defRPr kumimoji="1" sz="5800">
                          <a:solidFill>
                            <a:schemeClr val="tx1"/>
                          </a:solidFill>
                          <a:latin typeface="Arial" pitchFamily="34" charset="0"/>
                          <a:ea typeface="新細明體" pitchFamily="18" charset="-120"/>
                        </a:defRPr>
                      </a:lvl1pPr>
                      <a:lvl2pPr defTabSz="912813">
                        <a:spcBef>
                          <a:spcPct val="20000"/>
                        </a:spcBef>
                        <a:defRPr kumimoji="1" sz="5000">
                          <a:solidFill>
                            <a:schemeClr val="tx1"/>
                          </a:solidFill>
                          <a:latin typeface="Arial" pitchFamily="34" charset="0"/>
                          <a:ea typeface="新細明體" pitchFamily="18" charset="-120"/>
                        </a:defRPr>
                      </a:lvl2pPr>
                      <a:lvl3pPr defTabSz="912813">
                        <a:spcBef>
                          <a:spcPct val="20000"/>
                        </a:spcBef>
                        <a:defRPr kumimoji="1" sz="4400">
                          <a:solidFill>
                            <a:schemeClr val="tx1"/>
                          </a:solidFill>
                          <a:latin typeface="Arial" pitchFamily="34" charset="0"/>
                          <a:ea typeface="新細明體" pitchFamily="18" charset="-120"/>
                        </a:defRPr>
                      </a:lvl3pPr>
                      <a:lvl4pPr defTabSz="912813">
                        <a:spcBef>
                          <a:spcPct val="20000"/>
                        </a:spcBef>
                        <a:defRPr kumimoji="1" sz="3600">
                          <a:solidFill>
                            <a:schemeClr val="tx1"/>
                          </a:solidFill>
                          <a:latin typeface="Arial" pitchFamily="34" charset="0"/>
                          <a:ea typeface="新細明體" pitchFamily="18" charset="-120"/>
                        </a:defRPr>
                      </a:lvl4pPr>
                      <a:lvl5pPr defTabSz="912813">
                        <a:spcBef>
                          <a:spcPct val="20000"/>
                        </a:spcBef>
                        <a:defRPr kumimoji="1" sz="3600">
                          <a:solidFill>
                            <a:schemeClr val="tx1"/>
                          </a:solidFill>
                          <a:latin typeface="Arial" pitchFamily="34" charset="0"/>
                          <a:ea typeface="新細明體" pitchFamily="18" charset="-120"/>
                        </a:defRPr>
                      </a:lvl5pPr>
                      <a:lvl6pPr marL="2282825" indent="3175" defTabSz="912813" eaLnBrk="0" fontAlgn="base" hangingPunct="0">
                        <a:spcBef>
                          <a:spcPct val="20000"/>
                        </a:spcBef>
                        <a:spcAft>
                          <a:spcPct val="0"/>
                        </a:spcAft>
                        <a:defRPr kumimoji="1" sz="3600">
                          <a:solidFill>
                            <a:schemeClr val="tx1"/>
                          </a:solidFill>
                          <a:latin typeface="Arial" pitchFamily="34" charset="0"/>
                          <a:ea typeface="新細明體" pitchFamily="18" charset="-120"/>
                        </a:defRPr>
                      </a:lvl6pPr>
                      <a:lvl7pPr marL="2740025" indent="3175" defTabSz="912813" eaLnBrk="0" fontAlgn="base" hangingPunct="0">
                        <a:spcBef>
                          <a:spcPct val="20000"/>
                        </a:spcBef>
                        <a:spcAft>
                          <a:spcPct val="0"/>
                        </a:spcAft>
                        <a:defRPr kumimoji="1" sz="3600">
                          <a:solidFill>
                            <a:schemeClr val="tx1"/>
                          </a:solidFill>
                          <a:latin typeface="Arial" pitchFamily="34" charset="0"/>
                          <a:ea typeface="新細明體" pitchFamily="18" charset="-120"/>
                        </a:defRPr>
                      </a:lvl7pPr>
                      <a:lvl8pPr marL="3197225" indent="3175" defTabSz="912813" eaLnBrk="0" fontAlgn="base" hangingPunct="0">
                        <a:spcBef>
                          <a:spcPct val="20000"/>
                        </a:spcBef>
                        <a:spcAft>
                          <a:spcPct val="0"/>
                        </a:spcAft>
                        <a:defRPr kumimoji="1" sz="3600">
                          <a:solidFill>
                            <a:schemeClr val="tx1"/>
                          </a:solidFill>
                          <a:latin typeface="Arial" pitchFamily="34" charset="0"/>
                          <a:ea typeface="新細明體" pitchFamily="18" charset="-120"/>
                        </a:defRPr>
                      </a:lvl8pPr>
                      <a:lvl9pPr marL="3654425" indent="3175" defTabSz="912813" eaLnBrk="0" fontAlgn="base" hangingPunct="0">
                        <a:spcBef>
                          <a:spcPct val="20000"/>
                        </a:spcBef>
                        <a:spcAft>
                          <a:spcPct val="0"/>
                        </a:spcAft>
                        <a:defRPr kumimoji="1" sz="3600">
                          <a:solidFill>
                            <a:schemeClr val="tx1"/>
                          </a:solidFill>
                          <a:latin typeface="Arial" pitchFamily="34" charset="0"/>
                          <a:ea typeface="新細明體" pitchFamily="18" charset="-120"/>
                        </a:defRPr>
                      </a:lvl9pPr>
                    </a:lstStyle>
                    <a:p>
                      <a:pPr marL="0" marR="0" lvl="0" indent="0" algn="ctr" defTabSz="912813" rtl="0" eaLnBrk="1" fontAlgn="base" latinLnBrk="0" hangingPunct="1">
                        <a:lnSpc>
                          <a:spcPct val="100000"/>
                        </a:lnSpc>
                        <a:spcBef>
                          <a:spcPct val="0"/>
                        </a:spcBef>
                        <a:spcAft>
                          <a:spcPct val="0"/>
                        </a:spcAft>
                        <a:buClrTx/>
                        <a:buSzTx/>
                        <a:buFontTx/>
                        <a:buNone/>
                        <a:tabLst/>
                      </a:pPr>
                      <a:r>
                        <a:rPr kumimoji="0" lang="en-US" altLang="zh-TW" sz="2400" b="1" i="0" u="none" strike="noStrike" cap="none" normalizeH="0" baseline="0" smtClean="0">
                          <a:ln>
                            <a:noFill/>
                          </a:ln>
                          <a:solidFill>
                            <a:srgbClr val="FF0000"/>
                          </a:solidFill>
                          <a:effectLst/>
                          <a:latin typeface="微軟正黑體" pitchFamily="34" charset="-120"/>
                          <a:ea typeface="微軟正黑體" pitchFamily="34" charset="-120"/>
                          <a:cs typeface="Times New Roman" pitchFamily="18" charset="0"/>
                        </a:rPr>
                        <a:t>○</a:t>
                      </a:r>
                      <a:endParaRPr kumimoji="0" lang="zh-TW" altLang="zh-TW" sz="2400" b="1" i="0" u="none" strike="noStrike" cap="none" normalizeH="0" baseline="0" smtClean="0">
                        <a:ln>
                          <a:noFill/>
                        </a:ln>
                        <a:solidFill>
                          <a:srgbClr val="000000"/>
                        </a:solidFill>
                        <a:effectLst/>
                        <a:latin typeface="微軟正黑體" pitchFamily="34" charset="-120"/>
                        <a:ea typeface="微軟正黑體" pitchFamily="34" charset="-120"/>
                        <a:cs typeface="Times New Roman" pitchFamily="18" charset="0"/>
                      </a:endParaRPr>
                    </a:p>
                  </a:txBody>
                  <a:tcPr marL="35564" marR="35564" marT="0" marB="0" anchor="ctr"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solidFill>
                      <a:srgbClr val="CECEEF"/>
                    </a:solidFill>
                  </a:tcPr>
                </a:tc>
                <a:tc vMerge="1">
                  <a:txBody>
                    <a:bodyPr/>
                    <a:lstStyle/>
                    <a:p>
                      <a:endParaRPr lang="zh-TW" altLang="en-US"/>
                    </a:p>
                  </a:txBody>
                  <a:tcPr/>
                </a:tc>
                <a:tc>
                  <a:txBody>
                    <a:bodyPr/>
                    <a:lstStyle>
                      <a:lvl1pPr defTabSz="912813">
                        <a:spcBef>
                          <a:spcPct val="20000"/>
                        </a:spcBef>
                        <a:defRPr kumimoji="1" sz="5800">
                          <a:solidFill>
                            <a:schemeClr val="tx1"/>
                          </a:solidFill>
                          <a:latin typeface="Arial" pitchFamily="34" charset="0"/>
                          <a:ea typeface="新細明體" pitchFamily="18" charset="-120"/>
                        </a:defRPr>
                      </a:lvl1pPr>
                      <a:lvl2pPr defTabSz="912813">
                        <a:spcBef>
                          <a:spcPct val="20000"/>
                        </a:spcBef>
                        <a:defRPr kumimoji="1" sz="5000">
                          <a:solidFill>
                            <a:schemeClr val="tx1"/>
                          </a:solidFill>
                          <a:latin typeface="Arial" pitchFamily="34" charset="0"/>
                          <a:ea typeface="新細明體" pitchFamily="18" charset="-120"/>
                        </a:defRPr>
                      </a:lvl2pPr>
                      <a:lvl3pPr defTabSz="912813">
                        <a:spcBef>
                          <a:spcPct val="20000"/>
                        </a:spcBef>
                        <a:defRPr kumimoji="1" sz="4400">
                          <a:solidFill>
                            <a:schemeClr val="tx1"/>
                          </a:solidFill>
                          <a:latin typeface="Arial" pitchFamily="34" charset="0"/>
                          <a:ea typeface="新細明體" pitchFamily="18" charset="-120"/>
                        </a:defRPr>
                      </a:lvl3pPr>
                      <a:lvl4pPr defTabSz="912813">
                        <a:spcBef>
                          <a:spcPct val="20000"/>
                        </a:spcBef>
                        <a:defRPr kumimoji="1" sz="3600">
                          <a:solidFill>
                            <a:schemeClr val="tx1"/>
                          </a:solidFill>
                          <a:latin typeface="Arial" pitchFamily="34" charset="0"/>
                          <a:ea typeface="新細明體" pitchFamily="18" charset="-120"/>
                        </a:defRPr>
                      </a:lvl4pPr>
                      <a:lvl5pPr defTabSz="912813">
                        <a:spcBef>
                          <a:spcPct val="20000"/>
                        </a:spcBef>
                        <a:defRPr kumimoji="1" sz="3600">
                          <a:solidFill>
                            <a:schemeClr val="tx1"/>
                          </a:solidFill>
                          <a:latin typeface="Arial" pitchFamily="34" charset="0"/>
                          <a:ea typeface="新細明體" pitchFamily="18" charset="-120"/>
                        </a:defRPr>
                      </a:lvl5pPr>
                      <a:lvl6pPr marL="2282825" indent="3175" defTabSz="912813" eaLnBrk="0" fontAlgn="base" hangingPunct="0">
                        <a:spcBef>
                          <a:spcPct val="20000"/>
                        </a:spcBef>
                        <a:spcAft>
                          <a:spcPct val="0"/>
                        </a:spcAft>
                        <a:defRPr kumimoji="1" sz="3600">
                          <a:solidFill>
                            <a:schemeClr val="tx1"/>
                          </a:solidFill>
                          <a:latin typeface="Arial" pitchFamily="34" charset="0"/>
                          <a:ea typeface="新細明體" pitchFamily="18" charset="-120"/>
                        </a:defRPr>
                      </a:lvl6pPr>
                      <a:lvl7pPr marL="2740025" indent="3175" defTabSz="912813" eaLnBrk="0" fontAlgn="base" hangingPunct="0">
                        <a:spcBef>
                          <a:spcPct val="20000"/>
                        </a:spcBef>
                        <a:spcAft>
                          <a:spcPct val="0"/>
                        </a:spcAft>
                        <a:defRPr kumimoji="1" sz="3600">
                          <a:solidFill>
                            <a:schemeClr val="tx1"/>
                          </a:solidFill>
                          <a:latin typeface="Arial" pitchFamily="34" charset="0"/>
                          <a:ea typeface="新細明體" pitchFamily="18" charset="-120"/>
                        </a:defRPr>
                      </a:lvl7pPr>
                      <a:lvl8pPr marL="3197225" indent="3175" defTabSz="912813" eaLnBrk="0" fontAlgn="base" hangingPunct="0">
                        <a:spcBef>
                          <a:spcPct val="20000"/>
                        </a:spcBef>
                        <a:spcAft>
                          <a:spcPct val="0"/>
                        </a:spcAft>
                        <a:defRPr kumimoji="1" sz="3600">
                          <a:solidFill>
                            <a:schemeClr val="tx1"/>
                          </a:solidFill>
                          <a:latin typeface="Arial" pitchFamily="34" charset="0"/>
                          <a:ea typeface="新細明體" pitchFamily="18" charset="-120"/>
                        </a:defRPr>
                      </a:lvl8pPr>
                      <a:lvl9pPr marL="3654425" indent="3175" defTabSz="912813" eaLnBrk="0" fontAlgn="base" hangingPunct="0">
                        <a:spcBef>
                          <a:spcPct val="20000"/>
                        </a:spcBef>
                        <a:spcAft>
                          <a:spcPct val="0"/>
                        </a:spcAft>
                        <a:defRPr kumimoji="1" sz="3600">
                          <a:solidFill>
                            <a:schemeClr val="tx1"/>
                          </a:solidFill>
                          <a:latin typeface="Arial" pitchFamily="34" charset="0"/>
                          <a:ea typeface="新細明體" pitchFamily="18" charset="-120"/>
                        </a:defRPr>
                      </a:lvl9pPr>
                    </a:lstStyle>
                    <a:p>
                      <a:pPr marL="0" marR="0" lvl="0" indent="0" algn="ctr" defTabSz="912813" rtl="0" eaLnBrk="1" fontAlgn="base" latinLnBrk="0" hangingPunct="1">
                        <a:lnSpc>
                          <a:spcPct val="100000"/>
                        </a:lnSpc>
                        <a:spcBef>
                          <a:spcPct val="0"/>
                        </a:spcBef>
                        <a:spcAft>
                          <a:spcPct val="0"/>
                        </a:spcAft>
                        <a:buClrTx/>
                        <a:buSzTx/>
                        <a:buFontTx/>
                        <a:buNone/>
                        <a:tabLst/>
                        <a:defRPr/>
                      </a:pPr>
                      <a:r>
                        <a:rPr kumimoji="0" lang="en-US" altLang="zh-TW" sz="2400" b="1" i="0" u="none" strike="noStrike" kern="1200" cap="none" normalizeH="0" baseline="0" dirty="0" smtClean="0">
                          <a:ln>
                            <a:noFill/>
                          </a:ln>
                          <a:solidFill>
                            <a:srgbClr val="000000"/>
                          </a:solidFill>
                          <a:effectLst/>
                          <a:latin typeface="微軟正黑體" pitchFamily="34" charset="-120"/>
                          <a:ea typeface="微軟正黑體" pitchFamily="34" charset="-120"/>
                          <a:cs typeface="Times New Roman" pitchFamily="18" charset="0"/>
                        </a:rPr>
                        <a:t>○*</a:t>
                      </a:r>
                      <a:endParaRPr kumimoji="0" lang="zh-TW" altLang="zh-TW" sz="2400" b="1" i="0" u="none" strike="noStrike" kern="1200" cap="none" normalizeH="0" baseline="0" dirty="0" smtClean="0">
                        <a:ln>
                          <a:noFill/>
                        </a:ln>
                        <a:solidFill>
                          <a:srgbClr val="000000"/>
                        </a:solidFill>
                        <a:effectLst/>
                        <a:latin typeface="微軟正黑體" pitchFamily="34" charset="-120"/>
                        <a:ea typeface="微軟正黑體" pitchFamily="34" charset="-120"/>
                        <a:cs typeface="Times New Roman" pitchFamily="18" charset="0"/>
                      </a:endParaRPr>
                    </a:p>
                  </a:txBody>
                  <a:tcPr marL="33006" marR="33006" marT="0" marB="0" anchor="ctr"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solidFill>
                      <a:srgbClr val="CECEEF"/>
                    </a:solidFill>
                  </a:tcPr>
                </a:tc>
                <a:tc>
                  <a:txBody>
                    <a:bodyPr/>
                    <a:lstStyle>
                      <a:lvl1pPr defTabSz="912813">
                        <a:spcBef>
                          <a:spcPct val="20000"/>
                        </a:spcBef>
                        <a:defRPr kumimoji="1" sz="5800">
                          <a:solidFill>
                            <a:schemeClr val="tx1"/>
                          </a:solidFill>
                          <a:latin typeface="Arial" pitchFamily="34" charset="0"/>
                          <a:ea typeface="新細明體" pitchFamily="18" charset="-120"/>
                        </a:defRPr>
                      </a:lvl1pPr>
                      <a:lvl2pPr defTabSz="912813">
                        <a:spcBef>
                          <a:spcPct val="20000"/>
                        </a:spcBef>
                        <a:defRPr kumimoji="1" sz="5000">
                          <a:solidFill>
                            <a:schemeClr val="tx1"/>
                          </a:solidFill>
                          <a:latin typeface="Arial" pitchFamily="34" charset="0"/>
                          <a:ea typeface="新細明體" pitchFamily="18" charset="-120"/>
                        </a:defRPr>
                      </a:lvl2pPr>
                      <a:lvl3pPr defTabSz="912813">
                        <a:spcBef>
                          <a:spcPct val="20000"/>
                        </a:spcBef>
                        <a:defRPr kumimoji="1" sz="4400">
                          <a:solidFill>
                            <a:schemeClr val="tx1"/>
                          </a:solidFill>
                          <a:latin typeface="Arial" pitchFamily="34" charset="0"/>
                          <a:ea typeface="新細明體" pitchFamily="18" charset="-120"/>
                        </a:defRPr>
                      </a:lvl3pPr>
                      <a:lvl4pPr defTabSz="912813">
                        <a:spcBef>
                          <a:spcPct val="20000"/>
                        </a:spcBef>
                        <a:defRPr kumimoji="1" sz="3600">
                          <a:solidFill>
                            <a:schemeClr val="tx1"/>
                          </a:solidFill>
                          <a:latin typeface="Arial" pitchFamily="34" charset="0"/>
                          <a:ea typeface="新細明體" pitchFamily="18" charset="-120"/>
                        </a:defRPr>
                      </a:lvl4pPr>
                      <a:lvl5pPr defTabSz="912813">
                        <a:spcBef>
                          <a:spcPct val="20000"/>
                        </a:spcBef>
                        <a:defRPr kumimoji="1" sz="3600">
                          <a:solidFill>
                            <a:schemeClr val="tx1"/>
                          </a:solidFill>
                          <a:latin typeface="Arial" pitchFamily="34" charset="0"/>
                          <a:ea typeface="新細明體" pitchFamily="18" charset="-120"/>
                        </a:defRPr>
                      </a:lvl5pPr>
                      <a:lvl6pPr marL="2282825" indent="3175" defTabSz="912813" eaLnBrk="0" fontAlgn="base" hangingPunct="0">
                        <a:spcBef>
                          <a:spcPct val="20000"/>
                        </a:spcBef>
                        <a:spcAft>
                          <a:spcPct val="0"/>
                        </a:spcAft>
                        <a:defRPr kumimoji="1" sz="3600">
                          <a:solidFill>
                            <a:schemeClr val="tx1"/>
                          </a:solidFill>
                          <a:latin typeface="Arial" pitchFamily="34" charset="0"/>
                          <a:ea typeface="新細明體" pitchFamily="18" charset="-120"/>
                        </a:defRPr>
                      </a:lvl6pPr>
                      <a:lvl7pPr marL="2740025" indent="3175" defTabSz="912813" eaLnBrk="0" fontAlgn="base" hangingPunct="0">
                        <a:spcBef>
                          <a:spcPct val="20000"/>
                        </a:spcBef>
                        <a:spcAft>
                          <a:spcPct val="0"/>
                        </a:spcAft>
                        <a:defRPr kumimoji="1" sz="3600">
                          <a:solidFill>
                            <a:schemeClr val="tx1"/>
                          </a:solidFill>
                          <a:latin typeface="Arial" pitchFamily="34" charset="0"/>
                          <a:ea typeface="新細明體" pitchFamily="18" charset="-120"/>
                        </a:defRPr>
                      </a:lvl7pPr>
                      <a:lvl8pPr marL="3197225" indent="3175" defTabSz="912813" eaLnBrk="0" fontAlgn="base" hangingPunct="0">
                        <a:spcBef>
                          <a:spcPct val="20000"/>
                        </a:spcBef>
                        <a:spcAft>
                          <a:spcPct val="0"/>
                        </a:spcAft>
                        <a:defRPr kumimoji="1" sz="3600">
                          <a:solidFill>
                            <a:schemeClr val="tx1"/>
                          </a:solidFill>
                          <a:latin typeface="Arial" pitchFamily="34" charset="0"/>
                          <a:ea typeface="新細明體" pitchFamily="18" charset="-120"/>
                        </a:defRPr>
                      </a:lvl8pPr>
                      <a:lvl9pPr marL="3654425" indent="3175" defTabSz="912813" eaLnBrk="0" fontAlgn="base" hangingPunct="0">
                        <a:spcBef>
                          <a:spcPct val="20000"/>
                        </a:spcBef>
                        <a:spcAft>
                          <a:spcPct val="0"/>
                        </a:spcAft>
                        <a:defRPr kumimoji="1" sz="3600">
                          <a:solidFill>
                            <a:schemeClr val="tx1"/>
                          </a:solidFill>
                          <a:latin typeface="Arial" pitchFamily="34" charset="0"/>
                          <a:ea typeface="新細明體" pitchFamily="18" charset="-120"/>
                        </a:defRPr>
                      </a:lvl9pPr>
                    </a:lstStyle>
                    <a:p>
                      <a:pPr marL="0" marR="0" lvl="0" indent="0" algn="ctr" defTabSz="912813" rtl="0" eaLnBrk="1" fontAlgn="base" latinLnBrk="0" hangingPunct="1">
                        <a:lnSpc>
                          <a:spcPct val="100000"/>
                        </a:lnSpc>
                        <a:spcBef>
                          <a:spcPct val="0"/>
                        </a:spcBef>
                        <a:spcAft>
                          <a:spcPct val="0"/>
                        </a:spcAft>
                        <a:buClrTx/>
                        <a:buSzTx/>
                        <a:buFontTx/>
                        <a:buNone/>
                        <a:tabLst/>
                      </a:pPr>
                      <a:r>
                        <a:rPr kumimoji="0" lang="en-US" altLang="zh-TW" sz="2400" b="1" i="0" u="none" strike="noStrike" cap="none" normalizeH="0" baseline="0" dirty="0" smtClean="0">
                          <a:ln>
                            <a:noFill/>
                          </a:ln>
                          <a:solidFill>
                            <a:srgbClr val="000000"/>
                          </a:solidFill>
                          <a:effectLst/>
                          <a:latin typeface="Times New Roman" pitchFamily="18" charset="0"/>
                          <a:ea typeface="微軟正黑體" pitchFamily="34" charset="-120"/>
                          <a:cs typeface="Times New Roman" pitchFamily="18" charset="0"/>
                        </a:rPr>
                        <a:t>●*</a:t>
                      </a:r>
                      <a:endParaRPr kumimoji="0" lang="zh-TW" altLang="zh-TW" sz="2400" b="1" i="0" u="none" strike="noStrike" cap="none" normalizeH="0" baseline="0" dirty="0" smtClean="0">
                        <a:ln>
                          <a:noFill/>
                        </a:ln>
                        <a:solidFill>
                          <a:srgbClr val="000000"/>
                        </a:solidFill>
                        <a:effectLst/>
                        <a:latin typeface="Calibri" pitchFamily="34" charset="0"/>
                        <a:ea typeface="微軟正黑體" pitchFamily="34" charset="-120"/>
                        <a:cs typeface="Times New Roman" pitchFamily="18" charset="0"/>
                      </a:endParaRPr>
                    </a:p>
                  </a:txBody>
                  <a:tcPr marL="33006" marR="33006" marT="0" marB="0" anchor="ctr"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solidFill>
                      <a:srgbClr val="CECEEF"/>
                    </a:solidFill>
                  </a:tcPr>
                </a:tc>
                <a:tc vMerge="1">
                  <a:txBody>
                    <a:bodyPr/>
                    <a:lstStyle/>
                    <a:p>
                      <a:endParaRPr lang="zh-TW" altLang="en-US"/>
                    </a:p>
                  </a:txBody>
                  <a:tcPr/>
                </a:tc>
                <a:tc vMerge="1">
                  <a:txBody>
                    <a:bodyPr/>
                    <a:lstStyle/>
                    <a:p>
                      <a:endParaRPr lang="zh-TW" altLang="en-US"/>
                    </a:p>
                  </a:txBody>
                  <a:tcPr/>
                </a:tc>
                <a:tc vMerge="1">
                  <a:txBody>
                    <a:bodyPr/>
                    <a:lstStyle/>
                    <a:p>
                      <a:endParaRPr lang="zh-TW" altLang="en-US"/>
                    </a:p>
                  </a:txBody>
                  <a:tcPr/>
                </a:tc>
              </a:tr>
              <a:tr h="863600">
                <a:tc rowSpan="4">
                  <a:txBody>
                    <a:bodyPr/>
                    <a:lstStyle>
                      <a:lvl1pPr defTabSz="912813">
                        <a:spcBef>
                          <a:spcPct val="20000"/>
                        </a:spcBef>
                        <a:defRPr kumimoji="1" sz="5800">
                          <a:solidFill>
                            <a:schemeClr val="tx1"/>
                          </a:solidFill>
                          <a:latin typeface="Arial" pitchFamily="34" charset="0"/>
                          <a:ea typeface="新細明體" pitchFamily="18" charset="-120"/>
                        </a:defRPr>
                      </a:lvl1pPr>
                      <a:lvl2pPr defTabSz="912813">
                        <a:spcBef>
                          <a:spcPct val="20000"/>
                        </a:spcBef>
                        <a:defRPr kumimoji="1" sz="5000">
                          <a:solidFill>
                            <a:schemeClr val="tx1"/>
                          </a:solidFill>
                          <a:latin typeface="Arial" pitchFamily="34" charset="0"/>
                          <a:ea typeface="新細明體" pitchFamily="18" charset="-120"/>
                        </a:defRPr>
                      </a:lvl2pPr>
                      <a:lvl3pPr defTabSz="912813">
                        <a:spcBef>
                          <a:spcPct val="20000"/>
                        </a:spcBef>
                        <a:defRPr kumimoji="1" sz="4400">
                          <a:solidFill>
                            <a:schemeClr val="tx1"/>
                          </a:solidFill>
                          <a:latin typeface="Arial" pitchFamily="34" charset="0"/>
                          <a:ea typeface="新細明體" pitchFamily="18" charset="-120"/>
                        </a:defRPr>
                      </a:lvl3pPr>
                      <a:lvl4pPr defTabSz="912813">
                        <a:spcBef>
                          <a:spcPct val="20000"/>
                        </a:spcBef>
                        <a:defRPr kumimoji="1" sz="3600">
                          <a:solidFill>
                            <a:schemeClr val="tx1"/>
                          </a:solidFill>
                          <a:latin typeface="Arial" pitchFamily="34" charset="0"/>
                          <a:ea typeface="新細明體" pitchFamily="18" charset="-120"/>
                        </a:defRPr>
                      </a:lvl4pPr>
                      <a:lvl5pPr defTabSz="912813">
                        <a:spcBef>
                          <a:spcPct val="20000"/>
                        </a:spcBef>
                        <a:defRPr kumimoji="1" sz="3600">
                          <a:solidFill>
                            <a:schemeClr val="tx1"/>
                          </a:solidFill>
                          <a:latin typeface="Arial" pitchFamily="34" charset="0"/>
                          <a:ea typeface="新細明體" pitchFamily="18" charset="-120"/>
                        </a:defRPr>
                      </a:lvl5pPr>
                      <a:lvl6pPr marL="2282825" indent="3175" defTabSz="912813" eaLnBrk="0" fontAlgn="base" hangingPunct="0">
                        <a:spcBef>
                          <a:spcPct val="20000"/>
                        </a:spcBef>
                        <a:spcAft>
                          <a:spcPct val="0"/>
                        </a:spcAft>
                        <a:defRPr kumimoji="1" sz="3600">
                          <a:solidFill>
                            <a:schemeClr val="tx1"/>
                          </a:solidFill>
                          <a:latin typeface="Arial" pitchFamily="34" charset="0"/>
                          <a:ea typeface="新細明體" pitchFamily="18" charset="-120"/>
                        </a:defRPr>
                      </a:lvl6pPr>
                      <a:lvl7pPr marL="2740025" indent="3175" defTabSz="912813" eaLnBrk="0" fontAlgn="base" hangingPunct="0">
                        <a:spcBef>
                          <a:spcPct val="20000"/>
                        </a:spcBef>
                        <a:spcAft>
                          <a:spcPct val="0"/>
                        </a:spcAft>
                        <a:defRPr kumimoji="1" sz="3600">
                          <a:solidFill>
                            <a:schemeClr val="tx1"/>
                          </a:solidFill>
                          <a:latin typeface="Arial" pitchFamily="34" charset="0"/>
                          <a:ea typeface="新細明體" pitchFamily="18" charset="-120"/>
                        </a:defRPr>
                      </a:lvl7pPr>
                      <a:lvl8pPr marL="3197225" indent="3175" defTabSz="912813" eaLnBrk="0" fontAlgn="base" hangingPunct="0">
                        <a:spcBef>
                          <a:spcPct val="20000"/>
                        </a:spcBef>
                        <a:spcAft>
                          <a:spcPct val="0"/>
                        </a:spcAft>
                        <a:defRPr kumimoji="1" sz="3600">
                          <a:solidFill>
                            <a:schemeClr val="tx1"/>
                          </a:solidFill>
                          <a:latin typeface="Arial" pitchFamily="34" charset="0"/>
                          <a:ea typeface="新細明體" pitchFamily="18" charset="-120"/>
                        </a:defRPr>
                      </a:lvl8pPr>
                      <a:lvl9pPr marL="3654425" indent="3175" defTabSz="912813" eaLnBrk="0" fontAlgn="base" hangingPunct="0">
                        <a:spcBef>
                          <a:spcPct val="20000"/>
                        </a:spcBef>
                        <a:spcAft>
                          <a:spcPct val="0"/>
                        </a:spcAft>
                        <a:defRPr kumimoji="1" sz="3600">
                          <a:solidFill>
                            <a:schemeClr val="tx1"/>
                          </a:solidFill>
                          <a:latin typeface="Arial" pitchFamily="34" charset="0"/>
                          <a:ea typeface="新細明體" pitchFamily="18" charset="-120"/>
                        </a:defRPr>
                      </a:lvl9pPr>
                    </a:lstStyle>
                    <a:p>
                      <a:pPr marL="0" marR="0" lvl="0" indent="0" algn="ctr" defTabSz="912813" rtl="0" eaLnBrk="1" fontAlgn="base" latinLnBrk="0" hangingPunct="1">
                        <a:lnSpc>
                          <a:spcPct val="100000"/>
                        </a:lnSpc>
                        <a:spcBef>
                          <a:spcPct val="0"/>
                        </a:spcBef>
                        <a:spcAft>
                          <a:spcPct val="0"/>
                        </a:spcAft>
                        <a:buClrTx/>
                        <a:buSzTx/>
                        <a:buFontTx/>
                        <a:buNone/>
                        <a:tabLst/>
                      </a:pPr>
                      <a:r>
                        <a:rPr kumimoji="0" lang="en-US" altLang="zh-TW" sz="2400" b="1" i="0" u="none" strike="noStrike" cap="none" normalizeH="0" baseline="0" smtClean="0">
                          <a:ln>
                            <a:noFill/>
                          </a:ln>
                          <a:solidFill>
                            <a:srgbClr val="000000"/>
                          </a:solidFill>
                          <a:effectLst/>
                          <a:latin typeface="微軟正黑體" pitchFamily="34" charset="-120"/>
                          <a:ea typeface="微軟正黑體" pitchFamily="34" charset="-120"/>
                          <a:cs typeface="Times New Roman" pitchFamily="18" charset="0"/>
                        </a:rPr>
                        <a:t>73</a:t>
                      </a:r>
                      <a:endParaRPr kumimoji="0" lang="zh-TW" altLang="zh-TW" sz="2400" b="1" i="0" u="none" strike="noStrike" cap="none" normalizeH="0" baseline="0" smtClean="0">
                        <a:ln>
                          <a:noFill/>
                        </a:ln>
                        <a:solidFill>
                          <a:srgbClr val="000000"/>
                        </a:solidFill>
                        <a:effectLst/>
                        <a:latin typeface="微軟正黑體" pitchFamily="34" charset="-120"/>
                        <a:ea typeface="微軟正黑體" pitchFamily="34" charset="-120"/>
                        <a:cs typeface="Times New Roman" pitchFamily="18" charset="0"/>
                      </a:endParaRPr>
                    </a:p>
                  </a:txBody>
                  <a:tcPr marL="35564" marR="35564" marT="0" marB="0" anchor="ctr"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solidFill>
                      <a:srgbClr val="FFE1E1"/>
                    </a:solidFill>
                  </a:tcPr>
                </a:tc>
                <a:tc rowSpan="4">
                  <a:txBody>
                    <a:bodyPr/>
                    <a:lstStyle>
                      <a:lvl1pPr defTabSz="912813">
                        <a:spcBef>
                          <a:spcPct val="20000"/>
                        </a:spcBef>
                        <a:defRPr kumimoji="1" sz="5800">
                          <a:solidFill>
                            <a:schemeClr val="tx1"/>
                          </a:solidFill>
                          <a:latin typeface="Arial" pitchFamily="34" charset="0"/>
                          <a:ea typeface="新細明體" pitchFamily="18" charset="-120"/>
                        </a:defRPr>
                      </a:lvl1pPr>
                      <a:lvl2pPr defTabSz="912813">
                        <a:spcBef>
                          <a:spcPct val="20000"/>
                        </a:spcBef>
                        <a:defRPr kumimoji="1" sz="5000">
                          <a:solidFill>
                            <a:schemeClr val="tx1"/>
                          </a:solidFill>
                          <a:latin typeface="Arial" pitchFamily="34" charset="0"/>
                          <a:ea typeface="新細明體" pitchFamily="18" charset="-120"/>
                        </a:defRPr>
                      </a:lvl2pPr>
                      <a:lvl3pPr defTabSz="912813">
                        <a:spcBef>
                          <a:spcPct val="20000"/>
                        </a:spcBef>
                        <a:defRPr kumimoji="1" sz="4400">
                          <a:solidFill>
                            <a:schemeClr val="tx1"/>
                          </a:solidFill>
                          <a:latin typeface="Arial" pitchFamily="34" charset="0"/>
                          <a:ea typeface="新細明體" pitchFamily="18" charset="-120"/>
                        </a:defRPr>
                      </a:lvl3pPr>
                      <a:lvl4pPr defTabSz="912813">
                        <a:spcBef>
                          <a:spcPct val="20000"/>
                        </a:spcBef>
                        <a:defRPr kumimoji="1" sz="3600">
                          <a:solidFill>
                            <a:schemeClr val="tx1"/>
                          </a:solidFill>
                          <a:latin typeface="Arial" pitchFamily="34" charset="0"/>
                          <a:ea typeface="新細明體" pitchFamily="18" charset="-120"/>
                        </a:defRPr>
                      </a:lvl4pPr>
                      <a:lvl5pPr defTabSz="912813">
                        <a:spcBef>
                          <a:spcPct val="20000"/>
                        </a:spcBef>
                        <a:defRPr kumimoji="1" sz="3600">
                          <a:solidFill>
                            <a:schemeClr val="tx1"/>
                          </a:solidFill>
                          <a:latin typeface="Arial" pitchFamily="34" charset="0"/>
                          <a:ea typeface="新細明體" pitchFamily="18" charset="-120"/>
                        </a:defRPr>
                      </a:lvl5pPr>
                      <a:lvl6pPr marL="2282825" indent="3175" defTabSz="912813" eaLnBrk="0" fontAlgn="base" hangingPunct="0">
                        <a:spcBef>
                          <a:spcPct val="20000"/>
                        </a:spcBef>
                        <a:spcAft>
                          <a:spcPct val="0"/>
                        </a:spcAft>
                        <a:defRPr kumimoji="1" sz="3600">
                          <a:solidFill>
                            <a:schemeClr val="tx1"/>
                          </a:solidFill>
                          <a:latin typeface="Arial" pitchFamily="34" charset="0"/>
                          <a:ea typeface="新細明體" pitchFamily="18" charset="-120"/>
                        </a:defRPr>
                      </a:lvl6pPr>
                      <a:lvl7pPr marL="2740025" indent="3175" defTabSz="912813" eaLnBrk="0" fontAlgn="base" hangingPunct="0">
                        <a:spcBef>
                          <a:spcPct val="20000"/>
                        </a:spcBef>
                        <a:spcAft>
                          <a:spcPct val="0"/>
                        </a:spcAft>
                        <a:defRPr kumimoji="1" sz="3600">
                          <a:solidFill>
                            <a:schemeClr val="tx1"/>
                          </a:solidFill>
                          <a:latin typeface="Arial" pitchFamily="34" charset="0"/>
                          <a:ea typeface="新細明體" pitchFamily="18" charset="-120"/>
                        </a:defRPr>
                      </a:lvl7pPr>
                      <a:lvl8pPr marL="3197225" indent="3175" defTabSz="912813" eaLnBrk="0" fontAlgn="base" hangingPunct="0">
                        <a:spcBef>
                          <a:spcPct val="20000"/>
                        </a:spcBef>
                        <a:spcAft>
                          <a:spcPct val="0"/>
                        </a:spcAft>
                        <a:defRPr kumimoji="1" sz="3600">
                          <a:solidFill>
                            <a:schemeClr val="tx1"/>
                          </a:solidFill>
                          <a:latin typeface="Arial" pitchFamily="34" charset="0"/>
                          <a:ea typeface="新細明體" pitchFamily="18" charset="-120"/>
                        </a:defRPr>
                      </a:lvl8pPr>
                      <a:lvl9pPr marL="3654425" indent="3175" defTabSz="912813" eaLnBrk="0" fontAlgn="base" hangingPunct="0">
                        <a:spcBef>
                          <a:spcPct val="20000"/>
                        </a:spcBef>
                        <a:spcAft>
                          <a:spcPct val="0"/>
                        </a:spcAft>
                        <a:defRPr kumimoji="1" sz="3600">
                          <a:solidFill>
                            <a:schemeClr val="tx1"/>
                          </a:solidFill>
                          <a:latin typeface="Arial" pitchFamily="34" charset="0"/>
                          <a:ea typeface="新細明體" pitchFamily="18" charset="-120"/>
                        </a:defRPr>
                      </a:lvl9pPr>
                    </a:lstStyle>
                    <a:p>
                      <a:pPr marL="0" marR="0" lvl="0" indent="0" algn="ctr" defTabSz="912813" rtl="0" eaLnBrk="1" fontAlgn="base" latinLnBrk="0" hangingPunct="1">
                        <a:lnSpc>
                          <a:spcPct val="100000"/>
                        </a:lnSpc>
                        <a:spcBef>
                          <a:spcPct val="0"/>
                        </a:spcBef>
                        <a:spcAft>
                          <a:spcPct val="0"/>
                        </a:spcAft>
                        <a:buClrTx/>
                        <a:buSzTx/>
                        <a:buFontTx/>
                        <a:buNone/>
                        <a:tabLst/>
                      </a:pPr>
                      <a:r>
                        <a:rPr kumimoji="0" lang="zh-TW" altLang="zh-TW" sz="2400" b="1" i="0" u="none" strike="noStrike" cap="none" normalizeH="0" baseline="0" smtClean="0">
                          <a:ln>
                            <a:noFill/>
                          </a:ln>
                          <a:solidFill>
                            <a:srgbClr val="000000"/>
                          </a:solidFill>
                          <a:effectLst/>
                          <a:latin typeface="微軟正黑體" pitchFamily="34" charset="-120"/>
                          <a:ea typeface="微軟正黑體" pitchFamily="34" charset="-120"/>
                          <a:cs typeface="Times New Roman" pitchFamily="18" charset="0"/>
                        </a:rPr>
                        <a:t>水土保持設施</a:t>
                      </a:r>
                    </a:p>
                  </a:txBody>
                  <a:tcPr marL="35564" marR="35564" marT="0" marB="0" anchor="ctr"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solidFill>
                      <a:srgbClr val="FFE1E1"/>
                    </a:solidFill>
                  </a:tcPr>
                </a:tc>
                <a:tc>
                  <a:txBody>
                    <a:bodyPr/>
                    <a:lstStyle>
                      <a:lvl1pPr defTabSz="912813">
                        <a:spcBef>
                          <a:spcPct val="20000"/>
                        </a:spcBef>
                        <a:defRPr kumimoji="1" sz="5800">
                          <a:solidFill>
                            <a:schemeClr val="tx1"/>
                          </a:solidFill>
                          <a:latin typeface="Arial" pitchFamily="34" charset="0"/>
                          <a:ea typeface="新細明體" pitchFamily="18" charset="-120"/>
                        </a:defRPr>
                      </a:lvl1pPr>
                      <a:lvl2pPr defTabSz="912813">
                        <a:spcBef>
                          <a:spcPct val="20000"/>
                        </a:spcBef>
                        <a:defRPr kumimoji="1" sz="5000">
                          <a:solidFill>
                            <a:schemeClr val="tx1"/>
                          </a:solidFill>
                          <a:latin typeface="Arial" pitchFamily="34" charset="0"/>
                          <a:ea typeface="新細明體" pitchFamily="18" charset="-120"/>
                        </a:defRPr>
                      </a:lvl2pPr>
                      <a:lvl3pPr defTabSz="912813">
                        <a:spcBef>
                          <a:spcPct val="20000"/>
                        </a:spcBef>
                        <a:defRPr kumimoji="1" sz="4400">
                          <a:solidFill>
                            <a:schemeClr val="tx1"/>
                          </a:solidFill>
                          <a:latin typeface="Arial" pitchFamily="34" charset="0"/>
                          <a:ea typeface="新細明體" pitchFamily="18" charset="-120"/>
                        </a:defRPr>
                      </a:lvl3pPr>
                      <a:lvl4pPr defTabSz="912813">
                        <a:spcBef>
                          <a:spcPct val="20000"/>
                        </a:spcBef>
                        <a:defRPr kumimoji="1" sz="3600">
                          <a:solidFill>
                            <a:schemeClr val="tx1"/>
                          </a:solidFill>
                          <a:latin typeface="Arial" pitchFamily="34" charset="0"/>
                          <a:ea typeface="新細明體" pitchFamily="18" charset="-120"/>
                        </a:defRPr>
                      </a:lvl4pPr>
                      <a:lvl5pPr defTabSz="912813">
                        <a:spcBef>
                          <a:spcPct val="20000"/>
                        </a:spcBef>
                        <a:defRPr kumimoji="1" sz="3600">
                          <a:solidFill>
                            <a:schemeClr val="tx1"/>
                          </a:solidFill>
                          <a:latin typeface="Arial" pitchFamily="34" charset="0"/>
                          <a:ea typeface="新細明體" pitchFamily="18" charset="-120"/>
                        </a:defRPr>
                      </a:lvl5pPr>
                      <a:lvl6pPr marL="2282825" indent="3175" defTabSz="912813" eaLnBrk="0" fontAlgn="base" hangingPunct="0">
                        <a:spcBef>
                          <a:spcPct val="20000"/>
                        </a:spcBef>
                        <a:spcAft>
                          <a:spcPct val="0"/>
                        </a:spcAft>
                        <a:defRPr kumimoji="1" sz="3600">
                          <a:solidFill>
                            <a:schemeClr val="tx1"/>
                          </a:solidFill>
                          <a:latin typeface="Arial" pitchFamily="34" charset="0"/>
                          <a:ea typeface="新細明體" pitchFamily="18" charset="-120"/>
                        </a:defRPr>
                      </a:lvl6pPr>
                      <a:lvl7pPr marL="2740025" indent="3175" defTabSz="912813" eaLnBrk="0" fontAlgn="base" hangingPunct="0">
                        <a:spcBef>
                          <a:spcPct val="20000"/>
                        </a:spcBef>
                        <a:spcAft>
                          <a:spcPct val="0"/>
                        </a:spcAft>
                        <a:defRPr kumimoji="1" sz="3600">
                          <a:solidFill>
                            <a:schemeClr val="tx1"/>
                          </a:solidFill>
                          <a:latin typeface="Arial" pitchFamily="34" charset="0"/>
                          <a:ea typeface="新細明體" pitchFamily="18" charset="-120"/>
                        </a:defRPr>
                      </a:lvl7pPr>
                      <a:lvl8pPr marL="3197225" indent="3175" defTabSz="912813" eaLnBrk="0" fontAlgn="base" hangingPunct="0">
                        <a:spcBef>
                          <a:spcPct val="20000"/>
                        </a:spcBef>
                        <a:spcAft>
                          <a:spcPct val="0"/>
                        </a:spcAft>
                        <a:defRPr kumimoji="1" sz="3600">
                          <a:solidFill>
                            <a:schemeClr val="tx1"/>
                          </a:solidFill>
                          <a:latin typeface="Arial" pitchFamily="34" charset="0"/>
                          <a:ea typeface="新細明體" pitchFamily="18" charset="-120"/>
                        </a:defRPr>
                      </a:lvl8pPr>
                      <a:lvl9pPr marL="3654425" indent="3175" defTabSz="912813" eaLnBrk="0" fontAlgn="base" hangingPunct="0">
                        <a:spcBef>
                          <a:spcPct val="20000"/>
                        </a:spcBef>
                        <a:spcAft>
                          <a:spcPct val="0"/>
                        </a:spcAft>
                        <a:defRPr kumimoji="1" sz="3600">
                          <a:solidFill>
                            <a:schemeClr val="tx1"/>
                          </a:solidFill>
                          <a:latin typeface="Arial" pitchFamily="34" charset="0"/>
                          <a:ea typeface="新細明體" pitchFamily="18" charset="-120"/>
                        </a:defRPr>
                      </a:lvl9pPr>
                    </a:lstStyle>
                    <a:p>
                      <a:pPr marL="0" marR="0" lvl="0" indent="0" algn="l" defTabSz="912813" rtl="0" eaLnBrk="1" fontAlgn="base" latinLnBrk="0" hangingPunct="1">
                        <a:lnSpc>
                          <a:spcPct val="100000"/>
                        </a:lnSpc>
                        <a:spcBef>
                          <a:spcPct val="0"/>
                        </a:spcBef>
                        <a:spcAft>
                          <a:spcPct val="0"/>
                        </a:spcAft>
                        <a:buClrTx/>
                        <a:buSzTx/>
                        <a:buFontTx/>
                        <a:buNone/>
                        <a:tabLst/>
                      </a:pPr>
                      <a:r>
                        <a:rPr kumimoji="0" lang="zh-TW" altLang="zh-TW" sz="2400" b="1" i="0" u="none" strike="noStrike" cap="none" normalizeH="0" baseline="0" smtClean="0">
                          <a:ln>
                            <a:noFill/>
                          </a:ln>
                          <a:solidFill>
                            <a:srgbClr val="000000"/>
                          </a:solidFill>
                          <a:effectLst/>
                          <a:latin typeface="微軟正黑體" pitchFamily="34" charset="-120"/>
                          <a:ea typeface="微軟正黑體" pitchFamily="34" charset="-120"/>
                          <a:cs typeface="Times New Roman" pitchFamily="18" charset="0"/>
                        </a:rPr>
                        <a:t>保育水土資源所採之水土保持設施</a:t>
                      </a:r>
                    </a:p>
                  </a:txBody>
                  <a:tcPr marL="35564" marR="35564" marT="0" marB="0" anchor="ctr"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solidFill>
                      <a:srgbClr val="FFE1E1"/>
                    </a:solidFill>
                  </a:tcPr>
                </a:tc>
                <a:tc>
                  <a:txBody>
                    <a:bodyPr/>
                    <a:lstStyle>
                      <a:lvl1pPr defTabSz="912813">
                        <a:spcBef>
                          <a:spcPct val="20000"/>
                        </a:spcBef>
                        <a:defRPr kumimoji="1" sz="5800">
                          <a:solidFill>
                            <a:schemeClr val="tx1"/>
                          </a:solidFill>
                          <a:latin typeface="Arial" pitchFamily="34" charset="0"/>
                          <a:ea typeface="新細明體" pitchFamily="18" charset="-120"/>
                        </a:defRPr>
                      </a:lvl1pPr>
                      <a:lvl2pPr defTabSz="912813">
                        <a:spcBef>
                          <a:spcPct val="20000"/>
                        </a:spcBef>
                        <a:defRPr kumimoji="1" sz="5000">
                          <a:solidFill>
                            <a:schemeClr val="tx1"/>
                          </a:solidFill>
                          <a:latin typeface="Arial" pitchFamily="34" charset="0"/>
                          <a:ea typeface="新細明體" pitchFamily="18" charset="-120"/>
                        </a:defRPr>
                      </a:lvl2pPr>
                      <a:lvl3pPr defTabSz="912813">
                        <a:spcBef>
                          <a:spcPct val="20000"/>
                        </a:spcBef>
                        <a:defRPr kumimoji="1" sz="4400">
                          <a:solidFill>
                            <a:schemeClr val="tx1"/>
                          </a:solidFill>
                          <a:latin typeface="Arial" pitchFamily="34" charset="0"/>
                          <a:ea typeface="新細明體" pitchFamily="18" charset="-120"/>
                        </a:defRPr>
                      </a:lvl3pPr>
                      <a:lvl4pPr defTabSz="912813">
                        <a:spcBef>
                          <a:spcPct val="20000"/>
                        </a:spcBef>
                        <a:defRPr kumimoji="1" sz="3600">
                          <a:solidFill>
                            <a:schemeClr val="tx1"/>
                          </a:solidFill>
                          <a:latin typeface="Arial" pitchFamily="34" charset="0"/>
                          <a:ea typeface="新細明體" pitchFamily="18" charset="-120"/>
                        </a:defRPr>
                      </a:lvl4pPr>
                      <a:lvl5pPr defTabSz="912813">
                        <a:spcBef>
                          <a:spcPct val="20000"/>
                        </a:spcBef>
                        <a:defRPr kumimoji="1" sz="3600">
                          <a:solidFill>
                            <a:schemeClr val="tx1"/>
                          </a:solidFill>
                          <a:latin typeface="Arial" pitchFamily="34" charset="0"/>
                          <a:ea typeface="新細明體" pitchFamily="18" charset="-120"/>
                        </a:defRPr>
                      </a:lvl5pPr>
                      <a:lvl6pPr marL="2282825" indent="3175" defTabSz="912813" eaLnBrk="0" fontAlgn="base" hangingPunct="0">
                        <a:spcBef>
                          <a:spcPct val="20000"/>
                        </a:spcBef>
                        <a:spcAft>
                          <a:spcPct val="0"/>
                        </a:spcAft>
                        <a:defRPr kumimoji="1" sz="3600">
                          <a:solidFill>
                            <a:schemeClr val="tx1"/>
                          </a:solidFill>
                          <a:latin typeface="Arial" pitchFamily="34" charset="0"/>
                          <a:ea typeface="新細明體" pitchFamily="18" charset="-120"/>
                        </a:defRPr>
                      </a:lvl6pPr>
                      <a:lvl7pPr marL="2740025" indent="3175" defTabSz="912813" eaLnBrk="0" fontAlgn="base" hangingPunct="0">
                        <a:spcBef>
                          <a:spcPct val="20000"/>
                        </a:spcBef>
                        <a:spcAft>
                          <a:spcPct val="0"/>
                        </a:spcAft>
                        <a:defRPr kumimoji="1" sz="3600">
                          <a:solidFill>
                            <a:schemeClr val="tx1"/>
                          </a:solidFill>
                          <a:latin typeface="Arial" pitchFamily="34" charset="0"/>
                          <a:ea typeface="新細明體" pitchFamily="18" charset="-120"/>
                        </a:defRPr>
                      </a:lvl7pPr>
                      <a:lvl8pPr marL="3197225" indent="3175" defTabSz="912813" eaLnBrk="0" fontAlgn="base" hangingPunct="0">
                        <a:spcBef>
                          <a:spcPct val="20000"/>
                        </a:spcBef>
                        <a:spcAft>
                          <a:spcPct val="0"/>
                        </a:spcAft>
                        <a:defRPr kumimoji="1" sz="3600">
                          <a:solidFill>
                            <a:schemeClr val="tx1"/>
                          </a:solidFill>
                          <a:latin typeface="Arial" pitchFamily="34" charset="0"/>
                          <a:ea typeface="新細明體" pitchFamily="18" charset="-120"/>
                        </a:defRPr>
                      </a:lvl8pPr>
                      <a:lvl9pPr marL="3654425" indent="3175" defTabSz="912813" eaLnBrk="0" fontAlgn="base" hangingPunct="0">
                        <a:spcBef>
                          <a:spcPct val="20000"/>
                        </a:spcBef>
                        <a:spcAft>
                          <a:spcPct val="0"/>
                        </a:spcAft>
                        <a:defRPr kumimoji="1" sz="3600">
                          <a:solidFill>
                            <a:schemeClr val="tx1"/>
                          </a:solidFill>
                          <a:latin typeface="Arial" pitchFamily="34" charset="0"/>
                          <a:ea typeface="新細明體" pitchFamily="18" charset="-120"/>
                        </a:defRPr>
                      </a:lvl9pPr>
                    </a:lstStyle>
                    <a:p>
                      <a:pPr marL="0" marR="0" lvl="0" indent="0" algn="ctr" defTabSz="912813" rtl="0" eaLnBrk="1" fontAlgn="base" latinLnBrk="0" hangingPunct="1">
                        <a:lnSpc>
                          <a:spcPct val="100000"/>
                        </a:lnSpc>
                        <a:spcBef>
                          <a:spcPct val="0"/>
                        </a:spcBef>
                        <a:spcAft>
                          <a:spcPct val="0"/>
                        </a:spcAft>
                        <a:buClrTx/>
                        <a:buSzTx/>
                        <a:buFontTx/>
                        <a:buNone/>
                        <a:tabLst/>
                      </a:pPr>
                      <a:r>
                        <a:rPr kumimoji="0" lang="en-US" altLang="zh-TW" sz="2400" b="1" i="0" u="none" strike="noStrike" cap="none" normalizeH="0" baseline="0" smtClean="0">
                          <a:ln>
                            <a:noFill/>
                          </a:ln>
                          <a:solidFill>
                            <a:srgbClr val="000000"/>
                          </a:solidFill>
                          <a:effectLst/>
                          <a:latin typeface="微軟正黑體" pitchFamily="34" charset="-120"/>
                          <a:ea typeface="微軟正黑體" pitchFamily="34" charset="-120"/>
                          <a:cs typeface="Times New Roman" pitchFamily="18" charset="0"/>
                        </a:rPr>
                        <a:t>●</a:t>
                      </a:r>
                      <a:endParaRPr kumimoji="0" lang="zh-TW" altLang="zh-TW" sz="2400" b="1" i="0" u="none" strike="noStrike" cap="none" normalizeH="0" baseline="0" smtClean="0">
                        <a:ln>
                          <a:noFill/>
                        </a:ln>
                        <a:solidFill>
                          <a:srgbClr val="000000"/>
                        </a:solidFill>
                        <a:effectLst/>
                        <a:latin typeface="微軟正黑體" pitchFamily="34" charset="-120"/>
                        <a:ea typeface="微軟正黑體" pitchFamily="34" charset="-120"/>
                        <a:cs typeface="Times New Roman" pitchFamily="18" charset="0"/>
                      </a:endParaRPr>
                    </a:p>
                  </a:txBody>
                  <a:tcPr marL="35564" marR="35564" marT="0" marB="0" anchor="ctr"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solidFill>
                      <a:srgbClr val="FFE1E1"/>
                    </a:solidFill>
                  </a:tcPr>
                </a:tc>
                <a:tc>
                  <a:txBody>
                    <a:bodyPr/>
                    <a:lstStyle>
                      <a:lvl1pPr defTabSz="912813">
                        <a:spcBef>
                          <a:spcPct val="20000"/>
                        </a:spcBef>
                        <a:defRPr kumimoji="1" sz="5800">
                          <a:solidFill>
                            <a:schemeClr val="tx1"/>
                          </a:solidFill>
                          <a:latin typeface="Arial" pitchFamily="34" charset="0"/>
                          <a:ea typeface="新細明體" pitchFamily="18" charset="-120"/>
                        </a:defRPr>
                      </a:lvl1pPr>
                      <a:lvl2pPr defTabSz="912813">
                        <a:spcBef>
                          <a:spcPct val="20000"/>
                        </a:spcBef>
                        <a:defRPr kumimoji="1" sz="5000">
                          <a:solidFill>
                            <a:schemeClr val="tx1"/>
                          </a:solidFill>
                          <a:latin typeface="Arial" pitchFamily="34" charset="0"/>
                          <a:ea typeface="新細明體" pitchFamily="18" charset="-120"/>
                        </a:defRPr>
                      </a:lvl2pPr>
                      <a:lvl3pPr defTabSz="912813">
                        <a:spcBef>
                          <a:spcPct val="20000"/>
                        </a:spcBef>
                        <a:defRPr kumimoji="1" sz="4400">
                          <a:solidFill>
                            <a:schemeClr val="tx1"/>
                          </a:solidFill>
                          <a:latin typeface="Arial" pitchFamily="34" charset="0"/>
                          <a:ea typeface="新細明體" pitchFamily="18" charset="-120"/>
                        </a:defRPr>
                      </a:lvl3pPr>
                      <a:lvl4pPr defTabSz="912813">
                        <a:spcBef>
                          <a:spcPct val="20000"/>
                        </a:spcBef>
                        <a:defRPr kumimoji="1" sz="3600">
                          <a:solidFill>
                            <a:schemeClr val="tx1"/>
                          </a:solidFill>
                          <a:latin typeface="Arial" pitchFamily="34" charset="0"/>
                          <a:ea typeface="新細明體" pitchFamily="18" charset="-120"/>
                        </a:defRPr>
                      </a:lvl4pPr>
                      <a:lvl5pPr defTabSz="912813">
                        <a:spcBef>
                          <a:spcPct val="20000"/>
                        </a:spcBef>
                        <a:defRPr kumimoji="1" sz="3600">
                          <a:solidFill>
                            <a:schemeClr val="tx1"/>
                          </a:solidFill>
                          <a:latin typeface="Arial" pitchFamily="34" charset="0"/>
                          <a:ea typeface="新細明體" pitchFamily="18" charset="-120"/>
                        </a:defRPr>
                      </a:lvl5pPr>
                      <a:lvl6pPr marL="2282825" indent="3175" defTabSz="912813" eaLnBrk="0" fontAlgn="base" hangingPunct="0">
                        <a:spcBef>
                          <a:spcPct val="20000"/>
                        </a:spcBef>
                        <a:spcAft>
                          <a:spcPct val="0"/>
                        </a:spcAft>
                        <a:defRPr kumimoji="1" sz="3600">
                          <a:solidFill>
                            <a:schemeClr val="tx1"/>
                          </a:solidFill>
                          <a:latin typeface="Arial" pitchFamily="34" charset="0"/>
                          <a:ea typeface="新細明體" pitchFamily="18" charset="-120"/>
                        </a:defRPr>
                      </a:lvl6pPr>
                      <a:lvl7pPr marL="2740025" indent="3175" defTabSz="912813" eaLnBrk="0" fontAlgn="base" hangingPunct="0">
                        <a:spcBef>
                          <a:spcPct val="20000"/>
                        </a:spcBef>
                        <a:spcAft>
                          <a:spcPct val="0"/>
                        </a:spcAft>
                        <a:defRPr kumimoji="1" sz="3600">
                          <a:solidFill>
                            <a:schemeClr val="tx1"/>
                          </a:solidFill>
                          <a:latin typeface="Arial" pitchFamily="34" charset="0"/>
                          <a:ea typeface="新細明體" pitchFamily="18" charset="-120"/>
                        </a:defRPr>
                      </a:lvl7pPr>
                      <a:lvl8pPr marL="3197225" indent="3175" defTabSz="912813" eaLnBrk="0" fontAlgn="base" hangingPunct="0">
                        <a:spcBef>
                          <a:spcPct val="20000"/>
                        </a:spcBef>
                        <a:spcAft>
                          <a:spcPct val="0"/>
                        </a:spcAft>
                        <a:defRPr kumimoji="1" sz="3600">
                          <a:solidFill>
                            <a:schemeClr val="tx1"/>
                          </a:solidFill>
                          <a:latin typeface="Arial" pitchFamily="34" charset="0"/>
                          <a:ea typeface="新細明體" pitchFamily="18" charset="-120"/>
                        </a:defRPr>
                      </a:lvl8pPr>
                      <a:lvl9pPr marL="3654425" indent="3175" defTabSz="912813" eaLnBrk="0" fontAlgn="base" hangingPunct="0">
                        <a:spcBef>
                          <a:spcPct val="20000"/>
                        </a:spcBef>
                        <a:spcAft>
                          <a:spcPct val="0"/>
                        </a:spcAft>
                        <a:defRPr kumimoji="1" sz="3600">
                          <a:solidFill>
                            <a:schemeClr val="tx1"/>
                          </a:solidFill>
                          <a:latin typeface="Arial" pitchFamily="34" charset="0"/>
                          <a:ea typeface="新細明體" pitchFamily="18" charset="-120"/>
                        </a:defRPr>
                      </a:lvl9pPr>
                    </a:lstStyle>
                    <a:p>
                      <a:pPr marL="0" marR="0" lvl="0" indent="0" algn="ctr" defTabSz="912813" rtl="0" eaLnBrk="1" fontAlgn="base" latinLnBrk="0" hangingPunct="1">
                        <a:lnSpc>
                          <a:spcPct val="100000"/>
                        </a:lnSpc>
                        <a:spcBef>
                          <a:spcPct val="0"/>
                        </a:spcBef>
                        <a:spcAft>
                          <a:spcPct val="0"/>
                        </a:spcAft>
                        <a:buClrTx/>
                        <a:buSzTx/>
                        <a:buFontTx/>
                        <a:buNone/>
                        <a:tabLst/>
                      </a:pPr>
                      <a:r>
                        <a:rPr kumimoji="0" lang="en-US" altLang="zh-TW" sz="2400" b="1" i="0" u="none" strike="noStrike" cap="none" normalizeH="0" baseline="0" smtClean="0">
                          <a:ln>
                            <a:noFill/>
                          </a:ln>
                          <a:solidFill>
                            <a:srgbClr val="000000"/>
                          </a:solidFill>
                          <a:effectLst/>
                          <a:latin typeface="微軟正黑體" pitchFamily="34" charset="-120"/>
                          <a:ea typeface="微軟正黑體" pitchFamily="34" charset="-120"/>
                          <a:cs typeface="Times New Roman" pitchFamily="18" charset="0"/>
                        </a:rPr>
                        <a:t>●</a:t>
                      </a:r>
                      <a:endParaRPr kumimoji="0" lang="zh-TW" altLang="zh-TW" sz="2400" b="1" i="0" u="none" strike="noStrike" cap="none" normalizeH="0" baseline="0" smtClean="0">
                        <a:ln>
                          <a:noFill/>
                        </a:ln>
                        <a:solidFill>
                          <a:srgbClr val="000000"/>
                        </a:solidFill>
                        <a:effectLst/>
                        <a:latin typeface="微軟正黑體" pitchFamily="34" charset="-120"/>
                        <a:ea typeface="微軟正黑體" pitchFamily="34" charset="-120"/>
                        <a:cs typeface="Times New Roman" pitchFamily="18" charset="0"/>
                      </a:endParaRPr>
                    </a:p>
                  </a:txBody>
                  <a:tcPr marL="35564" marR="35564" marT="0" marB="0" anchor="ctr"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solidFill>
                      <a:srgbClr val="FFE1E1"/>
                    </a:solidFill>
                  </a:tcPr>
                </a:tc>
                <a:tc>
                  <a:txBody>
                    <a:bodyPr/>
                    <a:lstStyle>
                      <a:lvl1pPr defTabSz="912813">
                        <a:spcBef>
                          <a:spcPct val="20000"/>
                        </a:spcBef>
                        <a:defRPr kumimoji="1" sz="5800">
                          <a:solidFill>
                            <a:schemeClr val="tx1"/>
                          </a:solidFill>
                          <a:latin typeface="Arial" pitchFamily="34" charset="0"/>
                          <a:ea typeface="新細明體" pitchFamily="18" charset="-120"/>
                        </a:defRPr>
                      </a:lvl1pPr>
                      <a:lvl2pPr defTabSz="912813">
                        <a:spcBef>
                          <a:spcPct val="20000"/>
                        </a:spcBef>
                        <a:defRPr kumimoji="1" sz="5000">
                          <a:solidFill>
                            <a:schemeClr val="tx1"/>
                          </a:solidFill>
                          <a:latin typeface="Arial" pitchFamily="34" charset="0"/>
                          <a:ea typeface="新細明體" pitchFamily="18" charset="-120"/>
                        </a:defRPr>
                      </a:lvl2pPr>
                      <a:lvl3pPr defTabSz="912813">
                        <a:spcBef>
                          <a:spcPct val="20000"/>
                        </a:spcBef>
                        <a:defRPr kumimoji="1" sz="4400">
                          <a:solidFill>
                            <a:schemeClr val="tx1"/>
                          </a:solidFill>
                          <a:latin typeface="Arial" pitchFamily="34" charset="0"/>
                          <a:ea typeface="新細明體" pitchFamily="18" charset="-120"/>
                        </a:defRPr>
                      </a:lvl3pPr>
                      <a:lvl4pPr defTabSz="912813">
                        <a:spcBef>
                          <a:spcPct val="20000"/>
                        </a:spcBef>
                        <a:defRPr kumimoji="1" sz="3600">
                          <a:solidFill>
                            <a:schemeClr val="tx1"/>
                          </a:solidFill>
                          <a:latin typeface="Arial" pitchFamily="34" charset="0"/>
                          <a:ea typeface="新細明體" pitchFamily="18" charset="-120"/>
                        </a:defRPr>
                      </a:lvl4pPr>
                      <a:lvl5pPr defTabSz="912813">
                        <a:spcBef>
                          <a:spcPct val="20000"/>
                        </a:spcBef>
                        <a:defRPr kumimoji="1" sz="3600">
                          <a:solidFill>
                            <a:schemeClr val="tx1"/>
                          </a:solidFill>
                          <a:latin typeface="Arial" pitchFamily="34" charset="0"/>
                          <a:ea typeface="新細明體" pitchFamily="18" charset="-120"/>
                        </a:defRPr>
                      </a:lvl5pPr>
                      <a:lvl6pPr marL="2282825" indent="3175" defTabSz="912813" eaLnBrk="0" fontAlgn="base" hangingPunct="0">
                        <a:spcBef>
                          <a:spcPct val="20000"/>
                        </a:spcBef>
                        <a:spcAft>
                          <a:spcPct val="0"/>
                        </a:spcAft>
                        <a:defRPr kumimoji="1" sz="3600">
                          <a:solidFill>
                            <a:schemeClr val="tx1"/>
                          </a:solidFill>
                          <a:latin typeface="Arial" pitchFamily="34" charset="0"/>
                          <a:ea typeface="新細明體" pitchFamily="18" charset="-120"/>
                        </a:defRPr>
                      </a:lvl6pPr>
                      <a:lvl7pPr marL="2740025" indent="3175" defTabSz="912813" eaLnBrk="0" fontAlgn="base" hangingPunct="0">
                        <a:spcBef>
                          <a:spcPct val="20000"/>
                        </a:spcBef>
                        <a:spcAft>
                          <a:spcPct val="0"/>
                        </a:spcAft>
                        <a:defRPr kumimoji="1" sz="3600">
                          <a:solidFill>
                            <a:schemeClr val="tx1"/>
                          </a:solidFill>
                          <a:latin typeface="Arial" pitchFamily="34" charset="0"/>
                          <a:ea typeface="新細明體" pitchFamily="18" charset="-120"/>
                        </a:defRPr>
                      </a:lvl7pPr>
                      <a:lvl8pPr marL="3197225" indent="3175" defTabSz="912813" eaLnBrk="0" fontAlgn="base" hangingPunct="0">
                        <a:spcBef>
                          <a:spcPct val="20000"/>
                        </a:spcBef>
                        <a:spcAft>
                          <a:spcPct val="0"/>
                        </a:spcAft>
                        <a:defRPr kumimoji="1" sz="3600">
                          <a:solidFill>
                            <a:schemeClr val="tx1"/>
                          </a:solidFill>
                          <a:latin typeface="Arial" pitchFamily="34" charset="0"/>
                          <a:ea typeface="新細明體" pitchFamily="18" charset="-120"/>
                        </a:defRPr>
                      </a:lvl8pPr>
                      <a:lvl9pPr marL="3654425" indent="3175" defTabSz="912813" eaLnBrk="0" fontAlgn="base" hangingPunct="0">
                        <a:spcBef>
                          <a:spcPct val="20000"/>
                        </a:spcBef>
                        <a:spcAft>
                          <a:spcPct val="0"/>
                        </a:spcAft>
                        <a:defRPr kumimoji="1" sz="3600">
                          <a:solidFill>
                            <a:schemeClr val="tx1"/>
                          </a:solidFill>
                          <a:latin typeface="Arial" pitchFamily="34" charset="0"/>
                          <a:ea typeface="新細明體" pitchFamily="18" charset="-120"/>
                        </a:defRPr>
                      </a:lvl9pPr>
                    </a:lstStyle>
                    <a:p>
                      <a:pPr marL="0" marR="0" lvl="0" indent="0" algn="ctr" defTabSz="912813" rtl="0" eaLnBrk="1" fontAlgn="base" latinLnBrk="0" hangingPunct="1">
                        <a:lnSpc>
                          <a:spcPct val="100000"/>
                        </a:lnSpc>
                        <a:spcBef>
                          <a:spcPct val="0"/>
                        </a:spcBef>
                        <a:spcAft>
                          <a:spcPct val="0"/>
                        </a:spcAft>
                        <a:buClrTx/>
                        <a:buSzTx/>
                        <a:buFontTx/>
                        <a:buNone/>
                        <a:tabLst/>
                      </a:pPr>
                      <a:r>
                        <a:rPr kumimoji="0" lang="en-US" altLang="zh-TW" sz="2400" b="1" i="0" u="none" strike="noStrike" cap="none" normalizeH="0" baseline="0" smtClean="0">
                          <a:ln>
                            <a:noFill/>
                          </a:ln>
                          <a:solidFill>
                            <a:srgbClr val="000000"/>
                          </a:solidFill>
                          <a:effectLst/>
                          <a:latin typeface="微軟正黑體" pitchFamily="34" charset="-120"/>
                          <a:ea typeface="微軟正黑體" pitchFamily="34" charset="-120"/>
                          <a:cs typeface="Times New Roman" pitchFamily="18" charset="0"/>
                        </a:rPr>
                        <a:t>●</a:t>
                      </a:r>
                      <a:endParaRPr kumimoji="0" lang="zh-TW" altLang="zh-TW" sz="2400" b="1" i="0" u="none" strike="noStrike" cap="none" normalizeH="0" baseline="0" smtClean="0">
                        <a:ln>
                          <a:noFill/>
                        </a:ln>
                        <a:solidFill>
                          <a:srgbClr val="000000"/>
                        </a:solidFill>
                        <a:effectLst/>
                        <a:latin typeface="微軟正黑體" pitchFamily="34" charset="-120"/>
                        <a:ea typeface="微軟正黑體" pitchFamily="34" charset="-120"/>
                        <a:cs typeface="Times New Roman" pitchFamily="18" charset="0"/>
                      </a:endParaRPr>
                    </a:p>
                  </a:txBody>
                  <a:tcPr marL="35564" marR="35564" marT="0" marB="0" anchor="ctr"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solidFill>
                      <a:srgbClr val="FFE1E1"/>
                    </a:solidFill>
                  </a:tcPr>
                </a:tc>
                <a:tc>
                  <a:txBody>
                    <a:bodyPr/>
                    <a:lstStyle>
                      <a:lvl1pPr defTabSz="912813">
                        <a:spcBef>
                          <a:spcPct val="20000"/>
                        </a:spcBef>
                        <a:defRPr kumimoji="1" sz="5800">
                          <a:solidFill>
                            <a:schemeClr val="tx1"/>
                          </a:solidFill>
                          <a:latin typeface="Arial" pitchFamily="34" charset="0"/>
                          <a:ea typeface="新細明體" pitchFamily="18" charset="-120"/>
                        </a:defRPr>
                      </a:lvl1pPr>
                      <a:lvl2pPr defTabSz="912813">
                        <a:spcBef>
                          <a:spcPct val="20000"/>
                        </a:spcBef>
                        <a:defRPr kumimoji="1" sz="5000">
                          <a:solidFill>
                            <a:schemeClr val="tx1"/>
                          </a:solidFill>
                          <a:latin typeface="Arial" pitchFamily="34" charset="0"/>
                          <a:ea typeface="新細明體" pitchFamily="18" charset="-120"/>
                        </a:defRPr>
                      </a:lvl2pPr>
                      <a:lvl3pPr defTabSz="912813">
                        <a:spcBef>
                          <a:spcPct val="20000"/>
                        </a:spcBef>
                        <a:defRPr kumimoji="1" sz="4400">
                          <a:solidFill>
                            <a:schemeClr val="tx1"/>
                          </a:solidFill>
                          <a:latin typeface="Arial" pitchFamily="34" charset="0"/>
                          <a:ea typeface="新細明體" pitchFamily="18" charset="-120"/>
                        </a:defRPr>
                      </a:lvl3pPr>
                      <a:lvl4pPr defTabSz="912813">
                        <a:spcBef>
                          <a:spcPct val="20000"/>
                        </a:spcBef>
                        <a:defRPr kumimoji="1" sz="3600">
                          <a:solidFill>
                            <a:schemeClr val="tx1"/>
                          </a:solidFill>
                          <a:latin typeface="Arial" pitchFamily="34" charset="0"/>
                          <a:ea typeface="新細明體" pitchFamily="18" charset="-120"/>
                        </a:defRPr>
                      </a:lvl4pPr>
                      <a:lvl5pPr defTabSz="912813">
                        <a:spcBef>
                          <a:spcPct val="20000"/>
                        </a:spcBef>
                        <a:defRPr kumimoji="1" sz="3600">
                          <a:solidFill>
                            <a:schemeClr val="tx1"/>
                          </a:solidFill>
                          <a:latin typeface="Arial" pitchFamily="34" charset="0"/>
                          <a:ea typeface="新細明體" pitchFamily="18" charset="-120"/>
                        </a:defRPr>
                      </a:lvl5pPr>
                      <a:lvl6pPr marL="2282825" indent="3175" defTabSz="912813" eaLnBrk="0" fontAlgn="base" hangingPunct="0">
                        <a:spcBef>
                          <a:spcPct val="20000"/>
                        </a:spcBef>
                        <a:spcAft>
                          <a:spcPct val="0"/>
                        </a:spcAft>
                        <a:defRPr kumimoji="1" sz="3600">
                          <a:solidFill>
                            <a:schemeClr val="tx1"/>
                          </a:solidFill>
                          <a:latin typeface="Arial" pitchFamily="34" charset="0"/>
                          <a:ea typeface="新細明體" pitchFamily="18" charset="-120"/>
                        </a:defRPr>
                      </a:lvl6pPr>
                      <a:lvl7pPr marL="2740025" indent="3175" defTabSz="912813" eaLnBrk="0" fontAlgn="base" hangingPunct="0">
                        <a:spcBef>
                          <a:spcPct val="20000"/>
                        </a:spcBef>
                        <a:spcAft>
                          <a:spcPct val="0"/>
                        </a:spcAft>
                        <a:defRPr kumimoji="1" sz="3600">
                          <a:solidFill>
                            <a:schemeClr val="tx1"/>
                          </a:solidFill>
                          <a:latin typeface="Arial" pitchFamily="34" charset="0"/>
                          <a:ea typeface="新細明體" pitchFamily="18" charset="-120"/>
                        </a:defRPr>
                      </a:lvl7pPr>
                      <a:lvl8pPr marL="3197225" indent="3175" defTabSz="912813" eaLnBrk="0" fontAlgn="base" hangingPunct="0">
                        <a:spcBef>
                          <a:spcPct val="20000"/>
                        </a:spcBef>
                        <a:spcAft>
                          <a:spcPct val="0"/>
                        </a:spcAft>
                        <a:defRPr kumimoji="1" sz="3600">
                          <a:solidFill>
                            <a:schemeClr val="tx1"/>
                          </a:solidFill>
                          <a:latin typeface="Arial" pitchFamily="34" charset="0"/>
                          <a:ea typeface="新細明體" pitchFamily="18" charset="-120"/>
                        </a:defRPr>
                      </a:lvl8pPr>
                      <a:lvl9pPr marL="3654425" indent="3175" defTabSz="912813" eaLnBrk="0" fontAlgn="base" hangingPunct="0">
                        <a:spcBef>
                          <a:spcPct val="20000"/>
                        </a:spcBef>
                        <a:spcAft>
                          <a:spcPct val="0"/>
                        </a:spcAft>
                        <a:defRPr kumimoji="1" sz="3600">
                          <a:solidFill>
                            <a:schemeClr val="tx1"/>
                          </a:solidFill>
                          <a:latin typeface="Arial" pitchFamily="34" charset="0"/>
                          <a:ea typeface="新細明體" pitchFamily="18" charset="-120"/>
                        </a:defRPr>
                      </a:lvl9pPr>
                    </a:lstStyle>
                    <a:p>
                      <a:pPr marL="0" marR="0" lvl="0" indent="0" algn="ctr" defTabSz="912813" rtl="0" eaLnBrk="1" fontAlgn="base" latinLnBrk="0" hangingPunct="1">
                        <a:lnSpc>
                          <a:spcPct val="100000"/>
                        </a:lnSpc>
                        <a:spcBef>
                          <a:spcPct val="0"/>
                        </a:spcBef>
                        <a:spcAft>
                          <a:spcPct val="0"/>
                        </a:spcAft>
                        <a:buClrTx/>
                        <a:buSzTx/>
                        <a:buFontTx/>
                        <a:buNone/>
                        <a:tabLst/>
                      </a:pPr>
                      <a:r>
                        <a:rPr kumimoji="0" lang="en-US" altLang="zh-TW" sz="2400" b="1" i="0" u="none" strike="noStrike" cap="none" normalizeH="0" baseline="0" smtClean="0">
                          <a:ln>
                            <a:noFill/>
                          </a:ln>
                          <a:solidFill>
                            <a:srgbClr val="000000"/>
                          </a:solidFill>
                          <a:effectLst/>
                          <a:latin typeface="微軟正黑體" pitchFamily="34" charset="-120"/>
                          <a:ea typeface="微軟正黑體" pitchFamily="34" charset="-120"/>
                          <a:cs typeface="Times New Roman" pitchFamily="18" charset="0"/>
                        </a:rPr>
                        <a:t>●</a:t>
                      </a:r>
                      <a:endParaRPr kumimoji="0" lang="zh-TW" altLang="zh-TW" sz="2400" b="1" i="0" u="none" strike="noStrike" cap="none" normalizeH="0" baseline="0" smtClean="0">
                        <a:ln>
                          <a:noFill/>
                        </a:ln>
                        <a:solidFill>
                          <a:srgbClr val="000000"/>
                        </a:solidFill>
                        <a:effectLst/>
                        <a:latin typeface="微軟正黑體" pitchFamily="34" charset="-120"/>
                        <a:ea typeface="微軟正黑體" pitchFamily="34" charset="-120"/>
                        <a:cs typeface="Times New Roman" pitchFamily="18" charset="0"/>
                      </a:endParaRPr>
                    </a:p>
                  </a:txBody>
                  <a:tcPr marL="35564" marR="35564" marT="0" marB="0" anchor="ctr"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solidFill>
                      <a:srgbClr val="FFE1E1"/>
                    </a:solidFill>
                  </a:tcPr>
                </a:tc>
                <a:tc>
                  <a:txBody>
                    <a:bodyPr/>
                    <a:lstStyle>
                      <a:lvl1pPr defTabSz="912813">
                        <a:spcBef>
                          <a:spcPct val="20000"/>
                        </a:spcBef>
                        <a:defRPr kumimoji="1" sz="5800">
                          <a:solidFill>
                            <a:schemeClr val="tx1"/>
                          </a:solidFill>
                          <a:latin typeface="Arial" pitchFamily="34" charset="0"/>
                          <a:ea typeface="新細明體" pitchFamily="18" charset="-120"/>
                        </a:defRPr>
                      </a:lvl1pPr>
                      <a:lvl2pPr defTabSz="912813">
                        <a:spcBef>
                          <a:spcPct val="20000"/>
                        </a:spcBef>
                        <a:defRPr kumimoji="1" sz="5000">
                          <a:solidFill>
                            <a:schemeClr val="tx1"/>
                          </a:solidFill>
                          <a:latin typeface="Arial" pitchFamily="34" charset="0"/>
                          <a:ea typeface="新細明體" pitchFamily="18" charset="-120"/>
                        </a:defRPr>
                      </a:lvl2pPr>
                      <a:lvl3pPr defTabSz="912813">
                        <a:spcBef>
                          <a:spcPct val="20000"/>
                        </a:spcBef>
                        <a:defRPr kumimoji="1" sz="4400">
                          <a:solidFill>
                            <a:schemeClr val="tx1"/>
                          </a:solidFill>
                          <a:latin typeface="Arial" pitchFamily="34" charset="0"/>
                          <a:ea typeface="新細明體" pitchFamily="18" charset="-120"/>
                        </a:defRPr>
                      </a:lvl3pPr>
                      <a:lvl4pPr defTabSz="912813">
                        <a:spcBef>
                          <a:spcPct val="20000"/>
                        </a:spcBef>
                        <a:defRPr kumimoji="1" sz="3600">
                          <a:solidFill>
                            <a:schemeClr val="tx1"/>
                          </a:solidFill>
                          <a:latin typeface="Arial" pitchFamily="34" charset="0"/>
                          <a:ea typeface="新細明體" pitchFamily="18" charset="-120"/>
                        </a:defRPr>
                      </a:lvl4pPr>
                      <a:lvl5pPr defTabSz="912813">
                        <a:spcBef>
                          <a:spcPct val="20000"/>
                        </a:spcBef>
                        <a:defRPr kumimoji="1" sz="3600">
                          <a:solidFill>
                            <a:schemeClr val="tx1"/>
                          </a:solidFill>
                          <a:latin typeface="Arial" pitchFamily="34" charset="0"/>
                          <a:ea typeface="新細明體" pitchFamily="18" charset="-120"/>
                        </a:defRPr>
                      </a:lvl5pPr>
                      <a:lvl6pPr marL="2282825" indent="3175" defTabSz="912813" eaLnBrk="0" fontAlgn="base" hangingPunct="0">
                        <a:spcBef>
                          <a:spcPct val="20000"/>
                        </a:spcBef>
                        <a:spcAft>
                          <a:spcPct val="0"/>
                        </a:spcAft>
                        <a:defRPr kumimoji="1" sz="3600">
                          <a:solidFill>
                            <a:schemeClr val="tx1"/>
                          </a:solidFill>
                          <a:latin typeface="Arial" pitchFamily="34" charset="0"/>
                          <a:ea typeface="新細明體" pitchFamily="18" charset="-120"/>
                        </a:defRPr>
                      </a:lvl6pPr>
                      <a:lvl7pPr marL="2740025" indent="3175" defTabSz="912813" eaLnBrk="0" fontAlgn="base" hangingPunct="0">
                        <a:spcBef>
                          <a:spcPct val="20000"/>
                        </a:spcBef>
                        <a:spcAft>
                          <a:spcPct val="0"/>
                        </a:spcAft>
                        <a:defRPr kumimoji="1" sz="3600">
                          <a:solidFill>
                            <a:schemeClr val="tx1"/>
                          </a:solidFill>
                          <a:latin typeface="Arial" pitchFamily="34" charset="0"/>
                          <a:ea typeface="新細明體" pitchFamily="18" charset="-120"/>
                        </a:defRPr>
                      </a:lvl7pPr>
                      <a:lvl8pPr marL="3197225" indent="3175" defTabSz="912813" eaLnBrk="0" fontAlgn="base" hangingPunct="0">
                        <a:spcBef>
                          <a:spcPct val="20000"/>
                        </a:spcBef>
                        <a:spcAft>
                          <a:spcPct val="0"/>
                        </a:spcAft>
                        <a:defRPr kumimoji="1" sz="3600">
                          <a:solidFill>
                            <a:schemeClr val="tx1"/>
                          </a:solidFill>
                          <a:latin typeface="Arial" pitchFamily="34" charset="0"/>
                          <a:ea typeface="新細明體" pitchFamily="18" charset="-120"/>
                        </a:defRPr>
                      </a:lvl8pPr>
                      <a:lvl9pPr marL="3654425" indent="3175" defTabSz="912813" eaLnBrk="0" fontAlgn="base" hangingPunct="0">
                        <a:spcBef>
                          <a:spcPct val="20000"/>
                        </a:spcBef>
                        <a:spcAft>
                          <a:spcPct val="0"/>
                        </a:spcAft>
                        <a:defRPr kumimoji="1" sz="3600">
                          <a:solidFill>
                            <a:schemeClr val="tx1"/>
                          </a:solidFill>
                          <a:latin typeface="Arial" pitchFamily="34" charset="0"/>
                          <a:ea typeface="新細明體" pitchFamily="18" charset="-120"/>
                        </a:defRPr>
                      </a:lvl9pPr>
                    </a:lstStyle>
                    <a:p>
                      <a:pPr marL="0" marR="0" lvl="0" indent="0" algn="ctr" defTabSz="912813" rtl="0" eaLnBrk="1" fontAlgn="base" latinLnBrk="0" hangingPunct="1">
                        <a:lnSpc>
                          <a:spcPct val="100000"/>
                        </a:lnSpc>
                        <a:spcBef>
                          <a:spcPct val="0"/>
                        </a:spcBef>
                        <a:spcAft>
                          <a:spcPct val="0"/>
                        </a:spcAft>
                        <a:buClrTx/>
                        <a:buSzTx/>
                        <a:buFontTx/>
                        <a:buNone/>
                        <a:tabLst/>
                      </a:pPr>
                      <a:r>
                        <a:rPr kumimoji="0" lang="en-US" altLang="zh-TW" sz="2400" b="1" i="0" u="none" strike="noStrike" cap="none" normalizeH="0" baseline="0" smtClean="0">
                          <a:ln>
                            <a:noFill/>
                          </a:ln>
                          <a:solidFill>
                            <a:srgbClr val="000000"/>
                          </a:solidFill>
                          <a:effectLst/>
                          <a:latin typeface="微軟正黑體" pitchFamily="34" charset="-120"/>
                          <a:ea typeface="微軟正黑體" pitchFamily="34" charset="-120"/>
                          <a:cs typeface="Times New Roman" pitchFamily="18" charset="0"/>
                        </a:rPr>
                        <a:t>●</a:t>
                      </a:r>
                      <a:endParaRPr kumimoji="0" lang="zh-TW" altLang="zh-TW" sz="2400" b="1" i="0" u="none" strike="noStrike" cap="none" normalizeH="0" baseline="0" smtClean="0">
                        <a:ln>
                          <a:noFill/>
                        </a:ln>
                        <a:solidFill>
                          <a:srgbClr val="000000"/>
                        </a:solidFill>
                        <a:effectLst/>
                        <a:latin typeface="微軟正黑體" pitchFamily="34" charset="-120"/>
                        <a:ea typeface="微軟正黑體" pitchFamily="34" charset="-120"/>
                        <a:cs typeface="Times New Roman" pitchFamily="18" charset="0"/>
                      </a:endParaRPr>
                    </a:p>
                  </a:txBody>
                  <a:tcPr marL="35564" marR="35564" marT="0" marB="0" anchor="ctr"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solidFill>
                      <a:srgbClr val="FFE1E1"/>
                    </a:solidFill>
                  </a:tcPr>
                </a:tc>
                <a:tc vMerge="1">
                  <a:txBody>
                    <a:bodyPr/>
                    <a:lstStyle/>
                    <a:p>
                      <a:endParaRPr lang="zh-TW" altLang="en-US"/>
                    </a:p>
                  </a:txBody>
                  <a:tcPr/>
                </a:tc>
                <a:tc>
                  <a:txBody>
                    <a:bodyPr/>
                    <a:lstStyle>
                      <a:lvl1pPr defTabSz="912813">
                        <a:spcBef>
                          <a:spcPct val="20000"/>
                        </a:spcBef>
                        <a:defRPr kumimoji="1" sz="5800">
                          <a:solidFill>
                            <a:schemeClr val="tx1"/>
                          </a:solidFill>
                          <a:latin typeface="Arial" pitchFamily="34" charset="0"/>
                          <a:ea typeface="新細明體" pitchFamily="18" charset="-120"/>
                        </a:defRPr>
                      </a:lvl1pPr>
                      <a:lvl2pPr defTabSz="912813">
                        <a:spcBef>
                          <a:spcPct val="20000"/>
                        </a:spcBef>
                        <a:defRPr kumimoji="1" sz="5000">
                          <a:solidFill>
                            <a:schemeClr val="tx1"/>
                          </a:solidFill>
                          <a:latin typeface="Arial" pitchFamily="34" charset="0"/>
                          <a:ea typeface="新細明體" pitchFamily="18" charset="-120"/>
                        </a:defRPr>
                      </a:lvl2pPr>
                      <a:lvl3pPr defTabSz="912813">
                        <a:spcBef>
                          <a:spcPct val="20000"/>
                        </a:spcBef>
                        <a:defRPr kumimoji="1" sz="4400">
                          <a:solidFill>
                            <a:schemeClr val="tx1"/>
                          </a:solidFill>
                          <a:latin typeface="Arial" pitchFamily="34" charset="0"/>
                          <a:ea typeface="新細明體" pitchFamily="18" charset="-120"/>
                        </a:defRPr>
                      </a:lvl3pPr>
                      <a:lvl4pPr defTabSz="912813">
                        <a:spcBef>
                          <a:spcPct val="20000"/>
                        </a:spcBef>
                        <a:defRPr kumimoji="1" sz="3600">
                          <a:solidFill>
                            <a:schemeClr val="tx1"/>
                          </a:solidFill>
                          <a:latin typeface="Arial" pitchFamily="34" charset="0"/>
                          <a:ea typeface="新細明體" pitchFamily="18" charset="-120"/>
                        </a:defRPr>
                      </a:lvl4pPr>
                      <a:lvl5pPr defTabSz="912813">
                        <a:spcBef>
                          <a:spcPct val="20000"/>
                        </a:spcBef>
                        <a:defRPr kumimoji="1" sz="3600">
                          <a:solidFill>
                            <a:schemeClr val="tx1"/>
                          </a:solidFill>
                          <a:latin typeface="Arial" pitchFamily="34" charset="0"/>
                          <a:ea typeface="新細明體" pitchFamily="18" charset="-120"/>
                        </a:defRPr>
                      </a:lvl5pPr>
                      <a:lvl6pPr marL="2282825" indent="3175" defTabSz="912813" eaLnBrk="0" fontAlgn="base" hangingPunct="0">
                        <a:spcBef>
                          <a:spcPct val="20000"/>
                        </a:spcBef>
                        <a:spcAft>
                          <a:spcPct val="0"/>
                        </a:spcAft>
                        <a:defRPr kumimoji="1" sz="3600">
                          <a:solidFill>
                            <a:schemeClr val="tx1"/>
                          </a:solidFill>
                          <a:latin typeface="Arial" pitchFamily="34" charset="0"/>
                          <a:ea typeface="新細明體" pitchFamily="18" charset="-120"/>
                        </a:defRPr>
                      </a:lvl6pPr>
                      <a:lvl7pPr marL="2740025" indent="3175" defTabSz="912813" eaLnBrk="0" fontAlgn="base" hangingPunct="0">
                        <a:spcBef>
                          <a:spcPct val="20000"/>
                        </a:spcBef>
                        <a:spcAft>
                          <a:spcPct val="0"/>
                        </a:spcAft>
                        <a:defRPr kumimoji="1" sz="3600">
                          <a:solidFill>
                            <a:schemeClr val="tx1"/>
                          </a:solidFill>
                          <a:latin typeface="Arial" pitchFamily="34" charset="0"/>
                          <a:ea typeface="新細明體" pitchFamily="18" charset="-120"/>
                        </a:defRPr>
                      </a:lvl7pPr>
                      <a:lvl8pPr marL="3197225" indent="3175" defTabSz="912813" eaLnBrk="0" fontAlgn="base" hangingPunct="0">
                        <a:spcBef>
                          <a:spcPct val="20000"/>
                        </a:spcBef>
                        <a:spcAft>
                          <a:spcPct val="0"/>
                        </a:spcAft>
                        <a:defRPr kumimoji="1" sz="3600">
                          <a:solidFill>
                            <a:schemeClr val="tx1"/>
                          </a:solidFill>
                          <a:latin typeface="Arial" pitchFamily="34" charset="0"/>
                          <a:ea typeface="新細明體" pitchFamily="18" charset="-120"/>
                        </a:defRPr>
                      </a:lvl8pPr>
                      <a:lvl9pPr marL="3654425" indent="3175" defTabSz="912813" eaLnBrk="0" fontAlgn="base" hangingPunct="0">
                        <a:spcBef>
                          <a:spcPct val="20000"/>
                        </a:spcBef>
                        <a:spcAft>
                          <a:spcPct val="0"/>
                        </a:spcAft>
                        <a:defRPr kumimoji="1" sz="3600">
                          <a:solidFill>
                            <a:schemeClr val="tx1"/>
                          </a:solidFill>
                          <a:latin typeface="Arial" pitchFamily="34" charset="0"/>
                          <a:ea typeface="新細明體" pitchFamily="18" charset="-120"/>
                        </a:defRPr>
                      </a:lvl9pPr>
                    </a:lstStyle>
                    <a:p>
                      <a:pPr marL="0" marR="0" lvl="0" indent="0" algn="ctr" defTabSz="912813" rtl="0" eaLnBrk="1" fontAlgn="base" latinLnBrk="0" hangingPunct="1">
                        <a:lnSpc>
                          <a:spcPct val="100000"/>
                        </a:lnSpc>
                        <a:spcBef>
                          <a:spcPct val="0"/>
                        </a:spcBef>
                        <a:spcAft>
                          <a:spcPct val="0"/>
                        </a:spcAft>
                        <a:buClrTx/>
                        <a:buSzTx/>
                        <a:buFontTx/>
                        <a:buNone/>
                        <a:tabLst/>
                      </a:pPr>
                      <a:r>
                        <a:rPr kumimoji="0" lang="en-US" altLang="zh-TW" sz="2400" b="1" i="0" u="none" strike="noStrike" cap="none" normalizeH="0" baseline="0" smtClean="0">
                          <a:ln>
                            <a:noFill/>
                          </a:ln>
                          <a:solidFill>
                            <a:srgbClr val="000000"/>
                          </a:solidFill>
                          <a:effectLst/>
                          <a:latin typeface="微軟正黑體" pitchFamily="34" charset="-120"/>
                          <a:ea typeface="微軟正黑體" pitchFamily="34" charset="-120"/>
                          <a:cs typeface="Times New Roman" pitchFamily="18" charset="0"/>
                        </a:rPr>
                        <a:t>●</a:t>
                      </a:r>
                      <a:endParaRPr kumimoji="0" lang="zh-TW" altLang="zh-TW" sz="2400" b="1" i="0" u="none" strike="noStrike" cap="none" normalizeH="0" baseline="0" smtClean="0">
                        <a:ln>
                          <a:noFill/>
                        </a:ln>
                        <a:solidFill>
                          <a:srgbClr val="000000"/>
                        </a:solidFill>
                        <a:effectLst/>
                        <a:latin typeface="微軟正黑體" pitchFamily="34" charset="-120"/>
                        <a:ea typeface="微軟正黑體" pitchFamily="34" charset="-120"/>
                        <a:cs typeface="Times New Roman" pitchFamily="18" charset="0"/>
                      </a:endParaRPr>
                    </a:p>
                  </a:txBody>
                  <a:tcPr marL="35564" marR="35564" marT="0" marB="0" anchor="ctr"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solidFill>
                      <a:srgbClr val="FFE1E1"/>
                    </a:solidFill>
                  </a:tcPr>
                </a:tc>
                <a:tc>
                  <a:txBody>
                    <a:bodyPr/>
                    <a:lstStyle>
                      <a:lvl1pPr defTabSz="912813">
                        <a:spcBef>
                          <a:spcPct val="20000"/>
                        </a:spcBef>
                        <a:defRPr kumimoji="1" sz="5800">
                          <a:solidFill>
                            <a:schemeClr val="tx1"/>
                          </a:solidFill>
                          <a:latin typeface="Arial" pitchFamily="34" charset="0"/>
                          <a:ea typeface="新細明體" pitchFamily="18" charset="-120"/>
                        </a:defRPr>
                      </a:lvl1pPr>
                      <a:lvl2pPr defTabSz="912813">
                        <a:spcBef>
                          <a:spcPct val="20000"/>
                        </a:spcBef>
                        <a:defRPr kumimoji="1" sz="5000">
                          <a:solidFill>
                            <a:schemeClr val="tx1"/>
                          </a:solidFill>
                          <a:latin typeface="Arial" pitchFamily="34" charset="0"/>
                          <a:ea typeface="新細明體" pitchFamily="18" charset="-120"/>
                        </a:defRPr>
                      </a:lvl2pPr>
                      <a:lvl3pPr defTabSz="912813">
                        <a:spcBef>
                          <a:spcPct val="20000"/>
                        </a:spcBef>
                        <a:defRPr kumimoji="1" sz="4400">
                          <a:solidFill>
                            <a:schemeClr val="tx1"/>
                          </a:solidFill>
                          <a:latin typeface="Arial" pitchFamily="34" charset="0"/>
                          <a:ea typeface="新細明體" pitchFamily="18" charset="-120"/>
                        </a:defRPr>
                      </a:lvl3pPr>
                      <a:lvl4pPr defTabSz="912813">
                        <a:spcBef>
                          <a:spcPct val="20000"/>
                        </a:spcBef>
                        <a:defRPr kumimoji="1" sz="3600">
                          <a:solidFill>
                            <a:schemeClr val="tx1"/>
                          </a:solidFill>
                          <a:latin typeface="Arial" pitchFamily="34" charset="0"/>
                          <a:ea typeface="新細明體" pitchFamily="18" charset="-120"/>
                        </a:defRPr>
                      </a:lvl4pPr>
                      <a:lvl5pPr defTabSz="912813">
                        <a:spcBef>
                          <a:spcPct val="20000"/>
                        </a:spcBef>
                        <a:defRPr kumimoji="1" sz="3600">
                          <a:solidFill>
                            <a:schemeClr val="tx1"/>
                          </a:solidFill>
                          <a:latin typeface="Arial" pitchFamily="34" charset="0"/>
                          <a:ea typeface="新細明體" pitchFamily="18" charset="-120"/>
                        </a:defRPr>
                      </a:lvl5pPr>
                      <a:lvl6pPr marL="2282825" indent="3175" defTabSz="912813" eaLnBrk="0" fontAlgn="base" hangingPunct="0">
                        <a:spcBef>
                          <a:spcPct val="20000"/>
                        </a:spcBef>
                        <a:spcAft>
                          <a:spcPct val="0"/>
                        </a:spcAft>
                        <a:defRPr kumimoji="1" sz="3600">
                          <a:solidFill>
                            <a:schemeClr val="tx1"/>
                          </a:solidFill>
                          <a:latin typeface="Arial" pitchFamily="34" charset="0"/>
                          <a:ea typeface="新細明體" pitchFamily="18" charset="-120"/>
                        </a:defRPr>
                      </a:lvl6pPr>
                      <a:lvl7pPr marL="2740025" indent="3175" defTabSz="912813" eaLnBrk="0" fontAlgn="base" hangingPunct="0">
                        <a:spcBef>
                          <a:spcPct val="20000"/>
                        </a:spcBef>
                        <a:spcAft>
                          <a:spcPct val="0"/>
                        </a:spcAft>
                        <a:defRPr kumimoji="1" sz="3600">
                          <a:solidFill>
                            <a:schemeClr val="tx1"/>
                          </a:solidFill>
                          <a:latin typeface="Arial" pitchFamily="34" charset="0"/>
                          <a:ea typeface="新細明體" pitchFamily="18" charset="-120"/>
                        </a:defRPr>
                      </a:lvl7pPr>
                      <a:lvl8pPr marL="3197225" indent="3175" defTabSz="912813" eaLnBrk="0" fontAlgn="base" hangingPunct="0">
                        <a:spcBef>
                          <a:spcPct val="20000"/>
                        </a:spcBef>
                        <a:spcAft>
                          <a:spcPct val="0"/>
                        </a:spcAft>
                        <a:defRPr kumimoji="1" sz="3600">
                          <a:solidFill>
                            <a:schemeClr val="tx1"/>
                          </a:solidFill>
                          <a:latin typeface="Arial" pitchFamily="34" charset="0"/>
                          <a:ea typeface="新細明體" pitchFamily="18" charset="-120"/>
                        </a:defRPr>
                      </a:lvl8pPr>
                      <a:lvl9pPr marL="3654425" indent="3175" defTabSz="912813" eaLnBrk="0" fontAlgn="base" hangingPunct="0">
                        <a:spcBef>
                          <a:spcPct val="20000"/>
                        </a:spcBef>
                        <a:spcAft>
                          <a:spcPct val="0"/>
                        </a:spcAft>
                        <a:defRPr kumimoji="1" sz="3600">
                          <a:solidFill>
                            <a:schemeClr val="tx1"/>
                          </a:solidFill>
                          <a:latin typeface="Arial" pitchFamily="34" charset="0"/>
                          <a:ea typeface="新細明體" pitchFamily="18" charset="-120"/>
                        </a:defRPr>
                      </a:lvl9pPr>
                    </a:lstStyle>
                    <a:p>
                      <a:pPr marL="0" marR="0" lvl="0" indent="0" algn="ctr" defTabSz="912813" rtl="0" eaLnBrk="1" fontAlgn="base" latinLnBrk="0" hangingPunct="1">
                        <a:lnSpc>
                          <a:spcPct val="100000"/>
                        </a:lnSpc>
                        <a:spcBef>
                          <a:spcPct val="0"/>
                        </a:spcBef>
                        <a:spcAft>
                          <a:spcPct val="0"/>
                        </a:spcAft>
                        <a:buClrTx/>
                        <a:buSzTx/>
                        <a:buFontTx/>
                        <a:buNone/>
                        <a:tabLst/>
                      </a:pPr>
                      <a:r>
                        <a:rPr kumimoji="0" lang="en-US" altLang="zh-TW" sz="2400" b="1" i="0" u="none" strike="noStrike" cap="none" normalizeH="0" baseline="0" smtClean="0">
                          <a:ln>
                            <a:noFill/>
                          </a:ln>
                          <a:solidFill>
                            <a:srgbClr val="000000"/>
                          </a:solidFill>
                          <a:effectLst/>
                          <a:latin typeface="微軟正黑體" pitchFamily="34" charset="-120"/>
                          <a:ea typeface="微軟正黑體" pitchFamily="34" charset="-120"/>
                          <a:cs typeface="Times New Roman" pitchFamily="18" charset="0"/>
                        </a:rPr>
                        <a:t>●</a:t>
                      </a:r>
                      <a:endParaRPr kumimoji="0" lang="zh-TW" altLang="zh-TW" sz="2400" b="1" i="0" u="none" strike="noStrike" cap="none" normalizeH="0" baseline="0" smtClean="0">
                        <a:ln>
                          <a:noFill/>
                        </a:ln>
                        <a:solidFill>
                          <a:srgbClr val="000000"/>
                        </a:solidFill>
                        <a:effectLst/>
                        <a:latin typeface="微軟正黑體" pitchFamily="34" charset="-120"/>
                        <a:ea typeface="微軟正黑體" pitchFamily="34" charset="-120"/>
                        <a:cs typeface="Times New Roman" pitchFamily="18" charset="0"/>
                      </a:endParaRPr>
                    </a:p>
                  </a:txBody>
                  <a:tcPr marL="35564" marR="35564" marT="0" marB="0" anchor="ctr"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solidFill>
                      <a:srgbClr val="FFE1E1"/>
                    </a:solidFill>
                  </a:tcPr>
                </a:tc>
                <a:tc vMerge="1">
                  <a:txBody>
                    <a:bodyPr/>
                    <a:lstStyle/>
                    <a:p>
                      <a:endParaRPr lang="zh-TW" altLang="en-US"/>
                    </a:p>
                  </a:txBody>
                  <a:tcPr/>
                </a:tc>
                <a:tc vMerge="1">
                  <a:txBody>
                    <a:bodyPr/>
                    <a:lstStyle/>
                    <a:p>
                      <a:endParaRPr lang="zh-TW" altLang="en-US"/>
                    </a:p>
                  </a:txBody>
                  <a:tcPr/>
                </a:tc>
                <a:tc rowSpan="4">
                  <a:txBody>
                    <a:bodyPr/>
                    <a:lstStyle>
                      <a:lvl1pPr marL="127000" indent="-127000">
                        <a:spcBef>
                          <a:spcPct val="20000"/>
                        </a:spcBef>
                        <a:defRPr kumimoji="1" sz="5800">
                          <a:solidFill>
                            <a:schemeClr val="tx1"/>
                          </a:solidFill>
                          <a:latin typeface="Arial" pitchFamily="34" charset="0"/>
                          <a:ea typeface="新細明體" pitchFamily="18" charset="-120"/>
                        </a:defRPr>
                      </a:lvl1pPr>
                      <a:lvl2pPr>
                        <a:spcBef>
                          <a:spcPct val="20000"/>
                        </a:spcBef>
                        <a:defRPr kumimoji="1" sz="5000">
                          <a:solidFill>
                            <a:schemeClr val="tx1"/>
                          </a:solidFill>
                          <a:latin typeface="Arial" pitchFamily="34" charset="0"/>
                          <a:ea typeface="新細明體" pitchFamily="18" charset="-120"/>
                        </a:defRPr>
                      </a:lvl2pPr>
                      <a:lvl3pPr>
                        <a:spcBef>
                          <a:spcPct val="20000"/>
                        </a:spcBef>
                        <a:defRPr kumimoji="1" sz="4400">
                          <a:solidFill>
                            <a:schemeClr val="tx1"/>
                          </a:solidFill>
                          <a:latin typeface="Arial" pitchFamily="34" charset="0"/>
                          <a:ea typeface="新細明體" pitchFamily="18" charset="-120"/>
                        </a:defRPr>
                      </a:lvl3pPr>
                      <a:lvl4pPr>
                        <a:spcBef>
                          <a:spcPct val="20000"/>
                        </a:spcBef>
                        <a:defRPr kumimoji="1" sz="3600">
                          <a:solidFill>
                            <a:schemeClr val="tx1"/>
                          </a:solidFill>
                          <a:latin typeface="Arial" pitchFamily="34" charset="0"/>
                          <a:ea typeface="新細明體" pitchFamily="18" charset="-120"/>
                        </a:defRPr>
                      </a:lvl4pPr>
                      <a:lvl5pPr>
                        <a:spcBef>
                          <a:spcPct val="20000"/>
                        </a:spcBef>
                        <a:defRPr kumimoji="1" sz="3600">
                          <a:solidFill>
                            <a:schemeClr val="tx1"/>
                          </a:solidFill>
                          <a:latin typeface="Arial" pitchFamily="34" charset="0"/>
                          <a:ea typeface="新細明體" pitchFamily="18" charset="-120"/>
                        </a:defRPr>
                      </a:lvl5pPr>
                      <a:lvl6pPr marL="2282825" indent="3175" eaLnBrk="0" fontAlgn="base" hangingPunct="0">
                        <a:spcBef>
                          <a:spcPct val="20000"/>
                        </a:spcBef>
                        <a:spcAft>
                          <a:spcPct val="0"/>
                        </a:spcAft>
                        <a:defRPr kumimoji="1" sz="3600">
                          <a:solidFill>
                            <a:schemeClr val="tx1"/>
                          </a:solidFill>
                          <a:latin typeface="Arial" pitchFamily="34" charset="0"/>
                          <a:ea typeface="新細明體" pitchFamily="18" charset="-120"/>
                        </a:defRPr>
                      </a:lvl6pPr>
                      <a:lvl7pPr marL="2740025" indent="3175" eaLnBrk="0" fontAlgn="base" hangingPunct="0">
                        <a:spcBef>
                          <a:spcPct val="20000"/>
                        </a:spcBef>
                        <a:spcAft>
                          <a:spcPct val="0"/>
                        </a:spcAft>
                        <a:defRPr kumimoji="1" sz="3600">
                          <a:solidFill>
                            <a:schemeClr val="tx1"/>
                          </a:solidFill>
                          <a:latin typeface="Arial" pitchFamily="34" charset="0"/>
                          <a:ea typeface="新細明體" pitchFamily="18" charset="-120"/>
                        </a:defRPr>
                      </a:lvl7pPr>
                      <a:lvl8pPr marL="3197225" indent="3175" eaLnBrk="0" fontAlgn="base" hangingPunct="0">
                        <a:spcBef>
                          <a:spcPct val="20000"/>
                        </a:spcBef>
                        <a:spcAft>
                          <a:spcPct val="0"/>
                        </a:spcAft>
                        <a:defRPr kumimoji="1" sz="3600">
                          <a:solidFill>
                            <a:schemeClr val="tx1"/>
                          </a:solidFill>
                          <a:latin typeface="Arial" pitchFamily="34" charset="0"/>
                          <a:ea typeface="新細明體" pitchFamily="18" charset="-120"/>
                        </a:defRPr>
                      </a:lvl8pPr>
                      <a:lvl9pPr marL="3654425" indent="3175" eaLnBrk="0" fontAlgn="base" hangingPunct="0">
                        <a:spcBef>
                          <a:spcPct val="20000"/>
                        </a:spcBef>
                        <a:spcAft>
                          <a:spcPct val="0"/>
                        </a:spcAft>
                        <a:defRPr kumimoji="1" sz="3600">
                          <a:solidFill>
                            <a:schemeClr val="tx1"/>
                          </a:solidFill>
                          <a:latin typeface="Arial" pitchFamily="34" charset="0"/>
                          <a:ea typeface="新細明體" pitchFamily="18" charset="-120"/>
                        </a:defRPr>
                      </a:lvl9pPr>
                    </a:lstStyle>
                    <a:p>
                      <a:pPr marL="127000" marR="0" lvl="0" indent="-127000" algn="just" defTabSz="914400" rtl="0" eaLnBrk="1" fontAlgn="base" latinLnBrk="0" hangingPunct="1">
                        <a:lnSpc>
                          <a:spcPct val="100000"/>
                        </a:lnSpc>
                        <a:spcBef>
                          <a:spcPct val="0"/>
                        </a:spcBef>
                        <a:spcAft>
                          <a:spcPct val="0"/>
                        </a:spcAft>
                        <a:buClrTx/>
                        <a:buSzTx/>
                        <a:buFontTx/>
                        <a:buNone/>
                        <a:tabLst/>
                      </a:pPr>
                      <a:r>
                        <a:rPr kumimoji="0" lang="zh-TW" altLang="en-US" sz="2400" b="1" i="0" u="none" strike="noStrike" cap="none" normalizeH="0" baseline="0" smtClean="0">
                          <a:ln>
                            <a:noFill/>
                          </a:ln>
                          <a:solidFill>
                            <a:srgbClr val="000000"/>
                          </a:solidFill>
                          <a:effectLst/>
                          <a:latin typeface="微軟正黑體" pitchFamily="34" charset="-120"/>
                          <a:ea typeface="微軟正黑體" pitchFamily="34" charset="-120"/>
                          <a:cs typeface="Times New Roman" pitchFamily="18" charset="0"/>
                        </a:rPr>
                        <a:t>無。</a:t>
                      </a:r>
                      <a:endParaRPr kumimoji="0" lang="zh-TW" altLang="zh-TW" sz="2400" b="1" i="0" u="none" strike="noStrike" cap="none" normalizeH="0" baseline="0" smtClean="0">
                        <a:ln>
                          <a:noFill/>
                        </a:ln>
                        <a:solidFill>
                          <a:srgbClr val="000000"/>
                        </a:solidFill>
                        <a:effectLst/>
                        <a:latin typeface="微軟正黑體" pitchFamily="34" charset="-120"/>
                        <a:ea typeface="微軟正黑體" pitchFamily="34" charset="-120"/>
                        <a:cs typeface="Times New Roman" pitchFamily="18" charset="0"/>
                      </a:endParaRPr>
                    </a:p>
                  </a:txBody>
                  <a:tcPr marL="35564" marR="35564" marT="0" marB="0" anchor="ctr"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solidFill>
                      <a:srgbClr val="FFE1E1"/>
                    </a:solidFill>
                  </a:tcPr>
                </a:tc>
              </a:tr>
              <a:tr h="721633">
                <a:tc vMerge="1">
                  <a:txBody>
                    <a:bodyPr/>
                    <a:lstStyle/>
                    <a:p>
                      <a:endParaRPr lang="zh-TW" altLang="en-US"/>
                    </a:p>
                  </a:txBody>
                  <a:tcPr/>
                </a:tc>
                <a:tc vMerge="1">
                  <a:txBody>
                    <a:bodyPr/>
                    <a:lstStyle/>
                    <a:p>
                      <a:endParaRPr lang="zh-TW" altLang="en-US"/>
                    </a:p>
                  </a:txBody>
                  <a:tcPr/>
                </a:tc>
                <a:tc>
                  <a:txBody>
                    <a:bodyPr/>
                    <a:lstStyle>
                      <a:lvl1pPr defTabSz="912813">
                        <a:spcBef>
                          <a:spcPct val="20000"/>
                        </a:spcBef>
                        <a:defRPr kumimoji="1" sz="5800">
                          <a:solidFill>
                            <a:schemeClr val="tx1"/>
                          </a:solidFill>
                          <a:latin typeface="Arial" pitchFamily="34" charset="0"/>
                          <a:ea typeface="新細明體" pitchFamily="18" charset="-120"/>
                        </a:defRPr>
                      </a:lvl1pPr>
                      <a:lvl2pPr defTabSz="912813">
                        <a:spcBef>
                          <a:spcPct val="20000"/>
                        </a:spcBef>
                        <a:defRPr kumimoji="1" sz="5000">
                          <a:solidFill>
                            <a:schemeClr val="tx1"/>
                          </a:solidFill>
                          <a:latin typeface="Arial" pitchFamily="34" charset="0"/>
                          <a:ea typeface="新細明體" pitchFamily="18" charset="-120"/>
                        </a:defRPr>
                      </a:lvl2pPr>
                      <a:lvl3pPr defTabSz="912813">
                        <a:spcBef>
                          <a:spcPct val="20000"/>
                        </a:spcBef>
                        <a:defRPr kumimoji="1" sz="4400">
                          <a:solidFill>
                            <a:schemeClr val="tx1"/>
                          </a:solidFill>
                          <a:latin typeface="Arial" pitchFamily="34" charset="0"/>
                          <a:ea typeface="新細明體" pitchFamily="18" charset="-120"/>
                        </a:defRPr>
                      </a:lvl3pPr>
                      <a:lvl4pPr defTabSz="912813">
                        <a:spcBef>
                          <a:spcPct val="20000"/>
                        </a:spcBef>
                        <a:defRPr kumimoji="1" sz="3600">
                          <a:solidFill>
                            <a:schemeClr val="tx1"/>
                          </a:solidFill>
                          <a:latin typeface="Arial" pitchFamily="34" charset="0"/>
                          <a:ea typeface="新細明體" pitchFamily="18" charset="-120"/>
                        </a:defRPr>
                      </a:lvl4pPr>
                      <a:lvl5pPr defTabSz="912813">
                        <a:spcBef>
                          <a:spcPct val="20000"/>
                        </a:spcBef>
                        <a:defRPr kumimoji="1" sz="3600">
                          <a:solidFill>
                            <a:schemeClr val="tx1"/>
                          </a:solidFill>
                          <a:latin typeface="Arial" pitchFamily="34" charset="0"/>
                          <a:ea typeface="新細明體" pitchFamily="18" charset="-120"/>
                        </a:defRPr>
                      </a:lvl5pPr>
                      <a:lvl6pPr marL="2282825" indent="3175" defTabSz="912813" eaLnBrk="0" fontAlgn="base" hangingPunct="0">
                        <a:spcBef>
                          <a:spcPct val="20000"/>
                        </a:spcBef>
                        <a:spcAft>
                          <a:spcPct val="0"/>
                        </a:spcAft>
                        <a:defRPr kumimoji="1" sz="3600">
                          <a:solidFill>
                            <a:schemeClr val="tx1"/>
                          </a:solidFill>
                          <a:latin typeface="Arial" pitchFamily="34" charset="0"/>
                          <a:ea typeface="新細明體" pitchFamily="18" charset="-120"/>
                        </a:defRPr>
                      </a:lvl6pPr>
                      <a:lvl7pPr marL="2740025" indent="3175" defTabSz="912813" eaLnBrk="0" fontAlgn="base" hangingPunct="0">
                        <a:spcBef>
                          <a:spcPct val="20000"/>
                        </a:spcBef>
                        <a:spcAft>
                          <a:spcPct val="0"/>
                        </a:spcAft>
                        <a:defRPr kumimoji="1" sz="3600">
                          <a:solidFill>
                            <a:schemeClr val="tx1"/>
                          </a:solidFill>
                          <a:latin typeface="Arial" pitchFamily="34" charset="0"/>
                          <a:ea typeface="新細明體" pitchFamily="18" charset="-120"/>
                        </a:defRPr>
                      </a:lvl7pPr>
                      <a:lvl8pPr marL="3197225" indent="3175" defTabSz="912813" eaLnBrk="0" fontAlgn="base" hangingPunct="0">
                        <a:spcBef>
                          <a:spcPct val="20000"/>
                        </a:spcBef>
                        <a:spcAft>
                          <a:spcPct val="0"/>
                        </a:spcAft>
                        <a:defRPr kumimoji="1" sz="3600">
                          <a:solidFill>
                            <a:schemeClr val="tx1"/>
                          </a:solidFill>
                          <a:latin typeface="Arial" pitchFamily="34" charset="0"/>
                          <a:ea typeface="新細明體" pitchFamily="18" charset="-120"/>
                        </a:defRPr>
                      </a:lvl8pPr>
                      <a:lvl9pPr marL="3654425" indent="3175" defTabSz="912813" eaLnBrk="0" fontAlgn="base" hangingPunct="0">
                        <a:spcBef>
                          <a:spcPct val="20000"/>
                        </a:spcBef>
                        <a:spcAft>
                          <a:spcPct val="0"/>
                        </a:spcAft>
                        <a:defRPr kumimoji="1" sz="3600">
                          <a:solidFill>
                            <a:schemeClr val="tx1"/>
                          </a:solidFill>
                          <a:latin typeface="Arial" pitchFamily="34" charset="0"/>
                          <a:ea typeface="新細明體" pitchFamily="18" charset="-120"/>
                        </a:defRPr>
                      </a:lvl9pPr>
                    </a:lstStyle>
                    <a:p>
                      <a:pPr marL="0" marR="0" lvl="0" indent="0" algn="l" defTabSz="912813" rtl="0" eaLnBrk="1" fontAlgn="base" latinLnBrk="0" hangingPunct="1">
                        <a:lnSpc>
                          <a:spcPct val="100000"/>
                        </a:lnSpc>
                        <a:spcBef>
                          <a:spcPct val="0"/>
                        </a:spcBef>
                        <a:spcAft>
                          <a:spcPct val="0"/>
                        </a:spcAft>
                        <a:buClrTx/>
                        <a:buSzTx/>
                        <a:buFontTx/>
                        <a:buNone/>
                        <a:tabLst/>
                      </a:pPr>
                      <a:r>
                        <a:rPr kumimoji="0" lang="zh-TW" altLang="zh-TW" sz="2400" b="1" i="0" u="none" strike="noStrike" cap="none" normalizeH="0" baseline="0" dirty="0" smtClean="0">
                          <a:ln>
                            <a:noFill/>
                          </a:ln>
                          <a:solidFill>
                            <a:srgbClr val="000000"/>
                          </a:solidFill>
                          <a:effectLst/>
                          <a:latin typeface="微軟正黑體" pitchFamily="34" charset="-120"/>
                          <a:ea typeface="微軟正黑體" pitchFamily="34" charset="-120"/>
                          <a:cs typeface="Times New Roman" pitchFamily="18" charset="0"/>
                        </a:rPr>
                        <a:t>水土保持觀測</a:t>
                      </a:r>
                      <a:endParaRPr kumimoji="0" lang="en-US" altLang="zh-TW" sz="2400" b="1" i="0" u="none" strike="noStrike" cap="none" normalizeH="0" baseline="0" dirty="0" smtClean="0">
                        <a:ln>
                          <a:noFill/>
                        </a:ln>
                        <a:solidFill>
                          <a:srgbClr val="000000"/>
                        </a:solidFill>
                        <a:effectLst/>
                        <a:latin typeface="微軟正黑體" pitchFamily="34" charset="-120"/>
                        <a:ea typeface="微軟正黑體" pitchFamily="34" charset="-120"/>
                        <a:cs typeface="Times New Roman" pitchFamily="18" charset="0"/>
                      </a:endParaRPr>
                    </a:p>
                    <a:p>
                      <a:pPr marL="0" marR="0" lvl="0" indent="0" algn="l" defTabSz="912813" rtl="0" eaLnBrk="1" fontAlgn="base" latinLnBrk="0" hangingPunct="1">
                        <a:lnSpc>
                          <a:spcPct val="100000"/>
                        </a:lnSpc>
                        <a:spcBef>
                          <a:spcPct val="0"/>
                        </a:spcBef>
                        <a:spcAft>
                          <a:spcPct val="0"/>
                        </a:spcAft>
                        <a:buClrTx/>
                        <a:buSzTx/>
                        <a:buFontTx/>
                        <a:buNone/>
                        <a:tabLst/>
                      </a:pPr>
                      <a:r>
                        <a:rPr kumimoji="0" lang="zh-TW" altLang="zh-TW" sz="2400" b="1" i="0" u="none" strike="noStrike" cap="none" normalizeH="0" baseline="0" dirty="0" smtClean="0">
                          <a:ln>
                            <a:noFill/>
                          </a:ln>
                          <a:solidFill>
                            <a:srgbClr val="000000"/>
                          </a:solidFill>
                          <a:effectLst/>
                          <a:latin typeface="微軟正黑體" pitchFamily="34" charset="-120"/>
                          <a:ea typeface="微軟正黑體" pitchFamily="34" charset="-120"/>
                          <a:cs typeface="Times New Roman" pitchFamily="18" charset="0"/>
                        </a:rPr>
                        <a:t>、監測設施</a:t>
                      </a:r>
                    </a:p>
                  </a:txBody>
                  <a:tcPr marL="35564" marR="35564" marT="0" marB="0" anchor="ctr"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E1E1"/>
                    </a:solidFill>
                  </a:tcPr>
                </a:tc>
                <a:tc>
                  <a:txBody>
                    <a:bodyPr/>
                    <a:lstStyle>
                      <a:lvl1pPr defTabSz="912813">
                        <a:spcBef>
                          <a:spcPct val="20000"/>
                        </a:spcBef>
                        <a:defRPr kumimoji="1" sz="5800">
                          <a:solidFill>
                            <a:schemeClr val="tx1"/>
                          </a:solidFill>
                          <a:latin typeface="Arial" pitchFamily="34" charset="0"/>
                          <a:ea typeface="新細明體" pitchFamily="18" charset="-120"/>
                        </a:defRPr>
                      </a:lvl1pPr>
                      <a:lvl2pPr defTabSz="912813">
                        <a:spcBef>
                          <a:spcPct val="20000"/>
                        </a:spcBef>
                        <a:defRPr kumimoji="1" sz="5000">
                          <a:solidFill>
                            <a:schemeClr val="tx1"/>
                          </a:solidFill>
                          <a:latin typeface="Arial" pitchFamily="34" charset="0"/>
                          <a:ea typeface="新細明體" pitchFamily="18" charset="-120"/>
                        </a:defRPr>
                      </a:lvl2pPr>
                      <a:lvl3pPr defTabSz="912813">
                        <a:spcBef>
                          <a:spcPct val="20000"/>
                        </a:spcBef>
                        <a:defRPr kumimoji="1" sz="4400">
                          <a:solidFill>
                            <a:schemeClr val="tx1"/>
                          </a:solidFill>
                          <a:latin typeface="Arial" pitchFamily="34" charset="0"/>
                          <a:ea typeface="新細明體" pitchFamily="18" charset="-120"/>
                        </a:defRPr>
                      </a:lvl3pPr>
                      <a:lvl4pPr defTabSz="912813">
                        <a:spcBef>
                          <a:spcPct val="20000"/>
                        </a:spcBef>
                        <a:defRPr kumimoji="1" sz="3600">
                          <a:solidFill>
                            <a:schemeClr val="tx1"/>
                          </a:solidFill>
                          <a:latin typeface="Arial" pitchFamily="34" charset="0"/>
                          <a:ea typeface="新細明體" pitchFamily="18" charset="-120"/>
                        </a:defRPr>
                      </a:lvl4pPr>
                      <a:lvl5pPr defTabSz="912813">
                        <a:spcBef>
                          <a:spcPct val="20000"/>
                        </a:spcBef>
                        <a:defRPr kumimoji="1" sz="3600">
                          <a:solidFill>
                            <a:schemeClr val="tx1"/>
                          </a:solidFill>
                          <a:latin typeface="Arial" pitchFamily="34" charset="0"/>
                          <a:ea typeface="新細明體" pitchFamily="18" charset="-120"/>
                        </a:defRPr>
                      </a:lvl5pPr>
                      <a:lvl6pPr marL="2282825" indent="3175" defTabSz="912813" eaLnBrk="0" fontAlgn="base" hangingPunct="0">
                        <a:spcBef>
                          <a:spcPct val="20000"/>
                        </a:spcBef>
                        <a:spcAft>
                          <a:spcPct val="0"/>
                        </a:spcAft>
                        <a:defRPr kumimoji="1" sz="3600">
                          <a:solidFill>
                            <a:schemeClr val="tx1"/>
                          </a:solidFill>
                          <a:latin typeface="Arial" pitchFamily="34" charset="0"/>
                          <a:ea typeface="新細明體" pitchFamily="18" charset="-120"/>
                        </a:defRPr>
                      </a:lvl6pPr>
                      <a:lvl7pPr marL="2740025" indent="3175" defTabSz="912813" eaLnBrk="0" fontAlgn="base" hangingPunct="0">
                        <a:spcBef>
                          <a:spcPct val="20000"/>
                        </a:spcBef>
                        <a:spcAft>
                          <a:spcPct val="0"/>
                        </a:spcAft>
                        <a:defRPr kumimoji="1" sz="3600">
                          <a:solidFill>
                            <a:schemeClr val="tx1"/>
                          </a:solidFill>
                          <a:latin typeface="Arial" pitchFamily="34" charset="0"/>
                          <a:ea typeface="新細明體" pitchFamily="18" charset="-120"/>
                        </a:defRPr>
                      </a:lvl7pPr>
                      <a:lvl8pPr marL="3197225" indent="3175" defTabSz="912813" eaLnBrk="0" fontAlgn="base" hangingPunct="0">
                        <a:spcBef>
                          <a:spcPct val="20000"/>
                        </a:spcBef>
                        <a:spcAft>
                          <a:spcPct val="0"/>
                        </a:spcAft>
                        <a:defRPr kumimoji="1" sz="3600">
                          <a:solidFill>
                            <a:schemeClr val="tx1"/>
                          </a:solidFill>
                          <a:latin typeface="Arial" pitchFamily="34" charset="0"/>
                          <a:ea typeface="新細明體" pitchFamily="18" charset="-120"/>
                        </a:defRPr>
                      </a:lvl8pPr>
                      <a:lvl9pPr marL="3654425" indent="3175" defTabSz="912813" eaLnBrk="0" fontAlgn="base" hangingPunct="0">
                        <a:spcBef>
                          <a:spcPct val="20000"/>
                        </a:spcBef>
                        <a:spcAft>
                          <a:spcPct val="0"/>
                        </a:spcAft>
                        <a:defRPr kumimoji="1" sz="3600">
                          <a:solidFill>
                            <a:schemeClr val="tx1"/>
                          </a:solidFill>
                          <a:latin typeface="Arial" pitchFamily="34" charset="0"/>
                          <a:ea typeface="新細明體" pitchFamily="18" charset="-120"/>
                        </a:defRPr>
                      </a:lvl9pPr>
                    </a:lstStyle>
                    <a:p>
                      <a:pPr marL="0" marR="0" lvl="0" indent="0" algn="ctr" defTabSz="912813" rtl="0" eaLnBrk="1" fontAlgn="base" latinLnBrk="0" hangingPunct="1">
                        <a:lnSpc>
                          <a:spcPct val="100000"/>
                        </a:lnSpc>
                        <a:spcBef>
                          <a:spcPct val="0"/>
                        </a:spcBef>
                        <a:spcAft>
                          <a:spcPct val="0"/>
                        </a:spcAft>
                        <a:buClrTx/>
                        <a:buSzTx/>
                        <a:buFontTx/>
                        <a:buNone/>
                        <a:tabLst/>
                      </a:pPr>
                      <a:r>
                        <a:rPr kumimoji="0" lang="en-US" altLang="zh-TW" sz="2400" b="1" i="0" u="none" strike="noStrike" cap="none" normalizeH="0" baseline="0" smtClean="0">
                          <a:ln>
                            <a:noFill/>
                          </a:ln>
                          <a:solidFill>
                            <a:srgbClr val="000000"/>
                          </a:solidFill>
                          <a:effectLst/>
                          <a:latin typeface="微軟正黑體" pitchFamily="34" charset="-120"/>
                          <a:ea typeface="微軟正黑體" pitchFamily="34" charset="-120"/>
                          <a:cs typeface="Times New Roman" pitchFamily="18" charset="0"/>
                        </a:rPr>
                        <a:t>●</a:t>
                      </a:r>
                      <a:endParaRPr kumimoji="0" lang="zh-TW" altLang="zh-TW" sz="2400" b="1" i="0" u="none" strike="noStrike" cap="none" normalizeH="0" baseline="0" smtClean="0">
                        <a:ln>
                          <a:noFill/>
                        </a:ln>
                        <a:solidFill>
                          <a:srgbClr val="000000"/>
                        </a:solidFill>
                        <a:effectLst/>
                        <a:latin typeface="微軟正黑體" pitchFamily="34" charset="-120"/>
                        <a:ea typeface="微軟正黑體" pitchFamily="34" charset="-120"/>
                        <a:cs typeface="Times New Roman" pitchFamily="18" charset="0"/>
                      </a:endParaRPr>
                    </a:p>
                  </a:txBody>
                  <a:tcPr marL="35564" marR="35564" marT="0" marB="0" anchor="ctr"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E1E1"/>
                    </a:solidFill>
                  </a:tcPr>
                </a:tc>
                <a:tc>
                  <a:txBody>
                    <a:bodyPr/>
                    <a:lstStyle>
                      <a:lvl1pPr defTabSz="912813">
                        <a:spcBef>
                          <a:spcPct val="20000"/>
                        </a:spcBef>
                        <a:defRPr kumimoji="1" sz="5800">
                          <a:solidFill>
                            <a:schemeClr val="tx1"/>
                          </a:solidFill>
                          <a:latin typeface="Arial" pitchFamily="34" charset="0"/>
                          <a:ea typeface="新細明體" pitchFamily="18" charset="-120"/>
                        </a:defRPr>
                      </a:lvl1pPr>
                      <a:lvl2pPr defTabSz="912813">
                        <a:spcBef>
                          <a:spcPct val="20000"/>
                        </a:spcBef>
                        <a:defRPr kumimoji="1" sz="5000">
                          <a:solidFill>
                            <a:schemeClr val="tx1"/>
                          </a:solidFill>
                          <a:latin typeface="Arial" pitchFamily="34" charset="0"/>
                          <a:ea typeface="新細明體" pitchFamily="18" charset="-120"/>
                        </a:defRPr>
                      </a:lvl2pPr>
                      <a:lvl3pPr defTabSz="912813">
                        <a:spcBef>
                          <a:spcPct val="20000"/>
                        </a:spcBef>
                        <a:defRPr kumimoji="1" sz="4400">
                          <a:solidFill>
                            <a:schemeClr val="tx1"/>
                          </a:solidFill>
                          <a:latin typeface="Arial" pitchFamily="34" charset="0"/>
                          <a:ea typeface="新細明體" pitchFamily="18" charset="-120"/>
                        </a:defRPr>
                      </a:lvl3pPr>
                      <a:lvl4pPr defTabSz="912813">
                        <a:spcBef>
                          <a:spcPct val="20000"/>
                        </a:spcBef>
                        <a:defRPr kumimoji="1" sz="3600">
                          <a:solidFill>
                            <a:schemeClr val="tx1"/>
                          </a:solidFill>
                          <a:latin typeface="Arial" pitchFamily="34" charset="0"/>
                          <a:ea typeface="新細明體" pitchFamily="18" charset="-120"/>
                        </a:defRPr>
                      </a:lvl4pPr>
                      <a:lvl5pPr defTabSz="912813">
                        <a:spcBef>
                          <a:spcPct val="20000"/>
                        </a:spcBef>
                        <a:defRPr kumimoji="1" sz="3600">
                          <a:solidFill>
                            <a:schemeClr val="tx1"/>
                          </a:solidFill>
                          <a:latin typeface="Arial" pitchFamily="34" charset="0"/>
                          <a:ea typeface="新細明體" pitchFamily="18" charset="-120"/>
                        </a:defRPr>
                      </a:lvl5pPr>
                      <a:lvl6pPr marL="2282825" indent="3175" defTabSz="912813" eaLnBrk="0" fontAlgn="base" hangingPunct="0">
                        <a:spcBef>
                          <a:spcPct val="20000"/>
                        </a:spcBef>
                        <a:spcAft>
                          <a:spcPct val="0"/>
                        </a:spcAft>
                        <a:defRPr kumimoji="1" sz="3600">
                          <a:solidFill>
                            <a:schemeClr val="tx1"/>
                          </a:solidFill>
                          <a:latin typeface="Arial" pitchFamily="34" charset="0"/>
                          <a:ea typeface="新細明體" pitchFamily="18" charset="-120"/>
                        </a:defRPr>
                      </a:lvl6pPr>
                      <a:lvl7pPr marL="2740025" indent="3175" defTabSz="912813" eaLnBrk="0" fontAlgn="base" hangingPunct="0">
                        <a:spcBef>
                          <a:spcPct val="20000"/>
                        </a:spcBef>
                        <a:spcAft>
                          <a:spcPct val="0"/>
                        </a:spcAft>
                        <a:defRPr kumimoji="1" sz="3600">
                          <a:solidFill>
                            <a:schemeClr val="tx1"/>
                          </a:solidFill>
                          <a:latin typeface="Arial" pitchFamily="34" charset="0"/>
                          <a:ea typeface="新細明體" pitchFamily="18" charset="-120"/>
                        </a:defRPr>
                      </a:lvl7pPr>
                      <a:lvl8pPr marL="3197225" indent="3175" defTabSz="912813" eaLnBrk="0" fontAlgn="base" hangingPunct="0">
                        <a:spcBef>
                          <a:spcPct val="20000"/>
                        </a:spcBef>
                        <a:spcAft>
                          <a:spcPct val="0"/>
                        </a:spcAft>
                        <a:defRPr kumimoji="1" sz="3600">
                          <a:solidFill>
                            <a:schemeClr val="tx1"/>
                          </a:solidFill>
                          <a:latin typeface="Arial" pitchFamily="34" charset="0"/>
                          <a:ea typeface="新細明體" pitchFamily="18" charset="-120"/>
                        </a:defRPr>
                      </a:lvl8pPr>
                      <a:lvl9pPr marL="3654425" indent="3175" defTabSz="912813" eaLnBrk="0" fontAlgn="base" hangingPunct="0">
                        <a:spcBef>
                          <a:spcPct val="20000"/>
                        </a:spcBef>
                        <a:spcAft>
                          <a:spcPct val="0"/>
                        </a:spcAft>
                        <a:defRPr kumimoji="1" sz="3600">
                          <a:solidFill>
                            <a:schemeClr val="tx1"/>
                          </a:solidFill>
                          <a:latin typeface="Arial" pitchFamily="34" charset="0"/>
                          <a:ea typeface="新細明體" pitchFamily="18" charset="-120"/>
                        </a:defRPr>
                      </a:lvl9pPr>
                    </a:lstStyle>
                    <a:p>
                      <a:pPr marL="0" marR="0" lvl="0" indent="0" algn="ctr" defTabSz="912813" rtl="0" eaLnBrk="1" fontAlgn="base" latinLnBrk="0" hangingPunct="1">
                        <a:lnSpc>
                          <a:spcPct val="100000"/>
                        </a:lnSpc>
                        <a:spcBef>
                          <a:spcPct val="0"/>
                        </a:spcBef>
                        <a:spcAft>
                          <a:spcPct val="0"/>
                        </a:spcAft>
                        <a:buClrTx/>
                        <a:buSzTx/>
                        <a:buFontTx/>
                        <a:buNone/>
                        <a:tabLst/>
                      </a:pPr>
                      <a:r>
                        <a:rPr kumimoji="0" lang="en-US" altLang="zh-TW" sz="2400" b="1" i="0" u="none" strike="noStrike" cap="none" normalizeH="0" baseline="0" smtClean="0">
                          <a:ln>
                            <a:noFill/>
                          </a:ln>
                          <a:solidFill>
                            <a:srgbClr val="000000"/>
                          </a:solidFill>
                          <a:effectLst/>
                          <a:latin typeface="微軟正黑體" pitchFamily="34" charset="-120"/>
                          <a:ea typeface="微軟正黑體" pitchFamily="34" charset="-120"/>
                          <a:cs typeface="Times New Roman" pitchFamily="18" charset="0"/>
                        </a:rPr>
                        <a:t>●</a:t>
                      </a:r>
                      <a:endParaRPr kumimoji="0" lang="zh-TW" altLang="zh-TW" sz="2400" b="1" i="0" u="none" strike="noStrike" cap="none" normalizeH="0" baseline="0" smtClean="0">
                        <a:ln>
                          <a:noFill/>
                        </a:ln>
                        <a:solidFill>
                          <a:srgbClr val="000000"/>
                        </a:solidFill>
                        <a:effectLst/>
                        <a:latin typeface="微軟正黑體" pitchFamily="34" charset="-120"/>
                        <a:ea typeface="微軟正黑體" pitchFamily="34" charset="-120"/>
                        <a:cs typeface="Times New Roman" pitchFamily="18" charset="0"/>
                      </a:endParaRPr>
                    </a:p>
                  </a:txBody>
                  <a:tcPr marL="35564" marR="35564" marT="0" marB="0" anchor="ctr"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E1E1"/>
                    </a:solidFill>
                  </a:tcPr>
                </a:tc>
                <a:tc>
                  <a:txBody>
                    <a:bodyPr/>
                    <a:lstStyle>
                      <a:lvl1pPr defTabSz="912813">
                        <a:spcBef>
                          <a:spcPct val="20000"/>
                        </a:spcBef>
                        <a:defRPr kumimoji="1" sz="5800">
                          <a:solidFill>
                            <a:schemeClr val="tx1"/>
                          </a:solidFill>
                          <a:latin typeface="Arial" pitchFamily="34" charset="0"/>
                          <a:ea typeface="新細明體" pitchFamily="18" charset="-120"/>
                        </a:defRPr>
                      </a:lvl1pPr>
                      <a:lvl2pPr defTabSz="912813">
                        <a:spcBef>
                          <a:spcPct val="20000"/>
                        </a:spcBef>
                        <a:defRPr kumimoji="1" sz="5000">
                          <a:solidFill>
                            <a:schemeClr val="tx1"/>
                          </a:solidFill>
                          <a:latin typeface="Arial" pitchFamily="34" charset="0"/>
                          <a:ea typeface="新細明體" pitchFamily="18" charset="-120"/>
                        </a:defRPr>
                      </a:lvl2pPr>
                      <a:lvl3pPr defTabSz="912813">
                        <a:spcBef>
                          <a:spcPct val="20000"/>
                        </a:spcBef>
                        <a:defRPr kumimoji="1" sz="4400">
                          <a:solidFill>
                            <a:schemeClr val="tx1"/>
                          </a:solidFill>
                          <a:latin typeface="Arial" pitchFamily="34" charset="0"/>
                          <a:ea typeface="新細明體" pitchFamily="18" charset="-120"/>
                        </a:defRPr>
                      </a:lvl3pPr>
                      <a:lvl4pPr defTabSz="912813">
                        <a:spcBef>
                          <a:spcPct val="20000"/>
                        </a:spcBef>
                        <a:defRPr kumimoji="1" sz="3600">
                          <a:solidFill>
                            <a:schemeClr val="tx1"/>
                          </a:solidFill>
                          <a:latin typeface="Arial" pitchFamily="34" charset="0"/>
                          <a:ea typeface="新細明體" pitchFamily="18" charset="-120"/>
                        </a:defRPr>
                      </a:lvl4pPr>
                      <a:lvl5pPr defTabSz="912813">
                        <a:spcBef>
                          <a:spcPct val="20000"/>
                        </a:spcBef>
                        <a:defRPr kumimoji="1" sz="3600">
                          <a:solidFill>
                            <a:schemeClr val="tx1"/>
                          </a:solidFill>
                          <a:latin typeface="Arial" pitchFamily="34" charset="0"/>
                          <a:ea typeface="新細明體" pitchFamily="18" charset="-120"/>
                        </a:defRPr>
                      </a:lvl5pPr>
                      <a:lvl6pPr marL="2282825" indent="3175" defTabSz="912813" eaLnBrk="0" fontAlgn="base" hangingPunct="0">
                        <a:spcBef>
                          <a:spcPct val="20000"/>
                        </a:spcBef>
                        <a:spcAft>
                          <a:spcPct val="0"/>
                        </a:spcAft>
                        <a:defRPr kumimoji="1" sz="3600">
                          <a:solidFill>
                            <a:schemeClr val="tx1"/>
                          </a:solidFill>
                          <a:latin typeface="Arial" pitchFamily="34" charset="0"/>
                          <a:ea typeface="新細明體" pitchFamily="18" charset="-120"/>
                        </a:defRPr>
                      </a:lvl6pPr>
                      <a:lvl7pPr marL="2740025" indent="3175" defTabSz="912813" eaLnBrk="0" fontAlgn="base" hangingPunct="0">
                        <a:spcBef>
                          <a:spcPct val="20000"/>
                        </a:spcBef>
                        <a:spcAft>
                          <a:spcPct val="0"/>
                        </a:spcAft>
                        <a:defRPr kumimoji="1" sz="3600">
                          <a:solidFill>
                            <a:schemeClr val="tx1"/>
                          </a:solidFill>
                          <a:latin typeface="Arial" pitchFamily="34" charset="0"/>
                          <a:ea typeface="新細明體" pitchFamily="18" charset="-120"/>
                        </a:defRPr>
                      </a:lvl7pPr>
                      <a:lvl8pPr marL="3197225" indent="3175" defTabSz="912813" eaLnBrk="0" fontAlgn="base" hangingPunct="0">
                        <a:spcBef>
                          <a:spcPct val="20000"/>
                        </a:spcBef>
                        <a:spcAft>
                          <a:spcPct val="0"/>
                        </a:spcAft>
                        <a:defRPr kumimoji="1" sz="3600">
                          <a:solidFill>
                            <a:schemeClr val="tx1"/>
                          </a:solidFill>
                          <a:latin typeface="Arial" pitchFamily="34" charset="0"/>
                          <a:ea typeface="新細明體" pitchFamily="18" charset="-120"/>
                        </a:defRPr>
                      </a:lvl8pPr>
                      <a:lvl9pPr marL="3654425" indent="3175" defTabSz="912813" eaLnBrk="0" fontAlgn="base" hangingPunct="0">
                        <a:spcBef>
                          <a:spcPct val="20000"/>
                        </a:spcBef>
                        <a:spcAft>
                          <a:spcPct val="0"/>
                        </a:spcAft>
                        <a:defRPr kumimoji="1" sz="3600">
                          <a:solidFill>
                            <a:schemeClr val="tx1"/>
                          </a:solidFill>
                          <a:latin typeface="Arial" pitchFamily="34" charset="0"/>
                          <a:ea typeface="新細明體" pitchFamily="18" charset="-120"/>
                        </a:defRPr>
                      </a:lvl9pPr>
                    </a:lstStyle>
                    <a:p>
                      <a:pPr marL="0" marR="0" lvl="0" indent="0" algn="ctr" defTabSz="912813" rtl="0" eaLnBrk="1" fontAlgn="base" latinLnBrk="0" hangingPunct="1">
                        <a:lnSpc>
                          <a:spcPct val="100000"/>
                        </a:lnSpc>
                        <a:spcBef>
                          <a:spcPct val="0"/>
                        </a:spcBef>
                        <a:spcAft>
                          <a:spcPct val="0"/>
                        </a:spcAft>
                        <a:buClrTx/>
                        <a:buSzTx/>
                        <a:buFontTx/>
                        <a:buNone/>
                        <a:tabLst/>
                      </a:pPr>
                      <a:r>
                        <a:rPr kumimoji="0" lang="en-US" altLang="zh-TW" sz="2400" b="1" i="0" u="none" strike="noStrike" cap="none" normalizeH="0" baseline="0" smtClean="0">
                          <a:ln>
                            <a:noFill/>
                          </a:ln>
                          <a:solidFill>
                            <a:srgbClr val="000000"/>
                          </a:solidFill>
                          <a:effectLst/>
                          <a:latin typeface="微軟正黑體" pitchFamily="34" charset="-120"/>
                          <a:ea typeface="微軟正黑體" pitchFamily="34" charset="-120"/>
                          <a:cs typeface="Times New Roman" pitchFamily="18" charset="0"/>
                        </a:rPr>
                        <a:t>●</a:t>
                      </a:r>
                      <a:endParaRPr kumimoji="0" lang="zh-TW" altLang="zh-TW" sz="2400" b="1" i="0" u="none" strike="noStrike" cap="none" normalizeH="0" baseline="0" smtClean="0">
                        <a:ln>
                          <a:noFill/>
                        </a:ln>
                        <a:solidFill>
                          <a:srgbClr val="000000"/>
                        </a:solidFill>
                        <a:effectLst/>
                        <a:latin typeface="微軟正黑體" pitchFamily="34" charset="-120"/>
                        <a:ea typeface="微軟正黑體" pitchFamily="34" charset="-120"/>
                        <a:cs typeface="Times New Roman" pitchFamily="18" charset="0"/>
                      </a:endParaRPr>
                    </a:p>
                  </a:txBody>
                  <a:tcPr marL="35564" marR="35564" marT="0" marB="0" anchor="ctr"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E1E1"/>
                    </a:solidFill>
                  </a:tcPr>
                </a:tc>
                <a:tc>
                  <a:txBody>
                    <a:bodyPr/>
                    <a:lstStyle>
                      <a:lvl1pPr defTabSz="912813">
                        <a:spcBef>
                          <a:spcPct val="20000"/>
                        </a:spcBef>
                        <a:defRPr kumimoji="1" sz="5800">
                          <a:solidFill>
                            <a:schemeClr val="tx1"/>
                          </a:solidFill>
                          <a:latin typeface="Arial" pitchFamily="34" charset="0"/>
                          <a:ea typeface="新細明體" pitchFamily="18" charset="-120"/>
                        </a:defRPr>
                      </a:lvl1pPr>
                      <a:lvl2pPr defTabSz="912813">
                        <a:spcBef>
                          <a:spcPct val="20000"/>
                        </a:spcBef>
                        <a:defRPr kumimoji="1" sz="5000">
                          <a:solidFill>
                            <a:schemeClr val="tx1"/>
                          </a:solidFill>
                          <a:latin typeface="Arial" pitchFamily="34" charset="0"/>
                          <a:ea typeface="新細明體" pitchFamily="18" charset="-120"/>
                        </a:defRPr>
                      </a:lvl2pPr>
                      <a:lvl3pPr defTabSz="912813">
                        <a:spcBef>
                          <a:spcPct val="20000"/>
                        </a:spcBef>
                        <a:defRPr kumimoji="1" sz="4400">
                          <a:solidFill>
                            <a:schemeClr val="tx1"/>
                          </a:solidFill>
                          <a:latin typeface="Arial" pitchFamily="34" charset="0"/>
                          <a:ea typeface="新細明體" pitchFamily="18" charset="-120"/>
                        </a:defRPr>
                      </a:lvl3pPr>
                      <a:lvl4pPr defTabSz="912813">
                        <a:spcBef>
                          <a:spcPct val="20000"/>
                        </a:spcBef>
                        <a:defRPr kumimoji="1" sz="3600">
                          <a:solidFill>
                            <a:schemeClr val="tx1"/>
                          </a:solidFill>
                          <a:latin typeface="Arial" pitchFamily="34" charset="0"/>
                          <a:ea typeface="新細明體" pitchFamily="18" charset="-120"/>
                        </a:defRPr>
                      </a:lvl4pPr>
                      <a:lvl5pPr defTabSz="912813">
                        <a:spcBef>
                          <a:spcPct val="20000"/>
                        </a:spcBef>
                        <a:defRPr kumimoji="1" sz="3600">
                          <a:solidFill>
                            <a:schemeClr val="tx1"/>
                          </a:solidFill>
                          <a:latin typeface="Arial" pitchFamily="34" charset="0"/>
                          <a:ea typeface="新細明體" pitchFamily="18" charset="-120"/>
                        </a:defRPr>
                      </a:lvl5pPr>
                      <a:lvl6pPr marL="2282825" indent="3175" defTabSz="912813" eaLnBrk="0" fontAlgn="base" hangingPunct="0">
                        <a:spcBef>
                          <a:spcPct val="20000"/>
                        </a:spcBef>
                        <a:spcAft>
                          <a:spcPct val="0"/>
                        </a:spcAft>
                        <a:defRPr kumimoji="1" sz="3600">
                          <a:solidFill>
                            <a:schemeClr val="tx1"/>
                          </a:solidFill>
                          <a:latin typeface="Arial" pitchFamily="34" charset="0"/>
                          <a:ea typeface="新細明體" pitchFamily="18" charset="-120"/>
                        </a:defRPr>
                      </a:lvl6pPr>
                      <a:lvl7pPr marL="2740025" indent="3175" defTabSz="912813" eaLnBrk="0" fontAlgn="base" hangingPunct="0">
                        <a:spcBef>
                          <a:spcPct val="20000"/>
                        </a:spcBef>
                        <a:spcAft>
                          <a:spcPct val="0"/>
                        </a:spcAft>
                        <a:defRPr kumimoji="1" sz="3600">
                          <a:solidFill>
                            <a:schemeClr val="tx1"/>
                          </a:solidFill>
                          <a:latin typeface="Arial" pitchFamily="34" charset="0"/>
                          <a:ea typeface="新細明體" pitchFamily="18" charset="-120"/>
                        </a:defRPr>
                      </a:lvl7pPr>
                      <a:lvl8pPr marL="3197225" indent="3175" defTabSz="912813" eaLnBrk="0" fontAlgn="base" hangingPunct="0">
                        <a:spcBef>
                          <a:spcPct val="20000"/>
                        </a:spcBef>
                        <a:spcAft>
                          <a:spcPct val="0"/>
                        </a:spcAft>
                        <a:defRPr kumimoji="1" sz="3600">
                          <a:solidFill>
                            <a:schemeClr val="tx1"/>
                          </a:solidFill>
                          <a:latin typeface="Arial" pitchFamily="34" charset="0"/>
                          <a:ea typeface="新細明體" pitchFamily="18" charset="-120"/>
                        </a:defRPr>
                      </a:lvl8pPr>
                      <a:lvl9pPr marL="3654425" indent="3175" defTabSz="912813" eaLnBrk="0" fontAlgn="base" hangingPunct="0">
                        <a:spcBef>
                          <a:spcPct val="20000"/>
                        </a:spcBef>
                        <a:spcAft>
                          <a:spcPct val="0"/>
                        </a:spcAft>
                        <a:defRPr kumimoji="1" sz="3600">
                          <a:solidFill>
                            <a:schemeClr val="tx1"/>
                          </a:solidFill>
                          <a:latin typeface="Arial" pitchFamily="34" charset="0"/>
                          <a:ea typeface="新細明體" pitchFamily="18" charset="-120"/>
                        </a:defRPr>
                      </a:lvl9pPr>
                    </a:lstStyle>
                    <a:p>
                      <a:pPr marL="0" marR="0" lvl="0" indent="0" algn="ctr" defTabSz="912813" rtl="0" eaLnBrk="1" fontAlgn="base" latinLnBrk="0" hangingPunct="1">
                        <a:lnSpc>
                          <a:spcPct val="100000"/>
                        </a:lnSpc>
                        <a:spcBef>
                          <a:spcPct val="0"/>
                        </a:spcBef>
                        <a:spcAft>
                          <a:spcPct val="0"/>
                        </a:spcAft>
                        <a:buClrTx/>
                        <a:buSzTx/>
                        <a:buFontTx/>
                        <a:buNone/>
                        <a:tabLst/>
                      </a:pPr>
                      <a:r>
                        <a:rPr kumimoji="0" lang="en-US" altLang="zh-TW" sz="2400" b="1" i="0" u="none" strike="noStrike" cap="none" normalizeH="0" baseline="0" dirty="0" smtClean="0">
                          <a:ln>
                            <a:noFill/>
                          </a:ln>
                          <a:solidFill>
                            <a:srgbClr val="000000"/>
                          </a:solidFill>
                          <a:effectLst/>
                          <a:latin typeface="微軟正黑體" pitchFamily="34" charset="-120"/>
                          <a:ea typeface="微軟正黑體" pitchFamily="34" charset="-120"/>
                          <a:cs typeface="Times New Roman" pitchFamily="18" charset="0"/>
                        </a:rPr>
                        <a:t>●</a:t>
                      </a:r>
                      <a:endParaRPr kumimoji="0" lang="zh-TW" altLang="zh-TW" sz="2400" b="1" i="0" u="none" strike="noStrike" cap="none" normalizeH="0" baseline="0" dirty="0" smtClean="0">
                        <a:ln>
                          <a:noFill/>
                        </a:ln>
                        <a:solidFill>
                          <a:srgbClr val="000000"/>
                        </a:solidFill>
                        <a:effectLst/>
                        <a:latin typeface="微軟正黑體" pitchFamily="34" charset="-120"/>
                        <a:ea typeface="微軟正黑體" pitchFamily="34" charset="-120"/>
                        <a:cs typeface="Times New Roman" pitchFamily="18" charset="0"/>
                      </a:endParaRPr>
                    </a:p>
                  </a:txBody>
                  <a:tcPr marL="35564" marR="35564" marT="0" marB="0" anchor="ctr"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E1E1"/>
                    </a:solidFill>
                  </a:tcPr>
                </a:tc>
                <a:tc>
                  <a:txBody>
                    <a:bodyPr/>
                    <a:lstStyle>
                      <a:lvl1pPr defTabSz="912813">
                        <a:spcBef>
                          <a:spcPct val="20000"/>
                        </a:spcBef>
                        <a:defRPr kumimoji="1" sz="5800">
                          <a:solidFill>
                            <a:schemeClr val="tx1"/>
                          </a:solidFill>
                          <a:latin typeface="Arial" pitchFamily="34" charset="0"/>
                          <a:ea typeface="新細明體" pitchFamily="18" charset="-120"/>
                        </a:defRPr>
                      </a:lvl1pPr>
                      <a:lvl2pPr defTabSz="912813">
                        <a:spcBef>
                          <a:spcPct val="20000"/>
                        </a:spcBef>
                        <a:defRPr kumimoji="1" sz="5000">
                          <a:solidFill>
                            <a:schemeClr val="tx1"/>
                          </a:solidFill>
                          <a:latin typeface="Arial" pitchFamily="34" charset="0"/>
                          <a:ea typeface="新細明體" pitchFamily="18" charset="-120"/>
                        </a:defRPr>
                      </a:lvl2pPr>
                      <a:lvl3pPr defTabSz="912813">
                        <a:spcBef>
                          <a:spcPct val="20000"/>
                        </a:spcBef>
                        <a:defRPr kumimoji="1" sz="4400">
                          <a:solidFill>
                            <a:schemeClr val="tx1"/>
                          </a:solidFill>
                          <a:latin typeface="Arial" pitchFamily="34" charset="0"/>
                          <a:ea typeface="新細明體" pitchFamily="18" charset="-120"/>
                        </a:defRPr>
                      </a:lvl3pPr>
                      <a:lvl4pPr defTabSz="912813">
                        <a:spcBef>
                          <a:spcPct val="20000"/>
                        </a:spcBef>
                        <a:defRPr kumimoji="1" sz="3600">
                          <a:solidFill>
                            <a:schemeClr val="tx1"/>
                          </a:solidFill>
                          <a:latin typeface="Arial" pitchFamily="34" charset="0"/>
                          <a:ea typeface="新細明體" pitchFamily="18" charset="-120"/>
                        </a:defRPr>
                      </a:lvl4pPr>
                      <a:lvl5pPr defTabSz="912813">
                        <a:spcBef>
                          <a:spcPct val="20000"/>
                        </a:spcBef>
                        <a:defRPr kumimoji="1" sz="3600">
                          <a:solidFill>
                            <a:schemeClr val="tx1"/>
                          </a:solidFill>
                          <a:latin typeface="Arial" pitchFamily="34" charset="0"/>
                          <a:ea typeface="新細明體" pitchFamily="18" charset="-120"/>
                        </a:defRPr>
                      </a:lvl5pPr>
                      <a:lvl6pPr marL="2282825" indent="3175" defTabSz="912813" eaLnBrk="0" fontAlgn="base" hangingPunct="0">
                        <a:spcBef>
                          <a:spcPct val="20000"/>
                        </a:spcBef>
                        <a:spcAft>
                          <a:spcPct val="0"/>
                        </a:spcAft>
                        <a:defRPr kumimoji="1" sz="3600">
                          <a:solidFill>
                            <a:schemeClr val="tx1"/>
                          </a:solidFill>
                          <a:latin typeface="Arial" pitchFamily="34" charset="0"/>
                          <a:ea typeface="新細明體" pitchFamily="18" charset="-120"/>
                        </a:defRPr>
                      </a:lvl6pPr>
                      <a:lvl7pPr marL="2740025" indent="3175" defTabSz="912813" eaLnBrk="0" fontAlgn="base" hangingPunct="0">
                        <a:spcBef>
                          <a:spcPct val="20000"/>
                        </a:spcBef>
                        <a:spcAft>
                          <a:spcPct val="0"/>
                        </a:spcAft>
                        <a:defRPr kumimoji="1" sz="3600">
                          <a:solidFill>
                            <a:schemeClr val="tx1"/>
                          </a:solidFill>
                          <a:latin typeface="Arial" pitchFamily="34" charset="0"/>
                          <a:ea typeface="新細明體" pitchFamily="18" charset="-120"/>
                        </a:defRPr>
                      </a:lvl7pPr>
                      <a:lvl8pPr marL="3197225" indent="3175" defTabSz="912813" eaLnBrk="0" fontAlgn="base" hangingPunct="0">
                        <a:spcBef>
                          <a:spcPct val="20000"/>
                        </a:spcBef>
                        <a:spcAft>
                          <a:spcPct val="0"/>
                        </a:spcAft>
                        <a:defRPr kumimoji="1" sz="3600">
                          <a:solidFill>
                            <a:schemeClr val="tx1"/>
                          </a:solidFill>
                          <a:latin typeface="Arial" pitchFamily="34" charset="0"/>
                          <a:ea typeface="新細明體" pitchFamily="18" charset="-120"/>
                        </a:defRPr>
                      </a:lvl8pPr>
                      <a:lvl9pPr marL="3654425" indent="3175" defTabSz="912813" eaLnBrk="0" fontAlgn="base" hangingPunct="0">
                        <a:spcBef>
                          <a:spcPct val="20000"/>
                        </a:spcBef>
                        <a:spcAft>
                          <a:spcPct val="0"/>
                        </a:spcAft>
                        <a:defRPr kumimoji="1" sz="3600">
                          <a:solidFill>
                            <a:schemeClr val="tx1"/>
                          </a:solidFill>
                          <a:latin typeface="Arial" pitchFamily="34" charset="0"/>
                          <a:ea typeface="新細明體" pitchFamily="18" charset="-120"/>
                        </a:defRPr>
                      </a:lvl9pPr>
                    </a:lstStyle>
                    <a:p>
                      <a:pPr marL="0" marR="0" lvl="0" indent="0" algn="ctr" defTabSz="912813" rtl="0" eaLnBrk="1" fontAlgn="base" latinLnBrk="0" hangingPunct="1">
                        <a:lnSpc>
                          <a:spcPct val="100000"/>
                        </a:lnSpc>
                        <a:spcBef>
                          <a:spcPct val="0"/>
                        </a:spcBef>
                        <a:spcAft>
                          <a:spcPct val="0"/>
                        </a:spcAft>
                        <a:buClrTx/>
                        <a:buSzTx/>
                        <a:buFontTx/>
                        <a:buNone/>
                        <a:tabLst/>
                      </a:pPr>
                      <a:r>
                        <a:rPr kumimoji="0" lang="en-US" altLang="zh-TW" sz="2400" b="1" i="0" u="none" strike="noStrike" cap="none" normalizeH="0" baseline="0" dirty="0" smtClean="0">
                          <a:ln>
                            <a:noFill/>
                          </a:ln>
                          <a:solidFill>
                            <a:srgbClr val="000000"/>
                          </a:solidFill>
                          <a:effectLst/>
                          <a:latin typeface="微軟正黑體" pitchFamily="34" charset="-120"/>
                          <a:ea typeface="微軟正黑體" pitchFamily="34" charset="-120"/>
                          <a:cs typeface="Times New Roman" pitchFamily="18" charset="0"/>
                        </a:rPr>
                        <a:t>●</a:t>
                      </a:r>
                      <a:endParaRPr kumimoji="0" lang="zh-TW" altLang="zh-TW" sz="2400" b="1" i="0" u="none" strike="noStrike" cap="none" normalizeH="0" baseline="0" dirty="0" smtClean="0">
                        <a:ln>
                          <a:noFill/>
                        </a:ln>
                        <a:solidFill>
                          <a:srgbClr val="000000"/>
                        </a:solidFill>
                        <a:effectLst/>
                        <a:latin typeface="微軟正黑體" pitchFamily="34" charset="-120"/>
                        <a:ea typeface="微軟正黑體" pitchFamily="34" charset="-120"/>
                        <a:cs typeface="Times New Roman" pitchFamily="18" charset="0"/>
                      </a:endParaRPr>
                    </a:p>
                  </a:txBody>
                  <a:tcPr marL="35564" marR="35564" marT="0" marB="0" anchor="ctr"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E1E1"/>
                    </a:solidFill>
                  </a:tcPr>
                </a:tc>
                <a:tc vMerge="1">
                  <a:txBody>
                    <a:bodyPr/>
                    <a:lstStyle/>
                    <a:p>
                      <a:endParaRPr lang="zh-TW" altLang="en-US"/>
                    </a:p>
                  </a:txBody>
                  <a:tcPr/>
                </a:tc>
                <a:tc>
                  <a:txBody>
                    <a:bodyPr/>
                    <a:lstStyle>
                      <a:lvl1pPr defTabSz="912813">
                        <a:spcBef>
                          <a:spcPct val="20000"/>
                        </a:spcBef>
                        <a:defRPr kumimoji="1" sz="5800">
                          <a:solidFill>
                            <a:schemeClr val="tx1"/>
                          </a:solidFill>
                          <a:latin typeface="Arial" pitchFamily="34" charset="0"/>
                          <a:ea typeface="新細明體" pitchFamily="18" charset="-120"/>
                        </a:defRPr>
                      </a:lvl1pPr>
                      <a:lvl2pPr defTabSz="912813">
                        <a:spcBef>
                          <a:spcPct val="20000"/>
                        </a:spcBef>
                        <a:defRPr kumimoji="1" sz="5000">
                          <a:solidFill>
                            <a:schemeClr val="tx1"/>
                          </a:solidFill>
                          <a:latin typeface="Arial" pitchFamily="34" charset="0"/>
                          <a:ea typeface="新細明體" pitchFamily="18" charset="-120"/>
                        </a:defRPr>
                      </a:lvl2pPr>
                      <a:lvl3pPr defTabSz="912813">
                        <a:spcBef>
                          <a:spcPct val="20000"/>
                        </a:spcBef>
                        <a:defRPr kumimoji="1" sz="4400">
                          <a:solidFill>
                            <a:schemeClr val="tx1"/>
                          </a:solidFill>
                          <a:latin typeface="Arial" pitchFamily="34" charset="0"/>
                          <a:ea typeface="新細明體" pitchFamily="18" charset="-120"/>
                        </a:defRPr>
                      </a:lvl3pPr>
                      <a:lvl4pPr defTabSz="912813">
                        <a:spcBef>
                          <a:spcPct val="20000"/>
                        </a:spcBef>
                        <a:defRPr kumimoji="1" sz="3600">
                          <a:solidFill>
                            <a:schemeClr val="tx1"/>
                          </a:solidFill>
                          <a:latin typeface="Arial" pitchFamily="34" charset="0"/>
                          <a:ea typeface="新細明體" pitchFamily="18" charset="-120"/>
                        </a:defRPr>
                      </a:lvl4pPr>
                      <a:lvl5pPr defTabSz="912813">
                        <a:spcBef>
                          <a:spcPct val="20000"/>
                        </a:spcBef>
                        <a:defRPr kumimoji="1" sz="3600">
                          <a:solidFill>
                            <a:schemeClr val="tx1"/>
                          </a:solidFill>
                          <a:latin typeface="Arial" pitchFamily="34" charset="0"/>
                          <a:ea typeface="新細明體" pitchFamily="18" charset="-120"/>
                        </a:defRPr>
                      </a:lvl5pPr>
                      <a:lvl6pPr marL="2282825" indent="3175" defTabSz="912813" eaLnBrk="0" fontAlgn="base" hangingPunct="0">
                        <a:spcBef>
                          <a:spcPct val="20000"/>
                        </a:spcBef>
                        <a:spcAft>
                          <a:spcPct val="0"/>
                        </a:spcAft>
                        <a:defRPr kumimoji="1" sz="3600">
                          <a:solidFill>
                            <a:schemeClr val="tx1"/>
                          </a:solidFill>
                          <a:latin typeface="Arial" pitchFamily="34" charset="0"/>
                          <a:ea typeface="新細明體" pitchFamily="18" charset="-120"/>
                        </a:defRPr>
                      </a:lvl6pPr>
                      <a:lvl7pPr marL="2740025" indent="3175" defTabSz="912813" eaLnBrk="0" fontAlgn="base" hangingPunct="0">
                        <a:spcBef>
                          <a:spcPct val="20000"/>
                        </a:spcBef>
                        <a:spcAft>
                          <a:spcPct val="0"/>
                        </a:spcAft>
                        <a:defRPr kumimoji="1" sz="3600">
                          <a:solidFill>
                            <a:schemeClr val="tx1"/>
                          </a:solidFill>
                          <a:latin typeface="Arial" pitchFamily="34" charset="0"/>
                          <a:ea typeface="新細明體" pitchFamily="18" charset="-120"/>
                        </a:defRPr>
                      </a:lvl7pPr>
                      <a:lvl8pPr marL="3197225" indent="3175" defTabSz="912813" eaLnBrk="0" fontAlgn="base" hangingPunct="0">
                        <a:spcBef>
                          <a:spcPct val="20000"/>
                        </a:spcBef>
                        <a:spcAft>
                          <a:spcPct val="0"/>
                        </a:spcAft>
                        <a:defRPr kumimoji="1" sz="3600">
                          <a:solidFill>
                            <a:schemeClr val="tx1"/>
                          </a:solidFill>
                          <a:latin typeface="Arial" pitchFamily="34" charset="0"/>
                          <a:ea typeface="新細明體" pitchFamily="18" charset="-120"/>
                        </a:defRPr>
                      </a:lvl8pPr>
                      <a:lvl9pPr marL="3654425" indent="3175" defTabSz="912813" eaLnBrk="0" fontAlgn="base" hangingPunct="0">
                        <a:spcBef>
                          <a:spcPct val="20000"/>
                        </a:spcBef>
                        <a:spcAft>
                          <a:spcPct val="0"/>
                        </a:spcAft>
                        <a:defRPr kumimoji="1" sz="3600">
                          <a:solidFill>
                            <a:schemeClr val="tx1"/>
                          </a:solidFill>
                          <a:latin typeface="Arial" pitchFamily="34" charset="0"/>
                          <a:ea typeface="新細明體" pitchFamily="18" charset="-120"/>
                        </a:defRPr>
                      </a:lvl9pPr>
                    </a:lstStyle>
                    <a:p>
                      <a:pPr marL="0" marR="0" lvl="0" indent="0" algn="ctr" defTabSz="912813" rtl="0" eaLnBrk="1" fontAlgn="base" latinLnBrk="0" hangingPunct="1">
                        <a:lnSpc>
                          <a:spcPct val="100000"/>
                        </a:lnSpc>
                        <a:spcBef>
                          <a:spcPct val="0"/>
                        </a:spcBef>
                        <a:spcAft>
                          <a:spcPct val="0"/>
                        </a:spcAft>
                        <a:buClrTx/>
                        <a:buSzTx/>
                        <a:buFontTx/>
                        <a:buNone/>
                        <a:tabLst/>
                      </a:pPr>
                      <a:r>
                        <a:rPr kumimoji="0" lang="en-US" altLang="zh-TW" sz="2400" b="1" i="0" u="none" strike="noStrike" cap="none" normalizeH="0" baseline="0" dirty="0" smtClean="0">
                          <a:ln>
                            <a:noFill/>
                          </a:ln>
                          <a:solidFill>
                            <a:srgbClr val="000000"/>
                          </a:solidFill>
                          <a:effectLst/>
                          <a:latin typeface="微軟正黑體" pitchFamily="34" charset="-120"/>
                          <a:ea typeface="微軟正黑體" pitchFamily="34" charset="-120"/>
                          <a:cs typeface="Times New Roman" pitchFamily="18" charset="0"/>
                        </a:rPr>
                        <a:t>●</a:t>
                      </a:r>
                      <a:endParaRPr kumimoji="0" lang="zh-TW" altLang="zh-TW" sz="2400" b="1" i="0" u="none" strike="noStrike" cap="none" normalizeH="0" baseline="0" dirty="0" smtClean="0">
                        <a:ln>
                          <a:noFill/>
                        </a:ln>
                        <a:solidFill>
                          <a:srgbClr val="000000"/>
                        </a:solidFill>
                        <a:effectLst/>
                        <a:latin typeface="微軟正黑體" pitchFamily="34" charset="-120"/>
                        <a:ea typeface="微軟正黑體" pitchFamily="34" charset="-120"/>
                        <a:cs typeface="Times New Roman" pitchFamily="18" charset="0"/>
                      </a:endParaRPr>
                    </a:p>
                  </a:txBody>
                  <a:tcPr marL="35564" marR="35564" marT="0" marB="0" anchor="ctr"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E1E1"/>
                    </a:solidFill>
                  </a:tcPr>
                </a:tc>
                <a:tc>
                  <a:txBody>
                    <a:bodyPr/>
                    <a:lstStyle>
                      <a:lvl1pPr defTabSz="912813">
                        <a:spcBef>
                          <a:spcPct val="20000"/>
                        </a:spcBef>
                        <a:defRPr kumimoji="1" sz="5800">
                          <a:solidFill>
                            <a:schemeClr val="tx1"/>
                          </a:solidFill>
                          <a:latin typeface="Arial" pitchFamily="34" charset="0"/>
                          <a:ea typeface="新細明體" pitchFamily="18" charset="-120"/>
                        </a:defRPr>
                      </a:lvl1pPr>
                      <a:lvl2pPr defTabSz="912813">
                        <a:spcBef>
                          <a:spcPct val="20000"/>
                        </a:spcBef>
                        <a:defRPr kumimoji="1" sz="5000">
                          <a:solidFill>
                            <a:schemeClr val="tx1"/>
                          </a:solidFill>
                          <a:latin typeface="Arial" pitchFamily="34" charset="0"/>
                          <a:ea typeface="新細明體" pitchFamily="18" charset="-120"/>
                        </a:defRPr>
                      </a:lvl2pPr>
                      <a:lvl3pPr defTabSz="912813">
                        <a:spcBef>
                          <a:spcPct val="20000"/>
                        </a:spcBef>
                        <a:defRPr kumimoji="1" sz="4400">
                          <a:solidFill>
                            <a:schemeClr val="tx1"/>
                          </a:solidFill>
                          <a:latin typeface="Arial" pitchFamily="34" charset="0"/>
                          <a:ea typeface="新細明體" pitchFamily="18" charset="-120"/>
                        </a:defRPr>
                      </a:lvl3pPr>
                      <a:lvl4pPr defTabSz="912813">
                        <a:spcBef>
                          <a:spcPct val="20000"/>
                        </a:spcBef>
                        <a:defRPr kumimoji="1" sz="3600">
                          <a:solidFill>
                            <a:schemeClr val="tx1"/>
                          </a:solidFill>
                          <a:latin typeface="Arial" pitchFamily="34" charset="0"/>
                          <a:ea typeface="新細明體" pitchFamily="18" charset="-120"/>
                        </a:defRPr>
                      </a:lvl4pPr>
                      <a:lvl5pPr defTabSz="912813">
                        <a:spcBef>
                          <a:spcPct val="20000"/>
                        </a:spcBef>
                        <a:defRPr kumimoji="1" sz="3600">
                          <a:solidFill>
                            <a:schemeClr val="tx1"/>
                          </a:solidFill>
                          <a:latin typeface="Arial" pitchFamily="34" charset="0"/>
                          <a:ea typeface="新細明體" pitchFamily="18" charset="-120"/>
                        </a:defRPr>
                      </a:lvl5pPr>
                      <a:lvl6pPr marL="2282825" indent="3175" defTabSz="912813" eaLnBrk="0" fontAlgn="base" hangingPunct="0">
                        <a:spcBef>
                          <a:spcPct val="20000"/>
                        </a:spcBef>
                        <a:spcAft>
                          <a:spcPct val="0"/>
                        </a:spcAft>
                        <a:defRPr kumimoji="1" sz="3600">
                          <a:solidFill>
                            <a:schemeClr val="tx1"/>
                          </a:solidFill>
                          <a:latin typeface="Arial" pitchFamily="34" charset="0"/>
                          <a:ea typeface="新細明體" pitchFamily="18" charset="-120"/>
                        </a:defRPr>
                      </a:lvl6pPr>
                      <a:lvl7pPr marL="2740025" indent="3175" defTabSz="912813" eaLnBrk="0" fontAlgn="base" hangingPunct="0">
                        <a:spcBef>
                          <a:spcPct val="20000"/>
                        </a:spcBef>
                        <a:spcAft>
                          <a:spcPct val="0"/>
                        </a:spcAft>
                        <a:defRPr kumimoji="1" sz="3600">
                          <a:solidFill>
                            <a:schemeClr val="tx1"/>
                          </a:solidFill>
                          <a:latin typeface="Arial" pitchFamily="34" charset="0"/>
                          <a:ea typeface="新細明體" pitchFamily="18" charset="-120"/>
                        </a:defRPr>
                      </a:lvl7pPr>
                      <a:lvl8pPr marL="3197225" indent="3175" defTabSz="912813" eaLnBrk="0" fontAlgn="base" hangingPunct="0">
                        <a:spcBef>
                          <a:spcPct val="20000"/>
                        </a:spcBef>
                        <a:spcAft>
                          <a:spcPct val="0"/>
                        </a:spcAft>
                        <a:defRPr kumimoji="1" sz="3600">
                          <a:solidFill>
                            <a:schemeClr val="tx1"/>
                          </a:solidFill>
                          <a:latin typeface="Arial" pitchFamily="34" charset="0"/>
                          <a:ea typeface="新細明體" pitchFamily="18" charset="-120"/>
                        </a:defRPr>
                      </a:lvl8pPr>
                      <a:lvl9pPr marL="3654425" indent="3175" defTabSz="912813" eaLnBrk="0" fontAlgn="base" hangingPunct="0">
                        <a:spcBef>
                          <a:spcPct val="20000"/>
                        </a:spcBef>
                        <a:spcAft>
                          <a:spcPct val="0"/>
                        </a:spcAft>
                        <a:defRPr kumimoji="1" sz="3600">
                          <a:solidFill>
                            <a:schemeClr val="tx1"/>
                          </a:solidFill>
                          <a:latin typeface="Arial" pitchFamily="34" charset="0"/>
                          <a:ea typeface="新細明體" pitchFamily="18" charset="-120"/>
                        </a:defRPr>
                      </a:lvl9pPr>
                    </a:lstStyle>
                    <a:p>
                      <a:pPr marL="0" marR="0" lvl="0" indent="0" algn="ctr" defTabSz="912813" rtl="0" eaLnBrk="1" fontAlgn="base" latinLnBrk="0" hangingPunct="1">
                        <a:lnSpc>
                          <a:spcPct val="100000"/>
                        </a:lnSpc>
                        <a:spcBef>
                          <a:spcPct val="0"/>
                        </a:spcBef>
                        <a:spcAft>
                          <a:spcPct val="0"/>
                        </a:spcAft>
                        <a:buClrTx/>
                        <a:buSzTx/>
                        <a:buFontTx/>
                        <a:buNone/>
                        <a:tabLst/>
                      </a:pPr>
                      <a:r>
                        <a:rPr kumimoji="0" lang="en-US" altLang="zh-TW" sz="2400" b="1" i="0" u="none" strike="noStrike" cap="none" normalizeH="0" baseline="0" smtClean="0">
                          <a:ln>
                            <a:noFill/>
                          </a:ln>
                          <a:solidFill>
                            <a:srgbClr val="000000"/>
                          </a:solidFill>
                          <a:effectLst/>
                          <a:latin typeface="微軟正黑體" pitchFamily="34" charset="-120"/>
                          <a:ea typeface="微軟正黑體" pitchFamily="34" charset="-120"/>
                          <a:cs typeface="Times New Roman" pitchFamily="18" charset="0"/>
                        </a:rPr>
                        <a:t>●</a:t>
                      </a:r>
                      <a:endParaRPr kumimoji="0" lang="zh-TW" altLang="zh-TW" sz="2400" b="1" i="0" u="none" strike="noStrike" cap="none" normalizeH="0" baseline="0" smtClean="0">
                        <a:ln>
                          <a:noFill/>
                        </a:ln>
                        <a:solidFill>
                          <a:srgbClr val="000000"/>
                        </a:solidFill>
                        <a:effectLst/>
                        <a:latin typeface="微軟正黑體" pitchFamily="34" charset="-120"/>
                        <a:ea typeface="微軟正黑體" pitchFamily="34" charset="-120"/>
                        <a:cs typeface="Times New Roman" pitchFamily="18" charset="0"/>
                      </a:endParaRPr>
                    </a:p>
                  </a:txBody>
                  <a:tcPr marL="35564" marR="35564" marT="0" marB="0" anchor="ctr"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E1E1"/>
                    </a:solidFill>
                  </a:tcPr>
                </a:tc>
                <a:tc vMerge="1">
                  <a:txBody>
                    <a:bodyPr/>
                    <a:lstStyle/>
                    <a:p>
                      <a:endParaRPr lang="zh-TW" altLang="en-US"/>
                    </a:p>
                  </a:txBody>
                  <a:tcPr/>
                </a:tc>
                <a:tc vMerge="1">
                  <a:txBody>
                    <a:bodyPr/>
                    <a:lstStyle/>
                    <a:p>
                      <a:endParaRPr lang="zh-TW" altLang="en-US"/>
                    </a:p>
                  </a:txBody>
                  <a:tcPr/>
                </a:tc>
                <a:tc vMerge="1">
                  <a:txBody>
                    <a:bodyPr/>
                    <a:lstStyle/>
                    <a:p>
                      <a:endParaRPr lang="zh-TW" altLang="en-US"/>
                    </a:p>
                  </a:txBody>
                  <a:tcPr/>
                </a:tc>
              </a:tr>
              <a:tr h="141967">
                <a:tc vMerge="1">
                  <a:txBody>
                    <a:bodyPr/>
                    <a:lstStyle/>
                    <a:p>
                      <a:endParaRPr lang="zh-TW" altLang="en-US"/>
                    </a:p>
                  </a:txBody>
                  <a:tcPr/>
                </a:tc>
                <a:tc vMerge="1">
                  <a:txBody>
                    <a:bodyPr/>
                    <a:lstStyle/>
                    <a:p>
                      <a:endParaRPr lang="zh-TW" altLang="en-US"/>
                    </a:p>
                  </a:txBody>
                  <a:tcPr/>
                </a:tc>
                <a:tc>
                  <a:txBody>
                    <a:bodyPr/>
                    <a:lstStyle/>
                    <a:p>
                      <a:pPr marL="0" marR="0" lvl="0" indent="0" algn="l" defTabSz="912813" rtl="0" eaLnBrk="1" fontAlgn="base" latinLnBrk="0" hangingPunct="1">
                        <a:lnSpc>
                          <a:spcPct val="100000"/>
                        </a:lnSpc>
                        <a:spcBef>
                          <a:spcPct val="0"/>
                        </a:spcBef>
                        <a:spcAft>
                          <a:spcPct val="0"/>
                        </a:spcAft>
                        <a:buClrTx/>
                        <a:buSzTx/>
                        <a:buFontTx/>
                        <a:buNone/>
                        <a:tabLst/>
                      </a:pPr>
                      <a:r>
                        <a:rPr kumimoji="0" lang="zh-TW" altLang="en-US" sz="2400" b="1" i="0" u="none" strike="noStrike" cap="none" normalizeH="0" baseline="0" dirty="0" smtClean="0">
                          <a:ln>
                            <a:noFill/>
                          </a:ln>
                          <a:solidFill>
                            <a:srgbClr val="000000"/>
                          </a:solidFill>
                          <a:effectLst/>
                          <a:latin typeface="微軟正黑體" pitchFamily="34" charset="-120"/>
                          <a:ea typeface="微軟正黑體" pitchFamily="34" charset="-120"/>
                          <a:cs typeface="Times New Roman" pitchFamily="18" charset="0"/>
                        </a:rPr>
                        <a:t>保育水土資源之職工辦公室、宿舍及相關構造物</a:t>
                      </a:r>
                      <a:endParaRPr kumimoji="0" lang="zh-TW" altLang="zh-TW" sz="2400" b="1" i="0" u="none" strike="noStrike" cap="none" normalizeH="0" baseline="0" dirty="0" smtClean="0">
                        <a:ln>
                          <a:noFill/>
                        </a:ln>
                        <a:solidFill>
                          <a:srgbClr val="000000"/>
                        </a:solidFill>
                        <a:effectLst/>
                        <a:latin typeface="微軟正黑體" pitchFamily="34" charset="-120"/>
                        <a:ea typeface="微軟正黑體" pitchFamily="34" charset="-120"/>
                        <a:cs typeface="Times New Roman" pitchFamily="18" charset="0"/>
                      </a:endParaRPr>
                    </a:p>
                  </a:txBody>
                  <a:tcPr marL="35564" marR="35564" marT="0" marB="0" anchor="ctr"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solidFill>
                      <a:srgbClr val="FFE1E1"/>
                    </a:solidFill>
                  </a:tcPr>
                </a:tc>
                <a:tc>
                  <a:txBody>
                    <a:bodyPr/>
                    <a:lstStyle/>
                    <a:p>
                      <a:pPr marL="0" marR="0" lvl="0" indent="0" algn="ctr" defTabSz="912813" rtl="0" eaLnBrk="1" fontAlgn="base" latinLnBrk="0" hangingPunct="1">
                        <a:lnSpc>
                          <a:spcPct val="100000"/>
                        </a:lnSpc>
                        <a:spcBef>
                          <a:spcPct val="0"/>
                        </a:spcBef>
                        <a:spcAft>
                          <a:spcPct val="0"/>
                        </a:spcAft>
                        <a:buClrTx/>
                        <a:buSzTx/>
                        <a:buFontTx/>
                        <a:buNone/>
                        <a:tabLst/>
                        <a:defRPr/>
                      </a:pPr>
                      <a:r>
                        <a:rPr kumimoji="0" lang="en-US" altLang="zh-TW" sz="2400" b="1" i="0" u="none" strike="noStrike" cap="none" normalizeH="0" baseline="0" dirty="0" smtClean="0">
                          <a:ln>
                            <a:noFill/>
                          </a:ln>
                          <a:solidFill>
                            <a:srgbClr val="000000"/>
                          </a:solidFill>
                          <a:effectLst/>
                          <a:latin typeface="微軟正黑體" pitchFamily="34" charset="-120"/>
                          <a:ea typeface="微軟正黑體" pitchFamily="34" charset="-120"/>
                          <a:cs typeface="Times New Roman" pitchFamily="18" charset="0"/>
                        </a:rPr>
                        <a:t>○</a:t>
                      </a:r>
                      <a:endParaRPr kumimoji="0" lang="zh-TW" altLang="zh-TW" sz="2400" b="1" i="0" u="none" strike="noStrike" cap="none" normalizeH="0" baseline="0" dirty="0" smtClean="0">
                        <a:ln>
                          <a:noFill/>
                        </a:ln>
                        <a:solidFill>
                          <a:srgbClr val="000000"/>
                        </a:solidFill>
                        <a:effectLst/>
                        <a:latin typeface="微軟正黑體" pitchFamily="34" charset="-120"/>
                        <a:ea typeface="微軟正黑體" pitchFamily="34" charset="-120"/>
                        <a:cs typeface="Times New Roman" pitchFamily="18" charset="0"/>
                      </a:endParaRPr>
                    </a:p>
                  </a:txBody>
                  <a:tcPr marL="35564" marR="35564" marT="0" marB="0" anchor="ctr"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solidFill>
                      <a:srgbClr val="FFE1E1"/>
                    </a:solidFill>
                  </a:tcPr>
                </a:tc>
                <a:tc>
                  <a:txBody>
                    <a:bodyPr/>
                    <a:lstStyle>
                      <a:lvl1pPr defTabSz="912813">
                        <a:spcBef>
                          <a:spcPct val="20000"/>
                        </a:spcBef>
                        <a:defRPr kumimoji="1" sz="5800">
                          <a:solidFill>
                            <a:schemeClr val="tx1"/>
                          </a:solidFill>
                          <a:latin typeface="Arial" pitchFamily="34" charset="0"/>
                          <a:ea typeface="新細明體" pitchFamily="18" charset="-120"/>
                        </a:defRPr>
                      </a:lvl1pPr>
                      <a:lvl2pPr defTabSz="912813">
                        <a:spcBef>
                          <a:spcPct val="20000"/>
                        </a:spcBef>
                        <a:defRPr kumimoji="1" sz="5000">
                          <a:solidFill>
                            <a:schemeClr val="tx1"/>
                          </a:solidFill>
                          <a:latin typeface="Arial" pitchFamily="34" charset="0"/>
                          <a:ea typeface="新細明體" pitchFamily="18" charset="-120"/>
                        </a:defRPr>
                      </a:lvl2pPr>
                      <a:lvl3pPr defTabSz="912813">
                        <a:spcBef>
                          <a:spcPct val="20000"/>
                        </a:spcBef>
                        <a:defRPr kumimoji="1" sz="4400">
                          <a:solidFill>
                            <a:schemeClr val="tx1"/>
                          </a:solidFill>
                          <a:latin typeface="Arial" pitchFamily="34" charset="0"/>
                          <a:ea typeface="新細明體" pitchFamily="18" charset="-120"/>
                        </a:defRPr>
                      </a:lvl3pPr>
                      <a:lvl4pPr defTabSz="912813">
                        <a:spcBef>
                          <a:spcPct val="20000"/>
                        </a:spcBef>
                        <a:defRPr kumimoji="1" sz="3600">
                          <a:solidFill>
                            <a:schemeClr val="tx1"/>
                          </a:solidFill>
                          <a:latin typeface="Arial" pitchFamily="34" charset="0"/>
                          <a:ea typeface="新細明體" pitchFamily="18" charset="-120"/>
                        </a:defRPr>
                      </a:lvl4pPr>
                      <a:lvl5pPr defTabSz="912813">
                        <a:spcBef>
                          <a:spcPct val="20000"/>
                        </a:spcBef>
                        <a:defRPr kumimoji="1" sz="3600">
                          <a:solidFill>
                            <a:schemeClr val="tx1"/>
                          </a:solidFill>
                          <a:latin typeface="Arial" pitchFamily="34" charset="0"/>
                          <a:ea typeface="新細明體" pitchFamily="18" charset="-120"/>
                        </a:defRPr>
                      </a:lvl5pPr>
                      <a:lvl6pPr marL="2282825" indent="3175" defTabSz="912813" eaLnBrk="0" fontAlgn="base" hangingPunct="0">
                        <a:spcBef>
                          <a:spcPct val="20000"/>
                        </a:spcBef>
                        <a:spcAft>
                          <a:spcPct val="0"/>
                        </a:spcAft>
                        <a:defRPr kumimoji="1" sz="3600">
                          <a:solidFill>
                            <a:schemeClr val="tx1"/>
                          </a:solidFill>
                          <a:latin typeface="Arial" pitchFamily="34" charset="0"/>
                          <a:ea typeface="新細明體" pitchFamily="18" charset="-120"/>
                        </a:defRPr>
                      </a:lvl6pPr>
                      <a:lvl7pPr marL="2740025" indent="3175" defTabSz="912813" eaLnBrk="0" fontAlgn="base" hangingPunct="0">
                        <a:spcBef>
                          <a:spcPct val="20000"/>
                        </a:spcBef>
                        <a:spcAft>
                          <a:spcPct val="0"/>
                        </a:spcAft>
                        <a:defRPr kumimoji="1" sz="3600">
                          <a:solidFill>
                            <a:schemeClr val="tx1"/>
                          </a:solidFill>
                          <a:latin typeface="Arial" pitchFamily="34" charset="0"/>
                          <a:ea typeface="新細明體" pitchFamily="18" charset="-120"/>
                        </a:defRPr>
                      </a:lvl7pPr>
                      <a:lvl8pPr marL="3197225" indent="3175" defTabSz="912813" eaLnBrk="0" fontAlgn="base" hangingPunct="0">
                        <a:spcBef>
                          <a:spcPct val="20000"/>
                        </a:spcBef>
                        <a:spcAft>
                          <a:spcPct val="0"/>
                        </a:spcAft>
                        <a:defRPr kumimoji="1" sz="3600">
                          <a:solidFill>
                            <a:schemeClr val="tx1"/>
                          </a:solidFill>
                          <a:latin typeface="Arial" pitchFamily="34" charset="0"/>
                          <a:ea typeface="新細明體" pitchFamily="18" charset="-120"/>
                        </a:defRPr>
                      </a:lvl8pPr>
                      <a:lvl9pPr marL="3654425" indent="3175" defTabSz="912813" eaLnBrk="0" fontAlgn="base" hangingPunct="0">
                        <a:spcBef>
                          <a:spcPct val="20000"/>
                        </a:spcBef>
                        <a:spcAft>
                          <a:spcPct val="0"/>
                        </a:spcAft>
                        <a:defRPr kumimoji="1" sz="3600">
                          <a:solidFill>
                            <a:schemeClr val="tx1"/>
                          </a:solidFill>
                          <a:latin typeface="Arial" pitchFamily="34" charset="0"/>
                          <a:ea typeface="新細明體" pitchFamily="18" charset="-120"/>
                        </a:defRPr>
                      </a:lvl9pPr>
                    </a:lstStyle>
                    <a:p>
                      <a:pPr marL="0" marR="0" lvl="0" indent="0" algn="ctr" defTabSz="912813" rtl="0" eaLnBrk="1" fontAlgn="base" latinLnBrk="0" hangingPunct="1">
                        <a:lnSpc>
                          <a:spcPct val="100000"/>
                        </a:lnSpc>
                        <a:spcBef>
                          <a:spcPct val="0"/>
                        </a:spcBef>
                        <a:spcAft>
                          <a:spcPct val="0"/>
                        </a:spcAft>
                        <a:buClrTx/>
                        <a:buSzTx/>
                        <a:buFontTx/>
                        <a:buNone/>
                        <a:tabLst/>
                      </a:pPr>
                      <a:r>
                        <a:rPr kumimoji="0" lang="en-US" altLang="zh-TW" sz="2400" b="1" i="0" u="none" strike="noStrike" cap="none" normalizeH="0" baseline="0" dirty="0" smtClean="0">
                          <a:ln>
                            <a:noFill/>
                          </a:ln>
                          <a:solidFill>
                            <a:srgbClr val="000000"/>
                          </a:solidFill>
                          <a:effectLst/>
                          <a:latin typeface="微軟正黑體" pitchFamily="34" charset="-120"/>
                          <a:ea typeface="微軟正黑體" pitchFamily="34" charset="-120"/>
                          <a:cs typeface="Times New Roman" pitchFamily="18" charset="0"/>
                        </a:rPr>
                        <a:t>○</a:t>
                      </a:r>
                      <a:endParaRPr kumimoji="0" lang="zh-TW" altLang="zh-TW" sz="2400" b="1" i="0" u="none" strike="noStrike" cap="none" normalizeH="0" baseline="0" dirty="0" smtClean="0">
                        <a:ln>
                          <a:noFill/>
                        </a:ln>
                        <a:solidFill>
                          <a:srgbClr val="000000"/>
                        </a:solidFill>
                        <a:effectLst/>
                        <a:latin typeface="微軟正黑體" pitchFamily="34" charset="-120"/>
                        <a:ea typeface="微軟正黑體" pitchFamily="34" charset="-120"/>
                        <a:cs typeface="Times New Roman" pitchFamily="18" charset="0"/>
                      </a:endParaRPr>
                    </a:p>
                  </a:txBody>
                  <a:tcPr marL="35564" marR="35564" marT="0" marB="0" anchor="ctr"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solidFill>
                      <a:srgbClr val="FFE1E1"/>
                    </a:solidFill>
                  </a:tcPr>
                </a:tc>
                <a:tc>
                  <a:txBody>
                    <a:bodyPr/>
                    <a:lstStyle>
                      <a:lvl1pPr defTabSz="912813">
                        <a:spcBef>
                          <a:spcPct val="20000"/>
                        </a:spcBef>
                        <a:defRPr kumimoji="1" sz="5800">
                          <a:solidFill>
                            <a:schemeClr val="tx1"/>
                          </a:solidFill>
                          <a:latin typeface="Arial" pitchFamily="34" charset="0"/>
                          <a:ea typeface="新細明體" pitchFamily="18" charset="-120"/>
                        </a:defRPr>
                      </a:lvl1pPr>
                      <a:lvl2pPr defTabSz="912813">
                        <a:spcBef>
                          <a:spcPct val="20000"/>
                        </a:spcBef>
                        <a:defRPr kumimoji="1" sz="5000">
                          <a:solidFill>
                            <a:schemeClr val="tx1"/>
                          </a:solidFill>
                          <a:latin typeface="Arial" pitchFamily="34" charset="0"/>
                          <a:ea typeface="新細明體" pitchFamily="18" charset="-120"/>
                        </a:defRPr>
                      </a:lvl2pPr>
                      <a:lvl3pPr defTabSz="912813">
                        <a:spcBef>
                          <a:spcPct val="20000"/>
                        </a:spcBef>
                        <a:defRPr kumimoji="1" sz="4400">
                          <a:solidFill>
                            <a:schemeClr val="tx1"/>
                          </a:solidFill>
                          <a:latin typeface="Arial" pitchFamily="34" charset="0"/>
                          <a:ea typeface="新細明體" pitchFamily="18" charset="-120"/>
                        </a:defRPr>
                      </a:lvl3pPr>
                      <a:lvl4pPr defTabSz="912813">
                        <a:spcBef>
                          <a:spcPct val="20000"/>
                        </a:spcBef>
                        <a:defRPr kumimoji="1" sz="3600">
                          <a:solidFill>
                            <a:schemeClr val="tx1"/>
                          </a:solidFill>
                          <a:latin typeface="Arial" pitchFamily="34" charset="0"/>
                          <a:ea typeface="新細明體" pitchFamily="18" charset="-120"/>
                        </a:defRPr>
                      </a:lvl4pPr>
                      <a:lvl5pPr defTabSz="912813">
                        <a:spcBef>
                          <a:spcPct val="20000"/>
                        </a:spcBef>
                        <a:defRPr kumimoji="1" sz="3600">
                          <a:solidFill>
                            <a:schemeClr val="tx1"/>
                          </a:solidFill>
                          <a:latin typeface="Arial" pitchFamily="34" charset="0"/>
                          <a:ea typeface="新細明體" pitchFamily="18" charset="-120"/>
                        </a:defRPr>
                      </a:lvl5pPr>
                      <a:lvl6pPr marL="2282825" indent="3175" defTabSz="912813" eaLnBrk="0" fontAlgn="base" hangingPunct="0">
                        <a:spcBef>
                          <a:spcPct val="20000"/>
                        </a:spcBef>
                        <a:spcAft>
                          <a:spcPct val="0"/>
                        </a:spcAft>
                        <a:defRPr kumimoji="1" sz="3600">
                          <a:solidFill>
                            <a:schemeClr val="tx1"/>
                          </a:solidFill>
                          <a:latin typeface="Arial" pitchFamily="34" charset="0"/>
                          <a:ea typeface="新細明體" pitchFamily="18" charset="-120"/>
                        </a:defRPr>
                      </a:lvl6pPr>
                      <a:lvl7pPr marL="2740025" indent="3175" defTabSz="912813" eaLnBrk="0" fontAlgn="base" hangingPunct="0">
                        <a:spcBef>
                          <a:spcPct val="20000"/>
                        </a:spcBef>
                        <a:spcAft>
                          <a:spcPct val="0"/>
                        </a:spcAft>
                        <a:defRPr kumimoji="1" sz="3600">
                          <a:solidFill>
                            <a:schemeClr val="tx1"/>
                          </a:solidFill>
                          <a:latin typeface="Arial" pitchFamily="34" charset="0"/>
                          <a:ea typeface="新細明體" pitchFamily="18" charset="-120"/>
                        </a:defRPr>
                      </a:lvl7pPr>
                      <a:lvl8pPr marL="3197225" indent="3175" defTabSz="912813" eaLnBrk="0" fontAlgn="base" hangingPunct="0">
                        <a:spcBef>
                          <a:spcPct val="20000"/>
                        </a:spcBef>
                        <a:spcAft>
                          <a:spcPct val="0"/>
                        </a:spcAft>
                        <a:defRPr kumimoji="1" sz="3600">
                          <a:solidFill>
                            <a:schemeClr val="tx1"/>
                          </a:solidFill>
                          <a:latin typeface="Arial" pitchFamily="34" charset="0"/>
                          <a:ea typeface="新細明體" pitchFamily="18" charset="-120"/>
                        </a:defRPr>
                      </a:lvl8pPr>
                      <a:lvl9pPr marL="3654425" indent="3175" defTabSz="912813" eaLnBrk="0" fontAlgn="base" hangingPunct="0">
                        <a:spcBef>
                          <a:spcPct val="20000"/>
                        </a:spcBef>
                        <a:spcAft>
                          <a:spcPct val="0"/>
                        </a:spcAft>
                        <a:defRPr kumimoji="1" sz="3600">
                          <a:solidFill>
                            <a:schemeClr val="tx1"/>
                          </a:solidFill>
                          <a:latin typeface="Arial" pitchFamily="34" charset="0"/>
                          <a:ea typeface="新細明體" pitchFamily="18" charset="-120"/>
                        </a:defRPr>
                      </a:lvl9pPr>
                    </a:lstStyle>
                    <a:p>
                      <a:pPr marL="0" marR="0" lvl="0" indent="0" algn="ctr" defTabSz="912813" rtl="0" eaLnBrk="1" fontAlgn="base" latinLnBrk="0" hangingPunct="1">
                        <a:lnSpc>
                          <a:spcPct val="100000"/>
                        </a:lnSpc>
                        <a:spcBef>
                          <a:spcPct val="0"/>
                        </a:spcBef>
                        <a:spcAft>
                          <a:spcPct val="0"/>
                        </a:spcAft>
                        <a:buClrTx/>
                        <a:buSzTx/>
                        <a:buFontTx/>
                        <a:buNone/>
                        <a:tabLst/>
                      </a:pPr>
                      <a:r>
                        <a:rPr kumimoji="0" lang="en-US" altLang="zh-TW" sz="2400" b="1" i="0" u="none" strike="noStrike" cap="none" normalizeH="0" baseline="0" dirty="0" smtClean="0">
                          <a:ln>
                            <a:noFill/>
                          </a:ln>
                          <a:solidFill>
                            <a:srgbClr val="000000"/>
                          </a:solidFill>
                          <a:effectLst/>
                          <a:latin typeface="微軟正黑體" pitchFamily="34" charset="-120"/>
                          <a:ea typeface="微軟正黑體" pitchFamily="34" charset="-120"/>
                          <a:cs typeface="Times New Roman" pitchFamily="18" charset="0"/>
                        </a:rPr>
                        <a:t>○</a:t>
                      </a:r>
                      <a:endParaRPr kumimoji="0" lang="zh-TW" altLang="zh-TW" sz="2400" b="1" i="0" u="none" strike="noStrike" cap="none" normalizeH="0" baseline="0" dirty="0" smtClean="0">
                        <a:ln>
                          <a:noFill/>
                        </a:ln>
                        <a:solidFill>
                          <a:srgbClr val="000000"/>
                        </a:solidFill>
                        <a:effectLst/>
                        <a:latin typeface="微軟正黑體" pitchFamily="34" charset="-120"/>
                        <a:ea typeface="微軟正黑體" pitchFamily="34" charset="-120"/>
                        <a:cs typeface="Times New Roman" pitchFamily="18" charset="0"/>
                      </a:endParaRPr>
                    </a:p>
                  </a:txBody>
                  <a:tcPr marL="35564" marR="35564" marT="0" marB="0" anchor="ctr"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solidFill>
                      <a:srgbClr val="FFE1E1"/>
                    </a:solidFill>
                  </a:tcPr>
                </a:tc>
                <a:tc>
                  <a:txBody>
                    <a:bodyPr/>
                    <a:lstStyle>
                      <a:lvl1pPr defTabSz="912813">
                        <a:spcBef>
                          <a:spcPct val="20000"/>
                        </a:spcBef>
                        <a:defRPr kumimoji="1" sz="5800">
                          <a:solidFill>
                            <a:schemeClr val="tx1"/>
                          </a:solidFill>
                          <a:latin typeface="Arial" pitchFamily="34" charset="0"/>
                          <a:ea typeface="新細明體" pitchFamily="18" charset="-120"/>
                        </a:defRPr>
                      </a:lvl1pPr>
                      <a:lvl2pPr defTabSz="912813">
                        <a:spcBef>
                          <a:spcPct val="20000"/>
                        </a:spcBef>
                        <a:defRPr kumimoji="1" sz="5000">
                          <a:solidFill>
                            <a:schemeClr val="tx1"/>
                          </a:solidFill>
                          <a:latin typeface="Arial" pitchFamily="34" charset="0"/>
                          <a:ea typeface="新細明體" pitchFamily="18" charset="-120"/>
                        </a:defRPr>
                      </a:lvl2pPr>
                      <a:lvl3pPr defTabSz="912813">
                        <a:spcBef>
                          <a:spcPct val="20000"/>
                        </a:spcBef>
                        <a:defRPr kumimoji="1" sz="4400">
                          <a:solidFill>
                            <a:schemeClr val="tx1"/>
                          </a:solidFill>
                          <a:latin typeface="Arial" pitchFamily="34" charset="0"/>
                          <a:ea typeface="新細明體" pitchFamily="18" charset="-120"/>
                        </a:defRPr>
                      </a:lvl3pPr>
                      <a:lvl4pPr defTabSz="912813">
                        <a:spcBef>
                          <a:spcPct val="20000"/>
                        </a:spcBef>
                        <a:defRPr kumimoji="1" sz="3600">
                          <a:solidFill>
                            <a:schemeClr val="tx1"/>
                          </a:solidFill>
                          <a:latin typeface="Arial" pitchFamily="34" charset="0"/>
                          <a:ea typeface="新細明體" pitchFamily="18" charset="-120"/>
                        </a:defRPr>
                      </a:lvl4pPr>
                      <a:lvl5pPr defTabSz="912813">
                        <a:spcBef>
                          <a:spcPct val="20000"/>
                        </a:spcBef>
                        <a:defRPr kumimoji="1" sz="3600">
                          <a:solidFill>
                            <a:schemeClr val="tx1"/>
                          </a:solidFill>
                          <a:latin typeface="Arial" pitchFamily="34" charset="0"/>
                          <a:ea typeface="新細明體" pitchFamily="18" charset="-120"/>
                        </a:defRPr>
                      </a:lvl5pPr>
                      <a:lvl6pPr marL="2282825" indent="3175" defTabSz="912813" eaLnBrk="0" fontAlgn="base" hangingPunct="0">
                        <a:spcBef>
                          <a:spcPct val="20000"/>
                        </a:spcBef>
                        <a:spcAft>
                          <a:spcPct val="0"/>
                        </a:spcAft>
                        <a:defRPr kumimoji="1" sz="3600">
                          <a:solidFill>
                            <a:schemeClr val="tx1"/>
                          </a:solidFill>
                          <a:latin typeface="Arial" pitchFamily="34" charset="0"/>
                          <a:ea typeface="新細明體" pitchFamily="18" charset="-120"/>
                        </a:defRPr>
                      </a:lvl6pPr>
                      <a:lvl7pPr marL="2740025" indent="3175" defTabSz="912813" eaLnBrk="0" fontAlgn="base" hangingPunct="0">
                        <a:spcBef>
                          <a:spcPct val="20000"/>
                        </a:spcBef>
                        <a:spcAft>
                          <a:spcPct val="0"/>
                        </a:spcAft>
                        <a:defRPr kumimoji="1" sz="3600">
                          <a:solidFill>
                            <a:schemeClr val="tx1"/>
                          </a:solidFill>
                          <a:latin typeface="Arial" pitchFamily="34" charset="0"/>
                          <a:ea typeface="新細明體" pitchFamily="18" charset="-120"/>
                        </a:defRPr>
                      </a:lvl7pPr>
                      <a:lvl8pPr marL="3197225" indent="3175" defTabSz="912813" eaLnBrk="0" fontAlgn="base" hangingPunct="0">
                        <a:spcBef>
                          <a:spcPct val="20000"/>
                        </a:spcBef>
                        <a:spcAft>
                          <a:spcPct val="0"/>
                        </a:spcAft>
                        <a:defRPr kumimoji="1" sz="3600">
                          <a:solidFill>
                            <a:schemeClr val="tx1"/>
                          </a:solidFill>
                          <a:latin typeface="Arial" pitchFamily="34" charset="0"/>
                          <a:ea typeface="新細明體" pitchFamily="18" charset="-120"/>
                        </a:defRPr>
                      </a:lvl8pPr>
                      <a:lvl9pPr marL="3654425" indent="3175" defTabSz="912813" eaLnBrk="0" fontAlgn="base" hangingPunct="0">
                        <a:spcBef>
                          <a:spcPct val="20000"/>
                        </a:spcBef>
                        <a:spcAft>
                          <a:spcPct val="0"/>
                        </a:spcAft>
                        <a:defRPr kumimoji="1" sz="3600">
                          <a:solidFill>
                            <a:schemeClr val="tx1"/>
                          </a:solidFill>
                          <a:latin typeface="Arial" pitchFamily="34" charset="0"/>
                          <a:ea typeface="新細明體" pitchFamily="18" charset="-120"/>
                        </a:defRPr>
                      </a:lvl9pPr>
                    </a:lstStyle>
                    <a:p>
                      <a:pPr marL="0" marR="0" lvl="0" indent="0" algn="ctr" defTabSz="912813" rtl="0" eaLnBrk="1" fontAlgn="base" latinLnBrk="0" hangingPunct="1">
                        <a:lnSpc>
                          <a:spcPct val="100000"/>
                        </a:lnSpc>
                        <a:spcBef>
                          <a:spcPct val="0"/>
                        </a:spcBef>
                        <a:spcAft>
                          <a:spcPct val="0"/>
                        </a:spcAft>
                        <a:buClrTx/>
                        <a:buSzTx/>
                        <a:buFontTx/>
                        <a:buNone/>
                        <a:tabLst/>
                      </a:pPr>
                      <a:r>
                        <a:rPr kumimoji="0" lang="en-US" altLang="zh-TW" sz="2400" b="1" i="0" u="none" strike="noStrike" cap="none" normalizeH="0" baseline="0" dirty="0" smtClean="0">
                          <a:ln>
                            <a:noFill/>
                          </a:ln>
                          <a:solidFill>
                            <a:srgbClr val="000000"/>
                          </a:solidFill>
                          <a:effectLst/>
                          <a:latin typeface="微軟正黑體" pitchFamily="34" charset="-120"/>
                          <a:ea typeface="微軟正黑體" pitchFamily="34" charset="-120"/>
                          <a:cs typeface="Times New Roman" pitchFamily="18" charset="0"/>
                        </a:rPr>
                        <a:t>●</a:t>
                      </a:r>
                      <a:endParaRPr kumimoji="0" lang="zh-TW" altLang="zh-TW" sz="2400" b="1" i="0" u="none" strike="noStrike" cap="none" normalizeH="0" baseline="0" dirty="0" smtClean="0">
                        <a:ln>
                          <a:noFill/>
                        </a:ln>
                        <a:solidFill>
                          <a:srgbClr val="000000"/>
                        </a:solidFill>
                        <a:effectLst/>
                        <a:latin typeface="微軟正黑體" pitchFamily="34" charset="-120"/>
                        <a:ea typeface="微軟正黑體" pitchFamily="34" charset="-120"/>
                        <a:cs typeface="Times New Roman" pitchFamily="18" charset="0"/>
                      </a:endParaRPr>
                    </a:p>
                  </a:txBody>
                  <a:tcPr marL="35564" marR="35564" marT="0" marB="0" anchor="ctr"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solidFill>
                      <a:srgbClr val="FFE1E1"/>
                    </a:solidFill>
                  </a:tcPr>
                </a:tc>
                <a:tc>
                  <a:txBody>
                    <a:bodyPr/>
                    <a:lstStyle>
                      <a:lvl1pPr defTabSz="912813">
                        <a:spcBef>
                          <a:spcPct val="20000"/>
                        </a:spcBef>
                        <a:defRPr kumimoji="1" sz="5800">
                          <a:solidFill>
                            <a:schemeClr val="tx1"/>
                          </a:solidFill>
                          <a:latin typeface="Arial" pitchFamily="34" charset="0"/>
                          <a:ea typeface="新細明體" pitchFamily="18" charset="-120"/>
                        </a:defRPr>
                      </a:lvl1pPr>
                      <a:lvl2pPr defTabSz="912813">
                        <a:spcBef>
                          <a:spcPct val="20000"/>
                        </a:spcBef>
                        <a:defRPr kumimoji="1" sz="5000">
                          <a:solidFill>
                            <a:schemeClr val="tx1"/>
                          </a:solidFill>
                          <a:latin typeface="Arial" pitchFamily="34" charset="0"/>
                          <a:ea typeface="新細明體" pitchFamily="18" charset="-120"/>
                        </a:defRPr>
                      </a:lvl2pPr>
                      <a:lvl3pPr defTabSz="912813">
                        <a:spcBef>
                          <a:spcPct val="20000"/>
                        </a:spcBef>
                        <a:defRPr kumimoji="1" sz="4400">
                          <a:solidFill>
                            <a:schemeClr val="tx1"/>
                          </a:solidFill>
                          <a:latin typeface="Arial" pitchFamily="34" charset="0"/>
                          <a:ea typeface="新細明體" pitchFamily="18" charset="-120"/>
                        </a:defRPr>
                      </a:lvl3pPr>
                      <a:lvl4pPr defTabSz="912813">
                        <a:spcBef>
                          <a:spcPct val="20000"/>
                        </a:spcBef>
                        <a:defRPr kumimoji="1" sz="3600">
                          <a:solidFill>
                            <a:schemeClr val="tx1"/>
                          </a:solidFill>
                          <a:latin typeface="Arial" pitchFamily="34" charset="0"/>
                          <a:ea typeface="新細明體" pitchFamily="18" charset="-120"/>
                        </a:defRPr>
                      </a:lvl4pPr>
                      <a:lvl5pPr defTabSz="912813">
                        <a:spcBef>
                          <a:spcPct val="20000"/>
                        </a:spcBef>
                        <a:defRPr kumimoji="1" sz="3600">
                          <a:solidFill>
                            <a:schemeClr val="tx1"/>
                          </a:solidFill>
                          <a:latin typeface="Arial" pitchFamily="34" charset="0"/>
                          <a:ea typeface="新細明體" pitchFamily="18" charset="-120"/>
                        </a:defRPr>
                      </a:lvl5pPr>
                      <a:lvl6pPr marL="2282825" indent="3175" defTabSz="912813" eaLnBrk="0" fontAlgn="base" hangingPunct="0">
                        <a:spcBef>
                          <a:spcPct val="20000"/>
                        </a:spcBef>
                        <a:spcAft>
                          <a:spcPct val="0"/>
                        </a:spcAft>
                        <a:defRPr kumimoji="1" sz="3600">
                          <a:solidFill>
                            <a:schemeClr val="tx1"/>
                          </a:solidFill>
                          <a:latin typeface="Arial" pitchFamily="34" charset="0"/>
                          <a:ea typeface="新細明體" pitchFamily="18" charset="-120"/>
                        </a:defRPr>
                      </a:lvl6pPr>
                      <a:lvl7pPr marL="2740025" indent="3175" defTabSz="912813" eaLnBrk="0" fontAlgn="base" hangingPunct="0">
                        <a:spcBef>
                          <a:spcPct val="20000"/>
                        </a:spcBef>
                        <a:spcAft>
                          <a:spcPct val="0"/>
                        </a:spcAft>
                        <a:defRPr kumimoji="1" sz="3600">
                          <a:solidFill>
                            <a:schemeClr val="tx1"/>
                          </a:solidFill>
                          <a:latin typeface="Arial" pitchFamily="34" charset="0"/>
                          <a:ea typeface="新細明體" pitchFamily="18" charset="-120"/>
                        </a:defRPr>
                      </a:lvl7pPr>
                      <a:lvl8pPr marL="3197225" indent="3175" defTabSz="912813" eaLnBrk="0" fontAlgn="base" hangingPunct="0">
                        <a:spcBef>
                          <a:spcPct val="20000"/>
                        </a:spcBef>
                        <a:spcAft>
                          <a:spcPct val="0"/>
                        </a:spcAft>
                        <a:defRPr kumimoji="1" sz="3600">
                          <a:solidFill>
                            <a:schemeClr val="tx1"/>
                          </a:solidFill>
                          <a:latin typeface="Arial" pitchFamily="34" charset="0"/>
                          <a:ea typeface="新細明體" pitchFamily="18" charset="-120"/>
                        </a:defRPr>
                      </a:lvl8pPr>
                      <a:lvl9pPr marL="3654425" indent="3175" defTabSz="912813" eaLnBrk="0" fontAlgn="base" hangingPunct="0">
                        <a:spcBef>
                          <a:spcPct val="20000"/>
                        </a:spcBef>
                        <a:spcAft>
                          <a:spcPct val="0"/>
                        </a:spcAft>
                        <a:defRPr kumimoji="1" sz="3600">
                          <a:solidFill>
                            <a:schemeClr val="tx1"/>
                          </a:solidFill>
                          <a:latin typeface="Arial" pitchFamily="34" charset="0"/>
                          <a:ea typeface="新細明體" pitchFamily="18" charset="-120"/>
                        </a:defRPr>
                      </a:lvl9pPr>
                    </a:lstStyle>
                    <a:p>
                      <a:pPr marL="0" marR="0" lvl="0" indent="0" algn="ctr" defTabSz="912813" rtl="0" eaLnBrk="1" fontAlgn="base" latinLnBrk="0" hangingPunct="1">
                        <a:lnSpc>
                          <a:spcPct val="100000"/>
                        </a:lnSpc>
                        <a:spcBef>
                          <a:spcPct val="0"/>
                        </a:spcBef>
                        <a:spcAft>
                          <a:spcPct val="0"/>
                        </a:spcAft>
                        <a:buClrTx/>
                        <a:buSzTx/>
                        <a:buFontTx/>
                        <a:buNone/>
                        <a:tabLst/>
                      </a:pPr>
                      <a:r>
                        <a:rPr kumimoji="0" lang="en-US" altLang="zh-TW" sz="2400" b="1" i="0" u="none" strike="noStrike" cap="none" normalizeH="0" baseline="0" dirty="0" smtClean="0">
                          <a:ln>
                            <a:noFill/>
                          </a:ln>
                          <a:solidFill>
                            <a:srgbClr val="000000"/>
                          </a:solidFill>
                          <a:effectLst/>
                          <a:latin typeface="微軟正黑體" pitchFamily="34" charset="-120"/>
                          <a:ea typeface="微軟正黑體" pitchFamily="34" charset="-120"/>
                          <a:cs typeface="Times New Roman" pitchFamily="18" charset="0"/>
                        </a:rPr>
                        <a:t>●</a:t>
                      </a:r>
                      <a:endParaRPr kumimoji="0" lang="zh-TW" altLang="zh-TW" sz="2400" b="1" i="0" u="none" strike="noStrike" cap="none" normalizeH="0" baseline="0" dirty="0" smtClean="0">
                        <a:ln>
                          <a:noFill/>
                        </a:ln>
                        <a:solidFill>
                          <a:srgbClr val="000000"/>
                        </a:solidFill>
                        <a:effectLst/>
                        <a:latin typeface="微軟正黑體" pitchFamily="34" charset="-120"/>
                        <a:ea typeface="微軟正黑體" pitchFamily="34" charset="-120"/>
                        <a:cs typeface="Times New Roman" pitchFamily="18" charset="0"/>
                      </a:endParaRPr>
                    </a:p>
                  </a:txBody>
                  <a:tcPr marL="35564" marR="35564" marT="0" marB="0" anchor="ctr"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solidFill>
                      <a:srgbClr val="FFE1E1"/>
                    </a:solidFill>
                  </a:tcPr>
                </a:tc>
                <a:tc vMerge="1">
                  <a:txBody>
                    <a:bodyPr/>
                    <a:lstStyle/>
                    <a:p>
                      <a:endParaRPr lang="zh-TW" altLang="en-US"/>
                    </a:p>
                  </a:txBody>
                  <a:tcPr/>
                </a:tc>
                <a:tc>
                  <a:txBody>
                    <a:bodyPr/>
                    <a:lstStyle>
                      <a:lvl1pPr defTabSz="912813">
                        <a:spcBef>
                          <a:spcPct val="20000"/>
                        </a:spcBef>
                        <a:defRPr kumimoji="1" sz="5800">
                          <a:solidFill>
                            <a:schemeClr val="tx1"/>
                          </a:solidFill>
                          <a:latin typeface="Arial" pitchFamily="34" charset="0"/>
                          <a:ea typeface="新細明體" pitchFamily="18" charset="-120"/>
                        </a:defRPr>
                      </a:lvl1pPr>
                      <a:lvl2pPr defTabSz="912813">
                        <a:spcBef>
                          <a:spcPct val="20000"/>
                        </a:spcBef>
                        <a:defRPr kumimoji="1" sz="5000">
                          <a:solidFill>
                            <a:schemeClr val="tx1"/>
                          </a:solidFill>
                          <a:latin typeface="Arial" pitchFamily="34" charset="0"/>
                          <a:ea typeface="新細明體" pitchFamily="18" charset="-120"/>
                        </a:defRPr>
                      </a:lvl2pPr>
                      <a:lvl3pPr defTabSz="912813">
                        <a:spcBef>
                          <a:spcPct val="20000"/>
                        </a:spcBef>
                        <a:defRPr kumimoji="1" sz="4400">
                          <a:solidFill>
                            <a:schemeClr val="tx1"/>
                          </a:solidFill>
                          <a:latin typeface="Arial" pitchFamily="34" charset="0"/>
                          <a:ea typeface="新細明體" pitchFamily="18" charset="-120"/>
                        </a:defRPr>
                      </a:lvl3pPr>
                      <a:lvl4pPr defTabSz="912813">
                        <a:spcBef>
                          <a:spcPct val="20000"/>
                        </a:spcBef>
                        <a:defRPr kumimoji="1" sz="3600">
                          <a:solidFill>
                            <a:schemeClr val="tx1"/>
                          </a:solidFill>
                          <a:latin typeface="Arial" pitchFamily="34" charset="0"/>
                          <a:ea typeface="新細明體" pitchFamily="18" charset="-120"/>
                        </a:defRPr>
                      </a:lvl4pPr>
                      <a:lvl5pPr defTabSz="912813">
                        <a:spcBef>
                          <a:spcPct val="20000"/>
                        </a:spcBef>
                        <a:defRPr kumimoji="1" sz="3600">
                          <a:solidFill>
                            <a:schemeClr val="tx1"/>
                          </a:solidFill>
                          <a:latin typeface="Arial" pitchFamily="34" charset="0"/>
                          <a:ea typeface="新細明體" pitchFamily="18" charset="-120"/>
                        </a:defRPr>
                      </a:lvl5pPr>
                      <a:lvl6pPr marL="2282825" indent="3175" defTabSz="912813" eaLnBrk="0" fontAlgn="base" hangingPunct="0">
                        <a:spcBef>
                          <a:spcPct val="20000"/>
                        </a:spcBef>
                        <a:spcAft>
                          <a:spcPct val="0"/>
                        </a:spcAft>
                        <a:defRPr kumimoji="1" sz="3600">
                          <a:solidFill>
                            <a:schemeClr val="tx1"/>
                          </a:solidFill>
                          <a:latin typeface="Arial" pitchFamily="34" charset="0"/>
                          <a:ea typeface="新細明體" pitchFamily="18" charset="-120"/>
                        </a:defRPr>
                      </a:lvl6pPr>
                      <a:lvl7pPr marL="2740025" indent="3175" defTabSz="912813" eaLnBrk="0" fontAlgn="base" hangingPunct="0">
                        <a:spcBef>
                          <a:spcPct val="20000"/>
                        </a:spcBef>
                        <a:spcAft>
                          <a:spcPct val="0"/>
                        </a:spcAft>
                        <a:defRPr kumimoji="1" sz="3600">
                          <a:solidFill>
                            <a:schemeClr val="tx1"/>
                          </a:solidFill>
                          <a:latin typeface="Arial" pitchFamily="34" charset="0"/>
                          <a:ea typeface="新細明體" pitchFamily="18" charset="-120"/>
                        </a:defRPr>
                      </a:lvl7pPr>
                      <a:lvl8pPr marL="3197225" indent="3175" defTabSz="912813" eaLnBrk="0" fontAlgn="base" hangingPunct="0">
                        <a:spcBef>
                          <a:spcPct val="20000"/>
                        </a:spcBef>
                        <a:spcAft>
                          <a:spcPct val="0"/>
                        </a:spcAft>
                        <a:defRPr kumimoji="1" sz="3600">
                          <a:solidFill>
                            <a:schemeClr val="tx1"/>
                          </a:solidFill>
                          <a:latin typeface="Arial" pitchFamily="34" charset="0"/>
                          <a:ea typeface="新細明體" pitchFamily="18" charset="-120"/>
                        </a:defRPr>
                      </a:lvl8pPr>
                      <a:lvl9pPr marL="3654425" indent="3175" defTabSz="912813" eaLnBrk="0" fontAlgn="base" hangingPunct="0">
                        <a:spcBef>
                          <a:spcPct val="20000"/>
                        </a:spcBef>
                        <a:spcAft>
                          <a:spcPct val="0"/>
                        </a:spcAft>
                        <a:defRPr kumimoji="1" sz="3600">
                          <a:solidFill>
                            <a:schemeClr val="tx1"/>
                          </a:solidFill>
                          <a:latin typeface="Arial" pitchFamily="34" charset="0"/>
                          <a:ea typeface="新細明體" pitchFamily="18" charset="-120"/>
                        </a:defRPr>
                      </a:lvl9pPr>
                    </a:lstStyle>
                    <a:p>
                      <a:pPr marL="0" marR="0" lvl="0" indent="0" algn="ctr" defTabSz="912813" rtl="0" eaLnBrk="1" fontAlgn="base" latinLnBrk="0" hangingPunct="1">
                        <a:lnSpc>
                          <a:spcPct val="100000"/>
                        </a:lnSpc>
                        <a:spcBef>
                          <a:spcPct val="0"/>
                        </a:spcBef>
                        <a:spcAft>
                          <a:spcPct val="0"/>
                        </a:spcAft>
                        <a:buClrTx/>
                        <a:buSzTx/>
                        <a:buFontTx/>
                        <a:buNone/>
                        <a:tabLst/>
                      </a:pPr>
                      <a:r>
                        <a:rPr kumimoji="0" lang="en-US" altLang="zh-TW" sz="2400" b="1" i="0" u="none" strike="noStrike" cap="none" normalizeH="0" baseline="0" dirty="0" smtClean="0">
                          <a:ln>
                            <a:noFill/>
                          </a:ln>
                          <a:solidFill>
                            <a:srgbClr val="000000"/>
                          </a:solidFill>
                          <a:effectLst/>
                          <a:latin typeface="微軟正黑體" pitchFamily="34" charset="-120"/>
                          <a:ea typeface="微軟正黑體" pitchFamily="34" charset="-120"/>
                          <a:cs typeface="Times New Roman" pitchFamily="18" charset="0"/>
                        </a:rPr>
                        <a:t>○</a:t>
                      </a:r>
                      <a:endParaRPr kumimoji="0" lang="zh-TW" altLang="zh-TW" sz="2400" b="1" i="0" u="none" strike="noStrike" cap="none" normalizeH="0" baseline="0" dirty="0" smtClean="0">
                        <a:ln>
                          <a:noFill/>
                        </a:ln>
                        <a:solidFill>
                          <a:srgbClr val="000000"/>
                        </a:solidFill>
                        <a:effectLst/>
                        <a:latin typeface="微軟正黑體" pitchFamily="34" charset="-120"/>
                        <a:ea typeface="微軟正黑體" pitchFamily="34" charset="-120"/>
                        <a:cs typeface="Times New Roman" pitchFamily="18" charset="0"/>
                      </a:endParaRPr>
                    </a:p>
                  </a:txBody>
                  <a:tcPr marL="35564" marR="35564" marT="0" marB="0" anchor="ctr"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solidFill>
                      <a:srgbClr val="FFE1E1"/>
                    </a:solidFill>
                  </a:tcPr>
                </a:tc>
                <a:tc>
                  <a:txBody>
                    <a:bodyPr/>
                    <a:lstStyle>
                      <a:lvl1pPr defTabSz="912813">
                        <a:spcBef>
                          <a:spcPct val="20000"/>
                        </a:spcBef>
                        <a:defRPr kumimoji="1" sz="5800">
                          <a:solidFill>
                            <a:schemeClr val="tx1"/>
                          </a:solidFill>
                          <a:latin typeface="Arial" pitchFamily="34" charset="0"/>
                          <a:ea typeface="新細明體" pitchFamily="18" charset="-120"/>
                        </a:defRPr>
                      </a:lvl1pPr>
                      <a:lvl2pPr defTabSz="912813">
                        <a:spcBef>
                          <a:spcPct val="20000"/>
                        </a:spcBef>
                        <a:defRPr kumimoji="1" sz="5000">
                          <a:solidFill>
                            <a:schemeClr val="tx1"/>
                          </a:solidFill>
                          <a:latin typeface="Arial" pitchFamily="34" charset="0"/>
                          <a:ea typeface="新細明體" pitchFamily="18" charset="-120"/>
                        </a:defRPr>
                      </a:lvl2pPr>
                      <a:lvl3pPr defTabSz="912813">
                        <a:spcBef>
                          <a:spcPct val="20000"/>
                        </a:spcBef>
                        <a:defRPr kumimoji="1" sz="4400">
                          <a:solidFill>
                            <a:schemeClr val="tx1"/>
                          </a:solidFill>
                          <a:latin typeface="Arial" pitchFamily="34" charset="0"/>
                          <a:ea typeface="新細明體" pitchFamily="18" charset="-120"/>
                        </a:defRPr>
                      </a:lvl3pPr>
                      <a:lvl4pPr defTabSz="912813">
                        <a:spcBef>
                          <a:spcPct val="20000"/>
                        </a:spcBef>
                        <a:defRPr kumimoji="1" sz="3600">
                          <a:solidFill>
                            <a:schemeClr val="tx1"/>
                          </a:solidFill>
                          <a:latin typeface="Arial" pitchFamily="34" charset="0"/>
                          <a:ea typeface="新細明體" pitchFamily="18" charset="-120"/>
                        </a:defRPr>
                      </a:lvl4pPr>
                      <a:lvl5pPr defTabSz="912813">
                        <a:spcBef>
                          <a:spcPct val="20000"/>
                        </a:spcBef>
                        <a:defRPr kumimoji="1" sz="3600">
                          <a:solidFill>
                            <a:schemeClr val="tx1"/>
                          </a:solidFill>
                          <a:latin typeface="Arial" pitchFamily="34" charset="0"/>
                          <a:ea typeface="新細明體" pitchFamily="18" charset="-120"/>
                        </a:defRPr>
                      </a:lvl5pPr>
                      <a:lvl6pPr marL="2282825" indent="3175" defTabSz="912813" eaLnBrk="0" fontAlgn="base" hangingPunct="0">
                        <a:spcBef>
                          <a:spcPct val="20000"/>
                        </a:spcBef>
                        <a:spcAft>
                          <a:spcPct val="0"/>
                        </a:spcAft>
                        <a:defRPr kumimoji="1" sz="3600">
                          <a:solidFill>
                            <a:schemeClr val="tx1"/>
                          </a:solidFill>
                          <a:latin typeface="Arial" pitchFamily="34" charset="0"/>
                          <a:ea typeface="新細明體" pitchFamily="18" charset="-120"/>
                        </a:defRPr>
                      </a:lvl6pPr>
                      <a:lvl7pPr marL="2740025" indent="3175" defTabSz="912813" eaLnBrk="0" fontAlgn="base" hangingPunct="0">
                        <a:spcBef>
                          <a:spcPct val="20000"/>
                        </a:spcBef>
                        <a:spcAft>
                          <a:spcPct val="0"/>
                        </a:spcAft>
                        <a:defRPr kumimoji="1" sz="3600">
                          <a:solidFill>
                            <a:schemeClr val="tx1"/>
                          </a:solidFill>
                          <a:latin typeface="Arial" pitchFamily="34" charset="0"/>
                          <a:ea typeface="新細明體" pitchFamily="18" charset="-120"/>
                        </a:defRPr>
                      </a:lvl7pPr>
                      <a:lvl8pPr marL="3197225" indent="3175" defTabSz="912813" eaLnBrk="0" fontAlgn="base" hangingPunct="0">
                        <a:spcBef>
                          <a:spcPct val="20000"/>
                        </a:spcBef>
                        <a:spcAft>
                          <a:spcPct val="0"/>
                        </a:spcAft>
                        <a:defRPr kumimoji="1" sz="3600">
                          <a:solidFill>
                            <a:schemeClr val="tx1"/>
                          </a:solidFill>
                          <a:latin typeface="Arial" pitchFamily="34" charset="0"/>
                          <a:ea typeface="新細明體" pitchFamily="18" charset="-120"/>
                        </a:defRPr>
                      </a:lvl8pPr>
                      <a:lvl9pPr marL="3654425" indent="3175" defTabSz="912813" eaLnBrk="0" fontAlgn="base" hangingPunct="0">
                        <a:spcBef>
                          <a:spcPct val="20000"/>
                        </a:spcBef>
                        <a:spcAft>
                          <a:spcPct val="0"/>
                        </a:spcAft>
                        <a:defRPr kumimoji="1" sz="3600">
                          <a:solidFill>
                            <a:schemeClr val="tx1"/>
                          </a:solidFill>
                          <a:latin typeface="Arial" pitchFamily="34" charset="0"/>
                          <a:ea typeface="新細明體" pitchFamily="18" charset="-120"/>
                        </a:defRPr>
                      </a:lvl9pPr>
                    </a:lstStyle>
                    <a:p>
                      <a:pPr marL="0" marR="0" lvl="0" indent="0" algn="ctr" defTabSz="912813" rtl="0" eaLnBrk="1" fontAlgn="base" latinLnBrk="0" hangingPunct="1">
                        <a:lnSpc>
                          <a:spcPct val="100000"/>
                        </a:lnSpc>
                        <a:spcBef>
                          <a:spcPct val="0"/>
                        </a:spcBef>
                        <a:spcAft>
                          <a:spcPct val="0"/>
                        </a:spcAft>
                        <a:buClrTx/>
                        <a:buSzTx/>
                        <a:buFontTx/>
                        <a:buNone/>
                        <a:tabLst/>
                      </a:pPr>
                      <a:r>
                        <a:rPr kumimoji="0" lang="en-US" altLang="zh-TW" sz="2400" b="1" i="0" u="none" strike="noStrike" cap="none" normalizeH="0" baseline="0" dirty="0" smtClean="0">
                          <a:ln>
                            <a:noFill/>
                          </a:ln>
                          <a:solidFill>
                            <a:srgbClr val="000000"/>
                          </a:solidFill>
                          <a:effectLst/>
                          <a:latin typeface="微軟正黑體" pitchFamily="34" charset="-120"/>
                          <a:ea typeface="微軟正黑體" pitchFamily="34" charset="-120"/>
                          <a:cs typeface="Times New Roman" pitchFamily="18" charset="0"/>
                        </a:rPr>
                        <a:t>○</a:t>
                      </a:r>
                      <a:endParaRPr kumimoji="0" lang="zh-TW" altLang="zh-TW" sz="2400" b="1" i="0" u="none" strike="noStrike" cap="none" normalizeH="0" baseline="0" dirty="0" smtClean="0">
                        <a:ln>
                          <a:noFill/>
                        </a:ln>
                        <a:solidFill>
                          <a:srgbClr val="000000"/>
                        </a:solidFill>
                        <a:effectLst/>
                        <a:latin typeface="微軟正黑體" pitchFamily="34" charset="-120"/>
                        <a:ea typeface="微軟正黑體" pitchFamily="34" charset="-120"/>
                        <a:cs typeface="Times New Roman" pitchFamily="18" charset="0"/>
                      </a:endParaRPr>
                    </a:p>
                  </a:txBody>
                  <a:tcPr marL="35564" marR="35564" marT="0" marB="0" anchor="ctr"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solidFill>
                      <a:srgbClr val="FFE1E1"/>
                    </a:solidFill>
                  </a:tcPr>
                </a:tc>
                <a:tc vMerge="1">
                  <a:txBody>
                    <a:bodyPr/>
                    <a:lstStyle/>
                    <a:p>
                      <a:endParaRPr lang="zh-TW" altLang="en-US"/>
                    </a:p>
                  </a:txBody>
                  <a:tcPr/>
                </a:tc>
                <a:tc vMerge="1">
                  <a:txBody>
                    <a:bodyPr/>
                    <a:lstStyle/>
                    <a:p>
                      <a:endParaRPr lang="zh-TW" altLang="en-US"/>
                    </a:p>
                  </a:txBody>
                  <a:tcPr/>
                </a:tc>
                <a:tc vMerge="1">
                  <a:txBody>
                    <a:bodyPr/>
                    <a:lstStyle/>
                    <a:p>
                      <a:endParaRPr lang="zh-TW" altLang="en-US"/>
                    </a:p>
                  </a:txBody>
                  <a:tcPr/>
                </a:tc>
              </a:tr>
              <a:tr h="863600">
                <a:tc vMerge="1">
                  <a:txBody>
                    <a:bodyPr/>
                    <a:lstStyle/>
                    <a:p>
                      <a:endParaRPr lang="zh-TW" altLang="en-US"/>
                    </a:p>
                  </a:txBody>
                  <a:tcPr/>
                </a:tc>
                <a:tc vMerge="1">
                  <a:txBody>
                    <a:bodyPr/>
                    <a:lstStyle/>
                    <a:p>
                      <a:endParaRPr lang="zh-TW" altLang="en-US"/>
                    </a:p>
                  </a:txBody>
                  <a:tcPr/>
                </a:tc>
                <a:tc>
                  <a:txBody>
                    <a:bodyPr/>
                    <a:lstStyle>
                      <a:lvl1pPr defTabSz="912813">
                        <a:spcBef>
                          <a:spcPct val="20000"/>
                        </a:spcBef>
                        <a:defRPr kumimoji="1" sz="5800">
                          <a:solidFill>
                            <a:schemeClr val="tx1"/>
                          </a:solidFill>
                          <a:latin typeface="Arial" pitchFamily="34" charset="0"/>
                          <a:ea typeface="新細明體" pitchFamily="18" charset="-120"/>
                        </a:defRPr>
                      </a:lvl1pPr>
                      <a:lvl2pPr defTabSz="912813">
                        <a:spcBef>
                          <a:spcPct val="20000"/>
                        </a:spcBef>
                        <a:defRPr kumimoji="1" sz="5000">
                          <a:solidFill>
                            <a:schemeClr val="tx1"/>
                          </a:solidFill>
                          <a:latin typeface="Arial" pitchFamily="34" charset="0"/>
                          <a:ea typeface="新細明體" pitchFamily="18" charset="-120"/>
                        </a:defRPr>
                      </a:lvl2pPr>
                      <a:lvl3pPr defTabSz="912813">
                        <a:spcBef>
                          <a:spcPct val="20000"/>
                        </a:spcBef>
                        <a:defRPr kumimoji="1" sz="4400">
                          <a:solidFill>
                            <a:schemeClr val="tx1"/>
                          </a:solidFill>
                          <a:latin typeface="Arial" pitchFamily="34" charset="0"/>
                          <a:ea typeface="新細明體" pitchFamily="18" charset="-120"/>
                        </a:defRPr>
                      </a:lvl3pPr>
                      <a:lvl4pPr defTabSz="912813">
                        <a:spcBef>
                          <a:spcPct val="20000"/>
                        </a:spcBef>
                        <a:defRPr kumimoji="1" sz="3600">
                          <a:solidFill>
                            <a:schemeClr val="tx1"/>
                          </a:solidFill>
                          <a:latin typeface="Arial" pitchFamily="34" charset="0"/>
                          <a:ea typeface="新細明體" pitchFamily="18" charset="-120"/>
                        </a:defRPr>
                      </a:lvl4pPr>
                      <a:lvl5pPr defTabSz="912813">
                        <a:spcBef>
                          <a:spcPct val="20000"/>
                        </a:spcBef>
                        <a:defRPr kumimoji="1" sz="3600">
                          <a:solidFill>
                            <a:schemeClr val="tx1"/>
                          </a:solidFill>
                          <a:latin typeface="Arial" pitchFamily="34" charset="0"/>
                          <a:ea typeface="新細明體" pitchFamily="18" charset="-120"/>
                        </a:defRPr>
                      </a:lvl5pPr>
                      <a:lvl6pPr marL="2282825" indent="3175" defTabSz="912813" eaLnBrk="0" fontAlgn="base" hangingPunct="0">
                        <a:spcBef>
                          <a:spcPct val="20000"/>
                        </a:spcBef>
                        <a:spcAft>
                          <a:spcPct val="0"/>
                        </a:spcAft>
                        <a:defRPr kumimoji="1" sz="3600">
                          <a:solidFill>
                            <a:schemeClr val="tx1"/>
                          </a:solidFill>
                          <a:latin typeface="Arial" pitchFamily="34" charset="0"/>
                          <a:ea typeface="新細明體" pitchFamily="18" charset="-120"/>
                        </a:defRPr>
                      </a:lvl6pPr>
                      <a:lvl7pPr marL="2740025" indent="3175" defTabSz="912813" eaLnBrk="0" fontAlgn="base" hangingPunct="0">
                        <a:spcBef>
                          <a:spcPct val="20000"/>
                        </a:spcBef>
                        <a:spcAft>
                          <a:spcPct val="0"/>
                        </a:spcAft>
                        <a:defRPr kumimoji="1" sz="3600">
                          <a:solidFill>
                            <a:schemeClr val="tx1"/>
                          </a:solidFill>
                          <a:latin typeface="Arial" pitchFamily="34" charset="0"/>
                          <a:ea typeface="新細明體" pitchFamily="18" charset="-120"/>
                        </a:defRPr>
                      </a:lvl7pPr>
                      <a:lvl8pPr marL="3197225" indent="3175" defTabSz="912813" eaLnBrk="0" fontAlgn="base" hangingPunct="0">
                        <a:spcBef>
                          <a:spcPct val="20000"/>
                        </a:spcBef>
                        <a:spcAft>
                          <a:spcPct val="0"/>
                        </a:spcAft>
                        <a:defRPr kumimoji="1" sz="3600">
                          <a:solidFill>
                            <a:schemeClr val="tx1"/>
                          </a:solidFill>
                          <a:latin typeface="Arial" pitchFamily="34" charset="0"/>
                          <a:ea typeface="新細明體" pitchFamily="18" charset="-120"/>
                        </a:defRPr>
                      </a:lvl8pPr>
                      <a:lvl9pPr marL="3654425" indent="3175" defTabSz="912813" eaLnBrk="0" fontAlgn="base" hangingPunct="0">
                        <a:spcBef>
                          <a:spcPct val="20000"/>
                        </a:spcBef>
                        <a:spcAft>
                          <a:spcPct val="0"/>
                        </a:spcAft>
                        <a:defRPr kumimoji="1" sz="3600">
                          <a:solidFill>
                            <a:schemeClr val="tx1"/>
                          </a:solidFill>
                          <a:latin typeface="Arial" pitchFamily="34" charset="0"/>
                          <a:ea typeface="新細明體" pitchFamily="18" charset="-120"/>
                        </a:defRPr>
                      </a:lvl9pPr>
                    </a:lstStyle>
                    <a:p>
                      <a:pPr marL="0" marR="0" lvl="0" indent="0" algn="l" defTabSz="912813" rtl="0" eaLnBrk="1" fontAlgn="base" latinLnBrk="0" hangingPunct="1">
                        <a:lnSpc>
                          <a:spcPct val="100000"/>
                        </a:lnSpc>
                        <a:spcBef>
                          <a:spcPct val="0"/>
                        </a:spcBef>
                        <a:spcAft>
                          <a:spcPct val="0"/>
                        </a:spcAft>
                        <a:buClrTx/>
                        <a:buSzTx/>
                        <a:buFontTx/>
                        <a:buNone/>
                        <a:tabLst/>
                      </a:pPr>
                      <a:r>
                        <a:rPr kumimoji="0" lang="zh-TW" altLang="zh-TW" sz="2400" b="1" i="0" u="none" strike="noStrike" cap="none" normalizeH="0" baseline="0" dirty="0" smtClean="0">
                          <a:ln>
                            <a:noFill/>
                          </a:ln>
                          <a:solidFill>
                            <a:srgbClr val="000000"/>
                          </a:solidFill>
                          <a:effectLst/>
                          <a:latin typeface="微軟正黑體" pitchFamily="34" charset="-120"/>
                          <a:ea typeface="微軟正黑體" pitchFamily="34" charset="-120"/>
                          <a:cs typeface="Times New Roman" pitchFamily="18" charset="0"/>
                        </a:rPr>
                        <a:t>其他水土保持設施</a:t>
                      </a:r>
                    </a:p>
                  </a:txBody>
                  <a:tcPr marL="35564" marR="35564" marT="0" marB="0" anchor="ctr"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solidFill>
                      <a:srgbClr val="FFE1E1"/>
                    </a:solidFill>
                  </a:tcPr>
                </a:tc>
                <a:tc>
                  <a:txBody>
                    <a:bodyPr/>
                    <a:lstStyle>
                      <a:lvl1pPr defTabSz="912813">
                        <a:spcBef>
                          <a:spcPct val="20000"/>
                        </a:spcBef>
                        <a:defRPr kumimoji="1" sz="5800">
                          <a:solidFill>
                            <a:schemeClr val="tx1"/>
                          </a:solidFill>
                          <a:latin typeface="Arial" pitchFamily="34" charset="0"/>
                          <a:ea typeface="新細明體" pitchFamily="18" charset="-120"/>
                        </a:defRPr>
                      </a:lvl1pPr>
                      <a:lvl2pPr defTabSz="912813">
                        <a:spcBef>
                          <a:spcPct val="20000"/>
                        </a:spcBef>
                        <a:defRPr kumimoji="1" sz="5000">
                          <a:solidFill>
                            <a:schemeClr val="tx1"/>
                          </a:solidFill>
                          <a:latin typeface="Arial" pitchFamily="34" charset="0"/>
                          <a:ea typeface="新細明體" pitchFamily="18" charset="-120"/>
                        </a:defRPr>
                      </a:lvl2pPr>
                      <a:lvl3pPr defTabSz="912813">
                        <a:spcBef>
                          <a:spcPct val="20000"/>
                        </a:spcBef>
                        <a:defRPr kumimoji="1" sz="4400">
                          <a:solidFill>
                            <a:schemeClr val="tx1"/>
                          </a:solidFill>
                          <a:latin typeface="Arial" pitchFamily="34" charset="0"/>
                          <a:ea typeface="新細明體" pitchFamily="18" charset="-120"/>
                        </a:defRPr>
                      </a:lvl3pPr>
                      <a:lvl4pPr defTabSz="912813">
                        <a:spcBef>
                          <a:spcPct val="20000"/>
                        </a:spcBef>
                        <a:defRPr kumimoji="1" sz="3600">
                          <a:solidFill>
                            <a:schemeClr val="tx1"/>
                          </a:solidFill>
                          <a:latin typeface="Arial" pitchFamily="34" charset="0"/>
                          <a:ea typeface="新細明體" pitchFamily="18" charset="-120"/>
                        </a:defRPr>
                      </a:lvl4pPr>
                      <a:lvl5pPr defTabSz="912813">
                        <a:spcBef>
                          <a:spcPct val="20000"/>
                        </a:spcBef>
                        <a:defRPr kumimoji="1" sz="3600">
                          <a:solidFill>
                            <a:schemeClr val="tx1"/>
                          </a:solidFill>
                          <a:latin typeface="Arial" pitchFamily="34" charset="0"/>
                          <a:ea typeface="新細明體" pitchFamily="18" charset="-120"/>
                        </a:defRPr>
                      </a:lvl5pPr>
                      <a:lvl6pPr marL="2282825" indent="3175" defTabSz="912813" eaLnBrk="0" fontAlgn="base" hangingPunct="0">
                        <a:spcBef>
                          <a:spcPct val="20000"/>
                        </a:spcBef>
                        <a:spcAft>
                          <a:spcPct val="0"/>
                        </a:spcAft>
                        <a:defRPr kumimoji="1" sz="3600">
                          <a:solidFill>
                            <a:schemeClr val="tx1"/>
                          </a:solidFill>
                          <a:latin typeface="Arial" pitchFamily="34" charset="0"/>
                          <a:ea typeface="新細明體" pitchFamily="18" charset="-120"/>
                        </a:defRPr>
                      </a:lvl6pPr>
                      <a:lvl7pPr marL="2740025" indent="3175" defTabSz="912813" eaLnBrk="0" fontAlgn="base" hangingPunct="0">
                        <a:spcBef>
                          <a:spcPct val="20000"/>
                        </a:spcBef>
                        <a:spcAft>
                          <a:spcPct val="0"/>
                        </a:spcAft>
                        <a:defRPr kumimoji="1" sz="3600">
                          <a:solidFill>
                            <a:schemeClr val="tx1"/>
                          </a:solidFill>
                          <a:latin typeface="Arial" pitchFamily="34" charset="0"/>
                          <a:ea typeface="新細明體" pitchFamily="18" charset="-120"/>
                        </a:defRPr>
                      </a:lvl7pPr>
                      <a:lvl8pPr marL="3197225" indent="3175" defTabSz="912813" eaLnBrk="0" fontAlgn="base" hangingPunct="0">
                        <a:spcBef>
                          <a:spcPct val="20000"/>
                        </a:spcBef>
                        <a:spcAft>
                          <a:spcPct val="0"/>
                        </a:spcAft>
                        <a:defRPr kumimoji="1" sz="3600">
                          <a:solidFill>
                            <a:schemeClr val="tx1"/>
                          </a:solidFill>
                          <a:latin typeface="Arial" pitchFamily="34" charset="0"/>
                          <a:ea typeface="新細明體" pitchFamily="18" charset="-120"/>
                        </a:defRPr>
                      </a:lvl8pPr>
                      <a:lvl9pPr marL="3654425" indent="3175" defTabSz="912813" eaLnBrk="0" fontAlgn="base" hangingPunct="0">
                        <a:spcBef>
                          <a:spcPct val="20000"/>
                        </a:spcBef>
                        <a:spcAft>
                          <a:spcPct val="0"/>
                        </a:spcAft>
                        <a:defRPr kumimoji="1" sz="3600">
                          <a:solidFill>
                            <a:schemeClr val="tx1"/>
                          </a:solidFill>
                          <a:latin typeface="Arial" pitchFamily="34" charset="0"/>
                          <a:ea typeface="新細明體" pitchFamily="18" charset="-120"/>
                        </a:defRPr>
                      </a:lvl9pPr>
                    </a:lstStyle>
                    <a:p>
                      <a:pPr marL="0" marR="0" lvl="0" indent="0" algn="ctr" defTabSz="912813" rtl="0" eaLnBrk="1" fontAlgn="base" latinLnBrk="0" hangingPunct="1">
                        <a:lnSpc>
                          <a:spcPct val="100000"/>
                        </a:lnSpc>
                        <a:spcBef>
                          <a:spcPct val="0"/>
                        </a:spcBef>
                        <a:spcAft>
                          <a:spcPct val="0"/>
                        </a:spcAft>
                        <a:buClrTx/>
                        <a:buSzTx/>
                        <a:buFontTx/>
                        <a:buNone/>
                        <a:tabLst/>
                      </a:pPr>
                      <a:r>
                        <a:rPr kumimoji="0" lang="en-US" altLang="zh-TW" sz="2400" b="1" i="0" u="none" strike="noStrike" cap="none" normalizeH="0" baseline="0" dirty="0" smtClean="0">
                          <a:ln>
                            <a:noFill/>
                          </a:ln>
                          <a:solidFill>
                            <a:srgbClr val="000000"/>
                          </a:solidFill>
                          <a:effectLst/>
                          <a:latin typeface="微軟正黑體" pitchFamily="34" charset="-120"/>
                          <a:ea typeface="微軟正黑體" pitchFamily="34" charset="-120"/>
                          <a:cs typeface="Times New Roman" pitchFamily="18" charset="0"/>
                        </a:rPr>
                        <a:t>○</a:t>
                      </a:r>
                      <a:endParaRPr kumimoji="0" lang="zh-TW" altLang="zh-TW" sz="2400" b="1" i="0" u="none" strike="noStrike" cap="none" normalizeH="0" baseline="0" dirty="0" smtClean="0">
                        <a:ln>
                          <a:noFill/>
                        </a:ln>
                        <a:solidFill>
                          <a:srgbClr val="000000"/>
                        </a:solidFill>
                        <a:effectLst/>
                        <a:latin typeface="微軟正黑體" pitchFamily="34" charset="-120"/>
                        <a:ea typeface="微軟正黑體" pitchFamily="34" charset="-120"/>
                        <a:cs typeface="Times New Roman" pitchFamily="18" charset="0"/>
                      </a:endParaRPr>
                    </a:p>
                  </a:txBody>
                  <a:tcPr marL="35564" marR="35564" marT="0" marB="0" anchor="ctr"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solidFill>
                      <a:srgbClr val="FFE1E1"/>
                    </a:solidFill>
                  </a:tcPr>
                </a:tc>
                <a:tc>
                  <a:txBody>
                    <a:bodyPr/>
                    <a:lstStyle>
                      <a:lvl1pPr defTabSz="912813">
                        <a:spcBef>
                          <a:spcPct val="20000"/>
                        </a:spcBef>
                        <a:defRPr kumimoji="1" sz="5800">
                          <a:solidFill>
                            <a:schemeClr val="tx1"/>
                          </a:solidFill>
                          <a:latin typeface="Arial" pitchFamily="34" charset="0"/>
                          <a:ea typeface="新細明體" pitchFamily="18" charset="-120"/>
                        </a:defRPr>
                      </a:lvl1pPr>
                      <a:lvl2pPr defTabSz="912813">
                        <a:spcBef>
                          <a:spcPct val="20000"/>
                        </a:spcBef>
                        <a:defRPr kumimoji="1" sz="5000">
                          <a:solidFill>
                            <a:schemeClr val="tx1"/>
                          </a:solidFill>
                          <a:latin typeface="Arial" pitchFamily="34" charset="0"/>
                          <a:ea typeface="新細明體" pitchFamily="18" charset="-120"/>
                        </a:defRPr>
                      </a:lvl2pPr>
                      <a:lvl3pPr defTabSz="912813">
                        <a:spcBef>
                          <a:spcPct val="20000"/>
                        </a:spcBef>
                        <a:defRPr kumimoji="1" sz="4400">
                          <a:solidFill>
                            <a:schemeClr val="tx1"/>
                          </a:solidFill>
                          <a:latin typeface="Arial" pitchFamily="34" charset="0"/>
                          <a:ea typeface="新細明體" pitchFamily="18" charset="-120"/>
                        </a:defRPr>
                      </a:lvl3pPr>
                      <a:lvl4pPr defTabSz="912813">
                        <a:spcBef>
                          <a:spcPct val="20000"/>
                        </a:spcBef>
                        <a:defRPr kumimoji="1" sz="3600">
                          <a:solidFill>
                            <a:schemeClr val="tx1"/>
                          </a:solidFill>
                          <a:latin typeface="Arial" pitchFamily="34" charset="0"/>
                          <a:ea typeface="新細明體" pitchFamily="18" charset="-120"/>
                        </a:defRPr>
                      </a:lvl4pPr>
                      <a:lvl5pPr defTabSz="912813">
                        <a:spcBef>
                          <a:spcPct val="20000"/>
                        </a:spcBef>
                        <a:defRPr kumimoji="1" sz="3600">
                          <a:solidFill>
                            <a:schemeClr val="tx1"/>
                          </a:solidFill>
                          <a:latin typeface="Arial" pitchFamily="34" charset="0"/>
                          <a:ea typeface="新細明體" pitchFamily="18" charset="-120"/>
                        </a:defRPr>
                      </a:lvl5pPr>
                      <a:lvl6pPr marL="2282825" indent="3175" defTabSz="912813" eaLnBrk="0" fontAlgn="base" hangingPunct="0">
                        <a:spcBef>
                          <a:spcPct val="20000"/>
                        </a:spcBef>
                        <a:spcAft>
                          <a:spcPct val="0"/>
                        </a:spcAft>
                        <a:defRPr kumimoji="1" sz="3600">
                          <a:solidFill>
                            <a:schemeClr val="tx1"/>
                          </a:solidFill>
                          <a:latin typeface="Arial" pitchFamily="34" charset="0"/>
                          <a:ea typeface="新細明體" pitchFamily="18" charset="-120"/>
                        </a:defRPr>
                      </a:lvl6pPr>
                      <a:lvl7pPr marL="2740025" indent="3175" defTabSz="912813" eaLnBrk="0" fontAlgn="base" hangingPunct="0">
                        <a:spcBef>
                          <a:spcPct val="20000"/>
                        </a:spcBef>
                        <a:spcAft>
                          <a:spcPct val="0"/>
                        </a:spcAft>
                        <a:defRPr kumimoji="1" sz="3600">
                          <a:solidFill>
                            <a:schemeClr val="tx1"/>
                          </a:solidFill>
                          <a:latin typeface="Arial" pitchFamily="34" charset="0"/>
                          <a:ea typeface="新細明體" pitchFamily="18" charset="-120"/>
                        </a:defRPr>
                      </a:lvl7pPr>
                      <a:lvl8pPr marL="3197225" indent="3175" defTabSz="912813" eaLnBrk="0" fontAlgn="base" hangingPunct="0">
                        <a:spcBef>
                          <a:spcPct val="20000"/>
                        </a:spcBef>
                        <a:spcAft>
                          <a:spcPct val="0"/>
                        </a:spcAft>
                        <a:defRPr kumimoji="1" sz="3600">
                          <a:solidFill>
                            <a:schemeClr val="tx1"/>
                          </a:solidFill>
                          <a:latin typeface="Arial" pitchFamily="34" charset="0"/>
                          <a:ea typeface="新細明體" pitchFamily="18" charset="-120"/>
                        </a:defRPr>
                      </a:lvl8pPr>
                      <a:lvl9pPr marL="3654425" indent="3175" defTabSz="912813" eaLnBrk="0" fontAlgn="base" hangingPunct="0">
                        <a:spcBef>
                          <a:spcPct val="20000"/>
                        </a:spcBef>
                        <a:spcAft>
                          <a:spcPct val="0"/>
                        </a:spcAft>
                        <a:defRPr kumimoji="1" sz="3600">
                          <a:solidFill>
                            <a:schemeClr val="tx1"/>
                          </a:solidFill>
                          <a:latin typeface="Arial" pitchFamily="34" charset="0"/>
                          <a:ea typeface="新細明體" pitchFamily="18" charset="-120"/>
                        </a:defRPr>
                      </a:lvl9pPr>
                    </a:lstStyle>
                    <a:p>
                      <a:pPr marL="0" marR="0" lvl="0" indent="0" algn="ctr" defTabSz="912813" rtl="0" eaLnBrk="1" fontAlgn="base" latinLnBrk="0" hangingPunct="1">
                        <a:lnSpc>
                          <a:spcPct val="100000"/>
                        </a:lnSpc>
                        <a:spcBef>
                          <a:spcPct val="0"/>
                        </a:spcBef>
                        <a:spcAft>
                          <a:spcPct val="0"/>
                        </a:spcAft>
                        <a:buClrTx/>
                        <a:buSzTx/>
                        <a:buFontTx/>
                        <a:buNone/>
                        <a:tabLst/>
                      </a:pPr>
                      <a:r>
                        <a:rPr kumimoji="0" lang="en-US" altLang="zh-TW" sz="2400" b="1" i="0" u="none" strike="noStrike" cap="none" normalizeH="0" baseline="0" dirty="0" smtClean="0">
                          <a:ln>
                            <a:noFill/>
                          </a:ln>
                          <a:solidFill>
                            <a:srgbClr val="000000"/>
                          </a:solidFill>
                          <a:effectLst/>
                          <a:latin typeface="微軟正黑體" pitchFamily="34" charset="-120"/>
                          <a:ea typeface="微軟正黑體" pitchFamily="34" charset="-120"/>
                          <a:cs typeface="Times New Roman" pitchFamily="18" charset="0"/>
                        </a:rPr>
                        <a:t>○</a:t>
                      </a:r>
                      <a:endParaRPr kumimoji="0" lang="zh-TW" altLang="zh-TW" sz="2400" b="1" i="0" u="none" strike="noStrike" cap="none" normalizeH="0" baseline="0" dirty="0" smtClean="0">
                        <a:ln>
                          <a:noFill/>
                        </a:ln>
                        <a:solidFill>
                          <a:srgbClr val="000000"/>
                        </a:solidFill>
                        <a:effectLst/>
                        <a:latin typeface="微軟正黑體" pitchFamily="34" charset="-120"/>
                        <a:ea typeface="微軟正黑體" pitchFamily="34" charset="-120"/>
                        <a:cs typeface="Times New Roman" pitchFamily="18" charset="0"/>
                      </a:endParaRPr>
                    </a:p>
                  </a:txBody>
                  <a:tcPr marL="35564" marR="35564" marT="0" marB="0" anchor="ctr"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solidFill>
                      <a:srgbClr val="FFE1E1"/>
                    </a:solidFill>
                  </a:tcPr>
                </a:tc>
                <a:tc>
                  <a:txBody>
                    <a:bodyPr/>
                    <a:lstStyle>
                      <a:lvl1pPr defTabSz="912813">
                        <a:spcBef>
                          <a:spcPct val="20000"/>
                        </a:spcBef>
                        <a:defRPr kumimoji="1" sz="5800">
                          <a:solidFill>
                            <a:schemeClr val="tx1"/>
                          </a:solidFill>
                          <a:latin typeface="Arial" pitchFamily="34" charset="0"/>
                          <a:ea typeface="新細明體" pitchFamily="18" charset="-120"/>
                        </a:defRPr>
                      </a:lvl1pPr>
                      <a:lvl2pPr defTabSz="912813">
                        <a:spcBef>
                          <a:spcPct val="20000"/>
                        </a:spcBef>
                        <a:defRPr kumimoji="1" sz="5000">
                          <a:solidFill>
                            <a:schemeClr val="tx1"/>
                          </a:solidFill>
                          <a:latin typeface="Arial" pitchFamily="34" charset="0"/>
                          <a:ea typeface="新細明體" pitchFamily="18" charset="-120"/>
                        </a:defRPr>
                      </a:lvl2pPr>
                      <a:lvl3pPr defTabSz="912813">
                        <a:spcBef>
                          <a:spcPct val="20000"/>
                        </a:spcBef>
                        <a:defRPr kumimoji="1" sz="4400">
                          <a:solidFill>
                            <a:schemeClr val="tx1"/>
                          </a:solidFill>
                          <a:latin typeface="Arial" pitchFamily="34" charset="0"/>
                          <a:ea typeface="新細明體" pitchFamily="18" charset="-120"/>
                        </a:defRPr>
                      </a:lvl3pPr>
                      <a:lvl4pPr defTabSz="912813">
                        <a:spcBef>
                          <a:spcPct val="20000"/>
                        </a:spcBef>
                        <a:defRPr kumimoji="1" sz="3600">
                          <a:solidFill>
                            <a:schemeClr val="tx1"/>
                          </a:solidFill>
                          <a:latin typeface="Arial" pitchFamily="34" charset="0"/>
                          <a:ea typeface="新細明體" pitchFamily="18" charset="-120"/>
                        </a:defRPr>
                      </a:lvl4pPr>
                      <a:lvl5pPr defTabSz="912813">
                        <a:spcBef>
                          <a:spcPct val="20000"/>
                        </a:spcBef>
                        <a:defRPr kumimoji="1" sz="3600">
                          <a:solidFill>
                            <a:schemeClr val="tx1"/>
                          </a:solidFill>
                          <a:latin typeface="Arial" pitchFamily="34" charset="0"/>
                          <a:ea typeface="新細明體" pitchFamily="18" charset="-120"/>
                        </a:defRPr>
                      </a:lvl5pPr>
                      <a:lvl6pPr marL="2282825" indent="3175" defTabSz="912813" eaLnBrk="0" fontAlgn="base" hangingPunct="0">
                        <a:spcBef>
                          <a:spcPct val="20000"/>
                        </a:spcBef>
                        <a:spcAft>
                          <a:spcPct val="0"/>
                        </a:spcAft>
                        <a:defRPr kumimoji="1" sz="3600">
                          <a:solidFill>
                            <a:schemeClr val="tx1"/>
                          </a:solidFill>
                          <a:latin typeface="Arial" pitchFamily="34" charset="0"/>
                          <a:ea typeface="新細明體" pitchFamily="18" charset="-120"/>
                        </a:defRPr>
                      </a:lvl6pPr>
                      <a:lvl7pPr marL="2740025" indent="3175" defTabSz="912813" eaLnBrk="0" fontAlgn="base" hangingPunct="0">
                        <a:spcBef>
                          <a:spcPct val="20000"/>
                        </a:spcBef>
                        <a:spcAft>
                          <a:spcPct val="0"/>
                        </a:spcAft>
                        <a:defRPr kumimoji="1" sz="3600">
                          <a:solidFill>
                            <a:schemeClr val="tx1"/>
                          </a:solidFill>
                          <a:latin typeface="Arial" pitchFamily="34" charset="0"/>
                          <a:ea typeface="新細明體" pitchFamily="18" charset="-120"/>
                        </a:defRPr>
                      </a:lvl7pPr>
                      <a:lvl8pPr marL="3197225" indent="3175" defTabSz="912813" eaLnBrk="0" fontAlgn="base" hangingPunct="0">
                        <a:spcBef>
                          <a:spcPct val="20000"/>
                        </a:spcBef>
                        <a:spcAft>
                          <a:spcPct val="0"/>
                        </a:spcAft>
                        <a:defRPr kumimoji="1" sz="3600">
                          <a:solidFill>
                            <a:schemeClr val="tx1"/>
                          </a:solidFill>
                          <a:latin typeface="Arial" pitchFamily="34" charset="0"/>
                          <a:ea typeface="新細明體" pitchFamily="18" charset="-120"/>
                        </a:defRPr>
                      </a:lvl8pPr>
                      <a:lvl9pPr marL="3654425" indent="3175" defTabSz="912813" eaLnBrk="0" fontAlgn="base" hangingPunct="0">
                        <a:spcBef>
                          <a:spcPct val="20000"/>
                        </a:spcBef>
                        <a:spcAft>
                          <a:spcPct val="0"/>
                        </a:spcAft>
                        <a:defRPr kumimoji="1" sz="3600">
                          <a:solidFill>
                            <a:schemeClr val="tx1"/>
                          </a:solidFill>
                          <a:latin typeface="Arial" pitchFamily="34" charset="0"/>
                          <a:ea typeface="新細明體" pitchFamily="18" charset="-120"/>
                        </a:defRPr>
                      </a:lvl9pPr>
                    </a:lstStyle>
                    <a:p>
                      <a:pPr marL="0" marR="0" lvl="0" indent="0" algn="ctr" defTabSz="912813" rtl="0" eaLnBrk="1" fontAlgn="base" latinLnBrk="0" hangingPunct="1">
                        <a:lnSpc>
                          <a:spcPct val="100000"/>
                        </a:lnSpc>
                        <a:spcBef>
                          <a:spcPct val="0"/>
                        </a:spcBef>
                        <a:spcAft>
                          <a:spcPct val="0"/>
                        </a:spcAft>
                        <a:buClrTx/>
                        <a:buSzTx/>
                        <a:buFontTx/>
                        <a:buNone/>
                        <a:tabLst/>
                      </a:pPr>
                      <a:r>
                        <a:rPr kumimoji="0" lang="en-US" altLang="zh-TW" sz="2400" b="1" i="0" u="none" strike="noStrike" cap="none" normalizeH="0" baseline="0" dirty="0" smtClean="0">
                          <a:ln>
                            <a:noFill/>
                          </a:ln>
                          <a:solidFill>
                            <a:srgbClr val="000000"/>
                          </a:solidFill>
                          <a:effectLst/>
                          <a:latin typeface="微軟正黑體" pitchFamily="34" charset="-120"/>
                          <a:ea typeface="微軟正黑體" pitchFamily="34" charset="-120"/>
                          <a:cs typeface="Times New Roman" pitchFamily="18" charset="0"/>
                        </a:rPr>
                        <a:t>○</a:t>
                      </a:r>
                      <a:endParaRPr kumimoji="0" lang="zh-TW" altLang="zh-TW" sz="2400" b="1" i="0" u="none" strike="noStrike" cap="none" normalizeH="0" baseline="0" dirty="0" smtClean="0">
                        <a:ln>
                          <a:noFill/>
                        </a:ln>
                        <a:solidFill>
                          <a:srgbClr val="000000"/>
                        </a:solidFill>
                        <a:effectLst/>
                        <a:latin typeface="微軟正黑體" pitchFamily="34" charset="-120"/>
                        <a:ea typeface="微軟正黑體" pitchFamily="34" charset="-120"/>
                        <a:cs typeface="Times New Roman" pitchFamily="18" charset="0"/>
                      </a:endParaRPr>
                    </a:p>
                  </a:txBody>
                  <a:tcPr marL="35564" marR="35564" marT="0" marB="0" anchor="ctr"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solidFill>
                      <a:srgbClr val="FFE1E1"/>
                    </a:solidFill>
                  </a:tcPr>
                </a:tc>
                <a:tc>
                  <a:txBody>
                    <a:bodyPr/>
                    <a:lstStyle>
                      <a:lvl1pPr defTabSz="912813">
                        <a:spcBef>
                          <a:spcPct val="20000"/>
                        </a:spcBef>
                        <a:defRPr kumimoji="1" sz="5800">
                          <a:solidFill>
                            <a:schemeClr val="tx1"/>
                          </a:solidFill>
                          <a:latin typeface="Arial" pitchFamily="34" charset="0"/>
                          <a:ea typeface="新細明體" pitchFamily="18" charset="-120"/>
                        </a:defRPr>
                      </a:lvl1pPr>
                      <a:lvl2pPr defTabSz="912813">
                        <a:spcBef>
                          <a:spcPct val="20000"/>
                        </a:spcBef>
                        <a:defRPr kumimoji="1" sz="5000">
                          <a:solidFill>
                            <a:schemeClr val="tx1"/>
                          </a:solidFill>
                          <a:latin typeface="Arial" pitchFamily="34" charset="0"/>
                          <a:ea typeface="新細明體" pitchFamily="18" charset="-120"/>
                        </a:defRPr>
                      </a:lvl2pPr>
                      <a:lvl3pPr defTabSz="912813">
                        <a:spcBef>
                          <a:spcPct val="20000"/>
                        </a:spcBef>
                        <a:defRPr kumimoji="1" sz="4400">
                          <a:solidFill>
                            <a:schemeClr val="tx1"/>
                          </a:solidFill>
                          <a:latin typeface="Arial" pitchFamily="34" charset="0"/>
                          <a:ea typeface="新細明體" pitchFamily="18" charset="-120"/>
                        </a:defRPr>
                      </a:lvl3pPr>
                      <a:lvl4pPr defTabSz="912813">
                        <a:spcBef>
                          <a:spcPct val="20000"/>
                        </a:spcBef>
                        <a:defRPr kumimoji="1" sz="3600">
                          <a:solidFill>
                            <a:schemeClr val="tx1"/>
                          </a:solidFill>
                          <a:latin typeface="Arial" pitchFamily="34" charset="0"/>
                          <a:ea typeface="新細明體" pitchFamily="18" charset="-120"/>
                        </a:defRPr>
                      </a:lvl4pPr>
                      <a:lvl5pPr defTabSz="912813">
                        <a:spcBef>
                          <a:spcPct val="20000"/>
                        </a:spcBef>
                        <a:defRPr kumimoji="1" sz="3600">
                          <a:solidFill>
                            <a:schemeClr val="tx1"/>
                          </a:solidFill>
                          <a:latin typeface="Arial" pitchFamily="34" charset="0"/>
                          <a:ea typeface="新細明體" pitchFamily="18" charset="-120"/>
                        </a:defRPr>
                      </a:lvl5pPr>
                      <a:lvl6pPr marL="2282825" indent="3175" defTabSz="912813" eaLnBrk="0" fontAlgn="base" hangingPunct="0">
                        <a:spcBef>
                          <a:spcPct val="20000"/>
                        </a:spcBef>
                        <a:spcAft>
                          <a:spcPct val="0"/>
                        </a:spcAft>
                        <a:defRPr kumimoji="1" sz="3600">
                          <a:solidFill>
                            <a:schemeClr val="tx1"/>
                          </a:solidFill>
                          <a:latin typeface="Arial" pitchFamily="34" charset="0"/>
                          <a:ea typeface="新細明體" pitchFamily="18" charset="-120"/>
                        </a:defRPr>
                      </a:lvl6pPr>
                      <a:lvl7pPr marL="2740025" indent="3175" defTabSz="912813" eaLnBrk="0" fontAlgn="base" hangingPunct="0">
                        <a:spcBef>
                          <a:spcPct val="20000"/>
                        </a:spcBef>
                        <a:spcAft>
                          <a:spcPct val="0"/>
                        </a:spcAft>
                        <a:defRPr kumimoji="1" sz="3600">
                          <a:solidFill>
                            <a:schemeClr val="tx1"/>
                          </a:solidFill>
                          <a:latin typeface="Arial" pitchFamily="34" charset="0"/>
                          <a:ea typeface="新細明體" pitchFamily="18" charset="-120"/>
                        </a:defRPr>
                      </a:lvl7pPr>
                      <a:lvl8pPr marL="3197225" indent="3175" defTabSz="912813" eaLnBrk="0" fontAlgn="base" hangingPunct="0">
                        <a:spcBef>
                          <a:spcPct val="20000"/>
                        </a:spcBef>
                        <a:spcAft>
                          <a:spcPct val="0"/>
                        </a:spcAft>
                        <a:defRPr kumimoji="1" sz="3600">
                          <a:solidFill>
                            <a:schemeClr val="tx1"/>
                          </a:solidFill>
                          <a:latin typeface="Arial" pitchFamily="34" charset="0"/>
                          <a:ea typeface="新細明體" pitchFamily="18" charset="-120"/>
                        </a:defRPr>
                      </a:lvl8pPr>
                      <a:lvl9pPr marL="3654425" indent="3175" defTabSz="912813" eaLnBrk="0" fontAlgn="base" hangingPunct="0">
                        <a:spcBef>
                          <a:spcPct val="20000"/>
                        </a:spcBef>
                        <a:spcAft>
                          <a:spcPct val="0"/>
                        </a:spcAft>
                        <a:defRPr kumimoji="1" sz="3600">
                          <a:solidFill>
                            <a:schemeClr val="tx1"/>
                          </a:solidFill>
                          <a:latin typeface="Arial" pitchFamily="34" charset="0"/>
                          <a:ea typeface="新細明體" pitchFamily="18" charset="-120"/>
                        </a:defRPr>
                      </a:lvl9pPr>
                    </a:lstStyle>
                    <a:p>
                      <a:pPr marL="0" marR="0" lvl="0" indent="0" algn="ctr" defTabSz="912813" rtl="0" eaLnBrk="1" fontAlgn="base" latinLnBrk="0" hangingPunct="1">
                        <a:lnSpc>
                          <a:spcPct val="100000"/>
                        </a:lnSpc>
                        <a:spcBef>
                          <a:spcPct val="0"/>
                        </a:spcBef>
                        <a:spcAft>
                          <a:spcPct val="0"/>
                        </a:spcAft>
                        <a:buClrTx/>
                        <a:buSzTx/>
                        <a:buFontTx/>
                        <a:buNone/>
                        <a:tabLst/>
                      </a:pPr>
                      <a:r>
                        <a:rPr kumimoji="0" lang="en-US" altLang="zh-TW" sz="2400" b="1" i="0" u="none" strike="noStrike" cap="none" normalizeH="0" baseline="0" smtClean="0">
                          <a:ln>
                            <a:noFill/>
                          </a:ln>
                          <a:solidFill>
                            <a:srgbClr val="000000"/>
                          </a:solidFill>
                          <a:effectLst/>
                          <a:latin typeface="微軟正黑體" pitchFamily="34" charset="-120"/>
                          <a:ea typeface="微軟正黑體" pitchFamily="34" charset="-120"/>
                          <a:cs typeface="Times New Roman" pitchFamily="18" charset="0"/>
                        </a:rPr>
                        <a:t>○</a:t>
                      </a:r>
                      <a:endParaRPr kumimoji="0" lang="zh-TW" altLang="zh-TW" sz="2400" b="1" i="0" u="none" strike="noStrike" cap="none" normalizeH="0" baseline="0" smtClean="0">
                        <a:ln>
                          <a:noFill/>
                        </a:ln>
                        <a:solidFill>
                          <a:srgbClr val="000000"/>
                        </a:solidFill>
                        <a:effectLst/>
                        <a:latin typeface="微軟正黑體" pitchFamily="34" charset="-120"/>
                        <a:ea typeface="微軟正黑體" pitchFamily="34" charset="-120"/>
                        <a:cs typeface="Times New Roman" pitchFamily="18" charset="0"/>
                      </a:endParaRPr>
                    </a:p>
                  </a:txBody>
                  <a:tcPr marL="35564" marR="35564" marT="0" marB="0" anchor="ctr"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solidFill>
                      <a:srgbClr val="FFE1E1"/>
                    </a:solidFill>
                  </a:tcPr>
                </a:tc>
                <a:tc>
                  <a:txBody>
                    <a:bodyPr/>
                    <a:lstStyle>
                      <a:lvl1pPr defTabSz="912813">
                        <a:spcBef>
                          <a:spcPct val="20000"/>
                        </a:spcBef>
                        <a:defRPr kumimoji="1" sz="5800">
                          <a:solidFill>
                            <a:schemeClr val="tx1"/>
                          </a:solidFill>
                          <a:latin typeface="Arial" pitchFamily="34" charset="0"/>
                          <a:ea typeface="新細明體" pitchFamily="18" charset="-120"/>
                        </a:defRPr>
                      </a:lvl1pPr>
                      <a:lvl2pPr defTabSz="912813">
                        <a:spcBef>
                          <a:spcPct val="20000"/>
                        </a:spcBef>
                        <a:defRPr kumimoji="1" sz="5000">
                          <a:solidFill>
                            <a:schemeClr val="tx1"/>
                          </a:solidFill>
                          <a:latin typeface="Arial" pitchFamily="34" charset="0"/>
                          <a:ea typeface="新細明體" pitchFamily="18" charset="-120"/>
                        </a:defRPr>
                      </a:lvl2pPr>
                      <a:lvl3pPr defTabSz="912813">
                        <a:spcBef>
                          <a:spcPct val="20000"/>
                        </a:spcBef>
                        <a:defRPr kumimoji="1" sz="4400">
                          <a:solidFill>
                            <a:schemeClr val="tx1"/>
                          </a:solidFill>
                          <a:latin typeface="Arial" pitchFamily="34" charset="0"/>
                          <a:ea typeface="新細明體" pitchFamily="18" charset="-120"/>
                        </a:defRPr>
                      </a:lvl3pPr>
                      <a:lvl4pPr defTabSz="912813">
                        <a:spcBef>
                          <a:spcPct val="20000"/>
                        </a:spcBef>
                        <a:defRPr kumimoji="1" sz="3600">
                          <a:solidFill>
                            <a:schemeClr val="tx1"/>
                          </a:solidFill>
                          <a:latin typeface="Arial" pitchFamily="34" charset="0"/>
                          <a:ea typeface="新細明體" pitchFamily="18" charset="-120"/>
                        </a:defRPr>
                      </a:lvl4pPr>
                      <a:lvl5pPr defTabSz="912813">
                        <a:spcBef>
                          <a:spcPct val="20000"/>
                        </a:spcBef>
                        <a:defRPr kumimoji="1" sz="3600">
                          <a:solidFill>
                            <a:schemeClr val="tx1"/>
                          </a:solidFill>
                          <a:latin typeface="Arial" pitchFamily="34" charset="0"/>
                          <a:ea typeface="新細明體" pitchFamily="18" charset="-120"/>
                        </a:defRPr>
                      </a:lvl5pPr>
                      <a:lvl6pPr marL="2282825" indent="3175" defTabSz="912813" eaLnBrk="0" fontAlgn="base" hangingPunct="0">
                        <a:spcBef>
                          <a:spcPct val="20000"/>
                        </a:spcBef>
                        <a:spcAft>
                          <a:spcPct val="0"/>
                        </a:spcAft>
                        <a:defRPr kumimoji="1" sz="3600">
                          <a:solidFill>
                            <a:schemeClr val="tx1"/>
                          </a:solidFill>
                          <a:latin typeface="Arial" pitchFamily="34" charset="0"/>
                          <a:ea typeface="新細明體" pitchFamily="18" charset="-120"/>
                        </a:defRPr>
                      </a:lvl6pPr>
                      <a:lvl7pPr marL="2740025" indent="3175" defTabSz="912813" eaLnBrk="0" fontAlgn="base" hangingPunct="0">
                        <a:spcBef>
                          <a:spcPct val="20000"/>
                        </a:spcBef>
                        <a:spcAft>
                          <a:spcPct val="0"/>
                        </a:spcAft>
                        <a:defRPr kumimoji="1" sz="3600">
                          <a:solidFill>
                            <a:schemeClr val="tx1"/>
                          </a:solidFill>
                          <a:latin typeface="Arial" pitchFamily="34" charset="0"/>
                          <a:ea typeface="新細明體" pitchFamily="18" charset="-120"/>
                        </a:defRPr>
                      </a:lvl7pPr>
                      <a:lvl8pPr marL="3197225" indent="3175" defTabSz="912813" eaLnBrk="0" fontAlgn="base" hangingPunct="0">
                        <a:spcBef>
                          <a:spcPct val="20000"/>
                        </a:spcBef>
                        <a:spcAft>
                          <a:spcPct val="0"/>
                        </a:spcAft>
                        <a:defRPr kumimoji="1" sz="3600">
                          <a:solidFill>
                            <a:schemeClr val="tx1"/>
                          </a:solidFill>
                          <a:latin typeface="Arial" pitchFamily="34" charset="0"/>
                          <a:ea typeface="新細明體" pitchFamily="18" charset="-120"/>
                        </a:defRPr>
                      </a:lvl8pPr>
                      <a:lvl9pPr marL="3654425" indent="3175" defTabSz="912813" eaLnBrk="0" fontAlgn="base" hangingPunct="0">
                        <a:spcBef>
                          <a:spcPct val="20000"/>
                        </a:spcBef>
                        <a:spcAft>
                          <a:spcPct val="0"/>
                        </a:spcAft>
                        <a:defRPr kumimoji="1" sz="3600">
                          <a:solidFill>
                            <a:schemeClr val="tx1"/>
                          </a:solidFill>
                          <a:latin typeface="Arial" pitchFamily="34" charset="0"/>
                          <a:ea typeface="新細明體" pitchFamily="18" charset="-120"/>
                        </a:defRPr>
                      </a:lvl9pPr>
                    </a:lstStyle>
                    <a:p>
                      <a:pPr marL="0" marR="0" lvl="0" indent="0" algn="ctr" defTabSz="912813" rtl="0" eaLnBrk="1" fontAlgn="base" latinLnBrk="0" hangingPunct="1">
                        <a:lnSpc>
                          <a:spcPct val="100000"/>
                        </a:lnSpc>
                        <a:spcBef>
                          <a:spcPct val="0"/>
                        </a:spcBef>
                        <a:spcAft>
                          <a:spcPct val="0"/>
                        </a:spcAft>
                        <a:buClrTx/>
                        <a:buSzTx/>
                        <a:buFontTx/>
                        <a:buNone/>
                        <a:tabLst/>
                      </a:pPr>
                      <a:r>
                        <a:rPr kumimoji="0" lang="en-US" altLang="zh-TW" sz="2400" b="1" i="0" u="none" strike="noStrike" cap="none" normalizeH="0" baseline="0" smtClean="0">
                          <a:ln>
                            <a:noFill/>
                          </a:ln>
                          <a:solidFill>
                            <a:srgbClr val="000000"/>
                          </a:solidFill>
                          <a:effectLst/>
                          <a:latin typeface="微軟正黑體" pitchFamily="34" charset="-120"/>
                          <a:ea typeface="微軟正黑體" pitchFamily="34" charset="-120"/>
                          <a:cs typeface="Times New Roman" pitchFamily="18" charset="0"/>
                        </a:rPr>
                        <a:t>○</a:t>
                      </a:r>
                      <a:endParaRPr kumimoji="0" lang="zh-TW" altLang="zh-TW" sz="2400" b="1" i="0" u="none" strike="noStrike" cap="none" normalizeH="0" baseline="0" smtClean="0">
                        <a:ln>
                          <a:noFill/>
                        </a:ln>
                        <a:solidFill>
                          <a:srgbClr val="000000"/>
                        </a:solidFill>
                        <a:effectLst/>
                        <a:latin typeface="微軟正黑體" pitchFamily="34" charset="-120"/>
                        <a:ea typeface="微軟正黑體" pitchFamily="34" charset="-120"/>
                        <a:cs typeface="Times New Roman" pitchFamily="18" charset="0"/>
                      </a:endParaRPr>
                    </a:p>
                  </a:txBody>
                  <a:tcPr marL="35564" marR="35564" marT="0" marB="0" anchor="ctr"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solidFill>
                      <a:srgbClr val="FFE1E1"/>
                    </a:solidFill>
                  </a:tcPr>
                </a:tc>
                <a:tc vMerge="1">
                  <a:txBody>
                    <a:bodyPr/>
                    <a:lstStyle/>
                    <a:p>
                      <a:endParaRPr lang="zh-TW" altLang="en-US"/>
                    </a:p>
                  </a:txBody>
                  <a:tcPr/>
                </a:tc>
                <a:tc>
                  <a:txBody>
                    <a:bodyPr/>
                    <a:lstStyle>
                      <a:lvl1pPr defTabSz="912813">
                        <a:spcBef>
                          <a:spcPct val="20000"/>
                        </a:spcBef>
                        <a:defRPr kumimoji="1" sz="5800">
                          <a:solidFill>
                            <a:schemeClr val="tx1"/>
                          </a:solidFill>
                          <a:latin typeface="Arial" pitchFamily="34" charset="0"/>
                          <a:ea typeface="新細明體" pitchFamily="18" charset="-120"/>
                        </a:defRPr>
                      </a:lvl1pPr>
                      <a:lvl2pPr defTabSz="912813">
                        <a:spcBef>
                          <a:spcPct val="20000"/>
                        </a:spcBef>
                        <a:defRPr kumimoji="1" sz="5000">
                          <a:solidFill>
                            <a:schemeClr val="tx1"/>
                          </a:solidFill>
                          <a:latin typeface="Arial" pitchFamily="34" charset="0"/>
                          <a:ea typeface="新細明體" pitchFamily="18" charset="-120"/>
                        </a:defRPr>
                      </a:lvl2pPr>
                      <a:lvl3pPr defTabSz="912813">
                        <a:spcBef>
                          <a:spcPct val="20000"/>
                        </a:spcBef>
                        <a:defRPr kumimoji="1" sz="4400">
                          <a:solidFill>
                            <a:schemeClr val="tx1"/>
                          </a:solidFill>
                          <a:latin typeface="Arial" pitchFamily="34" charset="0"/>
                          <a:ea typeface="新細明體" pitchFamily="18" charset="-120"/>
                        </a:defRPr>
                      </a:lvl3pPr>
                      <a:lvl4pPr defTabSz="912813">
                        <a:spcBef>
                          <a:spcPct val="20000"/>
                        </a:spcBef>
                        <a:defRPr kumimoji="1" sz="3600">
                          <a:solidFill>
                            <a:schemeClr val="tx1"/>
                          </a:solidFill>
                          <a:latin typeface="Arial" pitchFamily="34" charset="0"/>
                          <a:ea typeface="新細明體" pitchFamily="18" charset="-120"/>
                        </a:defRPr>
                      </a:lvl4pPr>
                      <a:lvl5pPr defTabSz="912813">
                        <a:spcBef>
                          <a:spcPct val="20000"/>
                        </a:spcBef>
                        <a:defRPr kumimoji="1" sz="3600">
                          <a:solidFill>
                            <a:schemeClr val="tx1"/>
                          </a:solidFill>
                          <a:latin typeface="Arial" pitchFamily="34" charset="0"/>
                          <a:ea typeface="新細明體" pitchFamily="18" charset="-120"/>
                        </a:defRPr>
                      </a:lvl5pPr>
                      <a:lvl6pPr marL="2282825" indent="3175" defTabSz="912813" eaLnBrk="0" fontAlgn="base" hangingPunct="0">
                        <a:spcBef>
                          <a:spcPct val="20000"/>
                        </a:spcBef>
                        <a:spcAft>
                          <a:spcPct val="0"/>
                        </a:spcAft>
                        <a:defRPr kumimoji="1" sz="3600">
                          <a:solidFill>
                            <a:schemeClr val="tx1"/>
                          </a:solidFill>
                          <a:latin typeface="Arial" pitchFamily="34" charset="0"/>
                          <a:ea typeface="新細明體" pitchFamily="18" charset="-120"/>
                        </a:defRPr>
                      </a:lvl6pPr>
                      <a:lvl7pPr marL="2740025" indent="3175" defTabSz="912813" eaLnBrk="0" fontAlgn="base" hangingPunct="0">
                        <a:spcBef>
                          <a:spcPct val="20000"/>
                        </a:spcBef>
                        <a:spcAft>
                          <a:spcPct val="0"/>
                        </a:spcAft>
                        <a:defRPr kumimoji="1" sz="3600">
                          <a:solidFill>
                            <a:schemeClr val="tx1"/>
                          </a:solidFill>
                          <a:latin typeface="Arial" pitchFamily="34" charset="0"/>
                          <a:ea typeface="新細明體" pitchFamily="18" charset="-120"/>
                        </a:defRPr>
                      </a:lvl7pPr>
                      <a:lvl8pPr marL="3197225" indent="3175" defTabSz="912813" eaLnBrk="0" fontAlgn="base" hangingPunct="0">
                        <a:spcBef>
                          <a:spcPct val="20000"/>
                        </a:spcBef>
                        <a:spcAft>
                          <a:spcPct val="0"/>
                        </a:spcAft>
                        <a:defRPr kumimoji="1" sz="3600">
                          <a:solidFill>
                            <a:schemeClr val="tx1"/>
                          </a:solidFill>
                          <a:latin typeface="Arial" pitchFamily="34" charset="0"/>
                          <a:ea typeface="新細明體" pitchFamily="18" charset="-120"/>
                        </a:defRPr>
                      </a:lvl8pPr>
                      <a:lvl9pPr marL="3654425" indent="3175" defTabSz="912813" eaLnBrk="0" fontAlgn="base" hangingPunct="0">
                        <a:spcBef>
                          <a:spcPct val="20000"/>
                        </a:spcBef>
                        <a:spcAft>
                          <a:spcPct val="0"/>
                        </a:spcAft>
                        <a:defRPr kumimoji="1" sz="3600">
                          <a:solidFill>
                            <a:schemeClr val="tx1"/>
                          </a:solidFill>
                          <a:latin typeface="Arial" pitchFamily="34" charset="0"/>
                          <a:ea typeface="新細明體" pitchFamily="18" charset="-120"/>
                        </a:defRPr>
                      </a:lvl9pPr>
                    </a:lstStyle>
                    <a:p>
                      <a:pPr marL="0" marR="0" lvl="0" indent="0" algn="ctr" defTabSz="912813" rtl="0" eaLnBrk="1" fontAlgn="base" latinLnBrk="0" hangingPunct="1">
                        <a:lnSpc>
                          <a:spcPct val="100000"/>
                        </a:lnSpc>
                        <a:spcBef>
                          <a:spcPct val="0"/>
                        </a:spcBef>
                        <a:spcAft>
                          <a:spcPct val="0"/>
                        </a:spcAft>
                        <a:buClrTx/>
                        <a:buSzTx/>
                        <a:buFontTx/>
                        <a:buNone/>
                        <a:tabLst/>
                      </a:pPr>
                      <a:r>
                        <a:rPr kumimoji="0" lang="en-US" altLang="zh-TW" sz="2400" b="1" i="0" u="none" strike="noStrike" cap="none" normalizeH="0" baseline="0" dirty="0" smtClean="0">
                          <a:ln>
                            <a:noFill/>
                          </a:ln>
                          <a:solidFill>
                            <a:srgbClr val="000000"/>
                          </a:solidFill>
                          <a:effectLst/>
                          <a:latin typeface="微軟正黑體" pitchFamily="34" charset="-120"/>
                          <a:ea typeface="微軟正黑體" pitchFamily="34" charset="-120"/>
                          <a:cs typeface="Times New Roman" pitchFamily="18" charset="0"/>
                        </a:rPr>
                        <a:t>○</a:t>
                      </a:r>
                      <a:endParaRPr kumimoji="0" lang="zh-TW" altLang="zh-TW" sz="2400" b="1" i="0" u="none" strike="noStrike" cap="none" normalizeH="0" baseline="0" dirty="0" smtClean="0">
                        <a:ln>
                          <a:noFill/>
                        </a:ln>
                        <a:solidFill>
                          <a:srgbClr val="000000"/>
                        </a:solidFill>
                        <a:effectLst/>
                        <a:latin typeface="微軟正黑體" pitchFamily="34" charset="-120"/>
                        <a:ea typeface="微軟正黑體" pitchFamily="34" charset="-120"/>
                        <a:cs typeface="Times New Roman" pitchFamily="18" charset="0"/>
                      </a:endParaRPr>
                    </a:p>
                  </a:txBody>
                  <a:tcPr marL="35564" marR="35564" marT="0" marB="0" anchor="ctr"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solidFill>
                      <a:srgbClr val="FFE1E1"/>
                    </a:solidFill>
                  </a:tcPr>
                </a:tc>
                <a:tc>
                  <a:txBody>
                    <a:bodyPr/>
                    <a:lstStyle>
                      <a:lvl1pPr defTabSz="912813">
                        <a:spcBef>
                          <a:spcPct val="20000"/>
                        </a:spcBef>
                        <a:defRPr kumimoji="1" sz="5800">
                          <a:solidFill>
                            <a:schemeClr val="tx1"/>
                          </a:solidFill>
                          <a:latin typeface="Arial" pitchFamily="34" charset="0"/>
                          <a:ea typeface="新細明體" pitchFamily="18" charset="-120"/>
                        </a:defRPr>
                      </a:lvl1pPr>
                      <a:lvl2pPr defTabSz="912813">
                        <a:spcBef>
                          <a:spcPct val="20000"/>
                        </a:spcBef>
                        <a:defRPr kumimoji="1" sz="5000">
                          <a:solidFill>
                            <a:schemeClr val="tx1"/>
                          </a:solidFill>
                          <a:latin typeface="Arial" pitchFamily="34" charset="0"/>
                          <a:ea typeface="新細明體" pitchFamily="18" charset="-120"/>
                        </a:defRPr>
                      </a:lvl2pPr>
                      <a:lvl3pPr defTabSz="912813">
                        <a:spcBef>
                          <a:spcPct val="20000"/>
                        </a:spcBef>
                        <a:defRPr kumimoji="1" sz="4400">
                          <a:solidFill>
                            <a:schemeClr val="tx1"/>
                          </a:solidFill>
                          <a:latin typeface="Arial" pitchFamily="34" charset="0"/>
                          <a:ea typeface="新細明體" pitchFamily="18" charset="-120"/>
                        </a:defRPr>
                      </a:lvl3pPr>
                      <a:lvl4pPr defTabSz="912813">
                        <a:spcBef>
                          <a:spcPct val="20000"/>
                        </a:spcBef>
                        <a:defRPr kumimoji="1" sz="3600">
                          <a:solidFill>
                            <a:schemeClr val="tx1"/>
                          </a:solidFill>
                          <a:latin typeface="Arial" pitchFamily="34" charset="0"/>
                          <a:ea typeface="新細明體" pitchFamily="18" charset="-120"/>
                        </a:defRPr>
                      </a:lvl4pPr>
                      <a:lvl5pPr defTabSz="912813">
                        <a:spcBef>
                          <a:spcPct val="20000"/>
                        </a:spcBef>
                        <a:defRPr kumimoji="1" sz="3600">
                          <a:solidFill>
                            <a:schemeClr val="tx1"/>
                          </a:solidFill>
                          <a:latin typeface="Arial" pitchFamily="34" charset="0"/>
                          <a:ea typeface="新細明體" pitchFamily="18" charset="-120"/>
                        </a:defRPr>
                      </a:lvl5pPr>
                      <a:lvl6pPr marL="2282825" indent="3175" defTabSz="912813" eaLnBrk="0" fontAlgn="base" hangingPunct="0">
                        <a:spcBef>
                          <a:spcPct val="20000"/>
                        </a:spcBef>
                        <a:spcAft>
                          <a:spcPct val="0"/>
                        </a:spcAft>
                        <a:defRPr kumimoji="1" sz="3600">
                          <a:solidFill>
                            <a:schemeClr val="tx1"/>
                          </a:solidFill>
                          <a:latin typeface="Arial" pitchFamily="34" charset="0"/>
                          <a:ea typeface="新細明體" pitchFamily="18" charset="-120"/>
                        </a:defRPr>
                      </a:lvl6pPr>
                      <a:lvl7pPr marL="2740025" indent="3175" defTabSz="912813" eaLnBrk="0" fontAlgn="base" hangingPunct="0">
                        <a:spcBef>
                          <a:spcPct val="20000"/>
                        </a:spcBef>
                        <a:spcAft>
                          <a:spcPct val="0"/>
                        </a:spcAft>
                        <a:defRPr kumimoji="1" sz="3600">
                          <a:solidFill>
                            <a:schemeClr val="tx1"/>
                          </a:solidFill>
                          <a:latin typeface="Arial" pitchFamily="34" charset="0"/>
                          <a:ea typeface="新細明體" pitchFamily="18" charset="-120"/>
                        </a:defRPr>
                      </a:lvl7pPr>
                      <a:lvl8pPr marL="3197225" indent="3175" defTabSz="912813" eaLnBrk="0" fontAlgn="base" hangingPunct="0">
                        <a:spcBef>
                          <a:spcPct val="20000"/>
                        </a:spcBef>
                        <a:spcAft>
                          <a:spcPct val="0"/>
                        </a:spcAft>
                        <a:defRPr kumimoji="1" sz="3600">
                          <a:solidFill>
                            <a:schemeClr val="tx1"/>
                          </a:solidFill>
                          <a:latin typeface="Arial" pitchFamily="34" charset="0"/>
                          <a:ea typeface="新細明體" pitchFamily="18" charset="-120"/>
                        </a:defRPr>
                      </a:lvl8pPr>
                      <a:lvl9pPr marL="3654425" indent="3175" defTabSz="912813" eaLnBrk="0" fontAlgn="base" hangingPunct="0">
                        <a:spcBef>
                          <a:spcPct val="20000"/>
                        </a:spcBef>
                        <a:spcAft>
                          <a:spcPct val="0"/>
                        </a:spcAft>
                        <a:defRPr kumimoji="1" sz="3600">
                          <a:solidFill>
                            <a:schemeClr val="tx1"/>
                          </a:solidFill>
                          <a:latin typeface="Arial" pitchFamily="34" charset="0"/>
                          <a:ea typeface="新細明體" pitchFamily="18" charset="-120"/>
                        </a:defRPr>
                      </a:lvl9pPr>
                    </a:lstStyle>
                    <a:p>
                      <a:pPr marL="0" marR="0" lvl="0" indent="0" algn="ctr" defTabSz="912813" rtl="0" eaLnBrk="1" fontAlgn="base" latinLnBrk="0" hangingPunct="1">
                        <a:lnSpc>
                          <a:spcPct val="100000"/>
                        </a:lnSpc>
                        <a:spcBef>
                          <a:spcPct val="0"/>
                        </a:spcBef>
                        <a:spcAft>
                          <a:spcPct val="0"/>
                        </a:spcAft>
                        <a:buClrTx/>
                        <a:buSzTx/>
                        <a:buFontTx/>
                        <a:buNone/>
                        <a:tabLst/>
                      </a:pPr>
                      <a:r>
                        <a:rPr kumimoji="0" lang="en-US" altLang="zh-TW" sz="2400" b="1" i="0" u="none" strike="noStrike" cap="none" normalizeH="0" baseline="0" dirty="0" smtClean="0">
                          <a:ln>
                            <a:noFill/>
                          </a:ln>
                          <a:solidFill>
                            <a:srgbClr val="000000"/>
                          </a:solidFill>
                          <a:effectLst/>
                          <a:latin typeface="微軟正黑體" pitchFamily="34" charset="-120"/>
                          <a:ea typeface="微軟正黑體" pitchFamily="34" charset="-120"/>
                          <a:cs typeface="Times New Roman" pitchFamily="18" charset="0"/>
                        </a:rPr>
                        <a:t>○</a:t>
                      </a:r>
                      <a:endParaRPr kumimoji="0" lang="zh-TW" altLang="zh-TW" sz="2400" b="1" i="0" u="none" strike="noStrike" cap="none" normalizeH="0" baseline="0" dirty="0" smtClean="0">
                        <a:ln>
                          <a:noFill/>
                        </a:ln>
                        <a:solidFill>
                          <a:srgbClr val="000000"/>
                        </a:solidFill>
                        <a:effectLst/>
                        <a:latin typeface="微軟正黑體" pitchFamily="34" charset="-120"/>
                        <a:ea typeface="微軟正黑體" pitchFamily="34" charset="-120"/>
                        <a:cs typeface="Times New Roman" pitchFamily="18" charset="0"/>
                      </a:endParaRPr>
                    </a:p>
                  </a:txBody>
                  <a:tcPr marL="35564" marR="35564" marT="0" marB="0" anchor="ctr"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solidFill>
                      <a:srgbClr val="FFE1E1"/>
                    </a:solidFill>
                  </a:tcPr>
                </a:tc>
                <a:tc vMerge="1">
                  <a:txBody>
                    <a:bodyPr/>
                    <a:lstStyle/>
                    <a:p>
                      <a:endParaRPr lang="zh-TW" altLang="en-US"/>
                    </a:p>
                  </a:txBody>
                  <a:tcPr/>
                </a:tc>
                <a:tc vMerge="1">
                  <a:txBody>
                    <a:bodyPr/>
                    <a:lstStyle/>
                    <a:p>
                      <a:endParaRPr lang="zh-TW" altLang="en-US"/>
                    </a:p>
                  </a:txBody>
                  <a:tcPr/>
                </a:tc>
                <a:tc vMerge="1">
                  <a:txBody>
                    <a:bodyPr/>
                    <a:lstStyle/>
                    <a:p>
                      <a:endParaRPr lang="zh-TW" altLang="en-US"/>
                    </a:p>
                  </a:txBody>
                  <a:tcPr/>
                </a:tc>
              </a:tr>
            </a:tbl>
          </a:graphicData>
        </a:graphic>
      </p:graphicFrame>
      <p:sp>
        <p:nvSpPr>
          <p:cNvPr id="6" name="Rectangle 7"/>
          <p:cNvSpPr txBox="1">
            <a:spLocks noGrp="1" noChangeArrowheads="1"/>
          </p:cNvSpPr>
          <p:nvPr/>
        </p:nvSpPr>
        <p:spPr bwMode="auto">
          <a:xfrm>
            <a:off x="17211209" y="13019088"/>
            <a:ext cx="1006416" cy="609601"/>
          </a:xfrm>
          <a:prstGeom prst="rect">
            <a:avLst/>
          </a:prstGeom>
          <a:noFill/>
          <a:ln>
            <a:noFill/>
          </a:ln>
        </p:spPr>
        <p:txBody>
          <a:bodyPr lIns="182505" tIns="91235" rIns="182505" bIns="91235"/>
          <a:lstStyle>
            <a:lvl1pPr>
              <a:spcBef>
                <a:spcPct val="20000"/>
              </a:spcBef>
              <a:buChar char="•"/>
              <a:defRPr kumimoji="1" sz="6400">
                <a:solidFill>
                  <a:schemeClr val="tx1"/>
                </a:solidFill>
                <a:latin typeface="Arial" pitchFamily="34" charset="0"/>
                <a:ea typeface="新細明體" pitchFamily="18" charset="-120"/>
              </a:defRPr>
            </a:lvl1pPr>
            <a:lvl2pPr marL="742950" indent="-285750">
              <a:spcBef>
                <a:spcPct val="20000"/>
              </a:spcBef>
              <a:buChar char="–"/>
              <a:defRPr kumimoji="1" sz="5600">
                <a:solidFill>
                  <a:schemeClr val="tx1"/>
                </a:solidFill>
                <a:latin typeface="Arial" pitchFamily="34" charset="0"/>
                <a:ea typeface="新細明體" pitchFamily="18" charset="-120"/>
              </a:defRPr>
            </a:lvl2pPr>
            <a:lvl3pPr marL="1143000" indent="-228600">
              <a:spcBef>
                <a:spcPct val="20000"/>
              </a:spcBef>
              <a:buChar char="•"/>
              <a:defRPr kumimoji="1" sz="4800">
                <a:solidFill>
                  <a:schemeClr val="tx1"/>
                </a:solidFill>
                <a:latin typeface="Arial" pitchFamily="34" charset="0"/>
                <a:ea typeface="新細明體" pitchFamily="18" charset="-120"/>
              </a:defRPr>
            </a:lvl3pPr>
            <a:lvl4pPr marL="1600200" indent="-228600">
              <a:spcBef>
                <a:spcPct val="20000"/>
              </a:spcBef>
              <a:buChar char="–"/>
              <a:defRPr kumimoji="1" sz="4000">
                <a:solidFill>
                  <a:schemeClr val="tx1"/>
                </a:solidFill>
                <a:latin typeface="Arial" pitchFamily="34" charset="0"/>
                <a:ea typeface="新細明體" pitchFamily="18" charset="-120"/>
              </a:defRPr>
            </a:lvl4pPr>
            <a:lvl5pPr marL="2057400" indent="-228600">
              <a:spcBef>
                <a:spcPct val="20000"/>
              </a:spcBef>
              <a:buChar char="»"/>
              <a:defRPr kumimoji="1" sz="4000">
                <a:solidFill>
                  <a:schemeClr val="tx1"/>
                </a:solidFill>
                <a:latin typeface="Arial" pitchFamily="34" charset="0"/>
                <a:ea typeface="新細明體" pitchFamily="18" charset="-120"/>
              </a:defRPr>
            </a:lvl5pPr>
            <a:lvl6pPr marL="2514600" indent="-228600" eaLnBrk="0" fontAlgn="base" hangingPunct="0">
              <a:spcBef>
                <a:spcPct val="20000"/>
              </a:spcBef>
              <a:spcAft>
                <a:spcPct val="0"/>
              </a:spcAft>
              <a:buChar char="»"/>
              <a:defRPr kumimoji="1" sz="4000">
                <a:solidFill>
                  <a:schemeClr val="tx1"/>
                </a:solidFill>
                <a:latin typeface="Arial" pitchFamily="34" charset="0"/>
                <a:ea typeface="新細明體" pitchFamily="18" charset="-120"/>
              </a:defRPr>
            </a:lvl6pPr>
            <a:lvl7pPr marL="2971800" indent="-228600" eaLnBrk="0" fontAlgn="base" hangingPunct="0">
              <a:spcBef>
                <a:spcPct val="20000"/>
              </a:spcBef>
              <a:spcAft>
                <a:spcPct val="0"/>
              </a:spcAft>
              <a:buChar char="»"/>
              <a:defRPr kumimoji="1" sz="4000">
                <a:solidFill>
                  <a:schemeClr val="tx1"/>
                </a:solidFill>
                <a:latin typeface="Arial" pitchFamily="34" charset="0"/>
                <a:ea typeface="新細明體" pitchFamily="18" charset="-120"/>
              </a:defRPr>
            </a:lvl7pPr>
            <a:lvl8pPr marL="3429000" indent="-228600" eaLnBrk="0" fontAlgn="base" hangingPunct="0">
              <a:spcBef>
                <a:spcPct val="20000"/>
              </a:spcBef>
              <a:spcAft>
                <a:spcPct val="0"/>
              </a:spcAft>
              <a:buChar char="»"/>
              <a:defRPr kumimoji="1" sz="4000">
                <a:solidFill>
                  <a:schemeClr val="tx1"/>
                </a:solidFill>
                <a:latin typeface="Arial" pitchFamily="34" charset="0"/>
                <a:ea typeface="新細明體" pitchFamily="18" charset="-120"/>
              </a:defRPr>
            </a:lvl8pPr>
            <a:lvl9pPr marL="3886200" indent="-228600" eaLnBrk="0" fontAlgn="base" hangingPunct="0">
              <a:spcBef>
                <a:spcPct val="20000"/>
              </a:spcBef>
              <a:spcAft>
                <a:spcPct val="0"/>
              </a:spcAft>
              <a:buChar char="»"/>
              <a:defRPr kumimoji="1" sz="4000">
                <a:solidFill>
                  <a:schemeClr val="tx1"/>
                </a:solidFill>
                <a:latin typeface="Arial" pitchFamily="34" charset="0"/>
                <a:ea typeface="新細明體" pitchFamily="18" charset="-120"/>
              </a:defRPr>
            </a:lvl9pPr>
          </a:lstStyle>
          <a:p>
            <a:pPr algn="r" eaLnBrk="1" hangingPunct="1">
              <a:spcBef>
                <a:spcPct val="0"/>
              </a:spcBef>
              <a:buFontTx/>
              <a:buNone/>
              <a:defRPr/>
            </a:pPr>
            <a:fld id="{7EB46CE6-4D9F-446E-8AE0-789730740577}" type="slidenum">
              <a:rPr lang="en-US" altLang="zh-TW" sz="3200">
                <a:solidFill>
                  <a:srgbClr val="000000"/>
                </a:solidFill>
                <a:effectLst>
                  <a:glow rad="254000">
                    <a:schemeClr val="bg1">
                      <a:alpha val="68000"/>
                    </a:schemeClr>
                  </a:glow>
                </a:effectLst>
                <a:latin typeface="微軟正黑體" panose="020B0604030504040204" pitchFamily="34" charset="-120"/>
                <a:ea typeface="微軟正黑體" panose="020B0604030504040204" pitchFamily="34" charset="-120"/>
              </a:rPr>
              <a:pPr algn="r" eaLnBrk="1" hangingPunct="1">
                <a:spcBef>
                  <a:spcPct val="0"/>
                </a:spcBef>
                <a:buFontTx/>
                <a:buNone/>
                <a:defRPr/>
              </a:pPr>
              <a:t>56</a:t>
            </a:fld>
            <a:endParaRPr lang="en-US" altLang="zh-TW" sz="3200" dirty="0">
              <a:solidFill>
                <a:srgbClr val="000000"/>
              </a:solidFill>
              <a:effectLst>
                <a:glow rad="254000">
                  <a:schemeClr val="bg1">
                    <a:alpha val="68000"/>
                  </a:schemeClr>
                </a:glow>
              </a:effectLst>
              <a:latin typeface="微軟正黑體" panose="020B0604030504040204" pitchFamily="34" charset="-120"/>
              <a:ea typeface="微軟正黑體" panose="020B0604030504040204" pitchFamily="34" charset="-120"/>
            </a:endParaRPr>
          </a:p>
        </p:txBody>
      </p:sp>
      <p:sp>
        <p:nvSpPr>
          <p:cNvPr id="7" name="矩形 6"/>
          <p:cNvSpPr/>
          <p:nvPr/>
        </p:nvSpPr>
        <p:spPr>
          <a:xfrm>
            <a:off x="647700" y="381000"/>
            <a:ext cx="16995775" cy="1200150"/>
          </a:xfrm>
          <a:prstGeom prst="rect">
            <a:avLst/>
          </a:prstGeom>
        </p:spPr>
        <p:txBody>
          <a:bodyPr>
            <a:spAutoFit/>
          </a:bodyPr>
          <a:lstStyle/>
          <a:p>
            <a:pPr marL="1486049" indent="-1486049" algn="ctr">
              <a:defRPr/>
            </a:pPr>
            <a:r>
              <a:rPr lang="zh-TW" altLang="en-US" sz="7201" b="1" dirty="0">
                <a:solidFill>
                  <a:srgbClr val="002060"/>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國土功能分區分類容許使用</a:t>
            </a:r>
            <a:r>
              <a:rPr lang="zh-TW" altLang="en-US" sz="7201" b="1" dirty="0" smtClean="0">
                <a:solidFill>
                  <a:srgbClr val="002060"/>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情形</a:t>
            </a:r>
            <a:r>
              <a:rPr lang="en-US" altLang="zh-TW" sz="7201" b="1" dirty="0" smtClean="0">
                <a:solidFill>
                  <a:srgbClr val="002060"/>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(6/6)</a:t>
            </a:r>
            <a:endParaRPr lang="zh-TW" altLang="en-US" sz="7201" b="1" dirty="0">
              <a:solidFill>
                <a:srgbClr val="002060"/>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endParaRPr>
          </a:p>
        </p:txBody>
      </p:sp>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標題 2"/>
          <p:cNvSpPr>
            <a:spLocks noGrp="1" noChangeArrowheads="1"/>
          </p:cNvSpPr>
          <p:nvPr>
            <p:ph type="title"/>
          </p:nvPr>
        </p:nvSpPr>
        <p:spPr>
          <a:xfrm>
            <a:off x="914400" y="5849938"/>
            <a:ext cx="16462375" cy="1628775"/>
          </a:xfrm>
        </p:spPr>
        <p:txBody>
          <a:bodyPr/>
          <a:lstStyle/>
          <a:p>
            <a:pPr>
              <a:lnSpc>
                <a:spcPct val="150000"/>
              </a:lnSpc>
            </a:pPr>
            <a:r>
              <a:rPr lang="zh-TW" altLang="en-US" sz="6000" b="1" dirty="0" smtClean="0"/>
              <a:t>肆、鄉村地區整體規劃</a:t>
            </a:r>
            <a:endParaRPr lang="zh-TW" altLang="en-US" sz="3200" dirty="0" smtClean="0"/>
          </a:p>
        </p:txBody>
      </p:sp>
      <p:sp>
        <p:nvSpPr>
          <p:cNvPr id="44035" name="投影片編號版面配置區 1"/>
          <p:cNvSpPr>
            <a:spLocks noGrp="1"/>
          </p:cNvSpPr>
          <p:nvPr>
            <p:ph type="sldNum" sz="quarter" idx="12"/>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1825625">
              <a:spcBef>
                <a:spcPct val="20000"/>
              </a:spcBef>
              <a:buChar char="•"/>
              <a:defRPr kumimoji="1" sz="6400">
                <a:solidFill>
                  <a:schemeClr val="tx1"/>
                </a:solidFill>
                <a:latin typeface="Arial" pitchFamily="34" charset="0"/>
                <a:ea typeface="新細明體" pitchFamily="18" charset="-120"/>
              </a:defRPr>
            </a:lvl1pPr>
            <a:lvl2pPr marL="1482725" indent="-569913" defTabSz="1825625">
              <a:spcBef>
                <a:spcPct val="20000"/>
              </a:spcBef>
              <a:buChar char="–"/>
              <a:defRPr kumimoji="1" sz="5600">
                <a:solidFill>
                  <a:schemeClr val="tx1"/>
                </a:solidFill>
                <a:latin typeface="Arial" pitchFamily="34" charset="0"/>
                <a:ea typeface="新細明體" pitchFamily="18" charset="-120"/>
              </a:defRPr>
            </a:lvl2pPr>
            <a:lvl3pPr marL="2282825" indent="-455613" defTabSz="1825625">
              <a:spcBef>
                <a:spcPct val="20000"/>
              </a:spcBef>
              <a:buChar char="•"/>
              <a:defRPr kumimoji="1" sz="4800">
                <a:solidFill>
                  <a:schemeClr val="tx1"/>
                </a:solidFill>
                <a:latin typeface="Arial" pitchFamily="34" charset="0"/>
                <a:ea typeface="新細明體" pitchFamily="18" charset="-120"/>
              </a:defRPr>
            </a:lvl3pPr>
            <a:lvl4pPr marL="3195638" indent="-455613" defTabSz="1825625">
              <a:spcBef>
                <a:spcPct val="20000"/>
              </a:spcBef>
              <a:buChar char="–"/>
              <a:defRPr kumimoji="1" sz="4000">
                <a:solidFill>
                  <a:schemeClr val="tx1"/>
                </a:solidFill>
                <a:latin typeface="Arial" pitchFamily="34" charset="0"/>
                <a:ea typeface="新細明體" pitchFamily="18" charset="-120"/>
              </a:defRPr>
            </a:lvl4pPr>
            <a:lvl5pPr marL="4108450" indent="-455613" defTabSz="1825625">
              <a:spcBef>
                <a:spcPct val="20000"/>
              </a:spcBef>
              <a:buChar char="»"/>
              <a:defRPr kumimoji="1" sz="4000">
                <a:solidFill>
                  <a:schemeClr val="tx1"/>
                </a:solidFill>
                <a:latin typeface="Arial" pitchFamily="34" charset="0"/>
                <a:ea typeface="新細明體" pitchFamily="18" charset="-120"/>
              </a:defRPr>
            </a:lvl5pPr>
            <a:lvl6pPr marL="4565650" indent="-455613" defTabSz="1825625" eaLnBrk="0" fontAlgn="base" hangingPunct="0">
              <a:spcBef>
                <a:spcPct val="20000"/>
              </a:spcBef>
              <a:spcAft>
                <a:spcPct val="0"/>
              </a:spcAft>
              <a:buChar char="»"/>
              <a:defRPr kumimoji="1" sz="4000">
                <a:solidFill>
                  <a:schemeClr val="tx1"/>
                </a:solidFill>
                <a:latin typeface="Arial" pitchFamily="34" charset="0"/>
                <a:ea typeface="新細明體" pitchFamily="18" charset="-120"/>
              </a:defRPr>
            </a:lvl6pPr>
            <a:lvl7pPr marL="5022850" indent="-455613" defTabSz="1825625" eaLnBrk="0" fontAlgn="base" hangingPunct="0">
              <a:spcBef>
                <a:spcPct val="20000"/>
              </a:spcBef>
              <a:spcAft>
                <a:spcPct val="0"/>
              </a:spcAft>
              <a:buChar char="»"/>
              <a:defRPr kumimoji="1" sz="4000">
                <a:solidFill>
                  <a:schemeClr val="tx1"/>
                </a:solidFill>
                <a:latin typeface="Arial" pitchFamily="34" charset="0"/>
                <a:ea typeface="新細明體" pitchFamily="18" charset="-120"/>
              </a:defRPr>
            </a:lvl7pPr>
            <a:lvl8pPr marL="5480050" indent="-455613" defTabSz="1825625" eaLnBrk="0" fontAlgn="base" hangingPunct="0">
              <a:spcBef>
                <a:spcPct val="20000"/>
              </a:spcBef>
              <a:spcAft>
                <a:spcPct val="0"/>
              </a:spcAft>
              <a:buChar char="»"/>
              <a:defRPr kumimoji="1" sz="4000">
                <a:solidFill>
                  <a:schemeClr val="tx1"/>
                </a:solidFill>
                <a:latin typeface="Arial" pitchFamily="34" charset="0"/>
                <a:ea typeface="新細明體" pitchFamily="18" charset="-120"/>
              </a:defRPr>
            </a:lvl8pPr>
            <a:lvl9pPr marL="5937250" indent="-455613" defTabSz="1825625" eaLnBrk="0" fontAlgn="base" hangingPunct="0">
              <a:spcBef>
                <a:spcPct val="20000"/>
              </a:spcBef>
              <a:spcAft>
                <a:spcPct val="0"/>
              </a:spcAft>
              <a:buChar char="»"/>
              <a:defRPr kumimoji="1" sz="4000">
                <a:solidFill>
                  <a:schemeClr val="tx1"/>
                </a:solidFill>
                <a:latin typeface="Arial" pitchFamily="34" charset="0"/>
                <a:ea typeface="新細明體" pitchFamily="18" charset="-120"/>
              </a:defRPr>
            </a:lvl9pPr>
          </a:lstStyle>
          <a:p>
            <a:pPr>
              <a:spcBef>
                <a:spcPct val="0"/>
              </a:spcBef>
              <a:buFontTx/>
              <a:buNone/>
            </a:pPr>
            <a:fld id="{B560E74F-12E4-49EB-900B-696364E5E0F5}" type="slidenum">
              <a:rPr lang="en-US" altLang="zh-TW" sz="3200"/>
              <a:pPr>
                <a:spcBef>
                  <a:spcPct val="0"/>
                </a:spcBef>
                <a:buFontTx/>
                <a:buNone/>
              </a:pPr>
              <a:t>57</a:t>
            </a:fld>
            <a:endParaRPr lang="en-US" altLang="zh-TW" sz="3200"/>
          </a:p>
        </p:txBody>
      </p:sp>
    </p:spTree>
    <p:extLst>
      <p:ext uri="{BB962C8B-B14F-4D97-AF65-F5344CB8AC3E}">
        <p14:creationId xmlns:p14="http://schemas.microsoft.com/office/powerpoint/2010/main" val="4144048841"/>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投影片編號版面配置區 1"/>
          <p:cNvSpPr>
            <a:spLocks noGrp="1"/>
          </p:cNvSpPr>
          <p:nvPr>
            <p:ph type="sldNum" sz="quarter" idx="12"/>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1828800">
              <a:spcBef>
                <a:spcPct val="20000"/>
              </a:spcBef>
              <a:buChar char="•"/>
              <a:defRPr kumimoji="1" sz="6400">
                <a:solidFill>
                  <a:schemeClr val="tx1"/>
                </a:solidFill>
                <a:latin typeface="Arial" pitchFamily="34" charset="0"/>
                <a:ea typeface="新細明體" pitchFamily="18" charset="-120"/>
              </a:defRPr>
            </a:lvl1pPr>
            <a:lvl2pPr marL="742950" indent="-285750" defTabSz="1828800">
              <a:spcBef>
                <a:spcPct val="20000"/>
              </a:spcBef>
              <a:buChar char="–"/>
              <a:defRPr kumimoji="1" sz="5600">
                <a:solidFill>
                  <a:schemeClr val="tx1"/>
                </a:solidFill>
                <a:latin typeface="Arial" pitchFamily="34" charset="0"/>
                <a:ea typeface="新細明體" pitchFamily="18" charset="-120"/>
              </a:defRPr>
            </a:lvl2pPr>
            <a:lvl3pPr marL="1143000" indent="-228600" defTabSz="1828800">
              <a:spcBef>
                <a:spcPct val="20000"/>
              </a:spcBef>
              <a:buChar char="•"/>
              <a:defRPr kumimoji="1" sz="4800">
                <a:solidFill>
                  <a:schemeClr val="tx1"/>
                </a:solidFill>
                <a:latin typeface="Arial" pitchFamily="34" charset="0"/>
                <a:ea typeface="新細明體" pitchFamily="18" charset="-120"/>
              </a:defRPr>
            </a:lvl3pPr>
            <a:lvl4pPr marL="1600200" indent="-228600" defTabSz="1828800">
              <a:spcBef>
                <a:spcPct val="20000"/>
              </a:spcBef>
              <a:buChar char="–"/>
              <a:defRPr kumimoji="1" sz="4000">
                <a:solidFill>
                  <a:schemeClr val="tx1"/>
                </a:solidFill>
                <a:latin typeface="Arial" pitchFamily="34" charset="0"/>
                <a:ea typeface="新細明體" pitchFamily="18" charset="-120"/>
              </a:defRPr>
            </a:lvl4pPr>
            <a:lvl5pPr marL="2057400" indent="-228600" defTabSz="1828800">
              <a:spcBef>
                <a:spcPct val="20000"/>
              </a:spcBef>
              <a:buChar char="»"/>
              <a:defRPr kumimoji="1" sz="4000">
                <a:solidFill>
                  <a:schemeClr val="tx1"/>
                </a:solidFill>
                <a:latin typeface="Arial" pitchFamily="34" charset="0"/>
                <a:ea typeface="新細明體" pitchFamily="18" charset="-120"/>
              </a:defRPr>
            </a:lvl5pPr>
            <a:lvl6pPr marL="2514600" indent="-228600" defTabSz="1828800" eaLnBrk="0" fontAlgn="base" hangingPunct="0">
              <a:spcBef>
                <a:spcPct val="20000"/>
              </a:spcBef>
              <a:spcAft>
                <a:spcPct val="0"/>
              </a:spcAft>
              <a:buChar char="»"/>
              <a:defRPr kumimoji="1" sz="4000">
                <a:solidFill>
                  <a:schemeClr val="tx1"/>
                </a:solidFill>
                <a:latin typeface="Arial" pitchFamily="34" charset="0"/>
                <a:ea typeface="新細明體" pitchFamily="18" charset="-120"/>
              </a:defRPr>
            </a:lvl6pPr>
            <a:lvl7pPr marL="2971800" indent="-228600" defTabSz="1828800" eaLnBrk="0" fontAlgn="base" hangingPunct="0">
              <a:spcBef>
                <a:spcPct val="20000"/>
              </a:spcBef>
              <a:spcAft>
                <a:spcPct val="0"/>
              </a:spcAft>
              <a:buChar char="»"/>
              <a:defRPr kumimoji="1" sz="4000">
                <a:solidFill>
                  <a:schemeClr val="tx1"/>
                </a:solidFill>
                <a:latin typeface="Arial" pitchFamily="34" charset="0"/>
                <a:ea typeface="新細明體" pitchFamily="18" charset="-120"/>
              </a:defRPr>
            </a:lvl7pPr>
            <a:lvl8pPr marL="3429000" indent="-228600" defTabSz="1828800" eaLnBrk="0" fontAlgn="base" hangingPunct="0">
              <a:spcBef>
                <a:spcPct val="20000"/>
              </a:spcBef>
              <a:spcAft>
                <a:spcPct val="0"/>
              </a:spcAft>
              <a:buChar char="»"/>
              <a:defRPr kumimoji="1" sz="4000">
                <a:solidFill>
                  <a:schemeClr val="tx1"/>
                </a:solidFill>
                <a:latin typeface="Arial" pitchFamily="34" charset="0"/>
                <a:ea typeface="新細明體" pitchFamily="18" charset="-120"/>
              </a:defRPr>
            </a:lvl8pPr>
            <a:lvl9pPr marL="3886200" indent="-228600" defTabSz="1828800" eaLnBrk="0" fontAlgn="base" hangingPunct="0">
              <a:spcBef>
                <a:spcPct val="20000"/>
              </a:spcBef>
              <a:spcAft>
                <a:spcPct val="0"/>
              </a:spcAft>
              <a:buChar char="»"/>
              <a:defRPr kumimoji="1" sz="4000">
                <a:solidFill>
                  <a:schemeClr val="tx1"/>
                </a:solidFill>
                <a:latin typeface="Arial" pitchFamily="34" charset="0"/>
                <a:ea typeface="新細明體" pitchFamily="18" charset="-120"/>
              </a:defRPr>
            </a:lvl9pPr>
          </a:lstStyle>
          <a:p>
            <a:pPr>
              <a:spcBef>
                <a:spcPct val="0"/>
              </a:spcBef>
              <a:buFontTx/>
              <a:buNone/>
            </a:pPr>
            <a:fld id="{92D9A9C9-E9AF-4AF5-AC88-B5A417121968}" type="slidenum">
              <a:rPr lang="en-US" altLang="zh-TW" sz="3200">
                <a:ea typeface="微軟正黑體" pitchFamily="34" charset="-120"/>
              </a:rPr>
              <a:pPr>
                <a:spcBef>
                  <a:spcPct val="0"/>
                </a:spcBef>
                <a:buFontTx/>
                <a:buNone/>
              </a:pPr>
              <a:t>58</a:t>
            </a:fld>
            <a:endParaRPr lang="en-US" altLang="zh-TW" sz="3200">
              <a:ea typeface="微軟正黑體" pitchFamily="34" charset="-120"/>
            </a:endParaRPr>
          </a:p>
        </p:txBody>
      </p:sp>
      <p:sp>
        <p:nvSpPr>
          <p:cNvPr id="12" name="圓角矩形 11"/>
          <p:cNvSpPr/>
          <p:nvPr/>
        </p:nvSpPr>
        <p:spPr>
          <a:xfrm>
            <a:off x="6518275" y="3497783"/>
            <a:ext cx="5946775" cy="1196975"/>
          </a:xfrm>
          <a:prstGeom prst="roundRect">
            <a:avLst/>
          </a:prstGeom>
          <a:solidFill>
            <a:srgbClr val="C7DBE3">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zh-TW" altLang="en-US"/>
          </a:p>
        </p:txBody>
      </p:sp>
      <p:sp>
        <p:nvSpPr>
          <p:cNvPr id="16" name="圓角矩形 15"/>
          <p:cNvSpPr/>
          <p:nvPr/>
        </p:nvSpPr>
        <p:spPr>
          <a:xfrm>
            <a:off x="6518275" y="5242445"/>
            <a:ext cx="5946775" cy="1196975"/>
          </a:xfrm>
          <a:prstGeom prst="roundRect">
            <a:avLst/>
          </a:prstGeom>
          <a:solidFill>
            <a:srgbClr val="71A3B7">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zh-TW" altLang="en-US"/>
          </a:p>
        </p:txBody>
      </p:sp>
      <p:sp>
        <p:nvSpPr>
          <p:cNvPr id="94215" name="矩形 31"/>
          <p:cNvSpPr>
            <a:spLocks noChangeArrowheads="1"/>
          </p:cNvSpPr>
          <p:nvPr/>
        </p:nvSpPr>
        <p:spPr bwMode="auto">
          <a:xfrm>
            <a:off x="6518275" y="5440883"/>
            <a:ext cx="5946775"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prstDash val="dash"/>
                <a:miter lim="800000"/>
                <a:headEnd/>
                <a:tailEnd/>
              </a14:hiddenLine>
            </a:ext>
          </a:extLst>
        </p:spPr>
        <p:txBody>
          <a:bodyPr>
            <a:spAutoFit/>
          </a:bodyPr>
          <a:lstStyle>
            <a:lvl1pPr>
              <a:spcBef>
                <a:spcPct val="20000"/>
              </a:spcBef>
              <a:buChar char="•"/>
              <a:defRPr kumimoji="1" sz="6400">
                <a:solidFill>
                  <a:schemeClr val="tx1"/>
                </a:solidFill>
                <a:latin typeface="Arial" pitchFamily="34" charset="0"/>
                <a:ea typeface="新細明體" pitchFamily="18" charset="-120"/>
              </a:defRPr>
            </a:lvl1pPr>
            <a:lvl2pPr marL="742950" indent="-285750">
              <a:spcBef>
                <a:spcPct val="20000"/>
              </a:spcBef>
              <a:buChar char="–"/>
              <a:defRPr kumimoji="1" sz="5600">
                <a:solidFill>
                  <a:schemeClr val="tx1"/>
                </a:solidFill>
                <a:latin typeface="Arial" pitchFamily="34" charset="0"/>
                <a:ea typeface="新細明體" pitchFamily="18" charset="-120"/>
              </a:defRPr>
            </a:lvl2pPr>
            <a:lvl3pPr marL="1143000" indent="-228600">
              <a:spcBef>
                <a:spcPct val="20000"/>
              </a:spcBef>
              <a:buChar char="•"/>
              <a:defRPr kumimoji="1" sz="4800">
                <a:solidFill>
                  <a:schemeClr val="tx1"/>
                </a:solidFill>
                <a:latin typeface="Arial" pitchFamily="34" charset="0"/>
                <a:ea typeface="新細明體" pitchFamily="18" charset="-120"/>
              </a:defRPr>
            </a:lvl3pPr>
            <a:lvl4pPr marL="1600200" indent="-228600">
              <a:spcBef>
                <a:spcPct val="20000"/>
              </a:spcBef>
              <a:buChar char="–"/>
              <a:defRPr kumimoji="1" sz="4000">
                <a:solidFill>
                  <a:schemeClr val="tx1"/>
                </a:solidFill>
                <a:latin typeface="Arial" pitchFamily="34" charset="0"/>
                <a:ea typeface="新細明體" pitchFamily="18" charset="-120"/>
              </a:defRPr>
            </a:lvl4pPr>
            <a:lvl5pPr marL="2057400" indent="-228600">
              <a:spcBef>
                <a:spcPct val="20000"/>
              </a:spcBef>
              <a:buChar char="»"/>
              <a:defRPr kumimoji="1" sz="4000">
                <a:solidFill>
                  <a:schemeClr val="tx1"/>
                </a:solidFill>
                <a:latin typeface="Arial" pitchFamily="34" charset="0"/>
                <a:ea typeface="新細明體" pitchFamily="18" charset="-120"/>
              </a:defRPr>
            </a:lvl5pPr>
            <a:lvl6pPr marL="2514600" indent="-228600" eaLnBrk="0" fontAlgn="base" hangingPunct="0">
              <a:spcBef>
                <a:spcPct val="20000"/>
              </a:spcBef>
              <a:spcAft>
                <a:spcPct val="0"/>
              </a:spcAft>
              <a:buChar char="»"/>
              <a:defRPr kumimoji="1" sz="4000">
                <a:solidFill>
                  <a:schemeClr val="tx1"/>
                </a:solidFill>
                <a:latin typeface="Arial" pitchFamily="34" charset="0"/>
                <a:ea typeface="新細明體" pitchFamily="18" charset="-120"/>
              </a:defRPr>
            </a:lvl6pPr>
            <a:lvl7pPr marL="2971800" indent="-228600" eaLnBrk="0" fontAlgn="base" hangingPunct="0">
              <a:spcBef>
                <a:spcPct val="20000"/>
              </a:spcBef>
              <a:spcAft>
                <a:spcPct val="0"/>
              </a:spcAft>
              <a:buChar char="»"/>
              <a:defRPr kumimoji="1" sz="4000">
                <a:solidFill>
                  <a:schemeClr val="tx1"/>
                </a:solidFill>
                <a:latin typeface="Arial" pitchFamily="34" charset="0"/>
                <a:ea typeface="新細明體" pitchFamily="18" charset="-120"/>
              </a:defRPr>
            </a:lvl7pPr>
            <a:lvl8pPr marL="3429000" indent="-228600" eaLnBrk="0" fontAlgn="base" hangingPunct="0">
              <a:spcBef>
                <a:spcPct val="20000"/>
              </a:spcBef>
              <a:spcAft>
                <a:spcPct val="0"/>
              </a:spcAft>
              <a:buChar char="»"/>
              <a:defRPr kumimoji="1" sz="4000">
                <a:solidFill>
                  <a:schemeClr val="tx1"/>
                </a:solidFill>
                <a:latin typeface="Arial" pitchFamily="34" charset="0"/>
                <a:ea typeface="新細明體" pitchFamily="18" charset="-120"/>
              </a:defRPr>
            </a:lvl8pPr>
            <a:lvl9pPr marL="3886200" indent="-228600" eaLnBrk="0" fontAlgn="base" hangingPunct="0">
              <a:spcBef>
                <a:spcPct val="20000"/>
              </a:spcBef>
              <a:spcAft>
                <a:spcPct val="0"/>
              </a:spcAft>
              <a:buChar char="»"/>
              <a:defRPr kumimoji="1" sz="4000">
                <a:solidFill>
                  <a:schemeClr val="tx1"/>
                </a:solidFill>
                <a:latin typeface="Arial" pitchFamily="34" charset="0"/>
                <a:ea typeface="新細明體" pitchFamily="18" charset="-120"/>
              </a:defRPr>
            </a:lvl9pPr>
          </a:lstStyle>
          <a:p>
            <a:pPr algn="ctr" eaLnBrk="1" hangingPunct="1">
              <a:spcBef>
                <a:spcPct val="0"/>
              </a:spcBef>
              <a:buFontTx/>
              <a:buNone/>
            </a:pPr>
            <a:r>
              <a:rPr lang="zh-TW" altLang="en-US" sz="4000" b="1">
                <a:latin typeface="微軟正黑體" pitchFamily="34" charset="-120"/>
                <a:ea typeface="微軟正黑體" pitchFamily="34" charset="-120"/>
              </a:rPr>
              <a:t>鄉村地區整體規劃</a:t>
            </a:r>
          </a:p>
        </p:txBody>
      </p:sp>
      <p:sp>
        <p:nvSpPr>
          <p:cNvPr id="94216" name="矩形 34"/>
          <p:cNvSpPr>
            <a:spLocks noChangeArrowheads="1"/>
          </p:cNvSpPr>
          <p:nvPr/>
        </p:nvSpPr>
        <p:spPr bwMode="auto">
          <a:xfrm>
            <a:off x="6518275" y="3702570"/>
            <a:ext cx="5946775"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kumimoji="1" sz="6400">
                <a:solidFill>
                  <a:schemeClr val="tx1"/>
                </a:solidFill>
                <a:latin typeface="Arial" pitchFamily="34" charset="0"/>
                <a:ea typeface="新細明體" pitchFamily="18" charset="-120"/>
              </a:defRPr>
            </a:lvl1pPr>
            <a:lvl2pPr marL="742950" indent="-285750">
              <a:spcBef>
                <a:spcPct val="20000"/>
              </a:spcBef>
              <a:buChar char="–"/>
              <a:defRPr kumimoji="1" sz="5600">
                <a:solidFill>
                  <a:schemeClr val="tx1"/>
                </a:solidFill>
                <a:latin typeface="Arial" pitchFamily="34" charset="0"/>
                <a:ea typeface="新細明體" pitchFamily="18" charset="-120"/>
              </a:defRPr>
            </a:lvl2pPr>
            <a:lvl3pPr marL="1143000" indent="-228600">
              <a:spcBef>
                <a:spcPct val="20000"/>
              </a:spcBef>
              <a:buChar char="•"/>
              <a:defRPr kumimoji="1" sz="4800">
                <a:solidFill>
                  <a:schemeClr val="tx1"/>
                </a:solidFill>
                <a:latin typeface="Arial" pitchFamily="34" charset="0"/>
                <a:ea typeface="新細明體" pitchFamily="18" charset="-120"/>
              </a:defRPr>
            </a:lvl3pPr>
            <a:lvl4pPr marL="1600200" indent="-228600">
              <a:spcBef>
                <a:spcPct val="20000"/>
              </a:spcBef>
              <a:buChar char="–"/>
              <a:defRPr kumimoji="1" sz="4000">
                <a:solidFill>
                  <a:schemeClr val="tx1"/>
                </a:solidFill>
                <a:latin typeface="Arial" pitchFamily="34" charset="0"/>
                <a:ea typeface="新細明體" pitchFamily="18" charset="-120"/>
              </a:defRPr>
            </a:lvl4pPr>
            <a:lvl5pPr marL="2057400" indent="-228600">
              <a:spcBef>
                <a:spcPct val="20000"/>
              </a:spcBef>
              <a:buChar char="»"/>
              <a:defRPr kumimoji="1" sz="4000">
                <a:solidFill>
                  <a:schemeClr val="tx1"/>
                </a:solidFill>
                <a:latin typeface="Arial" pitchFamily="34" charset="0"/>
                <a:ea typeface="新細明體" pitchFamily="18" charset="-120"/>
              </a:defRPr>
            </a:lvl5pPr>
            <a:lvl6pPr marL="2514600" indent="-228600" eaLnBrk="0" fontAlgn="base" hangingPunct="0">
              <a:spcBef>
                <a:spcPct val="20000"/>
              </a:spcBef>
              <a:spcAft>
                <a:spcPct val="0"/>
              </a:spcAft>
              <a:buChar char="»"/>
              <a:defRPr kumimoji="1" sz="4000">
                <a:solidFill>
                  <a:schemeClr val="tx1"/>
                </a:solidFill>
                <a:latin typeface="Arial" pitchFamily="34" charset="0"/>
                <a:ea typeface="新細明體" pitchFamily="18" charset="-120"/>
              </a:defRPr>
            </a:lvl6pPr>
            <a:lvl7pPr marL="2971800" indent="-228600" eaLnBrk="0" fontAlgn="base" hangingPunct="0">
              <a:spcBef>
                <a:spcPct val="20000"/>
              </a:spcBef>
              <a:spcAft>
                <a:spcPct val="0"/>
              </a:spcAft>
              <a:buChar char="»"/>
              <a:defRPr kumimoji="1" sz="4000">
                <a:solidFill>
                  <a:schemeClr val="tx1"/>
                </a:solidFill>
                <a:latin typeface="Arial" pitchFamily="34" charset="0"/>
                <a:ea typeface="新細明體" pitchFamily="18" charset="-120"/>
              </a:defRPr>
            </a:lvl7pPr>
            <a:lvl8pPr marL="3429000" indent="-228600" eaLnBrk="0" fontAlgn="base" hangingPunct="0">
              <a:spcBef>
                <a:spcPct val="20000"/>
              </a:spcBef>
              <a:spcAft>
                <a:spcPct val="0"/>
              </a:spcAft>
              <a:buChar char="»"/>
              <a:defRPr kumimoji="1" sz="4000">
                <a:solidFill>
                  <a:schemeClr val="tx1"/>
                </a:solidFill>
                <a:latin typeface="Arial" pitchFamily="34" charset="0"/>
                <a:ea typeface="新細明體" pitchFamily="18" charset="-120"/>
              </a:defRPr>
            </a:lvl8pPr>
            <a:lvl9pPr marL="3886200" indent="-228600" eaLnBrk="0" fontAlgn="base" hangingPunct="0">
              <a:spcBef>
                <a:spcPct val="20000"/>
              </a:spcBef>
              <a:spcAft>
                <a:spcPct val="0"/>
              </a:spcAft>
              <a:buChar char="»"/>
              <a:defRPr kumimoji="1" sz="4000">
                <a:solidFill>
                  <a:schemeClr val="tx1"/>
                </a:solidFill>
                <a:latin typeface="Arial" pitchFamily="34" charset="0"/>
                <a:ea typeface="新細明體" pitchFamily="18" charset="-120"/>
              </a:defRPr>
            </a:lvl9pPr>
          </a:lstStyle>
          <a:p>
            <a:pPr algn="ctr" eaLnBrk="1" hangingPunct="1">
              <a:spcBef>
                <a:spcPct val="0"/>
              </a:spcBef>
              <a:buFontTx/>
              <a:buNone/>
            </a:pPr>
            <a:r>
              <a:rPr lang="zh-TW" altLang="en-US" sz="4000">
                <a:latin typeface="微軟正黑體" pitchFamily="34" charset="-120"/>
                <a:ea typeface="微軟正黑體" pitchFamily="34" charset="-120"/>
              </a:rPr>
              <a:t>直轄市、縣市國土計畫</a:t>
            </a:r>
          </a:p>
        </p:txBody>
      </p:sp>
      <p:sp>
        <p:nvSpPr>
          <p:cNvPr id="94217" name="矩形 36"/>
          <p:cNvSpPr>
            <a:spLocks noChangeArrowheads="1"/>
          </p:cNvSpPr>
          <p:nvPr/>
        </p:nvSpPr>
        <p:spPr bwMode="auto">
          <a:xfrm>
            <a:off x="2716213" y="7447483"/>
            <a:ext cx="5421312"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kumimoji="1" sz="6400">
                <a:solidFill>
                  <a:schemeClr val="tx1"/>
                </a:solidFill>
                <a:latin typeface="Arial" pitchFamily="34" charset="0"/>
                <a:ea typeface="新細明體" pitchFamily="18" charset="-120"/>
              </a:defRPr>
            </a:lvl1pPr>
            <a:lvl2pPr marL="742950" indent="-285750">
              <a:spcBef>
                <a:spcPct val="20000"/>
              </a:spcBef>
              <a:buChar char="–"/>
              <a:defRPr kumimoji="1" sz="5600">
                <a:solidFill>
                  <a:schemeClr val="tx1"/>
                </a:solidFill>
                <a:latin typeface="Arial" pitchFamily="34" charset="0"/>
                <a:ea typeface="新細明體" pitchFamily="18" charset="-120"/>
              </a:defRPr>
            </a:lvl2pPr>
            <a:lvl3pPr marL="1143000" indent="-228600">
              <a:spcBef>
                <a:spcPct val="20000"/>
              </a:spcBef>
              <a:buChar char="•"/>
              <a:defRPr kumimoji="1" sz="4800">
                <a:solidFill>
                  <a:schemeClr val="tx1"/>
                </a:solidFill>
                <a:latin typeface="Arial" pitchFamily="34" charset="0"/>
                <a:ea typeface="新細明體" pitchFamily="18" charset="-120"/>
              </a:defRPr>
            </a:lvl3pPr>
            <a:lvl4pPr marL="1600200" indent="-228600">
              <a:spcBef>
                <a:spcPct val="20000"/>
              </a:spcBef>
              <a:buChar char="–"/>
              <a:defRPr kumimoji="1" sz="4000">
                <a:solidFill>
                  <a:schemeClr val="tx1"/>
                </a:solidFill>
                <a:latin typeface="Arial" pitchFamily="34" charset="0"/>
                <a:ea typeface="新細明體" pitchFamily="18" charset="-120"/>
              </a:defRPr>
            </a:lvl4pPr>
            <a:lvl5pPr marL="2057400" indent="-228600">
              <a:spcBef>
                <a:spcPct val="20000"/>
              </a:spcBef>
              <a:buChar char="»"/>
              <a:defRPr kumimoji="1" sz="4000">
                <a:solidFill>
                  <a:schemeClr val="tx1"/>
                </a:solidFill>
                <a:latin typeface="Arial" pitchFamily="34" charset="0"/>
                <a:ea typeface="新細明體" pitchFamily="18" charset="-120"/>
              </a:defRPr>
            </a:lvl5pPr>
            <a:lvl6pPr marL="2514600" indent="-228600" eaLnBrk="0" fontAlgn="base" hangingPunct="0">
              <a:spcBef>
                <a:spcPct val="20000"/>
              </a:spcBef>
              <a:spcAft>
                <a:spcPct val="0"/>
              </a:spcAft>
              <a:buChar char="»"/>
              <a:defRPr kumimoji="1" sz="4000">
                <a:solidFill>
                  <a:schemeClr val="tx1"/>
                </a:solidFill>
                <a:latin typeface="Arial" pitchFamily="34" charset="0"/>
                <a:ea typeface="新細明體" pitchFamily="18" charset="-120"/>
              </a:defRPr>
            </a:lvl6pPr>
            <a:lvl7pPr marL="2971800" indent="-228600" eaLnBrk="0" fontAlgn="base" hangingPunct="0">
              <a:spcBef>
                <a:spcPct val="20000"/>
              </a:spcBef>
              <a:spcAft>
                <a:spcPct val="0"/>
              </a:spcAft>
              <a:buChar char="»"/>
              <a:defRPr kumimoji="1" sz="4000">
                <a:solidFill>
                  <a:schemeClr val="tx1"/>
                </a:solidFill>
                <a:latin typeface="Arial" pitchFamily="34" charset="0"/>
                <a:ea typeface="新細明體" pitchFamily="18" charset="-120"/>
              </a:defRPr>
            </a:lvl7pPr>
            <a:lvl8pPr marL="3429000" indent="-228600" eaLnBrk="0" fontAlgn="base" hangingPunct="0">
              <a:spcBef>
                <a:spcPct val="20000"/>
              </a:spcBef>
              <a:spcAft>
                <a:spcPct val="0"/>
              </a:spcAft>
              <a:buChar char="»"/>
              <a:defRPr kumimoji="1" sz="4000">
                <a:solidFill>
                  <a:schemeClr val="tx1"/>
                </a:solidFill>
                <a:latin typeface="Arial" pitchFamily="34" charset="0"/>
                <a:ea typeface="新細明體" pitchFamily="18" charset="-120"/>
              </a:defRPr>
            </a:lvl8pPr>
            <a:lvl9pPr marL="3886200" indent="-228600" eaLnBrk="0" fontAlgn="base" hangingPunct="0">
              <a:spcBef>
                <a:spcPct val="20000"/>
              </a:spcBef>
              <a:spcAft>
                <a:spcPct val="0"/>
              </a:spcAft>
              <a:buChar char="»"/>
              <a:defRPr kumimoji="1" sz="4000">
                <a:solidFill>
                  <a:schemeClr val="tx1"/>
                </a:solidFill>
                <a:latin typeface="Arial" pitchFamily="34" charset="0"/>
                <a:ea typeface="新細明體" pitchFamily="18" charset="-120"/>
              </a:defRPr>
            </a:lvl9pPr>
          </a:lstStyle>
          <a:p>
            <a:pPr eaLnBrk="1" hangingPunct="1">
              <a:spcBef>
                <a:spcPct val="0"/>
              </a:spcBef>
              <a:buFontTx/>
              <a:buNone/>
            </a:pPr>
            <a:r>
              <a:rPr lang="zh-TW" altLang="en-US" sz="4000" b="1">
                <a:latin typeface="微軟正黑體" pitchFamily="34" charset="-120"/>
                <a:ea typeface="微軟正黑體" pitchFamily="34" charset="-120"/>
              </a:rPr>
              <a:t>農業發展型之農村聚落</a:t>
            </a:r>
          </a:p>
        </p:txBody>
      </p:sp>
      <p:sp>
        <p:nvSpPr>
          <p:cNvPr id="22" name="圓角矩形 21"/>
          <p:cNvSpPr/>
          <p:nvPr/>
        </p:nvSpPr>
        <p:spPr>
          <a:xfrm>
            <a:off x="1008063" y="7285558"/>
            <a:ext cx="8066087" cy="5693916"/>
          </a:xfrm>
          <a:prstGeom prst="roundRect">
            <a:avLst/>
          </a:prstGeom>
          <a:noFill/>
          <a:ln>
            <a:solidFill>
              <a:srgbClr val="71A3B7"/>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zh-TW" altLang="en-US"/>
          </a:p>
        </p:txBody>
      </p:sp>
      <p:cxnSp>
        <p:nvCxnSpPr>
          <p:cNvPr id="23" name="直線單箭頭接點 22"/>
          <p:cNvCxnSpPr>
            <a:endCxn id="16" idx="0"/>
          </p:cNvCxnSpPr>
          <p:nvPr/>
        </p:nvCxnSpPr>
        <p:spPr>
          <a:xfrm>
            <a:off x="9491663" y="4685233"/>
            <a:ext cx="0" cy="557212"/>
          </a:xfrm>
          <a:prstGeom prst="straightConnector1">
            <a:avLst/>
          </a:prstGeom>
          <a:ln w="28575">
            <a:solidFill>
              <a:schemeClr val="tx1">
                <a:lumMod val="85000"/>
                <a:lumOff val="15000"/>
              </a:schemeClr>
            </a:solidFill>
            <a:prstDash val="solid"/>
            <a:tailEnd type="arrow"/>
          </a:ln>
        </p:spPr>
        <p:style>
          <a:lnRef idx="1">
            <a:schemeClr val="accent1"/>
          </a:lnRef>
          <a:fillRef idx="0">
            <a:schemeClr val="accent1"/>
          </a:fillRef>
          <a:effectRef idx="0">
            <a:schemeClr val="accent1"/>
          </a:effectRef>
          <a:fontRef idx="minor">
            <a:schemeClr val="tx1"/>
          </a:fontRef>
        </p:style>
      </p:cxnSp>
      <p:sp>
        <p:nvSpPr>
          <p:cNvPr id="24" name="圓角矩形 23"/>
          <p:cNvSpPr/>
          <p:nvPr/>
        </p:nvSpPr>
        <p:spPr>
          <a:xfrm>
            <a:off x="9491663" y="7285558"/>
            <a:ext cx="7862887" cy="5549900"/>
          </a:xfrm>
          <a:prstGeom prst="roundRect">
            <a:avLst/>
          </a:prstGeom>
          <a:noFill/>
          <a:ln>
            <a:solidFill>
              <a:srgbClr val="71A3B7"/>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zh-TW" altLang="en-US"/>
          </a:p>
        </p:txBody>
      </p:sp>
      <p:cxnSp>
        <p:nvCxnSpPr>
          <p:cNvPr id="25" name="直線單箭頭接點 24"/>
          <p:cNvCxnSpPr/>
          <p:nvPr/>
        </p:nvCxnSpPr>
        <p:spPr>
          <a:xfrm flipH="1">
            <a:off x="7391400" y="6606108"/>
            <a:ext cx="376238" cy="512762"/>
          </a:xfrm>
          <a:prstGeom prst="straightConnector1">
            <a:avLst/>
          </a:prstGeom>
          <a:ln w="19050">
            <a:solidFill>
              <a:schemeClr val="tx1">
                <a:lumMod val="85000"/>
                <a:lumOff val="15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26" name="直線單箭頭接點 25"/>
          <p:cNvCxnSpPr/>
          <p:nvPr/>
        </p:nvCxnSpPr>
        <p:spPr>
          <a:xfrm>
            <a:off x="11882438" y="6606108"/>
            <a:ext cx="431800" cy="517525"/>
          </a:xfrm>
          <a:prstGeom prst="straightConnector1">
            <a:avLst/>
          </a:prstGeom>
          <a:ln w="19050">
            <a:solidFill>
              <a:schemeClr val="tx1">
                <a:lumMod val="85000"/>
                <a:lumOff val="15000"/>
              </a:schemeClr>
            </a:solidFill>
            <a:tailEnd type="arrow"/>
          </a:ln>
        </p:spPr>
        <p:style>
          <a:lnRef idx="1">
            <a:schemeClr val="accent1"/>
          </a:lnRef>
          <a:fillRef idx="0">
            <a:schemeClr val="accent1"/>
          </a:fillRef>
          <a:effectRef idx="0">
            <a:schemeClr val="accent1"/>
          </a:effectRef>
          <a:fontRef idx="minor">
            <a:schemeClr val="tx1"/>
          </a:fontRef>
        </p:style>
      </p:cxnSp>
      <p:sp>
        <p:nvSpPr>
          <p:cNvPr id="27" name="圓角矩形 26"/>
          <p:cNvSpPr/>
          <p:nvPr/>
        </p:nvSpPr>
        <p:spPr>
          <a:xfrm>
            <a:off x="6518275" y="1830908"/>
            <a:ext cx="5946775" cy="1117600"/>
          </a:xfrm>
          <a:prstGeom prst="roundRect">
            <a:avLst/>
          </a:prstGeom>
          <a:solidFill>
            <a:srgbClr val="C7DBE3">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zh-TW" altLang="en-US"/>
          </a:p>
        </p:txBody>
      </p:sp>
      <p:sp>
        <p:nvSpPr>
          <p:cNvPr id="94224" name="矩形 46"/>
          <p:cNvSpPr>
            <a:spLocks noChangeArrowheads="1"/>
          </p:cNvSpPr>
          <p:nvPr/>
        </p:nvSpPr>
        <p:spPr bwMode="auto">
          <a:xfrm>
            <a:off x="6518275" y="2027758"/>
            <a:ext cx="5946775"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kumimoji="1" sz="6400">
                <a:solidFill>
                  <a:schemeClr val="tx1"/>
                </a:solidFill>
                <a:latin typeface="Arial" pitchFamily="34" charset="0"/>
                <a:ea typeface="新細明體" pitchFamily="18" charset="-120"/>
              </a:defRPr>
            </a:lvl1pPr>
            <a:lvl2pPr marL="742950" indent="-285750">
              <a:spcBef>
                <a:spcPct val="20000"/>
              </a:spcBef>
              <a:buChar char="–"/>
              <a:defRPr kumimoji="1" sz="5600">
                <a:solidFill>
                  <a:schemeClr val="tx1"/>
                </a:solidFill>
                <a:latin typeface="Arial" pitchFamily="34" charset="0"/>
                <a:ea typeface="新細明體" pitchFamily="18" charset="-120"/>
              </a:defRPr>
            </a:lvl2pPr>
            <a:lvl3pPr marL="1143000" indent="-228600">
              <a:spcBef>
                <a:spcPct val="20000"/>
              </a:spcBef>
              <a:buChar char="•"/>
              <a:defRPr kumimoji="1" sz="4800">
                <a:solidFill>
                  <a:schemeClr val="tx1"/>
                </a:solidFill>
                <a:latin typeface="Arial" pitchFamily="34" charset="0"/>
                <a:ea typeface="新細明體" pitchFamily="18" charset="-120"/>
              </a:defRPr>
            </a:lvl3pPr>
            <a:lvl4pPr marL="1600200" indent="-228600">
              <a:spcBef>
                <a:spcPct val="20000"/>
              </a:spcBef>
              <a:buChar char="–"/>
              <a:defRPr kumimoji="1" sz="4000">
                <a:solidFill>
                  <a:schemeClr val="tx1"/>
                </a:solidFill>
                <a:latin typeface="Arial" pitchFamily="34" charset="0"/>
                <a:ea typeface="新細明體" pitchFamily="18" charset="-120"/>
              </a:defRPr>
            </a:lvl4pPr>
            <a:lvl5pPr marL="2057400" indent="-228600">
              <a:spcBef>
                <a:spcPct val="20000"/>
              </a:spcBef>
              <a:buChar char="»"/>
              <a:defRPr kumimoji="1" sz="4000">
                <a:solidFill>
                  <a:schemeClr val="tx1"/>
                </a:solidFill>
                <a:latin typeface="Arial" pitchFamily="34" charset="0"/>
                <a:ea typeface="新細明體" pitchFamily="18" charset="-120"/>
              </a:defRPr>
            </a:lvl5pPr>
            <a:lvl6pPr marL="2514600" indent="-228600" eaLnBrk="0" fontAlgn="base" hangingPunct="0">
              <a:spcBef>
                <a:spcPct val="20000"/>
              </a:spcBef>
              <a:spcAft>
                <a:spcPct val="0"/>
              </a:spcAft>
              <a:buChar char="»"/>
              <a:defRPr kumimoji="1" sz="4000">
                <a:solidFill>
                  <a:schemeClr val="tx1"/>
                </a:solidFill>
                <a:latin typeface="Arial" pitchFamily="34" charset="0"/>
                <a:ea typeface="新細明體" pitchFamily="18" charset="-120"/>
              </a:defRPr>
            </a:lvl6pPr>
            <a:lvl7pPr marL="2971800" indent="-228600" eaLnBrk="0" fontAlgn="base" hangingPunct="0">
              <a:spcBef>
                <a:spcPct val="20000"/>
              </a:spcBef>
              <a:spcAft>
                <a:spcPct val="0"/>
              </a:spcAft>
              <a:buChar char="»"/>
              <a:defRPr kumimoji="1" sz="4000">
                <a:solidFill>
                  <a:schemeClr val="tx1"/>
                </a:solidFill>
                <a:latin typeface="Arial" pitchFamily="34" charset="0"/>
                <a:ea typeface="新細明體" pitchFamily="18" charset="-120"/>
              </a:defRPr>
            </a:lvl7pPr>
            <a:lvl8pPr marL="3429000" indent="-228600" eaLnBrk="0" fontAlgn="base" hangingPunct="0">
              <a:spcBef>
                <a:spcPct val="20000"/>
              </a:spcBef>
              <a:spcAft>
                <a:spcPct val="0"/>
              </a:spcAft>
              <a:buChar char="»"/>
              <a:defRPr kumimoji="1" sz="4000">
                <a:solidFill>
                  <a:schemeClr val="tx1"/>
                </a:solidFill>
                <a:latin typeface="Arial" pitchFamily="34" charset="0"/>
                <a:ea typeface="新細明體" pitchFamily="18" charset="-120"/>
              </a:defRPr>
            </a:lvl8pPr>
            <a:lvl9pPr marL="3886200" indent="-228600" eaLnBrk="0" fontAlgn="base" hangingPunct="0">
              <a:spcBef>
                <a:spcPct val="20000"/>
              </a:spcBef>
              <a:spcAft>
                <a:spcPct val="0"/>
              </a:spcAft>
              <a:buChar char="»"/>
              <a:defRPr kumimoji="1" sz="4000">
                <a:solidFill>
                  <a:schemeClr val="tx1"/>
                </a:solidFill>
                <a:latin typeface="Arial" pitchFamily="34" charset="0"/>
                <a:ea typeface="新細明體" pitchFamily="18" charset="-120"/>
              </a:defRPr>
            </a:lvl9pPr>
          </a:lstStyle>
          <a:p>
            <a:pPr algn="ctr" eaLnBrk="1" hangingPunct="1">
              <a:spcBef>
                <a:spcPct val="0"/>
              </a:spcBef>
              <a:buFontTx/>
              <a:buNone/>
            </a:pPr>
            <a:r>
              <a:rPr lang="zh-TW" altLang="en-US" sz="4000">
                <a:latin typeface="微軟正黑體" pitchFamily="34" charset="-120"/>
                <a:ea typeface="微軟正黑體" pitchFamily="34" charset="-120"/>
              </a:rPr>
              <a:t>全國國土計畫</a:t>
            </a:r>
          </a:p>
        </p:txBody>
      </p:sp>
      <p:cxnSp>
        <p:nvCxnSpPr>
          <p:cNvPr id="29" name="直線單箭頭接點 28"/>
          <p:cNvCxnSpPr>
            <a:endCxn id="12" idx="0"/>
          </p:cNvCxnSpPr>
          <p:nvPr/>
        </p:nvCxnSpPr>
        <p:spPr>
          <a:xfrm>
            <a:off x="9491663" y="2948508"/>
            <a:ext cx="0" cy="549275"/>
          </a:xfrm>
          <a:prstGeom prst="straightConnector1">
            <a:avLst/>
          </a:prstGeom>
          <a:ln w="28575">
            <a:solidFill>
              <a:schemeClr val="tx1">
                <a:lumMod val="85000"/>
                <a:lumOff val="15000"/>
              </a:schemeClr>
            </a:solidFill>
            <a:prstDash val="solid"/>
            <a:tailEnd type="arrow"/>
          </a:ln>
        </p:spPr>
        <p:style>
          <a:lnRef idx="1">
            <a:schemeClr val="accent1"/>
          </a:lnRef>
          <a:fillRef idx="0">
            <a:schemeClr val="accent1"/>
          </a:fillRef>
          <a:effectRef idx="0">
            <a:schemeClr val="accent1"/>
          </a:effectRef>
          <a:fontRef idx="minor">
            <a:schemeClr val="tx1"/>
          </a:fontRef>
        </p:style>
      </p:cxnSp>
      <p:sp>
        <p:nvSpPr>
          <p:cNvPr id="94226" name="文字方塊 60"/>
          <p:cNvSpPr txBox="1">
            <a:spLocks noChangeArrowheads="1"/>
          </p:cNvSpPr>
          <p:nvPr/>
        </p:nvSpPr>
        <p:spPr bwMode="auto">
          <a:xfrm>
            <a:off x="647700" y="4272482"/>
            <a:ext cx="5583237" cy="1939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5875">
                <a:solidFill>
                  <a:srgbClr val="000000"/>
                </a:solidFill>
                <a:prstDash val="dash"/>
                <a:miter lim="800000"/>
                <a:headEnd/>
                <a:tailEnd/>
              </a14:hiddenLine>
            </a:ext>
          </a:extLst>
        </p:spPr>
        <p:txBody>
          <a:bodyPr>
            <a:spAutoFit/>
          </a:bodyPr>
          <a:lstStyle>
            <a:lvl1pPr>
              <a:spcBef>
                <a:spcPct val="20000"/>
              </a:spcBef>
              <a:buChar char="•"/>
              <a:defRPr kumimoji="1" sz="6400">
                <a:solidFill>
                  <a:schemeClr val="tx1"/>
                </a:solidFill>
                <a:latin typeface="Arial" pitchFamily="34" charset="0"/>
                <a:ea typeface="新細明體" pitchFamily="18" charset="-120"/>
              </a:defRPr>
            </a:lvl1pPr>
            <a:lvl2pPr marL="742950" indent="-285750">
              <a:spcBef>
                <a:spcPct val="20000"/>
              </a:spcBef>
              <a:buChar char="–"/>
              <a:defRPr kumimoji="1" sz="5600">
                <a:solidFill>
                  <a:schemeClr val="tx1"/>
                </a:solidFill>
                <a:latin typeface="Arial" pitchFamily="34" charset="0"/>
                <a:ea typeface="新細明體" pitchFamily="18" charset="-120"/>
              </a:defRPr>
            </a:lvl2pPr>
            <a:lvl3pPr marL="1143000" indent="-228600">
              <a:spcBef>
                <a:spcPct val="20000"/>
              </a:spcBef>
              <a:buChar char="•"/>
              <a:defRPr kumimoji="1" sz="4800">
                <a:solidFill>
                  <a:schemeClr val="tx1"/>
                </a:solidFill>
                <a:latin typeface="Arial" pitchFamily="34" charset="0"/>
                <a:ea typeface="新細明體" pitchFamily="18" charset="-120"/>
              </a:defRPr>
            </a:lvl3pPr>
            <a:lvl4pPr marL="1600200" indent="-228600">
              <a:spcBef>
                <a:spcPct val="20000"/>
              </a:spcBef>
              <a:buChar char="–"/>
              <a:defRPr kumimoji="1" sz="4000">
                <a:solidFill>
                  <a:schemeClr val="tx1"/>
                </a:solidFill>
                <a:latin typeface="Arial" pitchFamily="34" charset="0"/>
                <a:ea typeface="新細明體" pitchFamily="18" charset="-120"/>
              </a:defRPr>
            </a:lvl4pPr>
            <a:lvl5pPr marL="2057400" indent="-228600">
              <a:spcBef>
                <a:spcPct val="20000"/>
              </a:spcBef>
              <a:buChar char="»"/>
              <a:defRPr kumimoji="1" sz="4000">
                <a:solidFill>
                  <a:schemeClr val="tx1"/>
                </a:solidFill>
                <a:latin typeface="Arial" pitchFamily="34" charset="0"/>
                <a:ea typeface="新細明體" pitchFamily="18" charset="-120"/>
              </a:defRPr>
            </a:lvl5pPr>
            <a:lvl6pPr marL="2514600" indent="-228600" eaLnBrk="0" fontAlgn="base" hangingPunct="0">
              <a:spcBef>
                <a:spcPct val="20000"/>
              </a:spcBef>
              <a:spcAft>
                <a:spcPct val="0"/>
              </a:spcAft>
              <a:buChar char="»"/>
              <a:defRPr kumimoji="1" sz="4000">
                <a:solidFill>
                  <a:schemeClr val="tx1"/>
                </a:solidFill>
                <a:latin typeface="Arial" pitchFamily="34" charset="0"/>
                <a:ea typeface="新細明體" pitchFamily="18" charset="-120"/>
              </a:defRPr>
            </a:lvl6pPr>
            <a:lvl7pPr marL="2971800" indent="-228600" eaLnBrk="0" fontAlgn="base" hangingPunct="0">
              <a:spcBef>
                <a:spcPct val="20000"/>
              </a:spcBef>
              <a:spcAft>
                <a:spcPct val="0"/>
              </a:spcAft>
              <a:buChar char="»"/>
              <a:defRPr kumimoji="1" sz="4000">
                <a:solidFill>
                  <a:schemeClr val="tx1"/>
                </a:solidFill>
                <a:latin typeface="Arial" pitchFamily="34" charset="0"/>
                <a:ea typeface="新細明體" pitchFamily="18" charset="-120"/>
              </a:defRPr>
            </a:lvl7pPr>
            <a:lvl8pPr marL="3429000" indent="-228600" eaLnBrk="0" fontAlgn="base" hangingPunct="0">
              <a:spcBef>
                <a:spcPct val="20000"/>
              </a:spcBef>
              <a:spcAft>
                <a:spcPct val="0"/>
              </a:spcAft>
              <a:buChar char="»"/>
              <a:defRPr kumimoji="1" sz="4000">
                <a:solidFill>
                  <a:schemeClr val="tx1"/>
                </a:solidFill>
                <a:latin typeface="Arial" pitchFamily="34" charset="0"/>
                <a:ea typeface="新細明體" pitchFamily="18" charset="-120"/>
              </a:defRPr>
            </a:lvl8pPr>
            <a:lvl9pPr marL="3886200" indent="-228600" eaLnBrk="0" fontAlgn="base" hangingPunct="0">
              <a:spcBef>
                <a:spcPct val="20000"/>
              </a:spcBef>
              <a:spcAft>
                <a:spcPct val="0"/>
              </a:spcAft>
              <a:buChar char="»"/>
              <a:defRPr kumimoji="1" sz="4000">
                <a:solidFill>
                  <a:schemeClr val="tx1"/>
                </a:solidFill>
                <a:latin typeface="Arial" pitchFamily="34" charset="0"/>
                <a:ea typeface="新細明體" pitchFamily="18" charset="-120"/>
              </a:defRPr>
            </a:lvl9pPr>
          </a:lstStyle>
          <a:p>
            <a:pPr eaLnBrk="1" hangingPunct="1">
              <a:spcBef>
                <a:spcPct val="0"/>
              </a:spcBef>
              <a:buFontTx/>
              <a:buNone/>
            </a:pPr>
            <a:r>
              <a:rPr lang="zh-TW" altLang="en-US" sz="4000" dirty="0">
                <a:latin typeface="微軟正黑體" pitchFamily="34" charset="-120"/>
                <a:ea typeface="微軟正黑體" pitchFamily="34" charset="-120"/>
              </a:rPr>
              <a:t>推動鄉村規劃，三生規劃理念型塑鄉村特色風貌。</a:t>
            </a:r>
          </a:p>
        </p:txBody>
      </p:sp>
      <p:sp>
        <p:nvSpPr>
          <p:cNvPr id="94227" name="矩形 87"/>
          <p:cNvSpPr>
            <a:spLocks noChangeArrowheads="1"/>
          </p:cNvSpPr>
          <p:nvPr/>
        </p:nvSpPr>
        <p:spPr bwMode="auto">
          <a:xfrm>
            <a:off x="10153650" y="7447483"/>
            <a:ext cx="7200900"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kumimoji="1" sz="6400">
                <a:solidFill>
                  <a:schemeClr val="tx1"/>
                </a:solidFill>
                <a:latin typeface="Arial" pitchFamily="34" charset="0"/>
                <a:ea typeface="新細明體" pitchFamily="18" charset="-120"/>
              </a:defRPr>
            </a:lvl1pPr>
            <a:lvl2pPr marL="742950" indent="-285750">
              <a:spcBef>
                <a:spcPct val="20000"/>
              </a:spcBef>
              <a:buChar char="–"/>
              <a:defRPr kumimoji="1" sz="5600">
                <a:solidFill>
                  <a:schemeClr val="tx1"/>
                </a:solidFill>
                <a:latin typeface="Arial" pitchFamily="34" charset="0"/>
                <a:ea typeface="新細明體" pitchFamily="18" charset="-120"/>
              </a:defRPr>
            </a:lvl2pPr>
            <a:lvl3pPr marL="1143000" indent="-228600">
              <a:spcBef>
                <a:spcPct val="20000"/>
              </a:spcBef>
              <a:buChar char="•"/>
              <a:defRPr kumimoji="1" sz="4800">
                <a:solidFill>
                  <a:schemeClr val="tx1"/>
                </a:solidFill>
                <a:latin typeface="Arial" pitchFamily="34" charset="0"/>
                <a:ea typeface="新細明體" pitchFamily="18" charset="-120"/>
              </a:defRPr>
            </a:lvl3pPr>
            <a:lvl4pPr marL="1600200" indent="-228600">
              <a:spcBef>
                <a:spcPct val="20000"/>
              </a:spcBef>
              <a:buChar char="–"/>
              <a:defRPr kumimoji="1" sz="4000">
                <a:solidFill>
                  <a:schemeClr val="tx1"/>
                </a:solidFill>
                <a:latin typeface="Arial" pitchFamily="34" charset="0"/>
                <a:ea typeface="新細明體" pitchFamily="18" charset="-120"/>
              </a:defRPr>
            </a:lvl4pPr>
            <a:lvl5pPr marL="2057400" indent="-228600">
              <a:spcBef>
                <a:spcPct val="20000"/>
              </a:spcBef>
              <a:buChar char="»"/>
              <a:defRPr kumimoji="1" sz="4000">
                <a:solidFill>
                  <a:schemeClr val="tx1"/>
                </a:solidFill>
                <a:latin typeface="Arial" pitchFamily="34" charset="0"/>
                <a:ea typeface="新細明體" pitchFamily="18" charset="-120"/>
              </a:defRPr>
            </a:lvl5pPr>
            <a:lvl6pPr marL="2514600" indent="-228600" eaLnBrk="0" fontAlgn="base" hangingPunct="0">
              <a:spcBef>
                <a:spcPct val="20000"/>
              </a:spcBef>
              <a:spcAft>
                <a:spcPct val="0"/>
              </a:spcAft>
              <a:buChar char="»"/>
              <a:defRPr kumimoji="1" sz="4000">
                <a:solidFill>
                  <a:schemeClr val="tx1"/>
                </a:solidFill>
                <a:latin typeface="Arial" pitchFamily="34" charset="0"/>
                <a:ea typeface="新細明體" pitchFamily="18" charset="-120"/>
              </a:defRPr>
            </a:lvl6pPr>
            <a:lvl7pPr marL="2971800" indent="-228600" eaLnBrk="0" fontAlgn="base" hangingPunct="0">
              <a:spcBef>
                <a:spcPct val="20000"/>
              </a:spcBef>
              <a:spcAft>
                <a:spcPct val="0"/>
              </a:spcAft>
              <a:buChar char="»"/>
              <a:defRPr kumimoji="1" sz="4000">
                <a:solidFill>
                  <a:schemeClr val="tx1"/>
                </a:solidFill>
                <a:latin typeface="Arial" pitchFamily="34" charset="0"/>
                <a:ea typeface="新細明體" pitchFamily="18" charset="-120"/>
              </a:defRPr>
            </a:lvl7pPr>
            <a:lvl8pPr marL="3429000" indent="-228600" eaLnBrk="0" fontAlgn="base" hangingPunct="0">
              <a:spcBef>
                <a:spcPct val="20000"/>
              </a:spcBef>
              <a:spcAft>
                <a:spcPct val="0"/>
              </a:spcAft>
              <a:buChar char="»"/>
              <a:defRPr kumimoji="1" sz="4000">
                <a:solidFill>
                  <a:schemeClr val="tx1"/>
                </a:solidFill>
                <a:latin typeface="Arial" pitchFamily="34" charset="0"/>
                <a:ea typeface="新細明體" pitchFamily="18" charset="-120"/>
              </a:defRPr>
            </a:lvl8pPr>
            <a:lvl9pPr marL="3886200" indent="-228600" eaLnBrk="0" fontAlgn="base" hangingPunct="0">
              <a:spcBef>
                <a:spcPct val="20000"/>
              </a:spcBef>
              <a:spcAft>
                <a:spcPct val="0"/>
              </a:spcAft>
              <a:buChar char="»"/>
              <a:defRPr kumimoji="1" sz="4000">
                <a:solidFill>
                  <a:schemeClr val="tx1"/>
                </a:solidFill>
                <a:latin typeface="Arial" pitchFamily="34" charset="0"/>
                <a:ea typeface="新細明體" pitchFamily="18" charset="-120"/>
              </a:defRPr>
            </a:lvl9pPr>
          </a:lstStyle>
          <a:p>
            <a:pPr algn="ctr" eaLnBrk="1" hangingPunct="1">
              <a:spcBef>
                <a:spcPct val="0"/>
              </a:spcBef>
              <a:buFontTx/>
              <a:buNone/>
            </a:pPr>
            <a:r>
              <a:rPr lang="zh-TW" altLang="en-US" sz="4000" b="1">
                <a:latin typeface="微軟正黑體" pitchFamily="34" charset="-120"/>
                <a:ea typeface="微軟正黑體" pitchFamily="34" charset="-120"/>
              </a:rPr>
              <a:t>工商發展型之社區聚落</a:t>
            </a:r>
          </a:p>
        </p:txBody>
      </p:sp>
      <p:sp>
        <p:nvSpPr>
          <p:cNvPr id="94228" name="矩形 12"/>
          <p:cNvSpPr>
            <a:spLocks noChangeArrowheads="1"/>
          </p:cNvSpPr>
          <p:nvPr/>
        </p:nvSpPr>
        <p:spPr bwMode="auto">
          <a:xfrm>
            <a:off x="1296988" y="8280920"/>
            <a:ext cx="7577137" cy="4016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571500" indent="-571500">
              <a:spcBef>
                <a:spcPct val="20000"/>
              </a:spcBef>
              <a:buChar char="•"/>
              <a:defRPr kumimoji="1" sz="6400">
                <a:solidFill>
                  <a:schemeClr val="tx1"/>
                </a:solidFill>
                <a:latin typeface="Arial" pitchFamily="34" charset="0"/>
                <a:ea typeface="新細明體" pitchFamily="18" charset="-120"/>
              </a:defRPr>
            </a:lvl1pPr>
            <a:lvl2pPr marL="742950" indent="-285750">
              <a:spcBef>
                <a:spcPct val="20000"/>
              </a:spcBef>
              <a:buChar char="–"/>
              <a:defRPr kumimoji="1" sz="5600">
                <a:solidFill>
                  <a:schemeClr val="tx1"/>
                </a:solidFill>
                <a:latin typeface="Arial" pitchFamily="34" charset="0"/>
                <a:ea typeface="新細明體" pitchFamily="18" charset="-120"/>
              </a:defRPr>
            </a:lvl2pPr>
            <a:lvl3pPr marL="1143000" indent="-228600">
              <a:spcBef>
                <a:spcPct val="20000"/>
              </a:spcBef>
              <a:buChar char="•"/>
              <a:defRPr kumimoji="1" sz="4800">
                <a:solidFill>
                  <a:schemeClr val="tx1"/>
                </a:solidFill>
                <a:latin typeface="Arial" pitchFamily="34" charset="0"/>
                <a:ea typeface="新細明體" pitchFamily="18" charset="-120"/>
              </a:defRPr>
            </a:lvl3pPr>
            <a:lvl4pPr marL="1600200" indent="-228600">
              <a:spcBef>
                <a:spcPct val="20000"/>
              </a:spcBef>
              <a:buChar char="–"/>
              <a:defRPr kumimoji="1" sz="4000">
                <a:solidFill>
                  <a:schemeClr val="tx1"/>
                </a:solidFill>
                <a:latin typeface="Arial" pitchFamily="34" charset="0"/>
                <a:ea typeface="新細明體" pitchFamily="18" charset="-120"/>
              </a:defRPr>
            </a:lvl4pPr>
            <a:lvl5pPr marL="2057400" indent="-228600">
              <a:spcBef>
                <a:spcPct val="20000"/>
              </a:spcBef>
              <a:buChar char="»"/>
              <a:defRPr kumimoji="1" sz="4000">
                <a:solidFill>
                  <a:schemeClr val="tx1"/>
                </a:solidFill>
                <a:latin typeface="Arial" pitchFamily="34" charset="0"/>
                <a:ea typeface="新細明體" pitchFamily="18" charset="-120"/>
              </a:defRPr>
            </a:lvl5pPr>
            <a:lvl6pPr marL="2514600" indent="-228600" eaLnBrk="0" fontAlgn="base" hangingPunct="0">
              <a:spcBef>
                <a:spcPct val="20000"/>
              </a:spcBef>
              <a:spcAft>
                <a:spcPct val="0"/>
              </a:spcAft>
              <a:buChar char="»"/>
              <a:defRPr kumimoji="1" sz="4000">
                <a:solidFill>
                  <a:schemeClr val="tx1"/>
                </a:solidFill>
                <a:latin typeface="Arial" pitchFamily="34" charset="0"/>
                <a:ea typeface="新細明體" pitchFamily="18" charset="-120"/>
              </a:defRPr>
            </a:lvl6pPr>
            <a:lvl7pPr marL="2971800" indent="-228600" eaLnBrk="0" fontAlgn="base" hangingPunct="0">
              <a:spcBef>
                <a:spcPct val="20000"/>
              </a:spcBef>
              <a:spcAft>
                <a:spcPct val="0"/>
              </a:spcAft>
              <a:buChar char="»"/>
              <a:defRPr kumimoji="1" sz="4000">
                <a:solidFill>
                  <a:schemeClr val="tx1"/>
                </a:solidFill>
                <a:latin typeface="Arial" pitchFamily="34" charset="0"/>
                <a:ea typeface="新細明體" pitchFamily="18" charset="-120"/>
              </a:defRPr>
            </a:lvl7pPr>
            <a:lvl8pPr marL="3429000" indent="-228600" eaLnBrk="0" fontAlgn="base" hangingPunct="0">
              <a:spcBef>
                <a:spcPct val="20000"/>
              </a:spcBef>
              <a:spcAft>
                <a:spcPct val="0"/>
              </a:spcAft>
              <a:buChar char="»"/>
              <a:defRPr kumimoji="1" sz="4000">
                <a:solidFill>
                  <a:schemeClr val="tx1"/>
                </a:solidFill>
                <a:latin typeface="Arial" pitchFamily="34" charset="0"/>
                <a:ea typeface="新細明體" pitchFamily="18" charset="-120"/>
              </a:defRPr>
            </a:lvl8pPr>
            <a:lvl9pPr marL="3886200" indent="-228600" eaLnBrk="0" fontAlgn="base" hangingPunct="0">
              <a:spcBef>
                <a:spcPct val="20000"/>
              </a:spcBef>
              <a:spcAft>
                <a:spcPct val="0"/>
              </a:spcAft>
              <a:buChar char="»"/>
              <a:defRPr kumimoji="1" sz="4000">
                <a:solidFill>
                  <a:schemeClr val="tx1"/>
                </a:solidFill>
                <a:latin typeface="Arial" pitchFamily="34" charset="0"/>
                <a:ea typeface="新細明體" pitchFamily="18" charset="-120"/>
              </a:defRPr>
            </a:lvl9pPr>
          </a:lstStyle>
          <a:p>
            <a:pPr algn="just" eaLnBrk="1" hangingPunct="1">
              <a:spcBef>
                <a:spcPts val="600"/>
              </a:spcBef>
              <a:buClr>
                <a:srgbClr val="000000"/>
              </a:buClr>
              <a:buSzPts val="1600"/>
              <a:buFont typeface="Wingdings" pitchFamily="2" charset="2"/>
              <a:buChar char="n"/>
            </a:pPr>
            <a:r>
              <a:rPr lang="zh-TW" altLang="en-US" sz="4000" dirty="0">
                <a:latin typeface="微軟正黑體" pitchFamily="34" charset="-120"/>
                <a:ea typeface="微軟正黑體" pitchFamily="34" charset="-120"/>
                <a:cs typeface="Arial" pitchFamily="34" charset="0"/>
                <a:sym typeface="Arial" pitchFamily="34" charset="0"/>
              </a:rPr>
              <a:t>應整體規劃</a:t>
            </a:r>
            <a:r>
              <a:rPr lang="zh-TW" altLang="zh-TW" sz="4000" dirty="0">
                <a:latin typeface="微軟正黑體" pitchFamily="34" charset="-120"/>
                <a:ea typeface="微軟正黑體" pitchFamily="34" charset="-120"/>
                <a:cs typeface="Arial" pitchFamily="34" charset="0"/>
                <a:sym typeface="Arial" pitchFamily="34" charset="0"/>
              </a:rPr>
              <a:t>進行整體環境改善</a:t>
            </a:r>
            <a:r>
              <a:rPr lang="zh-TW" altLang="en-US" sz="4000" dirty="0">
                <a:latin typeface="微軟正黑體" pitchFamily="34" charset="-120"/>
                <a:ea typeface="微軟正黑體" pitchFamily="34" charset="-120"/>
                <a:cs typeface="Arial" pitchFamily="34" charset="0"/>
                <a:sym typeface="Arial" pitchFamily="34" charset="0"/>
              </a:rPr>
              <a:t>，提供公共服務，</a:t>
            </a:r>
            <a:r>
              <a:rPr lang="zh-TW" altLang="zh-TW" sz="4000" dirty="0">
                <a:latin typeface="微軟正黑體" pitchFamily="34" charset="-120"/>
                <a:ea typeface="微軟正黑體" pitchFamily="34" charset="-120"/>
                <a:cs typeface="Arial" pitchFamily="34" charset="0"/>
                <a:sym typeface="Arial" pitchFamily="34" charset="0"/>
              </a:rPr>
              <a:t>注重生態保育與防災設施等</a:t>
            </a:r>
            <a:endParaRPr lang="en-US" altLang="zh-TW" sz="4000" dirty="0">
              <a:latin typeface="微軟正黑體" pitchFamily="34" charset="-120"/>
              <a:ea typeface="微軟正黑體" pitchFamily="34" charset="-120"/>
              <a:cs typeface="Arial" pitchFamily="34" charset="0"/>
              <a:sym typeface="Arial" pitchFamily="34" charset="0"/>
            </a:endParaRPr>
          </a:p>
          <a:p>
            <a:pPr algn="just" eaLnBrk="1" hangingPunct="1">
              <a:spcBef>
                <a:spcPts val="600"/>
              </a:spcBef>
              <a:buClr>
                <a:srgbClr val="000000"/>
              </a:buClr>
              <a:buSzPts val="1600"/>
              <a:buFont typeface="Wingdings" pitchFamily="2" charset="2"/>
              <a:buChar char="n"/>
            </a:pPr>
            <a:r>
              <a:rPr lang="zh-TW" altLang="zh-TW" sz="4000" dirty="0">
                <a:latin typeface="微軟正黑體" pitchFamily="34" charset="-120"/>
                <a:ea typeface="微軟正黑體" pitchFamily="34" charset="-120"/>
                <a:cs typeface="Arial" pitchFamily="34" charset="0"/>
                <a:sym typeface="Arial" pitchFamily="34" charset="0"/>
              </a:rPr>
              <a:t>改善</a:t>
            </a:r>
            <a:r>
              <a:rPr lang="zh-TW" altLang="zh-TW" sz="4000" dirty="0">
                <a:latin typeface="微軟正黑體" pitchFamily="34" charset="-120"/>
                <a:ea typeface="微軟正黑體" pitchFamily="34" charset="-120"/>
                <a:cs typeface="Arial" pitchFamily="34" charset="0"/>
              </a:rPr>
              <a:t>農業生產環境</a:t>
            </a:r>
            <a:endParaRPr lang="en-US" altLang="zh-TW" sz="4000" dirty="0">
              <a:latin typeface="微軟正黑體" pitchFamily="34" charset="-120"/>
              <a:ea typeface="微軟正黑體" pitchFamily="34" charset="-120"/>
              <a:cs typeface="Arial" pitchFamily="34" charset="0"/>
            </a:endParaRPr>
          </a:p>
          <a:p>
            <a:pPr algn="just" eaLnBrk="1" hangingPunct="1">
              <a:spcBef>
                <a:spcPts val="600"/>
              </a:spcBef>
              <a:buClr>
                <a:srgbClr val="000000"/>
              </a:buClr>
              <a:buSzPts val="1600"/>
              <a:buFont typeface="Wingdings" pitchFamily="2" charset="2"/>
              <a:buChar char="n"/>
            </a:pPr>
            <a:r>
              <a:rPr lang="zh-TW" altLang="zh-TW" sz="4000" dirty="0">
                <a:latin typeface="微軟正黑體" pitchFamily="34" charset="-120"/>
                <a:ea typeface="微軟正黑體" pitchFamily="34" charset="-120"/>
                <a:cs typeface="Arial" pitchFamily="34" charset="0"/>
                <a:sym typeface="Arial" pitchFamily="34" charset="0"/>
              </a:rPr>
              <a:t>農業政策資源應優先投入</a:t>
            </a:r>
            <a:endParaRPr lang="en-US" altLang="zh-TW" sz="4000" dirty="0">
              <a:latin typeface="微軟正黑體" pitchFamily="34" charset="-120"/>
              <a:ea typeface="微軟正黑體" pitchFamily="34" charset="-120"/>
              <a:cs typeface="Arial" pitchFamily="34" charset="0"/>
              <a:sym typeface="Arial" pitchFamily="34" charset="0"/>
            </a:endParaRPr>
          </a:p>
          <a:p>
            <a:pPr algn="just" eaLnBrk="1" hangingPunct="1">
              <a:spcBef>
                <a:spcPts val="600"/>
              </a:spcBef>
              <a:buClr>
                <a:srgbClr val="000000"/>
              </a:buClr>
              <a:buSzPts val="1600"/>
              <a:buFont typeface="Wingdings" pitchFamily="2" charset="2"/>
              <a:buChar char="n"/>
            </a:pPr>
            <a:r>
              <a:rPr lang="zh-TW" altLang="en-US" sz="4000" dirty="0">
                <a:latin typeface="微軟正黑體" pitchFamily="34" charset="-120"/>
                <a:ea typeface="微軟正黑體" pitchFamily="34" charset="-120"/>
                <a:cs typeface="Arial" pitchFamily="34" charset="0"/>
                <a:sym typeface="Arial" pitchFamily="34" charset="0"/>
              </a:rPr>
              <a:t>農村社區土地重劃方式</a:t>
            </a:r>
            <a:endParaRPr lang="en-US" altLang="zh-TW" sz="4000" dirty="0">
              <a:latin typeface="微軟正黑體" pitchFamily="34" charset="-120"/>
              <a:ea typeface="微軟正黑體" pitchFamily="34" charset="-120"/>
              <a:cs typeface="Arial" pitchFamily="34" charset="0"/>
              <a:sym typeface="Arial" pitchFamily="34" charset="0"/>
            </a:endParaRPr>
          </a:p>
        </p:txBody>
      </p:sp>
      <p:sp>
        <p:nvSpPr>
          <p:cNvPr id="94229" name="矩形 13"/>
          <p:cNvSpPr>
            <a:spLocks noChangeArrowheads="1"/>
          </p:cNvSpPr>
          <p:nvPr/>
        </p:nvSpPr>
        <p:spPr bwMode="auto">
          <a:xfrm>
            <a:off x="9865668" y="8280920"/>
            <a:ext cx="7488882" cy="45550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571500" indent="-571500">
              <a:spcBef>
                <a:spcPct val="20000"/>
              </a:spcBef>
              <a:buChar char="•"/>
              <a:defRPr kumimoji="1" sz="6400">
                <a:solidFill>
                  <a:schemeClr val="tx1"/>
                </a:solidFill>
                <a:latin typeface="Arial" pitchFamily="34" charset="0"/>
                <a:ea typeface="新細明體" pitchFamily="18" charset="-120"/>
              </a:defRPr>
            </a:lvl1pPr>
            <a:lvl2pPr marL="742950" indent="-285750">
              <a:spcBef>
                <a:spcPct val="20000"/>
              </a:spcBef>
              <a:buChar char="–"/>
              <a:defRPr kumimoji="1" sz="5600">
                <a:solidFill>
                  <a:schemeClr val="tx1"/>
                </a:solidFill>
                <a:latin typeface="Arial" pitchFamily="34" charset="0"/>
                <a:ea typeface="新細明體" pitchFamily="18" charset="-120"/>
              </a:defRPr>
            </a:lvl2pPr>
            <a:lvl3pPr marL="1143000" indent="-228600">
              <a:spcBef>
                <a:spcPct val="20000"/>
              </a:spcBef>
              <a:buChar char="•"/>
              <a:defRPr kumimoji="1" sz="4800">
                <a:solidFill>
                  <a:schemeClr val="tx1"/>
                </a:solidFill>
                <a:latin typeface="Arial" pitchFamily="34" charset="0"/>
                <a:ea typeface="新細明體" pitchFamily="18" charset="-120"/>
              </a:defRPr>
            </a:lvl3pPr>
            <a:lvl4pPr marL="1600200" indent="-228600">
              <a:spcBef>
                <a:spcPct val="20000"/>
              </a:spcBef>
              <a:buChar char="–"/>
              <a:defRPr kumimoji="1" sz="4000">
                <a:solidFill>
                  <a:schemeClr val="tx1"/>
                </a:solidFill>
                <a:latin typeface="Arial" pitchFamily="34" charset="0"/>
                <a:ea typeface="新細明體" pitchFamily="18" charset="-120"/>
              </a:defRPr>
            </a:lvl4pPr>
            <a:lvl5pPr marL="2057400" indent="-228600">
              <a:spcBef>
                <a:spcPct val="20000"/>
              </a:spcBef>
              <a:buChar char="»"/>
              <a:defRPr kumimoji="1" sz="4000">
                <a:solidFill>
                  <a:schemeClr val="tx1"/>
                </a:solidFill>
                <a:latin typeface="Arial" pitchFamily="34" charset="0"/>
                <a:ea typeface="新細明體" pitchFamily="18" charset="-120"/>
              </a:defRPr>
            </a:lvl5pPr>
            <a:lvl6pPr marL="2514600" indent="-228600" eaLnBrk="0" fontAlgn="base" hangingPunct="0">
              <a:spcBef>
                <a:spcPct val="20000"/>
              </a:spcBef>
              <a:spcAft>
                <a:spcPct val="0"/>
              </a:spcAft>
              <a:buChar char="»"/>
              <a:defRPr kumimoji="1" sz="4000">
                <a:solidFill>
                  <a:schemeClr val="tx1"/>
                </a:solidFill>
                <a:latin typeface="Arial" pitchFamily="34" charset="0"/>
                <a:ea typeface="新細明體" pitchFamily="18" charset="-120"/>
              </a:defRPr>
            </a:lvl6pPr>
            <a:lvl7pPr marL="2971800" indent="-228600" eaLnBrk="0" fontAlgn="base" hangingPunct="0">
              <a:spcBef>
                <a:spcPct val="20000"/>
              </a:spcBef>
              <a:spcAft>
                <a:spcPct val="0"/>
              </a:spcAft>
              <a:buChar char="»"/>
              <a:defRPr kumimoji="1" sz="4000">
                <a:solidFill>
                  <a:schemeClr val="tx1"/>
                </a:solidFill>
                <a:latin typeface="Arial" pitchFamily="34" charset="0"/>
                <a:ea typeface="新細明體" pitchFamily="18" charset="-120"/>
              </a:defRPr>
            </a:lvl7pPr>
            <a:lvl8pPr marL="3429000" indent="-228600" eaLnBrk="0" fontAlgn="base" hangingPunct="0">
              <a:spcBef>
                <a:spcPct val="20000"/>
              </a:spcBef>
              <a:spcAft>
                <a:spcPct val="0"/>
              </a:spcAft>
              <a:buChar char="»"/>
              <a:defRPr kumimoji="1" sz="4000">
                <a:solidFill>
                  <a:schemeClr val="tx1"/>
                </a:solidFill>
                <a:latin typeface="Arial" pitchFamily="34" charset="0"/>
                <a:ea typeface="新細明體" pitchFamily="18" charset="-120"/>
              </a:defRPr>
            </a:lvl8pPr>
            <a:lvl9pPr marL="3886200" indent="-228600" eaLnBrk="0" fontAlgn="base" hangingPunct="0">
              <a:spcBef>
                <a:spcPct val="20000"/>
              </a:spcBef>
              <a:spcAft>
                <a:spcPct val="0"/>
              </a:spcAft>
              <a:buChar char="»"/>
              <a:defRPr kumimoji="1" sz="4000">
                <a:solidFill>
                  <a:schemeClr val="tx1"/>
                </a:solidFill>
                <a:latin typeface="Arial" pitchFamily="34" charset="0"/>
                <a:ea typeface="新細明體" pitchFamily="18" charset="-120"/>
              </a:defRPr>
            </a:lvl9pPr>
          </a:lstStyle>
          <a:p>
            <a:pPr algn="just" eaLnBrk="1" hangingPunct="1">
              <a:spcBef>
                <a:spcPts val="600"/>
              </a:spcBef>
              <a:buClr>
                <a:srgbClr val="000000"/>
              </a:buClr>
              <a:buSzPts val="1600"/>
              <a:buFont typeface="Wingdings" pitchFamily="2" charset="2"/>
              <a:buChar char="n"/>
            </a:pPr>
            <a:r>
              <a:rPr lang="zh-TW" altLang="en-US" sz="4000" dirty="0">
                <a:latin typeface="微軟正黑體" pitchFamily="34" charset="-120"/>
                <a:ea typeface="微軟正黑體" pitchFamily="34" charset="-120"/>
                <a:cs typeface="Arial" pitchFamily="34" charset="0"/>
                <a:sym typeface="Arial" pitchFamily="34" charset="0"/>
              </a:rPr>
              <a:t>具備都市生活特徵，宜納入城鄉發展地區</a:t>
            </a:r>
            <a:r>
              <a:rPr lang="zh-TW" altLang="en-US" sz="4000" dirty="0">
                <a:latin typeface="微軟正黑體" pitchFamily="34" charset="-120"/>
                <a:ea typeface="微軟正黑體" pitchFamily="34" charset="-120"/>
                <a:cs typeface="Arial" pitchFamily="34" charset="0"/>
              </a:rPr>
              <a:t>規劃配置基礎公共設施，塑造城鄉生活風貌</a:t>
            </a:r>
            <a:endParaRPr lang="zh-TW" altLang="en-US" sz="4000" dirty="0">
              <a:latin typeface="微軟正黑體" pitchFamily="34" charset="-120"/>
              <a:ea typeface="微軟正黑體" pitchFamily="34" charset="-120"/>
              <a:cs typeface="Arial" pitchFamily="34" charset="0"/>
              <a:sym typeface="Arial" pitchFamily="34" charset="0"/>
            </a:endParaRPr>
          </a:p>
          <a:p>
            <a:pPr algn="just" eaLnBrk="1" hangingPunct="1">
              <a:spcBef>
                <a:spcPts val="600"/>
              </a:spcBef>
              <a:buClr>
                <a:srgbClr val="000000"/>
              </a:buClr>
              <a:buSzPts val="1600"/>
              <a:buFont typeface="Wingdings" pitchFamily="2" charset="2"/>
              <a:buChar char="n"/>
            </a:pPr>
            <a:r>
              <a:rPr lang="zh-TW" altLang="en-US" sz="4000" dirty="0">
                <a:latin typeface="微軟正黑體" pitchFamily="34" charset="-120"/>
                <a:ea typeface="微軟正黑體" pitchFamily="34" charset="-120"/>
                <a:cs typeface="Arial" pitchFamily="34" charset="0"/>
                <a:sym typeface="Arial" pitchFamily="34" charset="0"/>
              </a:rPr>
              <a:t>與鄰近鄉村地區、農業生產環境之間應整體規劃，以促進保護、保育。 </a:t>
            </a:r>
            <a:endParaRPr lang="en-US" altLang="zh-TW" sz="4000" dirty="0">
              <a:latin typeface="微軟正黑體" pitchFamily="34" charset="-120"/>
              <a:ea typeface="微軟正黑體" pitchFamily="34" charset="-120"/>
              <a:cs typeface="Arial" pitchFamily="34" charset="0"/>
              <a:sym typeface="Arial" pitchFamily="34" charset="0"/>
            </a:endParaRPr>
          </a:p>
          <a:p>
            <a:pPr algn="just" eaLnBrk="1" hangingPunct="1">
              <a:spcBef>
                <a:spcPts val="600"/>
              </a:spcBef>
              <a:buClr>
                <a:srgbClr val="000000"/>
              </a:buClr>
              <a:buSzPts val="1600"/>
              <a:buFont typeface="Wingdings" pitchFamily="2" charset="2"/>
              <a:buChar char="n"/>
            </a:pPr>
            <a:r>
              <a:rPr lang="zh-TW" altLang="en-US" sz="4000" dirty="0">
                <a:latin typeface="微軟正黑體" pitchFamily="34" charset="-120"/>
                <a:ea typeface="微軟正黑體" pitchFamily="34" charset="-120"/>
                <a:cs typeface="Arial" pitchFamily="34" charset="0"/>
                <a:sym typeface="Arial" pitchFamily="34" charset="0"/>
              </a:rPr>
              <a:t>擬定鄉街計畫方式</a:t>
            </a:r>
            <a:endParaRPr lang="zh-TW" altLang="en-US" sz="4000" dirty="0">
              <a:latin typeface="微軟正黑體" pitchFamily="34" charset="-120"/>
              <a:ea typeface="微軟正黑體" pitchFamily="34" charset="-120"/>
              <a:cs typeface="Arial" pitchFamily="34" charset="0"/>
            </a:endParaRPr>
          </a:p>
        </p:txBody>
      </p:sp>
      <p:sp>
        <p:nvSpPr>
          <p:cNvPr id="28" name="矩形 27"/>
          <p:cNvSpPr/>
          <p:nvPr/>
        </p:nvSpPr>
        <p:spPr>
          <a:xfrm>
            <a:off x="647700" y="520700"/>
            <a:ext cx="16995775" cy="923925"/>
          </a:xfrm>
          <a:prstGeom prst="rect">
            <a:avLst/>
          </a:prstGeom>
          <a:solidFill>
            <a:srgbClr val="FFE1E1"/>
          </a:solidFill>
        </p:spPr>
        <p:txBody>
          <a:bodyPr lIns="182682" tIns="91329" rIns="182682" bIns="91329">
            <a:spAutoFit/>
          </a:bodyPr>
          <a:lstStyle/>
          <a:p>
            <a:pPr marL="1484270" indent="-1484270" algn="ctr" eaLnBrk="1" hangingPunct="1">
              <a:defRPr/>
            </a:pPr>
            <a:r>
              <a:rPr lang="zh-TW" altLang="en-US" sz="4800" b="1" dirty="0" smtClean="0">
                <a:solidFill>
                  <a:srgbClr val="002060"/>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鄉村</a:t>
            </a:r>
            <a:r>
              <a:rPr lang="zh-TW" altLang="en-US" sz="4800" b="1" dirty="0">
                <a:solidFill>
                  <a:srgbClr val="002060"/>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地區整體規劃</a:t>
            </a:r>
            <a:endParaRPr lang="en-US" altLang="zh-TW" sz="4800" b="1" dirty="0">
              <a:solidFill>
                <a:srgbClr val="002060"/>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endParaRPr>
          </a:p>
        </p:txBody>
      </p:sp>
    </p:spTree>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Rectangle 7"/>
          <p:cNvSpPr txBox="1">
            <a:spLocks noGrp="1" noChangeArrowheads="1"/>
          </p:cNvSpPr>
          <p:nvPr/>
        </p:nvSpPr>
        <p:spPr bwMode="auto">
          <a:xfrm>
            <a:off x="17211675" y="13019088"/>
            <a:ext cx="1006475"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82736" tIns="91363" rIns="182736" bIns="91363"/>
          <a:lstStyle>
            <a:lvl1pPr>
              <a:spcBef>
                <a:spcPct val="20000"/>
              </a:spcBef>
              <a:buChar char="•"/>
              <a:defRPr kumimoji="1" sz="6400">
                <a:solidFill>
                  <a:schemeClr val="tx1"/>
                </a:solidFill>
                <a:latin typeface="Arial" pitchFamily="34" charset="0"/>
                <a:ea typeface="新細明體" pitchFamily="18" charset="-120"/>
              </a:defRPr>
            </a:lvl1pPr>
            <a:lvl2pPr marL="742950" indent="-285750">
              <a:spcBef>
                <a:spcPct val="20000"/>
              </a:spcBef>
              <a:buChar char="–"/>
              <a:defRPr kumimoji="1" sz="5600">
                <a:solidFill>
                  <a:schemeClr val="tx1"/>
                </a:solidFill>
                <a:latin typeface="Arial" pitchFamily="34" charset="0"/>
                <a:ea typeface="新細明體" pitchFamily="18" charset="-120"/>
              </a:defRPr>
            </a:lvl2pPr>
            <a:lvl3pPr marL="1143000" indent="-228600">
              <a:spcBef>
                <a:spcPct val="20000"/>
              </a:spcBef>
              <a:buChar char="•"/>
              <a:defRPr kumimoji="1" sz="4800">
                <a:solidFill>
                  <a:schemeClr val="tx1"/>
                </a:solidFill>
                <a:latin typeface="Arial" pitchFamily="34" charset="0"/>
                <a:ea typeface="新細明體" pitchFamily="18" charset="-120"/>
              </a:defRPr>
            </a:lvl3pPr>
            <a:lvl4pPr marL="1600200" indent="-228600">
              <a:spcBef>
                <a:spcPct val="20000"/>
              </a:spcBef>
              <a:buChar char="–"/>
              <a:defRPr kumimoji="1" sz="4000">
                <a:solidFill>
                  <a:schemeClr val="tx1"/>
                </a:solidFill>
                <a:latin typeface="Arial" pitchFamily="34" charset="0"/>
                <a:ea typeface="新細明體" pitchFamily="18" charset="-120"/>
              </a:defRPr>
            </a:lvl4pPr>
            <a:lvl5pPr marL="2057400" indent="-228600">
              <a:spcBef>
                <a:spcPct val="20000"/>
              </a:spcBef>
              <a:buChar char="»"/>
              <a:defRPr kumimoji="1" sz="4000">
                <a:solidFill>
                  <a:schemeClr val="tx1"/>
                </a:solidFill>
                <a:latin typeface="Arial" pitchFamily="34" charset="0"/>
                <a:ea typeface="新細明體" pitchFamily="18" charset="-120"/>
              </a:defRPr>
            </a:lvl5pPr>
            <a:lvl6pPr marL="2514600" indent="-228600" eaLnBrk="0" fontAlgn="base" hangingPunct="0">
              <a:spcBef>
                <a:spcPct val="20000"/>
              </a:spcBef>
              <a:spcAft>
                <a:spcPct val="0"/>
              </a:spcAft>
              <a:buChar char="»"/>
              <a:defRPr kumimoji="1" sz="4000">
                <a:solidFill>
                  <a:schemeClr val="tx1"/>
                </a:solidFill>
                <a:latin typeface="Arial" pitchFamily="34" charset="0"/>
                <a:ea typeface="新細明體" pitchFamily="18" charset="-120"/>
              </a:defRPr>
            </a:lvl6pPr>
            <a:lvl7pPr marL="2971800" indent="-228600" eaLnBrk="0" fontAlgn="base" hangingPunct="0">
              <a:spcBef>
                <a:spcPct val="20000"/>
              </a:spcBef>
              <a:spcAft>
                <a:spcPct val="0"/>
              </a:spcAft>
              <a:buChar char="»"/>
              <a:defRPr kumimoji="1" sz="4000">
                <a:solidFill>
                  <a:schemeClr val="tx1"/>
                </a:solidFill>
                <a:latin typeface="Arial" pitchFamily="34" charset="0"/>
                <a:ea typeface="新細明體" pitchFamily="18" charset="-120"/>
              </a:defRPr>
            </a:lvl7pPr>
            <a:lvl8pPr marL="3429000" indent="-228600" eaLnBrk="0" fontAlgn="base" hangingPunct="0">
              <a:spcBef>
                <a:spcPct val="20000"/>
              </a:spcBef>
              <a:spcAft>
                <a:spcPct val="0"/>
              </a:spcAft>
              <a:buChar char="»"/>
              <a:defRPr kumimoji="1" sz="4000">
                <a:solidFill>
                  <a:schemeClr val="tx1"/>
                </a:solidFill>
                <a:latin typeface="Arial" pitchFamily="34" charset="0"/>
                <a:ea typeface="新細明體" pitchFamily="18" charset="-120"/>
              </a:defRPr>
            </a:lvl8pPr>
            <a:lvl9pPr marL="3886200" indent="-228600" eaLnBrk="0" fontAlgn="base" hangingPunct="0">
              <a:spcBef>
                <a:spcPct val="20000"/>
              </a:spcBef>
              <a:spcAft>
                <a:spcPct val="0"/>
              </a:spcAft>
              <a:buChar char="»"/>
              <a:defRPr kumimoji="1" sz="4000">
                <a:solidFill>
                  <a:schemeClr val="tx1"/>
                </a:solidFill>
                <a:latin typeface="Arial" pitchFamily="34" charset="0"/>
                <a:ea typeface="新細明體" pitchFamily="18" charset="-120"/>
              </a:defRPr>
            </a:lvl9pPr>
          </a:lstStyle>
          <a:p>
            <a:pPr algn="r" eaLnBrk="1" hangingPunct="1">
              <a:spcBef>
                <a:spcPct val="0"/>
              </a:spcBef>
              <a:buFontTx/>
              <a:buNone/>
            </a:pPr>
            <a:fld id="{37795E5A-F742-457F-BD3E-2C310D359BCF}" type="slidenum">
              <a:rPr lang="en-US" altLang="zh-TW" sz="3200"/>
              <a:pPr algn="r" eaLnBrk="1" hangingPunct="1">
                <a:spcBef>
                  <a:spcPct val="0"/>
                </a:spcBef>
                <a:buFontTx/>
                <a:buNone/>
              </a:pPr>
              <a:t>59</a:t>
            </a:fld>
            <a:endParaRPr lang="en-US" altLang="zh-TW" sz="3200"/>
          </a:p>
        </p:txBody>
      </p:sp>
      <p:sp>
        <p:nvSpPr>
          <p:cNvPr id="8195" name="內容版面配置區 2"/>
          <p:cNvSpPr txBox="1">
            <a:spLocks/>
          </p:cNvSpPr>
          <p:nvPr/>
        </p:nvSpPr>
        <p:spPr bwMode="auto">
          <a:xfrm>
            <a:off x="644525" y="2035175"/>
            <a:ext cx="7491413" cy="11288713"/>
          </a:xfrm>
          <a:prstGeom prst="rect">
            <a:avLst/>
          </a:prstGeom>
          <a:noFill/>
          <a:ln>
            <a:noFill/>
          </a:ln>
        </p:spPr>
        <p:txBody>
          <a:bodyPr lIns="182898" tIns="91449" rIns="182898" bIns="91449"/>
          <a:lstStyle>
            <a:lvl1pPr marL="638175" indent="-457200">
              <a:defRPr kumimoji="1" sz="2000">
                <a:solidFill>
                  <a:schemeClr val="tx1"/>
                </a:solidFill>
                <a:latin typeface="Arial" pitchFamily="34" charset="0"/>
                <a:ea typeface="微軟正黑體" pitchFamily="34" charset="-120"/>
              </a:defRPr>
            </a:lvl1pPr>
            <a:lvl2pPr marL="742950" indent="-285750">
              <a:defRPr kumimoji="1" sz="2000">
                <a:solidFill>
                  <a:schemeClr val="tx1"/>
                </a:solidFill>
                <a:latin typeface="Arial" pitchFamily="34" charset="0"/>
                <a:ea typeface="微軟正黑體" pitchFamily="34" charset="-120"/>
              </a:defRPr>
            </a:lvl2pPr>
            <a:lvl3pPr marL="1143000" indent="-228600">
              <a:defRPr kumimoji="1" sz="2000">
                <a:solidFill>
                  <a:schemeClr val="tx1"/>
                </a:solidFill>
                <a:latin typeface="Arial" pitchFamily="34" charset="0"/>
                <a:ea typeface="微軟正黑體" pitchFamily="34" charset="-120"/>
              </a:defRPr>
            </a:lvl3pPr>
            <a:lvl4pPr marL="1600200" indent="-228600">
              <a:defRPr kumimoji="1" sz="2000">
                <a:solidFill>
                  <a:schemeClr val="tx1"/>
                </a:solidFill>
                <a:latin typeface="Arial" pitchFamily="34" charset="0"/>
                <a:ea typeface="微軟正黑體" pitchFamily="34" charset="-120"/>
              </a:defRPr>
            </a:lvl4pPr>
            <a:lvl5pPr marL="2057400" indent="-228600">
              <a:defRPr kumimoji="1" sz="2000">
                <a:solidFill>
                  <a:schemeClr val="tx1"/>
                </a:solidFill>
                <a:latin typeface="Arial" pitchFamily="34" charset="0"/>
                <a:ea typeface="微軟正黑體" pitchFamily="34" charset="-120"/>
              </a:defRPr>
            </a:lvl5pPr>
            <a:lvl6pPr marL="2514600" indent="-228600" eaLnBrk="0" fontAlgn="base" hangingPunct="0">
              <a:spcBef>
                <a:spcPct val="0"/>
              </a:spcBef>
              <a:spcAft>
                <a:spcPct val="0"/>
              </a:spcAft>
              <a:defRPr kumimoji="1" sz="2000">
                <a:solidFill>
                  <a:schemeClr val="tx1"/>
                </a:solidFill>
                <a:latin typeface="Arial" pitchFamily="34" charset="0"/>
                <a:ea typeface="微軟正黑體" pitchFamily="34" charset="-120"/>
              </a:defRPr>
            </a:lvl6pPr>
            <a:lvl7pPr marL="2971800" indent="-228600" eaLnBrk="0" fontAlgn="base" hangingPunct="0">
              <a:spcBef>
                <a:spcPct val="0"/>
              </a:spcBef>
              <a:spcAft>
                <a:spcPct val="0"/>
              </a:spcAft>
              <a:defRPr kumimoji="1" sz="2000">
                <a:solidFill>
                  <a:schemeClr val="tx1"/>
                </a:solidFill>
                <a:latin typeface="Arial" pitchFamily="34" charset="0"/>
                <a:ea typeface="微軟正黑體" pitchFamily="34" charset="-120"/>
              </a:defRPr>
            </a:lvl7pPr>
            <a:lvl8pPr marL="3429000" indent="-228600" eaLnBrk="0" fontAlgn="base" hangingPunct="0">
              <a:spcBef>
                <a:spcPct val="0"/>
              </a:spcBef>
              <a:spcAft>
                <a:spcPct val="0"/>
              </a:spcAft>
              <a:defRPr kumimoji="1" sz="2000">
                <a:solidFill>
                  <a:schemeClr val="tx1"/>
                </a:solidFill>
                <a:latin typeface="Arial" pitchFamily="34" charset="0"/>
                <a:ea typeface="微軟正黑體" pitchFamily="34" charset="-120"/>
              </a:defRPr>
            </a:lvl8pPr>
            <a:lvl9pPr marL="3886200" indent="-228600" eaLnBrk="0" fontAlgn="base" hangingPunct="0">
              <a:spcBef>
                <a:spcPct val="0"/>
              </a:spcBef>
              <a:spcAft>
                <a:spcPct val="0"/>
              </a:spcAft>
              <a:defRPr kumimoji="1" sz="2000">
                <a:solidFill>
                  <a:schemeClr val="tx1"/>
                </a:solidFill>
                <a:latin typeface="Arial" pitchFamily="34" charset="0"/>
                <a:ea typeface="微軟正黑體" pitchFamily="34" charset="-120"/>
              </a:defRPr>
            </a:lvl9pPr>
          </a:lstStyle>
          <a:p>
            <a:pPr algn="just" eaLnBrk="1" hangingPunct="1">
              <a:lnSpc>
                <a:spcPts val="6001"/>
              </a:lnSpc>
              <a:spcBef>
                <a:spcPts val="2000"/>
              </a:spcBef>
              <a:buFont typeface="Wingdings" pitchFamily="2" charset="2"/>
              <a:buChar char="l"/>
              <a:defRPr/>
            </a:pPr>
            <a:r>
              <a:rPr kumimoji="0" lang="zh-TW" altLang="en-US" dirty="0">
                <a:solidFill>
                  <a:srgbClr val="000000"/>
                </a:solidFill>
                <a:latin typeface="微軟正黑體" pitchFamily="34" charset="-120"/>
              </a:rPr>
              <a:t>規劃範疇</a:t>
            </a:r>
            <a:endParaRPr kumimoji="0" lang="en-US" altLang="zh-TW" dirty="0">
              <a:solidFill>
                <a:srgbClr val="000000"/>
              </a:solidFill>
              <a:latin typeface="微軟正黑體" pitchFamily="34" charset="-120"/>
            </a:endParaRPr>
          </a:p>
          <a:p>
            <a:pPr marL="361986" indent="0" algn="just" eaLnBrk="1" hangingPunct="1">
              <a:lnSpc>
                <a:spcPts val="6001"/>
              </a:lnSpc>
              <a:spcBef>
                <a:spcPts val="2000"/>
              </a:spcBef>
              <a:defRPr/>
            </a:pPr>
            <a:r>
              <a:rPr kumimoji="0" lang="zh-TW" altLang="en-US" sz="3600" dirty="0">
                <a:solidFill>
                  <a:srgbClr val="000000"/>
                </a:solidFill>
                <a:latin typeface="微軟正黑體" pitchFamily="34" charset="-120"/>
              </a:rPr>
              <a:t>以非都市土地為原則，並考量鄰近都市計畫地區已提供之服務情形及相互鏈結程度，作為鄉村地區整體規劃之基礎評估。</a:t>
            </a:r>
            <a:endParaRPr kumimoji="0" lang="en-US" altLang="zh-TW" sz="3600" dirty="0">
              <a:solidFill>
                <a:srgbClr val="000000"/>
              </a:solidFill>
              <a:latin typeface="微軟正黑體" pitchFamily="34" charset="-120"/>
            </a:endParaRPr>
          </a:p>
          <a:p>
            <a:pPr algn="just" eaLnBrk="1" hangingPunct="1">
              <a:lnSpc>
                <a:spcPts val="6001"/>
              </a:lnSpc>
              <a:spcBef>
                <a:spcPts val="2000"/>
              </a:spcBef>
              <a:buFont typeface="Wingdings" pitchFamily="2" charset="2"/>
              <a:buChar char="l"/>
              <a:defRPr/>
            </a:pPr>
            <a:r>
              <a:rPr kumimoji="0" lang="zh-TW" altLang="en-US" dirty="0">
                <a:solidFill>
                  <a:srgbClr val="000000"/>
                </a:solidFill>
                <a:latin typeface="微軟正黑體" pitchFamily="34" charset="-120"/>
              </a:rPr>
              <a:t>分階段方式辦理</a:t>
            </a:r>
            <a:r>
              <a:rPr kumimoji="0" lang="en-US" altLang="zh-TW" dirty="0">
                <a:solidFill>
                  <a:srgbClr val="000000"/>
                </a:solidFill>
                <a:latin typeface="微軟正黑體" pitchFamily="34" charset="-120"/>
              </a:rPr>
              <a:t>(</a:t>
            </a:r>
            <a:r>
              <a:rPr kumimoji="0" lang="zh-TW" altLang="en-US" dirty="0">
                <a:solidFill>
                  <a:srgbClr val="000000"/>
                </a:solidFill>
                <a:latin typeface="微軟正黑體" pitchFamily="34" charset="-120"/>
              </a:rPr>
              <a:t>如左圖</a:t>
            </a:r>
            <a:r>
              <a:rPr kumimoji="0" lang="en-US" altLang="zh-TW" dirty="0">
                <a:solidFill>
                  <a:srgbClr val="000000"/>
                </a:solidFill>
                <a:latin typeface="微軟正黑體" pitchFamily="34" charset="-120"/>
              </a:rPr>
              <a:t>)</a:t>
            </a:r>
          </a:p>
          <a:p>
            <a:pPr marL="914491" lvl="1" indent="0" algn="just" eaLnBrk="1" hangingPunct="1">
              <a:lnSpc>
                <a:spcPts val="6001"/>
              </a:lnSpc>
              <a:spcBef>
                <a:spcPts val="2000"/>
              </a:spcBef>
              <a:defRPr/>
            </a:pPr>
            <a:r>
              <a:rPr kumimoji="0" lang="zh-TW" altLang="en-US" sz="3600" b="1" dirty="0">
                <a:solidFill>
                  <a:srgbClr val="000000"/>
                </a:solidFill>
                <a:latin typeface="微軟正黑體" pitchFamily="34" charset="-120"/>
              </a:rPr>
              <a:t>第一階段</a:t>
            </a:r>
            <a:r>
              <a:rPr kumimoji="0" lang="zh-TW" altLang="en-US" sz="3600" dirty="0">
                <a:solidFill>
                  <a:srgbClr val="000000"/>
                </a:solidFill>
                <a:latin typeface="微軟正黑體" pitchFamily="34" charset="-120"/>
              </a:rPr>
              <a:t>：綜整課題及對策，並指認優先規劃地區。</a:t>
            </a:r>
            <a:endParaRPr kumimoji="0" lang="en-US" altLang="zh-TW" sz="3600" dirty="0">
              <a:solidFill>
                <a:srgbClr val="000000"/>
              </a:solidFill>
              <a:latin typeface="微軟正黑體" pitchFamily="34" charset="-120"/>
            </a:endParaRPr>
          </a:p>
          <a:p>
            <a:pPr marL="914491" lvl="1" indent="0" algn="just" eaLnBrk="1" hangingPunct="1">
              <a:lnSpc>
                <a:spcPts val="6001"/>
              </a:lnSpc>
              <a:spcBef>
                <a:spcPts val="2000"/>
              </a:spcBef>
              <a:defRPr/>
            </a:pPr>
            <a:r>
              <a:rPr kumimoji="0" lang="zh-TW" altLang="en-US" sz="3600" b="1" dirty="0">
                <a:solidFill>
                  <a:srgbClr val="000000"/>
                </a:solidFill>
                <a:latin typeface="微軟正黑體" pitchFamily="34" charset="-120"/>
              </a:rPr>
              <a:t>第二階段</a:t>
            </a:r>
            <a:r>
              <a:rPr kumimoji="0" lang="zh-TW" altLang="en-US" sz="3600" dirty="0">
                <a:solidFill>
                  <a:srgbClr val="000000"/>
                </a:solidFill>
                <a:latin typeface="微軟正黑體" pitchFamily="34" charset="-120"/>
              </a:rPr>
              <a:t>：辦理調查及鄉村地區整體規劃作業。</a:t>
            </a:r>
            <a:endParaRPr kumimoji="0" lang="en-US" altLang="zh-TW" sz="3600" dirty="0">
              <a:solidFill>
                <a:srgbClr val="000000"/>
              </a:solidFill>
              <a:latin typeface="微軟正黑體" pitchFamily="34" charset="-120"/>
            </a:endParaRPr>
          </a:p>
          <a:p>
            <a:pPr marL="914491" lvl="1" indent="0" algn="just" eaLnBrk="1" hangingPunct="1">
              <a:lnSpc>
                <a:spcPts val="6001"/>
              </a:lnSpc>
              <a:spcBef>
                <a:spcPts val="2000"/>
              </a:spcBef>
              <a:defRPr/>
            </a:pPr>
            <a:r>
              <a:rPr kumimoji="0" lang="zh-TW" altLang="en-US" sz="3600" b="1" dirty="0">
                <a:solidFill>
                  <a:srgbClr val="000000"/>
                </a:solidFill>
                <a:latin typeface="微軟正黑體" pitchFamily="34" charset="-120"/>
              </a:rPr>
              <a:t>第三階段</a:t>
            </a:r>
            <a:r>
              <a:rPr kumimoji="0" lang="zh-TW" altLang="en-US" sz="3600" dirty="0">
                <a:solidFill>
                  <a:srgbClr val="000000"/>
                </a:solidFill>
                <a:latin typeface="微軟正黑體" pitchFamily="34" charset="-120"/>
              </a:rPr>
              <a:t>：視需要檢討變更分區，並按計畫導入政府資源進行開發利用。</a:t>
            </a:r>
            <a:endParaRPr kumimoji="0" lang="en-US" altLang="zh-TW" sz="3600" dirty="0">
              <a:solidFill>
                <a:srgbClr val="000000"/>
              </a:solidFill>
              <a:latin typeface="微軟正黑體" pitchFamily="34" charset="-120"/>
            </a:endParaRPr>
          </a:p>
          <a:p>
            <a:pPr marL="361986" indent="0" algn="just" eaLnBrk="1" hangingPunct="1">
              <a:lnSpc>
                <a:spcPts val="6001"/>
              </a:lnSpc>
              <a:spcBef>
                <a:spcPts val="2000"/>
              </a:spcBef>
              <a:defRPr/>
            </a:pPr>
            <a:endParaRPr kumimoji="0" lang="en-US" altLang="zh-TW" sz="3600" dirty="0">
              <a:solidFill>
                <a:srgbClr val="000000"/>
              </a:solidFill>
              <a:latin typeface="微軟正黑體" pitchFamily="34" charset="-120"/>
            </a:endParaRPr>
          </a:p>
          <a:p>
            <a:pPr marL="361986" indent="0" algn="just" eaLnBrk="1" hangingPunct="1">
              <a:lnSpc>
                <a:spcPts val="6001"/>
              </a:lnSpc>
              <a:spcBef>
                <a:spcPts val="2000"/>
              </a:spcBef>
              <a:defRPr/>
            </a:pPr>
            <a:endParaRPr kumimoji="0" lang="zh-TW" altLang="en-US" sz="3600" dirty="0">
              <a:solidFill>
                <a:srgbClr val="000000"/>
              </a:solidFill>
              <a:latin typeface="微軟正黑體" pitchFamily="34" charset="-120"/>
            </a:endParaRPr>
          </a:p>
        </p:txBody>
      </p:sp>
      <p:sp>
        <p:nvSpPr>
          <p:cNvPr id="96260" name="Line 5"/>
          <p:cNvSpPr>
            <a:spLocks noChangeShapeType="1"/>
          </p:cNvSpPr>
          <p:nvPr/>
        </p:nvSpPr>
        <p:spPr bwMode="auto">
          <a:xfrm flipV="1">
            <a:off x="501650" y="1816100"/>
            <a:ext cx="3457575" cy="0"/>
          </a:xfrm>
          <a:prstGeom prst="line">
            <a:avLst/>
          </a:prstGeom>
          <a:noFill/>
          <a:ln w="9525">
            <a:solidFill>
              <a:schemeClr val="tx1"/>
            </a:solidFill>
            <a:round/>
            <a:headEnd/>
            <a:tailEnd type="oval" w="med" len="med"/>
          </a:ln>
          <a:extLst>
            <a:ext uri="{909E8E84-426E-40DD-AFC4-6F175D3DCCD1}">
              <a14:hiddenFill xmlns:a14="http://schemas.microsoft.com/office/drawing/2010/main">
                <a:noFill/>
              </a14:hiddenFill>
            </a:ext>
          </a:extLst>
        </p:spPr>
        <p:txBody>
          <a:bodyPr lIns="182898" tIns="91449" rIns="182898" bIns="91449"/>
          <a:lstStyle/>
          <a:p>
            <a:endParaRPr lang="zh-TW" altLang="en-US"/>
          </a:p>
        </p:txBody>
      </p:sp>
      <p:grpSp>
        <p:nvGrpSpPr>
          <p:cNvPr id="96261" name="群組 27"/>
          <p:cNvGrpSpPr>
            <a:grpSpLocks/>
          </p:cNvGrpSpPr>
          <p:nvPr/>
        </p:nvGrpSpPr>
        <p:grpSpPr bwMode="auto">
          <a:xfrm>
            <a:off x="8977313" y="2308225"/>
            <a:ext cx="3082925" cy="10910888"/>
            <a:chOff x="3894063" y="2881188"/>
            <a:chExt cx="1541419" cy="5455404"/>
          </a:xfrm>
        </p:grpSpPr>
        <p:sp>
          <p:nvSpPr>
            <p:cNvPr id="8" name="上-下雙向箭號 7"/>
            <p:cNvSpPr/>
            <p:nvPr/>
          </p:nvSpPr>
          <p:spPr>
            <a:xfrm>
              <a:off x="3995660" y="2881188"/>
              <a:ext cx="504811" cy="1543039"/>
            </a:xfrm>
            <a:prstGeom prst="upDownArrow">
              <a:avLst/>
            </a:prstGeom>
          </p:spPr>
          <p:style>
            <a:lnRef idx="2">
              <a:schemeClr val="dk1"/>
            </a:lnRef>
            <a:fillRef idx="1">
              <a:schemeClr val="lt1"/>
            </a:fillRef>
            <a:effectRef idx="0">
              <a:schemeClr val="dk1"/>
            </a:effectRef>
            <a:fontRef idx="minor">
              <a:schemeClr val="dk1"/>
            </a:fontRef>
          </p:style>
          <p:txBody>
            <a:bodyPr anchor="ctr"/>
            <a:lstStyle/>
            <a:p>
              <a:pPr eaLnBrk="1" hangingPunct="1">
                <a:defRPr/>
              </a:pPr>
              <a:endParaRPr lang="zh-TW" altLang="en-US"/>
            </a:p>
          </p:txBody>
        </p:sp>
        <p:sp>
          <p:nvSpPr>
            <p:cNvPr id="9" name="上-下雙向箭號 8"/>
            <p:cNvSpPr/>
            <p:nvPr/>
          </p:nvSpPr>
          <p:spPr>
            <a:xfrm>
              <a:off x="3986135" y="4757599"/>
              <a:ext cx="504811" cy="1524783"/>
            </a:xfrm>
            <a:prstGeom prst="upDownArrow">
              <a:avLst/>
            </a:prstGeom>
          </p:spPr>
          <p:style>
            <a:lnRef idx="2">
              <a:schemeClr val="dk1"/>
            </a:lnRef>
            <a:fillRef idx="1">
              <a:schemeClr val="lt1"/>
            </a:fillRef>
            <a:effectRef idx="0">
              <a:schemeClr val="dk1"/>
            </a:effectRef>
            <a:fontRef idx="minor">
              <a:schemeClr val="dk1"/>
            </a:fontRef>
          </p:style>
          <p:txBody>
            <a:bodyPr anchor="ctr"/>
            <a:lstStyle/>
            <a:p>
              <a:pPr eaLnBrk="1" hangingPunct="1">
                <a:defRPr/>
              </a:pPr>
              <a:endParaRPr lang="zh-TW" altLang="en-US"/>
            </a:p>
          </p:txBody>
        </p:sp>
        <p:sp>
          <p:nvSpPr>
            <p:cNvPr id="96290" name="文字方塊 13"/>
            <p:cNvSpPr txBox="1">
              <a:spLocks noChangeArrowheads="1"/>
            </p:cNvSpPr>
            <p:nvPr/>
          </p:nvSpPr>
          <p:spPr bwMode="auto">
            <a:xfrm>
              <a:off x="4080257" y="5135984"/>
              <a:ext cx="358775" cy="1044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miter lim="800000"/>
                  <a:headEnd/>
                  <a:tailEnd/>
                </a14:hiddenLine>
              </a:ext>
            </a:extLst>
          </p:spPr>
          <p:txBody>
            <a:bodyPr/>
            <a:lstStyle>
              <a:lvl1pPr>
                <a:spcBef>
                  <a:spcPct val="20000"/>
                </a:spcBef>
                <a:buChar char="•"/>
                <a:defRPr kumimoji="1" sz="6400">
                  <a:solidFill>
                    <a:schemeClr val="tx1"/>
                  </a:solidFill>
                  <a:latin typeface="Arial" pitchFamily="34" charset="0"/>
                  <a:ea typeface="新細明體" pitchFamily="18" charset="-120"/>
                </a:defRPr>
              </a:lvl1pPr>
              <a:lvl2pPr marL="742950" indent="-285750">
                <a:spcBef>
                  <a:spcPct val="20000"/>
                </a:spcBef>
                <a:buChar char="–"/>
                <a:defRPr kumimoji="1" sz="5600">
                  <a:solidFill>
                    <a:schemeClr val="tx1"/>
                  </a:solidFill>
                  <a:latin typeface="Arial" pitchFamily="34" charset="0"/>
                  <a:ea typeface="新細明體" pitchFamily="18" charset="-120"/>
                </a:defRPr>
              </a:lvl2pPr>
              <a:lvl3pPr marL="1143000" indent="-228600">
                <a:spcBef>
                  <a:spcPct val="20000"/>
                </a:spcBef>
                <a:buChar char="•"/>
                <a:defRPr kumimoji="1" sz="4800">
                  <a:solidFill>
                    <a:schemeClr val="tx1"/>
                  </a:solidFill>
                  <a:latin typeface="Arial" pitchFamily="34" charset="0"/>
                  <a:ea typeface="新細明體" pitchFamily="18" charset="-120"/>
                </a:defRPr>
              </a:lvl3pPr>
              <a:lvl4pPr marL="1600200" indent="-228600">
                <a:spcBef>
                  <a:spcPct val="20000"/>
                </a:spcBef>
                <a:buChar char="–"/>
                <a:defRPr kumimoji="1" sz="4000">
                  <a:solidFill>
                    <a:schemeClr val="tx1"/>
                  </a:solidFill>
                  <a:latin typeface="Arial" pitchFamily="34" charset="0"/>
                  <a:ea typeface="新細明體" pitchFamily="18" charset="-120"/>
                </a:defRPr>
              </a:lvl4pPr>
              <a:lvl5pPr marL="2057400" indent="-228600">
                <a:spcBef>
                  <a:spcPct val="20000"/>
                </a:spcBef>
                <a:buChar char="»"/>
                <a:defRPr kumimoji="1" sz="4000">
                  <a:solidFill>
                    <a:schemeClr val="tx1"/>
                  </a:solidFill>
                  <a:latin typeface="Arial" pitchFamily="34" charset="0"/>
                  <a:ea typeface="新細明體" pitchFamily="18" charset="-120"/>
                </a:defRPr>
              </a:lvl5pPr>
              <a:lvl6pPr marL="2514600" indent="-228600" eaLnBrk="0" fontAlgn="base" hangingPunct="0">
                <a:spcBef>
                  <a:spcPct val="20000"/>
                </a:spcBef>
                <a:spcAft>
                  <a:spcPct val="0"/>
                </a:spcAft>
                <a:buChar char="»"/>
                <a:defRPr kumimoji="1" sz="4000">
                  <a:solidFill>
                    <a:schemeClr val="tx1"/>
                  </a:solidFill>
                  <a:latin typeface="Arial" pitchFamily="34" charset="0"/>
                  <a:ea typeface="新細明體" pitchFamily="18" charset="-120"/>
                </a:defRPr>
              </a:lvl6pPr>
              <a:lvl7pPr marL="2971800" indent="-228600" eaLnBrk="0" fontAlgn="base" hangingPunct="0">
                <a:spcBef>
                  <a:spcPct val="20000"/>
                </a:spcBef>
                <a:spcAft>
                  <a:spcPct val="0"/>
                </a:spcAft>
                <a:buChar char="»"/>
                <a:defRPr kumimoji="1" sz="4000">
                  <a:solidFill>
                    <a:schemeClr val="tx1"/>
                  </a:solidFill>
                  <a:latin typeface="Arial" pitchFamily="34" charset="0"/>
                  <a:ea typeface="新細明體" pitchFamily="18" charset="-120"/>
                </a:defRPr>
              </a:lvl7pPr>
              <a:lvl8pPr marL="3429000" indent="-228600" eaLnBrk="0" fontAlgn="base" hangingPunct="0">
                <a:spcBef>
                  <a:spcPct val="20000"/>
                </a:spcBef>
                <a:spcAft>
                  <a:spcPct val="0"/>
                </a:spcAft>
                <a:buChar char="»"/>
                <a:defRPr kumimoji="1" sz="4000">
                  <a:solidFill>
                    <a:schemeClr val="tx1"/>
                  </a:solidFill>
                  <a:latin typeface="Arial" pitchFamily="34" charset="0"/>
                  <a:ea typeface="新細明體" pitchFamily="18" charset="-120"/>
                </a:defRPr>
              </a:lvl8pPr>
              <a:lvl9pPr marL="3886200" indent="-228600" eaLnBrk="0" fontAlgn="base" hangingPunct="0">
                <a:spcBef>
                  <a:spcPct val="20000"/>
                </a:spcBef>
                <a:spcAft>
                  <a:spcPct val="0"/>
                </a:spcAft>
                <a:buChar char="»"/>
                <a:defRPr kumimoji="1" sz="4000">
                  <a:solidFill>
                    <a:schemeClr val="tx1"/>
                  </a:solidFill>
                  <a:latin typeface="Arial" pitchFamily="34" charset="0"/>
                  <a:ea typeface="新細明體" pitchFamily="18" charset="-120"/>
                </a:defRPr>
              </a:lvl9pPr>
            </a:lstStyle>
            <a:p>
              <a:pPr eaLnBrk="1" hangingPunct="1">
                <a:spcBef>
                  <a:spcPct val="0"/>
                </a:spcBef>
                <a:buFontTx/>
                <a:buNone/>
              </a:pPr>
              <a:r>
                <a:rPr lang="zh-TW" altLang="zh-TW" sz="2200">
                  <a:latin typeface="Calibri" pitchFamily="34" charset="0"/>
                  <a:ea typeface="細明體" pitchFamily="49" charset="-120"/>
                </a:rPr>
                <a:t>第二階段</a:t>
              </a:r>
              <a:endParaRPr lang="zh-TW" altLang="zh-TW" sz="4000">
                <a:ea typeface="微軟正黑體" pitchFamily="34" charset="-120"/>
              </a:endParaRPr>
            </a:p>
          </p:txBody>
        </p:sp>
        <p:sp>
          <p:nvSpPr>
            <p:cNvPr id="96291" name="文字方塊 20"/>
            <p:cNvSpPr txBox="1">
              <a:spLocks noChangeArrowheads="1"/>
            </p:cNvSpPr>
            <p:nvPr/>
          </p:nvSpPr>
          <p:spPr bwMode="auto">
            <a:xfrm>
              <a:off x="3894063" y="4424874"/>
              <a:ext cx="1470025" cy="511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175">
                  <a:solidFill>
                    <a:srgbClr val="000000"/>
                  </a:solidFill>
                  <a:miter lim="800000"/>
                  <a:headEnd/>
                  <a:tailEnd/>
                </a14:hiddenLine>
              </a:ext>
            </a:extLst>
          </p:spPr>
          <p:txBody>
            <a:bodyPr/>
            <a:lstStyle>
              <a:lvl1pPr>
                <a:spcBef>
                  <a:spcPct val="20000"/>
                </a:spcBef>
                <a:buChar char="•"/>
                <a:defRPr kumimoji="1" sz="6400">
                  <a:solidFill>
                    <a:schemeClr val="tx1"/>
                  </a:solidFill>
                  <a:latin typeface="Arial" pitchFamily="34" charset="0"/>
                  <a:ea typeface="新細明體" pitchFamily="18" charset="-120"/>
                </a:defRPr>
              </a:lvl1pPr>
              <a:lvl2pPr marL="742950" indent="-285750">
                <a:spcBef>
                  <a:spcPct val="20000"/>
                </a:spcBef>
                <a:buChar char="–"/>
                <a:defRPr kumimoji="1" sz="5600">
                  <a:solidFill>
                    <a:schemeClr val="tx1"/>
                  </a:solidFill>
                  <a:latin typeface="Arial" pitchFamily="34" charset="0"/>
                  <a:ea typeface="新細明體" pitchFamily="18" charset="-120"/>
                </a:defRPr>
              </a:lvl2pPr>
              <a:lvl3pPr marL="1143000" indent="-228600">
                <a:spcBef>
                  <a:spcPct val="20000"/>
                </a:spcBef>
                <a:buChar char="•"/>
                <a:defRPr kumimoji="1" sz="4800">
                  <a:solidFill>
                    <a:schemeClr val="tx1"/>
                  </a:solidFill>
                  <a:latin typeface="Arial" pitchFamily="34" charset="0"/>
                  <a:ea typeface="新細明體" pitchFamily="18" charset="-120"/>
                </a:defRPr>
              </a:lvl3pPr>
              <a:lvl4pPr marL="1600200" indent="-228600">
                <a:spcBef>
                  <a:spcPct val="20000"/>
                </a:spcBef>
                <a:buChar char="–"/>
                <a:defRPr kumimoji="1" sz="4000">
                  <a:solidFill>
                    <a:schemeClr val="tx1"/>
                  </a:solidFill>
                  <a:latin typeface="Arial" pitchFamily="34" charset="0"/>
                  <a:ea typeface="新細明體" pitchFamily="18" charset="-120"/>
                </a:defRPr>
              </a:lvl4pPr>
              <a:lvl5pPr marL="2057400" indent="-228600">
                <a:spcBef>
                  <a:spcPct val="20000"/>
                </a:spcBef>
                <a:buChar char="»"/>
                <a:defRPr kumimoji="1" sz="4000">
                  <a:solidFill>
                    <a:schemeClr val="tx1"/>
                  </a:solidFill>
                  <a:latin typeface="Arial" pitchFamily="34" charset="0"/>
                  <a:ea typeface="新細明體" pitchFamily="18" charset="-120"/>
                </a:defRPr>
              </a:lvl5pPr>
              <a:lvl6pPr marL="2514600" indent="-228600" eaLnBrk="0" fontAlgn="base" hangingPunct="0">
                <a:spcBef>
                  <a:spcPct val="20000"/>
                </a:spcBef>
                <a:spcAft>
                  <a:spcPct val="0"/>
                </a:spcAft>
                <a:buChar char="»"/>
                <a:defRPr kumimoji="1" sz="4000">
                  <a:solidFill>
                    <a:schemeClr val="tx1"/>
                  </a:solidFill>
                  <a:latin typeface="Arial" pitchFamily="34" charset="0"/>
                  <a:ea typeface="新細明體" pitchFamily="18" charset="-120"/>
                </a:defRPr>
              </a:lvl6pPr>
              <a:lvl7pPr marL="2971800" indent="-228600" eaLnBrk="0" fontAlgn="base" hangingPunct="0">
                <a:spcBef>
                  <a:spcPct val="20000"/>
                </a:spcBef>
                <a:spcAft>
                  <a:spcPct val="0"/>
                </a:spcAft>
                <a:buChar char="»"/>
                <a:defRPr kumimoji="1" sz="4000">
                  <a:solidFill>
                    <a:schemeClr val="tx1"/>
                  </a:solidFill>
                  <a:latin typeface="Arial" pitchFamily="34" charset="0"/>
                  <a:ea typeface="新細明體" pitchFamily="18" charset="-120"/>
                </a:defRPr>
              </a:lvl7pPr>
              <a:lvl8pPr marL="3429000" indent="-228600" eaLnBrk="0" fontAlgn="base" hangingPunct="0">
                <a:spcBef>
                  <a:spcPct val="20000"/>
                </a:spcBef>
                <a:spcAft>
                  <a:spcPct val="0"/>
                </a:spcAft>
                <a:buChar char="»"/>
                <a:defRPr kumimoji="1" sz="4000">
                  <a:solidFill>
                    <a:schemeClr val="tx1"/>
                  </a:solidFill>
                  <a:latin typeface="Arial" pitchFamily="34" charset="0"/>
                  <a:ea typeface="新細明體" pitchFamily="18" charset="-120"/>
                </a:defRPr>
              </a:lvl8pPr>
              <a:lvl9pPr marL="3886200" indent="-228600" eaLnBrk="0" fontAlgn="base" hangingPunct="0">
                <a:spcBef>
                  <a:spcPct val="20000"/>
                </a:spcBef>
                <a:spcAft>
                  <a:spcPct val="0"/>
                </a:spcAft>
                <a:buChar char="»"/>
                <a:defRPr kumimoji="1" sz="4000">
                  <a:solidFill>
                    <a:schemeClr val="tx1"/>
                  </a:solidFill>
                  <a:latin typeface="Arial" pitchFamily="34" charset="0"/>
                  <a:ea typeface="新細明體" pitchFamily="18" charset="-120"/>
                </a:defRPr>
              </a:lvl9pPr>
            </a:lstStyle>
            <a:p>
              <a:pPr eaLnBrk="1" hangingPunct="1">
                <a:spcBef>
                  <a:spcPct val="0"/>
                </a:spcBef>
                <a:buFontTx/>
                <a:buNone/>
              </a:pPr>
              <a:r>
                <a:rPr lang="en-US" altLang="zh-TW" sz="2400">
                  <a:latin typeface="微軟正黑體" pitchFamily="34" charset="-120"/>
                  <a:ea typeface="微軟正黑體" pitchFamily="34" charset="-120"/>
                  <a:cs typeface="Times New Roman" pitchFamily="18" charset="0"/>
                </a:rPr>
                <a:t>109</a:t>
              </a:r>
              <a:r>
                <a:rPr lang="en-US" altLang="zh-TW" sz="2400">
                  <a:latin typeface="微軟正黑體" pitchFamily="34" charset="-120"/>
                  <a:ea typeface="細明體" pitchFamily="49" charset="-120"/>
                  <a:cs typeface="Times New Roman" pitchFamily="18" charset="0"/>
                </a:rPr>
                <a:t>.</a:t>
              </a:r>
              <a:r>
                <a:rPr lang="en-US" altLang="zh-TW" sz="2400">
                  <a:latin typeface="微軟正黑體" pitchFamily="34" charset="-120"/>
                  <a:ea typeface="微軟正黑體" pitchFamily="34" charset="-120"/>
                  <a:cs typeface="Times New Roman" pitchFamily="18" charset="0"/>
                </a:rPr>
                <a:t>4.30</a:t>
              </a:r>
              <a:r>
                <a:rPr lang="zh-TW" altLang="en-US" sz="2400">
                  <a:latin typeface="微軟正黑體" pitchFamily="34" charset="-120"/>
                  <a:ea typeface="細明體" pitchFamily="49" charset="-120"/>
                </a:rPr>
                <a:t>前</a:t>
              </a:r>
              <a:endParaRPr lang="zh-TW" altLang="en-US" sz="4000">
                <a:ea typeface="微軟正黑體" pitchFamily="34" charset="-120"/>
              </a:endParaRPr>
            </a:p>
          </p:txBody>
        </p:sp>
        <p:sp>
          <p:nvSpPr>
            <p:cNvPr id="96292" name="文字方塊 10"/>
            <p:cNvSpPr txBox="1">
              <a:spLocks noChangeArrowheads="1"/>
            </p:cNvSpPr>
            <p:nvPr/>
          </p:nvSpPr>
          <p:spPr bwMode="auto">
            <a:xfrm>
              <a:off x="4087738" y="3223136"/>
              <a:ext cx="358775" cy="1044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miter lim="800000"/>
                  <a:headEnd/>
                  <a:tailEnd/>
                </a14:hiddenLine>
              </a:ext>
            </a:extLst>
          </p:spPr>
          <p:txBody>
            <a:bodyPr/>
            <a:lstStyle>
              <a:lvl1pPr>
                <a:spcBef>
                  <a:spcPct val="20000"/>
                </a:spcBef>
                <a:buChar char="•"/>
                <a:defRPr kumimoji="1" sz="6400">
                  <a:solidFill>
                    <a:schemeClr val="tx1"/>
                  </a:solidFill>
                  <a:latin typeface="Arial" pitchFamily="34" charset="0"/>
                  <a:ea typeface="新細明體" pitchFamily="18" charset="-120"/>
                </a:defRPr>
              </a:lvl1pPr>
              <a:lvl2pPr marL="742950" indent="-285750">
                <a:spcBef>
                  <a:spcPct val="20000"/>
                </a:spcBef>
                <a:buChar char="–"/>
                <a:defRPr kumimoji="1" sz="5600">
                  <a:solidFill>
                    <a:schemeClr val="tx1"/>
                  </a:solidFill>
                  <a:latin typeface="Arial" pitchFamily="34" charset="0"/>
                  <a:ea typeface="新細明體" pitchFamily="18" charset="-120"/>
                </a:defRPr>
              </a:lvl2pPr>
              <a:lvl3pPr marL="1143000" indent="-228600">
                <a:spcBef>
                  <a:spcPct val="20000"/>
                </a:spcBef>
                <a:buChar char="•"/>
                <a:defRPr kumimoji="1" sz="4800">
                  <a:solidFill>
                    <a:schemeClr val="tx1"/>
                  </a:solidFill>
                  <a:latin typeface="Arial" pitchFamily="34" charset="0"/>
                  <a:ea typeface="新細明體" pitchFamily="18" charset="-120"/>
                </a:defRPr>
              </a:lvl3pPr>
              <a:lvl4pPr marL="1600200" indent="-228600">
                <a:spcBef>
                  <a:spcPct val="20000"/>
                </a:spcBef>
                <a:buChar char="–"/>
                <a:defRPr kumimoji="1" sz="4000">
                  <a:solidFill>
                    <a:schemeClr val="tx1"/>
                  </a:solidFill>
                  <a:latin typeface="Arial" pitchFamily="34" charset="0"/>
                  <a:ea typeface="新細明體" pitchFamily="18" charset="-120"/>
                </a:defRPr>
              </a:lvl4pPr>
              <a:lvl5pPr marL="2057400" indent="-228600">
                <a:spcBef>
                  <a:spcPct val="20000"/>
                </a:spcBef>
                <a:buChar char="»"/>
                <a:defRPr kumimoji="1" sz="4000">
                  <a:solidFill>
                    <a:schemeClr val="tx1"/>
                  </a:solidFill>
                  <a:latin typeface="Arial" pitchFamily="34" charset="0"/>
                  <a:ea typeface="新細明體" pitchFamily="18" charset="-120"/>
                </a:defRPr>
              </a:lvl5pPr>
              <a:lvl6pPr marL="2514600" indent="-228600" eaLnBrk="0" fontAlgn="base" hangingPunct="0">
                <a:spcBef>
                  <a:spcPct val="20000"/>
                </a:spcBef>
                <a:spcAft>
                  <a:spcPct val="0"/>
                </a:spcAft>
                <a:buChar char="»"/>
                <a:defRPr kumimoji="1" sz="4000">
                  <a:solidFill>
                    <a:schemeClr val="tx1"/>
                  </a:solidFill>
                  <a:latin typeface="Arial" pitchFamily="34" charset="0"/>
                  <a:ea typeface="新細明體" pitchFamily="18" charset="-120"/>
                </a:defRPr>
              </a:lvl6pPr>
              <a:lvl7pPr marL="2971800" indent="-228600" eaLnBrk="0" fontAlgn="base" hangingPunct="0">
                <a:spcBef>
                  <a:spcPct val="20000"/>
                </a:spcBef>
                <a:spcAft>
                  <a:spcPct val="0"/>
                </a:spcAft>
                <a:buChar char="»"/>
                <a:defRPr kumimoji="1" sz="4000">
                  <a:solidFill>
                    <a:schemeClr val="tx1"/>
                  </a:solidFill>
                  <a:latin typeface="Arial" pitchFamily="34" charset="0"/>
                  <a:ea typeface="新細明體" pitchFamily="18" charset="-120"/>
                </a:defRPr>
              </a:lvl7pPr>
              <a:lvl8pPr marL="3429000" indent="-228600" eaLnBrk="0" fontAlgn="base" hangingPunct="0">
                <a:spcBef>
                  <a:spcPct val="20000"/>
                </a:spcBef>
                <a:spcAft>
                  <a:spcPct val="0"/>
                </a:spcAft>
                <a:buChar char="»"/>
                <a:defRPr kumimoji="1" sz="4000">
                  <a:solidFill>
                    <a:schemeClr val="tx1"/>
                  </a:solidFill>
                  <a:latin typeface="Arial" pitchFamily="34" charset="0"/>
                  <a:ea typeface="新細明體" pitchFamily="18" charset="-120"/>
                </a:defRPr>
              </a:lvl8pPr>
              <a:lvl9pPr marL="3886200" indent="-228600" eaLnBrk="0" fontAlgn="base" hangingPunct="0">
                <a:spcBef>
                  <a:spcPct val="20000"/>
                </a:spcBef>
                <a:spcAft>
                  <a:spcPct val="0"/>
                </a:spcAft>
                <a:buChar char="»"/>
                <a:defRPr kumimoji="1" sz="4000">
                  <a:solidFill>
                    <a:schemeClr val="tx1"/>
                  </a:solidFill>
                  <a:latin typeface="Arial" pitchFamily="34" charset="0"/>
                  <a:ea typeface="新細明體" pitchFamily="18" charset="-120"/>
                </a:defRPr>
              </a:lvl9pPr>
            </a:lstStyle>
            <a:p>
              <a:pPr eaLnBrk="1" hangingPunct="1">
                <a:spcBef>
                  <a:spcPct val="0"/>
                </a:spcBef>
                <a:buFontTx/>
                <a:buNone/>
              </a:pPr>
              <a:r>
                <a:rPr lang="zh-TW" altLang="zh-TW" sz="2200">
                  <a:latin typeface="Calibri" pitchFamily="34" charset="0"/>
                  <a:ea typeface="細明體" pitchFamily="49" charset="-120"/>
                </a:rPr>
                <a:t>第一階段</a:t>
              </a:r>
              <a:endParaRPr lang="zh-TW" altLang="zh-TW" sz="4000">
                <a:ea typeface="微軟正黑體" pitchFamily="34" charset="-120"/>
              </a:endParaRPr>
            </a:p>
          </p:txBody>
        </p:sp>
        <p:sp>
          <p:nvSpPr>
            <p:cNvPr id="30" name="上-下雙向箭號 29"/>
            <p:cNvSpPr/>
            <p:nvPr/>
          </p:nvSpPr>
          <p:spPr>
            <a:xfrm>
              <a:off x="3976611" y="6330007"/>
              <a:ext cx="504811" cy="1492239"/>
            </a:xfrm>
            <a:prstGeom prst="upDownArrow">
              <a:avLst/>
            </a:prstGeom>
          </p:spPr>
          <p:style>
            <a:lnRef idx="2">
              <a:schemeClr val="dk1"/>
            </a:lnRef>
            <a:fillRef idx="1">
              <a:schemeClr val="lt1"/>
            </a:fillRef>
            <a:effectRef idx="0">
              <a:schemeClr val="dk1"/>
            </a:effectRef>
            <a:fontRef idx="minor">
              <a:schemeClr val="dk1"/>
            </a:fontRef>
          </p:style>
          <p:txBody>
            <a:bodyPr anchor="ctr"/>
            <a:lstStyle/>
            <a:p>
              <a:pPr eaLnBrk="1" hangingPunct="1">
                <a:defRPr/>
              </a:pPr>
              <a:endParaRPr lang="zh-TW" altLang="en-US"/>
            </a:p>
          </p:txBody>
        </p:sp>
        <p:sp>
          <p:nvSpPr>
            <p:cNvPr id="96294" name="文字方塊 5"/>
            <p:cNvSpPr txBox="1">
              <a:spLocks noChangeArrowheads="1"/>
            </p:cNvSpPr>
            <p:nvPr/>
          </p:nvSpPr>
          <p:spPr bwMode="auto">
            <a:xfrm>
              <a:off x="4059936" y="6654675"/>
              <a:ext cx="358775" cy="1044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miter lim="800000"/>
                  <a:headEnd/>
                  <a:tailEnd/>
                </a14:hiddenLine>
              </a:ext>
            </a:extLst>
          </p:spPr>
          <p:txBody>
            <a:bodyPr/>
            <a:lstStyle>
              <a:lvl1pPr>
                <a:spcBef>
                  <a:spcPct val="20000"/>
                </a:spcBef>
                <a:buChar char="•"/>
                <a:defRPr kumimoji="1" sz="6400">
                  <a:solidFill>
                    <a:schemeClr val="tx1"/>
                  </a:solidFill>
                  <a:latin typeface="Arial" pitchFamily="34" charset="0"/>
                  <a:ea typeface="新細明體" pitchFamily="18" charset="-120"/>
                </a:defRPr>
              </a:lvl1pPr>
              <a:lvl2pPr marL="742950" indent="-285750">
                <a:spcBef>
                  <a:spcPct val="20000"/>
                </a:spcBef>
                <a:buChar char="–"/>
                <a:defRPr kumimoji="1" sz="5600">
                  <a:solidFill>
                    <a:schemeClr val="tx1"/>
                  </a:solidFill>
                  <a:latin typeface="Arial" pitchFamily="34" charset="0"/>
                  <a:ea typeface="新細明體" pitchFamily="18" charset="-120"/>
                </a:defRPr>
              </a:lvl2pPr>
              <a:lvl3pPr marL="1143000" indent="-228600">
                <a:spcBef>
                  <a:spcPct val="20000"/>
                </a:spcBef>
                <a:buChar char="•"/>
                <a:defRPr kumimoji="1" sz="4800">
                  <a:solidFill>
                    <a:schemeClr val="tx1"/>
                  </a:solidFill>
                  <a:latin typeface="Arial" pitchFamily="34" charset="0"/>
                  <a:ea typeface="新細明體" pitchFamily="18" charset="-120"/>
                </a:defRPr>
              </a:lvl3pPr>
              <a:lvl4pPr marL="1600200" indent="-228600">
                <a:spcBef>
                  <a:spcPct val="20000"/>
                </a:spcBef>
                <a:buChar char="–"/>
                <a:defRPr kumimoji="1" sz="4000">
                  <a:solidFill>
                    <a:schemeClr val="tx1"/>
                  </a:solidFill>
                  <a:latin typeface="Arial" pitchFamily="34" charset="0"/>
                  <a:ea typeface="新細明體" pitchFamily="18" charset="-120"/>
                </a:defRPr>
              </a:lvl4pPr>
              <a:lvl5pPr marL="2057400" indent="-228600">
                <a:spcBef>
                  <a:spcPct val="20000"/>
                </a:spcBef>
                <a:buChar char="»"/>
                <a:defRPr kumimoji="1" sz="4000">
                  <a:solidFill>
                    <a:schemeClr val="tx1"/>
                  </a:solidFill>
                  <a:latin typeface="Arial" pitchFamily="34" charset="0"/>
                  <a:ea typeface="新細明體" pitchFamily="18" charset="-120"/>
                </a:defRPr>
              </a:lvl5pPr>
              <a:lvl6pPr marL="2514600" indent="-228600" eaLnBrk="0" fontAlgn="base" hangingPunct="0">
                <a:spcBef>
                  <a:spcPct val="20000"/>
                </a:spcBef>
                <a:spcAft>
                  <a:spcPct val="0"/>
                </a:spcAft>
                <a:buChar char="»"/>
                <a:defRPr kumimoji="1" sz="4000">
                  <a:solidFill>
                    <a:schemeClr val="tx1"/>
                  </a:solidFill>
                  <a:latin typeface="Arial" pitchFamily="34" charset="0"/>
                  <a:ea typeface="新細明體" pitchFamily="18" charset="-120"/>
                </a:defRPr>
              </a:lvl6pPr>
              <a:lvl7pPr marL="2971800" indent="-228600" eaLnBrk="0" fontAlgn="base" hangingPunct="0">
                <a:spcBef>
                  <a:spcPct val="20000"/>
                </a:spcBef>
                <a:spcAft>
                  <a:spcPct val="0"/>
                </a:spcAft>
                <a:buChar char="»"/>
                <a:defRPr kumimoji="1" sz="4000">
                  <a:solidFill>
                    <a:schemeClr val="tx1"/>
                  </a:solidFill>
                  <a:latin typeface="Arial" pitchFamily="34" charset="0"/>
                  <a:ea typeface="新細明體" pitchFamily="18" charset="-120"/>
                </a:defRPr>
              </a:lvl7pPr>
              <a:lvl8pPr marL="3429000" indent="-228600" eaLnBrk="0" fontAlgn="base" hangingPunct="0">
                <a:spcBef>
                  <a:spcPct val="20000"/>
                </a:spcBef>
                <a:spcAft>
                  <a:spcPct val="0"/>
                </a:spcAft>
                <a:buChar char="»"/>
                <a:defRPr kumimoji="1" sz="4000">
                  <a:solidFill>
                    <a:schemeClr val="tx1"/>
                  </a:solidFill>
                  <a:latin typeface="Arial" pitchFamily="34" charset="0"/>
                  <a:ea typeface="新細明體" pitchFamily="18" charset="-120"/>
                </a:defRPr>
              </a:lvl8pPr>
              <a:lvl9pPr marL="3886200" indent="-228600" eaLnBrk="0" fontAlgn="base" hangingPunct="0">
                <a:spcBef>
                  <a:spcPct val="20000"/>
                </a:spcBef>
                <a:spcAft>
                  <a:spcPct val="0"/>
                </a:spcAft>
                <a:buChar char="»"/>
                <a:defRPr kumimoji="1" sz="4000">
                  <a:solidFill>
                    <a:schemeClr val="tx1"/>
                  </a:solidFill>
                  <a:latin typeface="Arial" pitchFamily="34" charset="0"/>
                  <a:ea typeface="新細明體" pitchFamily="18" charset="-120"/>
                </a:defRPr>
              </a:lvl9pPr>
            </a:lstStyle>
            <a:p>
              <a:pPr eaLnBrk="1" hangingPunct="1">
                <a:spcBef>
                  <a:spcPct val="0"/>
                </a:spcBef>
                <a:buFontTx/>
                <a:buNone/>
              </a:pPr>
              <a:r>
                <a:rPr lang="zh-TW" altLang="zh-TW" sz="2200">
                  <a:latin typeface="Calibri" pitchFamily="34" charset="0"/>
                  <a:ea typeface="細明體" pitchFamily="49" charset="-120"/>
                </a:rPr>
                <a:t>第三階段</a:t>
              </a:r>
              <a:endParaRPr lang="zh-TW" altLang="zh-TW" sz="4000">
                <a:ea typeface="微軟正黑體" pitchFamily="34" charset="-120"/>
              </a:endParaRPr>
            </a:p>
          </p:txBody>
        </p:sp>
        <p:sp>
          <p:nvSpPr>
            <p:cNvPr id="96295" name="文字方塊 9"/>
            <p:cNvSpPr txBox="1">
              <a:spLocks noChangeArrowheads="1"/>
            </p:cNvSpPr>
            <p:nvPr/>
          </p:nvSpPr>
          <p:spPr bwMode="auto">
            <a:xfrm>
              <a:off x="3965456" y="7814305"/>
              <a:ext cx="1470026" cy="522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175">
                  <a:solidFill>
                    <a:srgbClr val="000000"/>
                  </a:solidFill>
                  <a:miter lim="800000"/>
                  <a:headEnd/>
                  <a:tailEnd/>
                </a14:hiddenLine>
              </a:ext>
            </a:extLst>
          </p:spPr>
          <p:txBody>
            <a:bodyPr/>
            <a:lstStyle>
              <a:lvl1pPr>
                <a:spcBef>
                  <a:spcPct val="20000"/>
                </a:spcBef>
                <a:buChar char="•"/>
                <a:defRPr kumimoji="1" sz="6400">
                  <a:solidFill>
                    <a:schemeClr val="tx1"/>
                  </a:solidFill>
                  <a:latin typeface="Arial" pitchFamily="34" charset="0"/>
                  <a:ea typeface="新細明體" pitchFamily="18" charset="-120"/>
                </a:defRPr>
              </a:lvl1pPr>
              <a:lvl2pPr marL="742950" indent="-285750">
                <a:spcBef>
                  <a:spcPct val="20000"/>
                </a:spcBef>
                <a:buChar char="–"/>
                <a:defRPr kumimoji="1" sz="5600">
                  <a:solidFill>
                    <a:schemeClr val="tx1"/>
                  </a:solidFill>
                  <a:latin typeface="Arial" pitchFamily="34" charset="0"/>
                  <a:ea typeface="新細明體" pitchFamily="18" charset="-120"/>
                </a:defRPr>
              </a:lvl2pPr>
              <a:lvl3pPr marL="1143000" indent="-228600">
                <a:spcBef>
                  <a:spcPct val="20000"/>
                </a:spcBef>
                <a:buChar char="•"/>
                <a:defRPr kumimoji="1" sz="4800">
                  <a:solidFill>
                    <a:schemeClr val="tx1"/>
                  </a:solidFill>
                  <a:latin typeface="Arial" pitchFamily="34" charset="0"/>
                  <a:ea typeface="新細明體" pitchFamily="18" charset="-120"/>
                </a:defRPr>
              </a:lvl3pPr>
              <a:lvl4pPr marL="1600200" indent="-228600">
                <a:spcBef>
                  <a:spcPct val="20000"/>
                </a:spcBef>
                <a:buChar char="–"/>
                <a:defRPr kumimoji="1" sz="4000">
                  <a:solidFill>
                    <a:schemeClr val="tx1"/>
                  </a:solidFill>
                  <a:latin typeface="Arial" pitchFamily="34" charset="0"/>
                  <a:ea typeface="新細明體" pitchFamily="18" charset="-120"/>
                </a:defRPr>
              </a:lvl4pPr>
              <a:lvl5pPr marL="2057400" indent="-228600">
                <a:spcBef>
                  <a:spcPct val="20000"/>
                </a:spcBef>
                <a:buChar char="»"/>
                <a:defRPr kumimoji="1" sz="4000">
                  <a:solidFill>
                    <a:schemeClr val="tx1"/>
                  </a:solidFill>
                  <a:latin typeface="Arial" pitchFamily="34" charset="0"/>
                  <a:ea typeface="新細明體" pitchFamily="18" charset="-120"/>
                </a:defRPr>
              </a:lvl5pPr>
              <a:lvl6pPr marL="2514600" indent="-228600" eaLnBrk="0" fontAlgn="base" hangingPunct="0">
                <a:spcBef>
                  <a:spcPct val="20000"/>
                </a:spcBef>
                <a:spcAft>
                  <a:spcPct val="0"/>
                </a:spcAft>
                <a:buChar char="»"/>
                <a:defRPr kumimoji="1" sz="4000">
                  <a:solidFill>
                    <a:schemeClr val="tx1"/>
                  </a:solidFill>
                  <a:latin typeface="Arial" pitchFamily="34" charset="0"/>
                  <a:ea typeface="新細明體" pitchFamily="18" charset="-120"/>
                </a:defRPr>
              </a:lvl6pPr>
              <a:lvl7pPr marL="2971800" indent="-228600" eaLnBrk="0" fontAlgn="base" hangingPunct="0">
                <a:spcBef>
                  <a:spcPct val="20000"/>
                </a:spcBef>
                <a:spcAft>
                  <a:spcPct val="0"/>
                </a:spcAft>
                <a:buChar char="»"/>
                <a:defRPr kumimoji="1" sz="4000">
                  <a:solidFill>
                    <a:schemeClr val="tx1"/>
                  </a:solidFill>
                  <a:latin typeface="Arial" pitchFamily="34" charset="0"/>
                  <a:ea typeface="新細明體" pitchFamily="18" charset="-120"/>
                </a:defRPr>
              </a:lvl7pPr>
              <a:lvl8pPr marL="3429000" indent="-228600" eaLnBrk="0" fontAlgn="base" hangingPunct="0">
                <a:spcBef>
                  <a:spcPct val="20000"/>
                </a:spcBef>
                <a:spcAft>
                  <a:spcPct val="0"/>
                </a:spcAft>
                <a:buChar char="»"/>
                <a:defRPr kumimoji="1" sz="4000">
                  <a:solidFill>
                    <a:schemeClr val="tx1"/>
                  </a:solidFill>
                  <a:latin typeface="Arial" pitchFamily="34" charset="0"/>
                  <a:ea typeface="新細明體" pitchFamily="18" charset="-120"/>
                </a:defRPr>
              </a:lvl8pPr>
              <a:lvl9pPr marL="3886200" indent="-228600" eaLnBrk="0" fontAlgn="base" hangingPunct="0">
                <a:spcBef>
                  <a:spcPct val="20000"/>
                </a:spcBef>
                <a:spcAft>
                  <a:spcPct val="0"/>
                </a:spcAft>
                <a:buChar char="»"/>
                <a:defRPr kumimoji="1" sz="4000">
                  <a:solidFill>
                    <a:schemeClr val="tx1"/>
                  </a:solidFill>
                  <a:latin typeface="Arial" pitchFamily="34" charset="0"/>
                  <a:ea typeface="新細明體" pitchFamily="18" charset="-120"/>
                </a:defRPr>
              </a:lvl9pPr>
            </a:lstStyle>
            <a:p>
              <a:pPr eaLnBrk="1" hangingPunct="1">
                <a:spcBef>
                  <a:spcPct val="0"/>
                </a:spcBef>
                <a:buFontTx/>
                <a:buNone/>
              </a:pPr>
              <a:endParaRPr lang="en-US" altLang="zh-TW" sz="2400">
                <a:latin typeface="微軟正黑體" pitchFamily="34" charset="-120"/>
                <a:ea typeface="細明體" pitchFamily="49" charset="-120"/>
              </a:endParaRPr>
            </a:p>
            <a:p>
              <a:pPr eaLnBrk="1" hangingPunct="1">
                <a:spcBef>
                  <a:spcPct val="0"/>
                </a:spcBef>
                <a:buFontTx/>
                <a:buNone/>
              </a:pPr>
              <a:r>
                <a:rPr lang="zh-TW" altLang="zh-TW" sz="2400">
                  <a:latin typeface="微軟正黑體" pitchFamily="34" charset="-120"/>
                  <a:ea typeface="細明體" pitchFamily="49" charset="-120"/>
                </a:rPr>
                <a:t>計畫引導開發利用</a:t>
              </a:r>
              <a:endParaRPr lang="zh-TW" altLang="zh-TW" sz="4000">
                <a:ea typeface="微軟正黑體" pitchFamily="34" charset="-120"/>
              </a:endParaRPr>
            </a:p>
          </p:txBody>
        </p:sp>
      </p:grpSp>
      <p:sp>
        <p:nvSpPr>
          <p:cNvPr id="96262" name="Rectangle 37"/>
          <p:cNvSpPr>
            <a:spLocks noChangeArrowheads="1"/>
          </p:cNvSpPr>
          <p:nvPr/>
        </p:nvSpPr>
        <p:spPr bwMode="auto">
          <a:xfrm>
            <a:off x="0" y="57150"/>
            <a:ext cx="369888" cy="800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82898" tIns="91449" rIns="182898" bIns="91449" anchor="ctr">
            <a:spAutoFit/>
          </a:bodyPr>
          <a:lstStyle>
            <a:lvl1pPr>
              <a:spcBef>
                <a:spcPct val="20000"/>
              </a:spcBef>
              <a:buChar char="•"/>
              <a:defRPr kumimoji="1" sz="6400">
                <a:solidFill>
                  <a:schemeClr val="tx1"/>
                </a:solidFill>
                <a:latin typeface="Arial" pitchFamily="34" charset="0"/>
                <a:ea typeface="新細明體" pitchFamily="18" charset="-120"/>
              </a:defRPr>
            </a:lvl1pPr>
            <a:lvl2pPr marL="742950" indent="-285750">
              <a:spcBef>
                <a:spcPct val="20000"/>
              </a:spcBef>
              <a:buChar char="–"/>
              <a:defRPr kumimoji="1" sz="5600">
                <a:solidFill>
                  <a:schemeClr val="tx1"/>
                </a:solidFill>
                <a:latin typeface="Arial" pitchFamily="34" charset="0"/>
                <a:ea typeface="新細明體" pitchFamily="18" charset="-120"/>
              </a:defRPr>
            </a:lvl2pPr>
            <a:lvl3pPr marL="1143000" indent="-228600">
              <a:spcBef>
                <a:spcPct val="20000"/>
              </a:spcBef>
              <a:buChar char="•"/>
              <a:defRPr kumimoji="1" sz="4800">
                <a:solidFill>
                  <a:schemeClr val="tx1"/>
                </a:solidFill>
                <a:latin typeface="Arial" pitchFamily="34" charset="0"/>
                <a:ea typeface="新細明體" pitchFamily="18" charset="-120"/>
              </a:defRPr>
            </a:lvl3pPr>
            <a:lvl4pPr marL="1600200" indent="-228600">
              <a:spcBef>
                <a:spcPct val="20000"/>
              </a:spcBef>
              <a:buChar char="–"/>
              <a:defRPr kumimoji="1" sz="4000">
                <a:solidFill>
                  <a:schemeClr val="tx1"/>
                </a:solidFill>
                <a:latin typeface="Arial" pitchFamily="34" charset="0"/>
                <a:ea typeface="新細明體" pitchFamily="18" charset="-120"/>
              </a:defRPr>
            </a:lvl4pPr>
            <a:lvl5pPr marL="2057400" indent="-228600">
              <a:spcBef>
                <a:spcPct val="20000"/>
              </a:spcBef>
              <a:buChar char="»"/>
              <a:defRPr kumimoji="1" sz="4000">
                <a:solidFill>
                  <a:schemeClr val="tx1"/>
                </a:solidFill>
                <a:latin typeface="Arial" pitchFamily="34" charset="0"/>
                <a:ea typeface="新細明體" pitchFamily="18" charset="-120"/>
              </a:defRPr>
            </a:lvl5pPr>
            <a:lvl6pPr marL="2514600" indent="-228600" eaLnBrk="0" fontAlgn="base" hangingPunct="0">
              <a:spcBef>
                <a:spcPct val="20000"/>
              </a:spcBef>
              <a:spcAft>
                <a:spcPct val="0"/>
              </a:spcAft>
              <a:buChar char="»"/>
              <a:defRPr kumimoji="1" sz="4000">
                <a:solidFill>
                  <a:schemeClr val="tx1"/>
                </a:solidFill>
                <a:latin typeface="Arial" pitchFamily="34" charset="0"/>
                <a:ea typeface="新細明體" pitchFamily="18" charset="-120"/>
              </a:defRPr>
            </a:lvl6pPr>
            <a:lvl7pPr marL="2971800" indent="-228600" eaLnBrk="0" fontAlgn="base" hangingPunct="0">
              <a:spcBef>
                <a:spcPct val="20000"/>
              </a:spcBef>
              <a:spcAft>
                <a:spcPct val="0"/>
              </a:spcAft>
              <a:buChar char="»"/>
              <a:defRPr kumimoji="1" sz="4000">
                <a:solidFill>
                  <a:schemeClr val="tx1"/>
                </a:solidFill>
                <a:latin typeface="Arial" pitchFamily="34" charset="0"/>
                <a:ea typeface="新細明體" pitchFamily="18" charset="-120"/>
              </a:defRPr>
            </a:lvl7pPr>
            <a:lvl8pPr marL="3429000" indent="-228600" eaLnBrk="0" fontAlgn="base" hangingPunct="0">
              <a:spcBef>
                <a:spcPct val="20000"/>
              </a:spcBef>
              <a:spcAft>
                <a:spcPct val="0"/>
              </a:spcAft>
              <a:buChar char="»"/>
              <a:defRPr kumimoji="1" sz="4000">
                <a:solidFill>
                  <a:schemeClr val="tx1"/>
                </a:solidFill>
                <a:latin typeface="Arial" pitchFamily="34" charset="0"/>
                <a:ea typeface="新細明體" pitchFamily="18" charset="-120"/>
              </a:defRPr>
            </a:lvl8pPr>
            <a:lvl9pPr marL="3886200" indent="-228600" eaLnBrk="0" fontAlgn="base" hangingPunct="0">
              <a:spcBef>
                <a:spcPct val="20000"/>
              </a:spcBef>
              <a:spcAft>
                <a:spcPct val="0"/>
              </a:spcAft>
              <a:buChar char="»"/>
              <a:defRPr kumimoji="1" sz="4000">
                <a:solidFill>
                  <a:schemeClr val="tx1"/>
                </a:solidFill>
                <a:latin typeface="Arial" pitchFamily="34" charset="0"/>
                <a:ea typeface="新細明體" pitchFamily="18" charset="-120"/>
              </a:defRPr>
            </a:lvl9pPr>
          </a:lstStyle>
          <a:p>
            <a:pPr eaLnBrk="1" hangingPunct="1">
              <a:spcBef>
                <a:spcPct val="0"/>
              </a:spcBef>
              <a:buFontTx/>
              <a:buNone/>
            </a:pPr>
            <a:endParaRPr lang="zh-TW" altLang="en-US" sz="4000">
              <a:ea typeface="微軟正黑體" pitchFamily="34" charset="-120"/>
            </a:endParaRPr>
          </a:p>
        </p:txBody>
      </p:sp>
      <p:sp>
        <p:nvSpPr>
          <p:cNvPr id="96263" name="Rectangle 52"/>
          <p:cNvSpPr>
            <a:spLocks noChangeArrowheads="1"/>
          </p:cNvSpPr>
          <p:nvPr/>
        </p:nvSpPr>
        <p:spPr bwMode="auto">
          <a:xfrm>
            <a:off x="361950" y="514350"/>
            <a:ext cx="369888" cy="800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82898" tIns="91449" rIns="182898" bIns="91449" anchor="ctr">
            <a:spAutoFit/>
          </a:bodyPr>
          <a:lstStyle>
            <a:lvl1pPr>
              <a:spcBef>
                <a:spcPct val="20000"/>
              </a:spcBef>
              <a:buChar char="•"/>
              <a:defRPr kumimoji="1" sz="6400">
                <a:solidFill>
                  <a:schemeClr val="tx1"/>
                </a:solidFill>
                <a:latin typeface="Arial" pitchFamily="34" charset="0"/>
                <a:ea typeface="新細明體" pitchFamily="18" charset="-120"/>
              </a:defRPr>
            </a:lvl1pPr>
            <a:lvl2pPr marL="742950" indent="-285750">
              <a:spcBef>
                <a:spcPct val="20000"/>
              </a:spcBef>
              <a:buChar char="–"/>
              <a:defRPr kumimoji="1" sz="5600">
                <a:solidFill>
                  <a:schemeClr val="tx1"/>
                </a:solidFill>
                <a:latin typeface="Arial" pitchFamily="34" charset="0"/>
                <a:ea typeface="新細明體" pitchFamily="18" charset="-120"/>
              </a:defRPr>
            </a:lvl2pPr>
            <a:lvl3pPr marL="1143000" indent="-228600">
              <a:spcBef>
                <a:spcPct val="20000"/>
              </a:spcBef>
              <a:buChar char="•"/>
              <a:defRPr kumimoji="1" sz="4800">
                <a:solidFill>
                  <a:schemeClr val="tx1"/>
                </a:solidFill>
                <a:latin typeface="Arial" pitchFamily="34" charset="0"/>
                <a:ea typeface="新細明體" pitchFamily="18" charset="-120"/>
              </a:defRPr>
            </a:lvl3pPr>
            <a:lvl4pPr marL="1600200" indent="-228600">
              <a:spcBef>
                <a:spcPct val="20000"/>
              </a:spcBef>
              <a:buChar char="–"/>
              <a:defRPr kumimoji="1" sz="4000">
                <a:solidFill>
                  <a:schemeClr val="tx1"/>
                </a:solidFill>
                <a:latin typeface="Arial" pitchFamily="34" charset="0"/>
                <a:ea typeface="新細明體" pitchFamily="18" charset="-120"/>
              </a:defRPr>
            </a:lvl4pPr>
            <a:lvl5pPr marL="2057400" indent="-228600">
              <a:spcBef>
                <a:spcPct val="20000"/>
              </a:spcBef>
              <a:buChar char="»"/>
              <a:defRPr kumimoji="1" sz="4000">
                <a:solidFill>
                  <a:schemeClr val="tx1"/>
                </a:solidFill>
                <a:latin typeface="Arial" pitchFamily="34" charset="0"/>
                <a:ea typeface="新細明體" pitchFamily="18" charset="-120"/>
              </a:defRPr>
            </a:lvl5pPr>
            <a:lvl6pPr marL="2514600" indent="-228600" eaLnBrk="0" fontAlgn="base" hangingPunct="0">
              <a:spcBef>
                <a:spcPct val="20000"/>
              </a:spcBef>
              <a:spcAft>
                <a:spcPct val="0"/>
              </a:spcAft>
              <a:buChar char="»"/>
              <a:defRPr kumimoji="1" sz="4000">
                <a:solidFill>
                  <a:schemeClr val="tx1"/>
                </a:solidFill>
                <a:latin typeface="Arial" pitchFamily="34" charset="0"/>
                <a:ea typeface="新細明體" pitchFamily="18" charset="-120"/>
              </a:defRPr>
            </a:lvl6pPr>
            <a:lvl7pPr marL="2971800" indent="-228600" eaLnBrk="0" fontAlgn="base" hangingPunct="0">
              <a:spcBef>
                <a:spcPct val="20000"/>
              </a:spcBef>
              <a:spcAft>
                <a:spcPct val="0"/>
              </a:spcAft>
              <a:buChar char="»"/>
              <a:defRPr kumimoji="1" sz="4000">
                <a:solidFill>
                  <a:schemeClr val="tx1"/>
                </a:solidFill>
                <a:latin typeface="Arial" pitchFamily="34" charset="0"/>
                <a:ea typeface="新細明體" pitchFamily="18" charset="-120"/>
              </a:defRPr>
            </a:lvl7pPr>
            <a:lvl8pPr marL="3429000" indent="-228600" eaLnBrk="0" fontAlgn="base" hangingPunct="0">
              <a:spcBef>
                <a:spcPct val="20000"/>
              </a:spcBef>
              <a:spcAft>
                <a:spcPct val="0"/>
              </a:spcAft>
              <a:buChar char="»"/>
              <a:defRPr kumimoji="1" sz="4000">
                <a:solidFill>
                  <a:schemeClr val="tx1"/>
                </a:solidFill>
                <a:latin typeface="Arial" pitchFamily="34" charset="0"/>
                <a:ea typeface="新細明體" pitchFamily="18" charset="-120"/>
              </a:defRPr>
            </a:lvl8pPr>
            <a:lvl9pPr marL="3886200" indent="-228600" eaLnBrk="0" fontAlgn="base" hangingPunct="0">
              <a:spcBef>
                <a:spcPct val="20000"/>
              </a:spcBef>
              <a:spcAft>
                <a:spcPct val="0"/>
              </a:spcAft>
              <a:buChar char="»"/>
              <a:defRPr kumimoji="1" sz="4000">
                <a:solidFill>
                  <a:schemeClr val="tx1"/>
                </a:solidFill>
                <a:latin typeface="Arial" pitchFamily="34" charset="0"/>
                <a:ea typeface="新細明體" pitchFamily="18" charset="-120"/>
              </a:defRPr>
            </a:lvl9pPr>
          </a:lstStyle>
          <a:p>
            <a:pPr eaLnBrk="1" hangingPunct="1">
              <a:spcBef>
                <a:spcPct val="0"/>
              </a:spcBef>
              <a:buFontTx/>
              <a:buNone/>
            </a:pPr>
            <a:endParaRPr lang="zh-TW" altLang="zh-TW" sz="4000">
              <a:ea typeface="微軟正黑體" pitchFamily="34" charset="-120"/>
            </a:endParaRPr>
          </a:p>
        </p:txBody>
      </p:sp>
      <p:grpSp>
        <p:nvGrpSpPr>
          <p:cNvPr id="96264" name="群組 30"/>
          <p:cNvGrpSpPr>
            <a:grpSpLocks/>
          </p:cNvGrpSpPr>
          <p:nvPr/>
        </p:nvGrpSpPr>
        <p:grpSpPr bwMode="auto">
          <a:xfrm>
            <a:off x="10342563" y="2273300"/>
            <a:ext cx="7573962" cy="9999663"/>
            <a:chOff x="5216847" y="731108"/>
            <a:chExt cx="3786505" cy="4999990"/>
          </a:xfrm>
        </p:grpSpPr>
        <p:cxnSp>
          <p:nvCxnSpPr>
            <p:cNvPr id="56" name="直線單箭頭接點 55"/>
            <p:cNvCxnSpPr/>
            <p:nvPr/>
          </p:nvCxnSpPr>
          <p:spPr>
            <a:xfrm>
              <a:off x="7679543" y="2055125"/>
              <a:ext cx="347619" cy="0"/>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grpSp>
          <p:nvGrpSpPr>
            <p:cNvPr id="96267" name="群組 28"/>
            <p:cNvGrpSpPr>
              <a:grpSpLocks/>
            </p:cNvGrpSpPr>
            <p:nvPr/>
          </p:nvGrpSpPr>
          <p:grpSpPr bwMode="auto">
            <a:xfrm>
              <a:off x="5216847" y="731108"/>
              <a:ext cx="3786505" cy="4999990"/>
              <a:chOff x="5216847" y="692696"/>
              <a:chExt cx="3786505" cy="4999990"/>
            </a:xfrm>
          </p:grpSpPr>
          <p:grpSp>
            <p:nvGrpSpPr>
              <p:cNvPr id="96268" name="群組 38"/>
              <p:cNvGrpSpPr>
                <a:grpSpLocks/>
              </p:cNvGrpSpPr>
              <p:nvPr/>
            </p:nvGrpSpPr>
            <p:grpSpPr bwMode="auto">
              <a:xfrm>
                <a:off x="5216847" y="692696"/>
                <a:ext cx="3786505" cy="4999990"/>
                <a:chOff x="346648" y="0"/>
                <a:chExt cx="3786838" cy="4515152"/>
              </a:xfrm>
            </p:grpSpPr>
            <p:grpSp>
              <p:nvGrpSpPr>
                <p:cNvPr id="96272" name="群組 39"/>
                <p:cNvGrpSpPr>
                  <a:grpSpLocks/>
                </p:cNvGrpSpPr>
                <p:nvPr/>
              </p:nvGrpSpPr>
              <p:grpSpPr bwMode="auto">
                <a:xfrm>
                  <a:off x="346648" y="0"/>
                  <a:ext cx="3786838" cy="4515152"/>
                  <a:chOff x="346648" y="0"/>
                  <a:chExt cx="3786838" cy="4515725"/>
                </a:xfrm>
              </p:grpSpPr>
              <p:sp>
                <p:nvSpPr>
                  <p:cNvPr id="47" name="文字方塊 2"/>
                  <p:cNvSpPr txBox="1"/>
                  <p:nvPr/>
                </p:nvSpPr>
                <p:spPr>
                  <a:xfrm>
                    <a:off x="997498" y="0"/>
                    <a:ext cx="1897784" cy="357014"/>
                  </a:xfrm>
                  <a:prstGeom prst="rect">
                    <a:avLst/>
                  </a:prstGeom>
                  <a:solidFill>
                    <a:schemeClr val="lt1"/>
                  </a:solidFill>
                  <a:ln w="6350">
                    <a:solidFill>
                      <a:prstClr val="black"/>
                    </a:solidFill>
                  </a:ln>
                  <a:effectLst/>
                </p:spPr>
                <p:style>
                  <a:lnRef idx="0">
                    <a:schemeClr val="accent1"/>
                  </a:lnRef>
                  <a:fillRef idx="0">
                    <a:schemeClr val="accent1"/>
                  </a:fillRef>
                  <a:effectRef idx="0">
                    <a:schemeClr val="accent1"/>
                  </a:effectRef>
                  <a:fontRef idx="minor">
                    <a:schemeClr val="dk1"/>
                  </a:fontRef>
                </p:style>
                <p:txBody>
                  <a:bodyPr anchor="ctr"/>
                  <a:lstStyle>
                    <a:lvl1pPr>
                      <a:spcBef>
                        <a:spcPct val="20000"/>
                      </a:spcBef>
                      <a:buChar char="•"/>
                      <a:defRPr kumimoji="1" sz="3200">
                        <a:solidFill>
                          <a:schemeClr val="tx1"/>
                        </a:solidFill>
                        <a:latin typeface="Arial" pitchFamily="34" charset="0"/>
                        <a:ea typeface="新細明體" pitchFamily="18" charset="-120"/>
                      </a:defRPr>
                    </a:lvl1pPr>
                    <a:lvl2pPr marL="742950" indent="-285750">
                      <a:spcBef>
                        <a:spcPct val="20000"/>
                      </a:spcBef>
                      <a:buChar char="–"/>
                      <a:defRPr kumimoji="1" sz="2800">
                        <a:solidFill>
                          <a:schemeClr val="tx1"/>
                        </a:solidFill>
                        <a:latin typeface="Arial" pitchFamily="34" charset="0"/>
                        <a:ea typeface="新細明體" pitchFamily="18" charset="-120"/>
                      </a:defRPr>
                    </a:lvl2pPr>
                    <a:lvl3pPr marL="1143000" indent="-228600">
                      <a:spcBef>
                        <a:spcPct val="20000"/>
                      </a:spcBef>
                      <a:buChar char="•"/>
                      <a:defRPr kumimoji="1" sz="2400">
                        <a:solidFill>
                          <a:schemeClr val="tx1"/>
                        </a:solidFill>
                        <a:latin typeface="Arial" pitchFamily="34" charset="0"/>
                        <a:ea typeface="新細明體" pitchFamily="18" charset="-120"/>
                      </a:defRPr>
                    </a:lvl3pPr>
                    <a:lvl4pPr marL="1600200" indent="-228600">
                      <a:spcBef>
                        <a:spcPct val="20000"/>
                      </a:spcBef>
                      <a:buChar char="–"/>
                      <a:defRPr kumimoji="1" sz="2000">
                        <a:solidFill>
                          <a:schemeClr val="tx1"/>
                        </a:solidFill>
                        <a:latin typeface="Arial" pitchFamily="34" charset="0"/>
                        <a:ea typeface="新細明體" pitchFamily="18" charset="-120"/>
                      </a:defRPr>
                    </a:lvl4pPr>
                    <a:lvl5pPr marL="2057400" indent="-228600">
                      <a:spcBef>
                        <a:spcPct val="20000"/>
                      </a:spcBef>
                      <a:buChar char="»"/>
                      <a:defRPr kumimoji="1" sz="2000">
                        <a:solidFill>
                          <a:schemeClr val="tx1"/>
                        </a:solidFill>
                        <a:latin typeface="Arial" pitchFamily="34" charset="0"/>
                        <a:ea typeface="新細明體" pitchFamily="18" charset="-120"/>
                      </a:defRPr>
                    </a:lvl5pPr>
                    <a:lvl6pPr marL="2514600" indent="-228600" eaLnBrk="0" fontAlgn="base" hangingPunct="0">
                      <a:spcBef>
                        <a:spcPct val="20000"/>
                      </a:spcBef>
                      <a:spcAft>
                        <a:spcPct val="0"/>
                      </a:spcAft>
                      <a:buChar char="»"/>
                      <a:defRPr kumimoji="1" sz="2000">
                        <a:solidFill>
                          <a:schemeClr val="tx1"/>
                        </a:solidFill>
                        <a:latin typeface="Arial" pitchFamily="34" charset="0"/>
                        <a:ea typeface="新細明體" pitchFamily="18" charset="-120"/>
                      </a:defRPr>
                    </a:lvl6pPr>
                    <a:lvl7pPr marL="2971800" indent="-228600" eaLnBrk="0" fontAlgn="base" hangingPunct="0">
                      <a:spcBef>
                        <a:spcPct val="20000"/>
                      </a:spcBef>
                      <a:spcAft>
                        <a:spcPct val="0"/>
                      </a:spcAft>
                      <a:buChar char="»"/>
                      <a:defRPr kumimoji="1" sz="2000">
                        <a:solidFill>
                          <a:schemeClr val="tx1"/>
                        </a:solidFill>
                        <a:latin typeface="Arial" pitchFamily="34" charset="0"/>
                        <a:ea typeface="新細明體" pitchFamily="18" charset="-120"/>
                      </a:defRPr>
                    </a:lvl7pPr>
                    <a:lvl8pPr marL="3429000" indent="-228600" eaLnBrk="0" fontAlgn="base" hangingPunct="0">
                      <a:spcBef>
                        <a:spcPct val="20000"/>
                      </a:spcBef>
                      <a:spcAft>
                        <a:spcPct val="0"/>
                      </a:spcAft>
                      <a:buChar char="»"/>
                      <a:defRPr kumimoji="1" sz="2000">
                        <a:solidFill>
                          <a:schemeClr val="tx1"/>
                        </a:solidFill>
                        <a:latin typeface="Arial" pitchFamily="34" charset="0"/>
                        <a:ea typeface="新細明體" pitchFamily="18" charset="-120"/>
                      </a:defRPr>
                    </a:lvl8pPr>
                    <a:lvl9pPr marL="3886200" indent="-228600" eaLnBrk="0" fontAlgn="base" hangingPunct="0">
                      <a:spcBef>
                        <a:spcPct val="20000"/>
                      </a:spcBef>
                      <a:spcAft>
                        <a:spcPct val="0"/>
                      </a:spcAft>
                      <a:buChar char="»"/>
                      <a:defRPr kumimoji="1" sz="2000">
                        <a:solidFill>
                          <a:schemeClr val="tx1"/>
                        </a:solidFill>
                        <a:latin typeface="Arial" pitchFamily="34" charset="0"/>
                        <a:ea typeface="新細明體" pitchFamily="18" charset="-120"/>
                      </a:defRPr>
                    </a:lvl9pPr>
                  </a:lstStyle>
                  <a:p>
                    <a:pPr algn="ctr" eaLnBrk="1" hangingPunct="1">
                      <a:lnSpc>
                        <a:spcPts val="3200"/>
                      </a:lnSpc>
                      <a:spcBef>
                        <a:spcPct val="0"/>
                      </a:spcBef>
                      <a:buFontTx/>
                      <a:buNone/>
                      <a:defRPr/>
                    </a:pPr>
                    <a:r>
                      <a:rPr lang="zh-TW" altLang="zh-TW" sz="2400">
                        <a:solidFill>
                          <a:srgbClr val="000000"/>
                        </a:solidFill>
                        <a:latin typeface="微軟正黑體" pitchFamily="34" charset="-120"/>
                        <a:ea typeface="微軟正黑體" pitchFamily="34" charset="-120"/>
                        <a:cs typeface="Times New Roman" pitchFamily="18" charset="0"/>
                      </a:rPr>
                      <a:t>鄉村地區基礎資料盤點</a:t>
                    </a:r>
                    <a:endParaRPr lang="zh-TW" altLang="zh-TW" sz="2200">
                      <a:solidFill>
                        <a:srgbClr val="000000"/>
                      </a:solidFill>
                      <a:latin typeface="微軟正黑體" pitchFamily="34" charset="-120"/>
                      <a:ea typeface="微軟正黑體" pitchFamily="34" charset="-120"/>
                      <a:cs typeface="Times New Roman" pitchFamily="18" charset="0"/>
                    </a:endParaRPr>
                  </a:p>
                </p:txBody>
              </p:sp>
              <p:sp>
                <p:nvSpPr>
                  <p:cNvPr id="48" name="文字方塊 3"/>
                  <p:cNvSpPr txBox="1"/>
                  <p:nvPr/>
                </p:nvSpPr>
                <p:spPr>
                  <a:xfrm>
                    <a:off x="1091157" y="1049535"/>
                    <a:ext cx="1707292" cy="358448"/>
                  </a:xfrm>
                  <a:prstGeom prst="rect">
                    <a:avLst/>
                  </a:prstGeom>
                  <a:solidFill>
                    <a:schemeClr val="lt1"/>
                  </a:solidFill>
                  <a:ln w="6350">
                    <a:solidFill>
                      <a:prstClr val="black"/>
                    </a:solidFill>
                  </a:ln>
                  <a:effectLst/>
                </p:spPr>
                <p:style>
                  <a:lnRef idx="0">
                    <a:schemeClr val="accent1"/>
                  </a:lnRef>
                  <a:fillRef idx="0">
                    <a:schemeClr val="accent1"/>
                  </a:fillRef>
                  <a:effectRef idx="0">
                    <a:schemeClr val="accent1"/>
                  </a:effectRef>
                  <a:fontRef idx="minor">
                    <a:schemeClr val="dk1"/>
                  </a:fontRef>
                </p:style>
                <p:txBody>
                  <a:bodyPr anchor="ctr"/>
                  <a:lstStyle>
                    <a:lvl1pPr>
                      <a:spcBef>
                        <a:spcPct val="20000"/>
                      </a:spcBef>
                      <a:buChar char="•"/>
                      <a:defRPr kumimoji="1" sz="3200">
                        <a:solidFill>
                          <a:schemeClr val="tx1"/>
                        </a:solidFill>
                        <a:latin typeface="Arial" pitchFamily="34" charset="0"/>
                        <a:ea typeface="新細明體" pitchFamily="18" charset="-120"/>
                      </a:defRPr>
                    </a:lvl1pPr>
                    <a:lvl2pPr marL="742950" indent="-285750">
                      <a:spcBef>
                        <a:spcPct val="20000"/>
                      </a:spcBef>
                      <a:buChar char="–"/>
                      <a:defRPr kumimoji="1" sz="2800">
                        <a:solidFill>
                          <a:schemeClr val="tx1"/>
                        </a:solidFill>
                        <a:latin typeface="Arial" pitchFamily="34" charset="0"/>
                        <a:ea typeface="新細明體" pitchFamily="18" charset="-120"/>
                      </a:defRPr>
                    </a:lvl2pPr>
                    <a:lvl3pPr marL="1143000" indent="-228600">
                      <a:spcBef>
                        <a:spcPct val="20000"/>
                      </a:spcBef>
                      <a:buChar char="•"/>
                      <a:defRPr kumimoji="1" sz="2400">
                        <a:solidFill>
                          <a:schemeClr val="tx1"/>
                        </a:solidFill>
                        <a:latin typeface="Arial" pitchFamily="34" charset="0"/>
                        <a:ea typeface="新細明體" pitchFamily="18" charset="-120"/>
                      </a:defRPr>
                    </a:lvl3pPr>
                    <a:lvl4pPr marL="1600200" indent="-228600">
                      <a:spcBef>
                        <a:spcPct val="20000"/>
                      </a:spcBef>
                      <a:buChar char="–"/>
                      <a:defRPr kumimoji="1" sz="2000">
                        <a:solidFill>
                          <a:schemeClr val="tx1"/>
                        </a:solidFill>
                        <a:latin typeface="Arial" pitchFamily="34" charset="0"/>
                        <a:ea typeface="新細明體" pitchFamily="18" charset="-120"/>
                      </a:defRPr>
                    </a:lvl4pPr>
                    <a:lvl5pPr marL="2057400" indent="-228600">
                      <a:spcBef>
                        <a:spcPct val="20000"/>
                      </a:spcBef>
                      <a:buChar char="»"/>
                      <a:defRPr kumimoji="1" sz="2000">
                        <a:solidFill>
                          <a:schemeClr val="tx1"/>
                        </a:solidFill>
                        <a:latin typeface="Arial" pitchFamily="34" charset="0"/>
                        <a:ea typeface="新細明體" pitchFamily="18" charset="-120"/>
                      </a:defRPr>
                    </a:lvl5pPr>
                    <a:lvl6pPr marL="2514600" indent="-228600" eaLnBrk="0" fontAlgn="base" hangingPunct="0">
                      <a:spcBef>
                        <a:spcPct val="20000"/>
                      </a:spcBef>
                      <a:spcAft>
                        <a:spcPct val="0"/>
                      </a:spcAft>
                      <a:buChar char="»"/>
                      <a:defRPr kumimoji="1" sz="2000">
                        <a:solidFill>
                          <a:schemeClr val="tx1"/>
                        </a:solidFill>
                        <a:latin typeface="Arial" pitchFamily="34" charset="0"/>
                        <a:ea typeface="新細明體" pitchFamily="18" charset="-120"/>
                      </a:defRPr>
                    </a:lvl6pPr>
                    <a:lvl7pPr marL="2971800" indent="-228600" eaLnBrk="0" fontAlgn="base" hangingPunct="0">
                      <a:spcBef>
                        <a:spcPct val="20000"/>
                      </a:spcBef>
                      <a:spcAft>
                        <a:spcPct val="0"/>
                      </a:spcAft>
                      <a:buChar char="»"/>
                      <a:defRPr kumimoji="1" sz="2000">
                        <a:solidFill>
                          <a:schemeClr val="tx1"/>
                        </a:solidFill>
                        <a:latin typeface="Arial" pitchFamily="34" charset="0"/>
                        <a:ea typeface="新細明體" pitchFamily="18" charset="-120"/>
                      </a:defRPr>
                    </a:lvl7pPr>
                    <a:lvl8pPr marL="3429000" indent="-228600" eaLnBrk="0" fontAlgn="base" hangingPunct="0">
                      <a:spcBef>
                        <a:spcPct val="20000"/>
                      </a:spcBef>
                      <a:spcAft>
                        <a:spcPct val="0"/>
                      </a:spcAft>
                      <a:buChar char="»"/>
                      <a:defRPr kumimoji="1" sz="2000">
                        <a:solidFill>
                          <a:schemeClr val="tx1"/>
                        </a:solidFill>
                        <a:latin typeface="Arial" pitchFamily="34" charset="0"/>
                        <a:ea typeface="新細明體" pitchFamily="18" charset="-120"/>
                      </a:defRPr>
                    </a:lvl8pPr>
                    <a:lvl9pPr marL="3886200" indent="-228600" eaLnBrk="0" fontAlgn="base" hangingPunct="0">
                      <a:spcBef>
                        <a:spcPct val="20000"/>
                      </a:spcBef>
                      <a:spcAft>
                        <a:spcPct val="0"/>
                      </a:spcAft>
                      <a:buChar char="»"/>
                      <a:defRPr kumimoji="1" sz="2000">
                        <a:solidFill>
                          <a:schemeClr val="tx1"/>
                        </a:solidFill>
                        <a:latin typeface="Arial" pitchFamily="34" charset="0"/>
                        <a:ea typeface="新細明體" pitchFamily="18" charset="-120"/>
                      </a:defRPr>
                    </a:lvl9pPr>
                  </a:lstStyle>
                  <a:p>
                    <a:pPr algn="ctr" eaLnBrk="1" hangingPunct="1">
                      <a:lnSpc>
                        <a:spcPts val="3200"/>
                      </a:lnSpc>
                      <a:spcBef>
                        <a:spcPct val="0"/>
                      </a:spcBef>
                      <a:buFontTx/>
                      <a:buNone/>
                      <a:defRPr/>
                    </a:pPr>
                    <a:r>
                      <a:rPr lang="zh-TW" altLang="zh-TW" sz="2400">
                        <a:solidFill>
                          <a:srgbClr val="000000"/>
                        </a:solidFill>
                        <a:latin typeface="微軟正黑體" pitchFamily="34" charset="-120"/>
                        <a:ea typeface="微軟正黑體" pitchFamily="34" charset="-120"/>
                        <a:cs typeface="Times New Roman" pitchFamily="18" charset="0"/>
                      </a:rPr>
                      <a:t>指認優先規劃地區</a:t>
                    </a:r>
                    <a:endParaRPr lang="zh-TW" altLang="zh-TW" sz="2200">
                      <a:solidFill>
                        <a:srgbClr val="000000"/>
                      </a:solidFill>
                      <a:latin typeface="微軟正黑體" pitchFamily="34" charset="-120"/>
                      <a:ea typeface="微軟正黑體" pitchFamily="34" charset="-120"/>
                      <a:cs typeface="Times New Roman" pitchFamily="18" charset="0"/>
                    </a:endParaRPr>
                  </a:p>
                </p:txBody>
              </p:sp>
              <p:sp>
                <p:nvSpPr>
                  <p:cNvPr id="49" name="文字方塊 4"/>
                  <p:cNvSpPr txBox="1"/>
                  <p:nvPr/>
                </p:nvSpPr>
                <p:spPr>
                  <a:xfrm>
                    <a:off x="919714" y="1803709"/>
                    <a:ext cx="2051766" cy="357014"/>
                  </a:xfrm>
                  <a:prstGeom prst="rect">
                    <a:avLst/>
                  </a:prstGeom>
                  <a:solidFill>
                    <a:schemeClr val="lt1"/>
                  </a:solidFill>
                  <a:ln w="6350">
                    <a:solidFill>
                      <a:prstClr val="black"/>
                    </a:solidFill>
                  </a:ln>
                  <a:effectLst/>
                </p:spPr>
                <p:style>
                  <a:lnRef idx="0">
                    <a:schemeClr val="accent1"/>
                  </a:lnRef>
                  <a:fillRef idx="0">
                    <a:schemeClr val="accent1"/>
                  </a:fillRef>
                  <a:effectRef idx="0">
                    <a:schemeClr val="accent1"/>
                  </a:effectRef>
                  <a:fontRef idx="minor">
                    <a:schemeClr val="dk1"/>
                  </a:fontRef>
                </p:style>
                <p:txBody>
                  <a:bodyPr anchor="ctr"/>
                  <a:lstStyle>
                    <a:lvl1pPr>
                      <a:spcBef>
                        <a:spcPct val="20000"/>
                      </a:spcBef>
                      <a:buChar char="•"/>
                      <a:defRPr kumimoji="1" sz="3200">
                        <a:solidFill>
                          <a:schemeClr val="tx1"/>
                        </a:solidFill>
                        <a:latin typeface="Arial" pitchFamily="34" charset="0"/>
                        <a:ea typeface="新細明體" pitchFamily="18" charset="-120"/>
                      </a:defRPr>
                    </a:lvl1pPr>
                    <a:lvl2pPr marL="742950" indent="-285750">
                      <a:spcBef>
                        <a:spcPct val="20000"/>
                      </a:spcBef>
                      <a:buChar char="–"/>
                      <a:defRPr kumimoji="1" sz="2800">
                        <a:solidFill>
                          <a:schemeClr val="tx1"/>
                        </a:solidFill>
                        <a:latin typeface="Arial" pitchFamily="34" charset="0"/>
                        <a:ea typeface="新細明體" pitchFamily="18" charset="-120"/>
                      </a:defRPr>
                    </a:lvl2pPr>
                    <a:lvl3pPr marL="1143000" indent="-228600">
                      <a:spcBef>
                        <a:spcPct val="20000"/>
                      </a:spcBef>
                      <a:buChar char="•"/>
                      <a:defRPr kumimoji="1" sz="2400">
                        <a:solidFill>
                          <a:schemeClr val="tx1"/>
                        </a:solidFill>
                        <a:latin typeface="Arial" pitchFamily="34" charset="0"/>
                        <a:ea typeface="新細明體" pitchFamily="18" charset="-120"/>
                      </a:defRPr>
                    </a:lvl3pPr>
                    <a:lvl4pPr marL="1600200" indent="-228600">
                      <a:spcBef>
                        <a:spcPct val="20000"/>
                      </a:spcBef>
                      <a:buChar char="–"/>
                      <a:defRPr kumimoji="1" sz="2000">
                        <a:solidFill>
                          <a:schemeClr val="tx1"/>
                        </a:solidFill>
                        <a:latin typeface="Arial" pitchFamily="34" charset="0"/>
                        <a:ea typeface="新細明體" pitchFamily="18" charset="-120"/>
                      </a:defRPr>
                    </a:lvl4pPr>
                    <a:lvl5pPr marL="2057400" indent="-228600">
                      <a:spcBef>
                        <a:spcPct val="20000"/>
                      </a:spcBef>
                      <a:buChar char="»"/>
                      <a:defRPr kumimoji="1" sz="2000">
                        <a:solidFill>
                          <a:schemeClr val="tx1"/>
                        </a:solidFill>
                        <a:latin typeface="Arial" pitchFamily="34" charset="0"/>
                        <a:ea typeface="新細明體" pitchFamily="18" charset="-120"/>
                      </a:defRPr>
                    </a:lvl5pPr>
                    <a:lvl6pPr marL="2514600" indent="-228600" eaLnBrk="0" fontAlgn="base" hangingPunct="0">
                      <a:spcBef>
                        <a:spcPct val="20000"/>
                      </a:spcBef>
                      <a:spcAft>
                        <a:spcPct val="0"/>
                      </a:spcAft>
                      <a:buChar char="»"/>
                      <a:defRPr kumimoji="1" sz="2000">
                        <a:solidFill>
                          <a:schemeClr val="tx1"/>
                        </a:solidFill>
                        <a:latin typeface="Arial" pitchFamily="34" charset="0"/>
                        <a:ea typeface="新細明體" pitchFamily="18" charset="-120"/>
                      </a:defRPr>
                    </a:lvl6pPr>
                    <a:lvl7pPr marL="2971800" indent="-228600" eaLnBrk="0" fontAlgn="base" hangingPunct="0">
                      <a:spcBef>
                        <a:spcPct val="20000"/>
                      </a:spcBef>
                      <a:spcAft>
                        <a:spcPct val="0"/>
                      </a:spcAft>
                      <a:buChar char="»"/>
                      <a:defRPr kumimoji="1" sz="2000">
                        <a:solidFill>
                          <a:schemeClr val="tx1"/>
                        </a:solidFill>
                        <a:latin typeface="Arial" pitchFamily="34" charset="0"/>
                        <a:ea typeface="新細明體" pitchFamily="18" charset="-120"/>
                      </a:defRPr>
                    </a:lvl7pPr>
                    <a:lvl8pPr marL="3429000" indent="-228600" eaLnBrk="0" fontAlgn="base" hangingPunct="0">
                      <a:spcBef>
                        <a:spcPct val="20000"/>
                      </a:spcBef>
                      <a:spcAft>
                        <a:spcPct val="0"/>
                      </a:spcAft>
                      <a:buChar char="»"/>
                      <a:defRPr kumimoji="1" sz="2000">
                        <a:solidFill>
                          <a:schemeClr val="tx1"/>
                        </a:solidFill>
                        <a:latin typeface="Arial" pitchFamily="34" charset="0"/>
                        <a:ea typeface="新細明體" pitchFamily="18" charset="-120"/>
                      </a:defRPr>
                    </a:lvl8pPr>
                    <a:lvl9pPr marL="3886200" indent="-228600" eaLnBrk="0" fontAlgn="base" hangingPunct="0">
                      <a:spcBef>
                        <a:spcPct val="20000"/>
                      </a:spcBef>
                      <a:spcAft>
                        <a:spcPct val="0"/>
                      </a:spcAft>
                      <a:buChar char="»"/>
                      <a:defRPr kumimoji="1" sz="2000">
                        <a:solidFill>
                          <a:schemeClr val="tx1"/>
                        </a:solidFill>
                        <a:latin typeface="Arial" pitchFamily="34" charset="0"/>
                        <a:ea typeface="新細明體" pitchFamily="18" charset="-120"/>
                      </a:defRPr>
                    </a:lvl9pPr>
                  </a:lstStyle>
                  <a:p>
                    <a:pPr algn="ctr" eaLnBrk="1" hangingPunct="1">
                      <a:lnSpc>
                        <a:spcPts val="3200"/>
                      </a:lnSpc>
                      <a:spcBef>
                        <a:spcPct val="0"/>
                      </a:spcBef>
                      <a:buFontTx/>
                      <a:buNone/>
                      <a:defRPr/>
                    </a:pPr>
                    <a:r>
                      <a:rPr lang="zh-TW" altLang="zh-TW" sz="2400">
                        <a:solidFill>
                          <a:srgbClr val="000000"/>
                        </a:solidFill>
                        <a:latin typeface="微軟正黑體" pitchFamily="34" charset="-120"/>
                        <a:ea typeface="微軟正黑體" pitchFamily="34" charset="-120"/>
                        <a:cs typeface="Times New Roman" pitchFamily="18" charset="0"/>
                      </a:rPr>
                      <a:t>辦理調查及規劃作業</a:t>
                    </a:r>
                    <a:endParaRPr lang="zh-TW" altLang="zh-TW" sz="2200">
                      <a:solidFill>
                        <a:srgbClr val="000000"/>
                      </a:solidFill>
                      <a:latin typeface="微軟正黑體" pitchFamily="34" charset="-120"/>
                      <a:ea typeface="微軟正黑體" pitchFamily="34" charset="-120"/>
                      <a:cs typeface="Times New Roman" pitchFamily="18" charset="0"/>
                    </a:endParaRPr>
                  </a:p>
                </p:txBody>
              </p:sp>
              <p:sp>
                <p:nvSpPr>
                  <p:cNvPr id="50" name="文字方塊 6"/>
                  <p:cNvSpPr txBox="1"/>
                  <p:nvPr/>
                </p:nvSpPr>
                <p:spPr>
                  <a:xfrm>
                    <a:off x="1045122" y="2429559"/>
                    <a:ext cx="1794601" cy="461681"/>
                  </a:xfrm>
                  <a:prstGeom prst="rect">
                    <a:avLst/>
                  </a:prstGeom>
                  <a:solidFill>
                    <a:schemeClr val="lt1"/>
                  </a:solidFill>
                  <a:ln w="6350">
                    <a:solidFill>
                      <a:prstClr val="black"/>
                    </a:solidFill>
                  </a:ln>
                  <a:effectLst/>
                </p:spPr>
                <p:style>
                  <a:lnRef idx="0">
                    <a:schemeClr val="accent1"/>
                  </a:lnRef>
                  <a:fillRef idx="0">
                    <a:schemeClr val="accent1"/>
                  </a:fillRef>
                  <a:effectRef idx="0">
                    <a:schemeClr val="accent1"/>
                  </a:effectRef>
                  <a:fontRef idx="minor">
                    <a:schemeClr val="dk1"/>
                  </a:fontRef>
                </p:style>
                <p:txBody>
                  <a:bodyPr anchor="ctr"/>
                  <a:lstStyle/>
                  <a:p>
                    <a:pPr algn="ctr" eaLnBrk="1" hangingPunct="1">
                      <a:lnSpc>
                        <a:spcPts val="3200"/>
                      </a:lnSpc>
                      <a:spcAft>
                        <a:spcPts val="0"/>
                      </a:spcAft>
                      <a:defRPr/>
                    </a:pPr>
                    <a:r>
                      <a:rPr lang="zh-TW" altLang="en-US" sz="2400" kern="100" dirty="0">
                        <a:latin typeface="微軟正黑體" panose="020B0604030504040204" pitchFamily="34" charset="-120"/>
                        <a:ea typeface="微軟正黑體" panose="020B0604030504040204" pitchFamily="34" charset="-120"/>
                        <a:cs typeface="Times New Roman"/>
                      </a:rPr>
                      <a:t>縣（市）國土計畫之適時檢討變更</a:t>
                    </a:r>
                    <a:endParaRPr lang="zh-TW" altLang="en-US" sz="2200" kern="100" dirty="0">
                      <a:latin typeface="微軟正黑體" panose="020B0604030504040204" pitchFamily="34" charset="-120"/>
                      <a:ea typeface="微軟正黑體" panose="020B0604030504040204" pitchFamily="34" charset="-120"/>
                      <a:cs typeface="Times New Roman"/>
                    </a:endParaRPr>
                  </a:p>
                </p:txBody>
              </p:sp>
              <p:sp>
                <p:nvSpPr>
                  <p:cNvPr id="51" name="文字方塊 7"/>
                  <p:cNvSpPr txBox="1"/>
                  <p:nvPr/>
                </p:nvSpPr>
                <p:spPr>
                  <a:xfrm>
                    <a:off x="481580" y="3334281"/>
                    <a:ext cx="2920096" cy="358448"/>
                  </a:xfrm>
                  <a:prstGeom prst="rect">
                    <a:avLst/>
                  </a:prstGeom>
                  <a:solidFill>
                    <a:schemeClr val="lt1"/>
                  </a:solidFill>
                  <a:ln w="6350">
                    <a:solidFill>
                      <a:prstClr val="black"/>
                    </a:solidFill>
                  </a:ln>
                  <a:effectLst/>
                </p:spPr>
                <p:style>
                  <a:lnRef idx="0">
                    <a:schemeClr val="accent1"/>
                  </a:lnRef>
                  <a:fillRef idx="0">
                    <a:schemeClr val="accent1"/>
                  </a:fillRef>
                  <a:effectRef idx="0">
                    <a:schemeClr val="accent1"/>
                  </a:effectRef>
                  <a:fontRef idx="minor">
                    <a:schemeClr val="dk1"/>
                  </a:fontRef>
                </p:style>
                <p:txBody>
                  <a:bodyPr anchor="ctr"/>
                  <a:lstStyle>
                    <a:lvl1pPr>
                      <a:defRPr kumimoji="1" sz="2000">
                        <a:solidFill>
                          <a:schemeClr val="tx1"/>
                        </a:solidFill>
                        <a:latin typeface="Arial" pitchFamily="34" charset="0"/>
                        <a:ea typeface="微軟正黑體" pitchFamily="34" charset="-120"/>
                      </a:defRPr>
                    </a:lvl1pPr>
                    <a:lvl2pPr marL="742950" indent="-285750">
                      <a:defRPr kumimoji="1" sz="2000">
                        <a:solidFill>
                          <a:schemeClr val="tx1"/>
                        </a:solidFill>
                        <a:latin typeface="Arial" pitchFamily="34" charset="0"/>
                        <a:ea typeface="微軟正黑體" pitchFamily="34" charset="-120"/>
                      </a:defRPr>
                    </a:lvl2pPr>
                    <a:lvl3pPr marL="1143000" indent="-228600">
                      <a:defRPr kumimoji="1" sz="2000">
                        <a:solidFill>
                          <a:schemeClr val="tx1"/>
                        </a:solidFill>
                        <a:latin typeface="Arial" pitchFamily="34" charset="0"/>
                        <a:ea typeface="微軟正黑體" pitchFamily="34" charset="-120"/>
                      </a:defRPr>
                    </a:lvl3pPr>
                    <a:lvl4pPr marL="1600200" indent="-228600">
                      <a:defRPr kumimoji="1" sz="2000">
                        <a:solidFill>
                          <a:schemeClr val="tx1"/>
                        </a:solidFill>
                        <a:latin typeface="Arial" pitchFamily="34" charset="0"/>
                        <a:ea typeface="微軟正黑體" pitchFamily="34" charset="-120"/>
                      </a:defRPr>
                    </a:lvl4pPr>
                    <a:lvl5pPr marL="2057400" indent="-228600">
                      <a:defRPr kumimoji="1" sz="2000">
                        <a:solidFill>
                          <a:schemeClr val="tx1"/>
                        </a:solidFill>
                        <a:latin typeface="Arial" pitchFamily="34" charset="0"/>
                        <a:ea typeface="微軟正黑體" pitchFamily="34" charset="-120"/>
                      </a:defRPr>
                    </a:lvl5pPr>
                    <a:lvl6pPr marL="2514600" indent="-228600" eaLnBrk="0" fontAlgn="base" hangingPunct="0">
                      <a:spcBef>
                        <a:spcPct val="0"/>
                      </a:spcBef>
                      <a:spcAft>
                        <a:spcPct val="0"/>
                      </a:spcAft>
                      <a:defRPr kumimoji="1" sz="2000">
                        <a:solidFill>
                          <a:schemeClr val="tx1"/>
                        </a:solidFill>
                        <a:latin typeface="Arial" pitchFamily="34" charset="0"/>
                        <a:ea typeface="微軟正黑體" pitchFamily="34" charset="-120"/>
                      </a:defRPr>
                    </a:lvl6pPr>
                    <a:lvl7pPr marL="2971800" indent="-228600" eaLnBrk="0" fontAlgn="base" hangingPunct="0">
                      <a:spcBef>
                        <a:spcPct val="0"/>
                      </a:spcBef>
                      <a:spcAft>
                        <a:spcPct val="0"/>
                      </a:spcAft>
                      <a:defRPr kumimoji="1" sz="2000">
                        <a:solidFill>
                          <a:schemeClr val="tx1"/>
                        </a:solidFill>
                        <a:latin typeface="Arial" pitchFamily="34" charset="0"/>
                        <a:ea typeface="微軟正黑體" pitchFamily="34" charset="-120"/>
                      </a:defRPr>
                    </a:lvl7pPr>
                    <a:lvl8pPr marL="3429000" indent="-228600" eaLnBrk="0" fontAlgn="base" hangingPunct="0">
                      <a:spcBef>
                        <a:spcPct val="0"/>
                      </a:spcBef>
                      <a:spcAft>
                        <a:spcPct val="0"/>
                      </a:spcAft>
                      <a:defRPr kumimoji="1" sz="2000">
                        <a:solidFill>
                          <a:schemeClr val="tx1"/>
                        </a:solidFill>
                        <a:latin typeface="Arial" pitchFamily="34" charset="0"/>
                        <a:ea typeface="微軟正黑體" pitchFamily="34" charset="-120"/>
                      </a:defRPr>
                    </a:lvl8pPr>
                    <a:lvl9pPr marL="3886200" indent="-228600" eaLnBrk="0" fontAlgn="base" hangingPunct="0">
                      <a:spcBef>
                        <a:spcPct val="0"/>
                      </a:spcBef>
                      <a:spcAft>
                        <a:spcPct val="0"/>
                      </a:spcAft>
                      <a:defRPr kumimoji="1" sz="2000">
                        <a:solidFill>
                          <a:schemeClr val="tx1"/>
                        </a:solidFill>
                        <a:latin typeface="Arial" pitchFamily="34" charset="0"/>
                        <a:ea typeface="微軟正黑體" pitchFamily="34" charset="-120"/>
                      </a:defRPr>
                    </a:lvl9pPr>
                  </a:lstStyle>
                  <a:p>
                    <a:pPr algn="ctr" eaLnBrk="1" hangingPunct="1">
                      <a:lnSpc>
                        <a:spcPts val="3200"/>
                      </a:lnSpc>
                      <a:defRPr/>
                    </a:pPr>
                    <a:r>
                      <a:rPr lang="zh-TW" altLang="en-US" sz="2400">
                        <a:solidFill>
                          <a:srgbClr val="000000"/>
                        </a:solidFill>
                        <a:latin typeface="微軟正黑體" panose="020B0604030504040204" pitchFamily="34" charset="-120"/>
                      </a:rPr>
                      <a:t>視需要辦理</a:t>
                    </a:r>
                    <a:r>
                      <a:rPr lang="zh-TW" altLang="en-US" sz="2400">
                        <a:solidFill>
                          <a:srgbClr val="000000"/>
                        </a:solidFill>
                        <a:latin typeface="微軟正黑體" panose="020B0604030504040204" pitchFamily="34" charset="-120"/>
                        <a:cs typeface="Times New Roman" pitchFamily="18" charset="0"/>
                      </a:rPr>
                      <a:t>國土功能分區分類</a:t>
                    </a:r>
                    <a:r>
                      <a:rPr lang="zh-TW" altLang="en-US" sz="2400">
                        <a:solidFill>
                          <a:srgbClr val="000000"/>
                        </a:solidFill>
                        <a:latin typeface="微軟正黑體" panose="020B0604030504040204" pitchFamily="34" charset="-120"/>
                      </a:rPr>
                      <a:t>檢討變更</a:t>
                    </a:r>
                    <a:endParaRPr lang="zh-TW" altLang="en-US" sz="2200">
                      <a:solidFill>
                        <a:srgbClr val="000000"/>
                      </a:solidFill>
                      <a:latin typeface="微軟正黑體" panose="020B0604030504040204" pitchFamily="34" charset="-120"/>
                      <a:cs typeface="Times New Roman" pitchFamily="18" charset="0"/>
                    </a:endParaRPr>
                  </a:p>
                </p:txBody>
              </p:sp>
              <p:sp>
                <p:nvSpPr>
                  <p:cNvPr id="52" name="文字方塊 21"/>
                  <p:cNvSpPr txBox="1"/>
                  <p:nvPr/>
                </p:nvSpPr>
                <p:spPr>
                  <a:xfrm>
                    <a:off x="1097507" y="506128"/>
                    <a:ext cx="1707292" cy="357014"/>
                  </a:xfrm>
                  <a:prstGeom prst="rect">
                    <a:avLst/>
                  </a:prstGeom>
                  <a:solidFill>
                    <a:schemeClr val="lt1"/>
                  </a:solidFill>
                  <a:ln w="6350">
                    <a:solidFill>
                      <a:prstClr val="black"/>
                    </a:solidFill>
                  </a:ln>
                  <a:effectLst/>
                </p:spPr>
                <p:style>
                  <a:lnRef idx="0">
                    <a:schemeClr val="accent1"/>
                  </a:lnRef>
                  <a:fillRef idx="0">
                    <a:schemeClr val="accent1"/>
                  </a:fillRef>
                  <a:effectRef idx="0">
                    <a:schemeClr val="accent1"/>
                  </a:effectRef>
                  <a:fontRef idx="minor">
                    <a:schemeClr val="dk1"/>
                  </a:fontRef>
                </p:style>
                <p:txBody>
                  <a:bodyPr anchor="ctr"/>
                  <a:lstStyle>
                    <a:lvl1pPr>
                      <a:defRPr kumimoji="1" sz="2000">
                        <a:solidFill>
                          <a:schemeClr val="tx1"/>
                        </a:solidFill>
                        <a:latin typeface="Arial" pitchFamily="34" charset="0"/>
                        <a:ea typeface="微軟正黑體" pitchFamily="34" charset="-120"/>
                      </a:defRPr>
                    </a:lvl1pPr>
                    <a:lvl2pPr marL="742950" indent="-285750">
                      <a:defRPr kumimoji="1" sz="2000">
                        <a:solidFill>
                          <a:schemeClr val="tx1"/>
                        </a:solidFill>
                        <a:latin typeface="Arial" pitchFamily="34" charset="0"/>
                        <a:ea typeface="微軟正黑體" pitchFamily="34" charset="-120"/>
                      </a:defRPr>
                    </a:lvl2pPr>
                    <a:lvl3pPr marL="1143000" indent="-228600">
                      <a:defRPr kumimoji="1" sz="2000">
                        <a:solidFill>
                          <a:schemeClr val="tx1"/>
                        </a:solidFill>
                        <a:latin typeface="Arial" pitchFamily="34" charset="0"/>
                        <a:ea typeface="微軟正黑體" pitchFamily="34" charset="-120"/>
                      </a:defRPr>
                    </a:lvl3pPr>
                    <a:lvl4pPr marL="1600200" indent="-228600">
                      <a:defRPr kumimoji="1" sz="2000">
                        <a:solidFill>
                          <a:schemeClr val="tx1"/>
                        </a:solidFill>
                        <a:latin typeface="Arial" pitchFamily="34" charset="0"/>
                        <a:ea typeface="微軟正黑體" pitchFamily="34" charset="-120"/>
                      </a:defRPr>
                    </a:lvl4pPr>
                    <a:lvl5pPr marL="2057400" indent="-228600">
                      <a:defRPr kumimoji="1" sz="2000">
                        <a:solidFill>
                          <a:schemeClr val="tx1"/>
                        </a:solidFill>
                        <a:latin typeface="Arial" pitchFamily="34" charset="0"/>
                        <a:ea typeface="微軟正黑體" pitchFamily="34" charset="-120"/>
                      </a:defRPr>
                    </a:lvl5pPr>
                    <a:lvl6pPr marL="2514600" indent="-228600" eaLnBrk="0" fontAlgn="base" hangingPunct="0">
                      <a:spcBef>
                        <a:spcPct val="0"/>
                      </a:spcBef>
                      <a:spcAft>
                        <a:spcPct val="0"/>
                      </a:spcAft>
                      <a:defRPr kumimoji="1" sz="2000">
                        <a:solidFill>
                          <a:schemeClr val="tx1"/>
                        </a:solidFill>
                        <a:latin typeface="Arial" pitchFamily="34" charset="0"/>
                        <a:ea typeface="微軟正黑體" pitchFamily="34" charset="-120"/>
                      </a:defRPr>
                    </a:lvl6pPr>
                    <a:lvl7pPr marL="2971800" indent="-228600" eaLnBrk="0" fontAlgn="base" hangingPunct="0">
                      <a:spcBef>
                        <a:spcPct val="0"/>
                      </a:spcBef>
                      <a:spcAft>
                        <a:spcPct val="0"/>
                      </a:spcAft>
                      <a:defRPr kumimoji="1" sz="2000">
                        <a:solidFill>
                          <a:schemeClr val="tx1"/>
                        </a:solidFill>
                        <a:latin typeface="Arial" pitchFamily="34" charset="0"/>
                        <a:ea typeface="微軟正黑體" pitchFamily="34" charset="-120"/>
                      </a:defRPr>
                    </a:lvl7pPr>
                    <a:lvl8pPr marL="3429000" indent="-228600" eaLnBrk="0" fontAlgn="base" hangingPunct="0">
                      <a:spcBef>
                        <a:spcPct val="0"/>
                      </a:spcBef>
                      <a:spcAft>
                        <a:spcPct val="0"/>
                      </a:spcAft>
                      <a:defRPr kumimoji="1" sz="2000">
                        <a:solidFill>
                          <a:schemeClr val="tx1"/>
                        </a:solidFill>
                        <a:latin typeface="Arial" pitchFamily="34" charset="0"/>
                        <a:ea typeface="微軟正黑體" pitchFamily="34" charset="-120"/>
                      </a:defRPr>
                    </a:lvl8pPr>
                    <a:lvl9pPr marL="3886200" indent="-228600" eaLnBrk="0" fontAlgn="base" hangingPunct="0">
                      <a:spcBef>
                        <a:spcPct val="0"/>
                      </a:spcBef>
                      <a:spcAft>
                        <a:spcPct val="0"/>
                      </a:spcAft>
                      <a:defRPr kumimoji="1" sz="2000">
                        <a:solidFill>
                          <a:schemeClr val="tx1"/>
                        </a:solidFill>
                        <a:latin typeface="Arial" pitchFamily="34" charset="0"/>
                        <a:ea typeface="微軟正黑體" pitchFamily="34" charset="-120"/>
                      </a:defRPr>
                    </a:lvl9pPr>
                  </a:lstStyle>
                  <a:p>
                    <a:pPr algn="ctr" eaLnBrk="1" hangingPunct="1">
                      <a:lnSpc>
                        <a:spcPts val="3200"/>
                      </a:lnSpc>
                      <a:defRPr/>
                    </a:pPr>
                    <a:r>
                      <a:rPr lang="zh-TW" altLang="en-US" sz="2400">
                        <a:solidFill>
                          <a:srgbClr val="000000"/>
                        </a:solidFill>
                        <a:latin typeface="微軟正黑體" panose="020B0604030504040204" pitchFamily="34" charset="-120"/>
                      </a:rPr>
                      <a:t>提出課題及</a:t>
                    </a:r>
                    <a:r>
                      <a:rPr lang="zh-TW" altLang="en-US" sz="2400">
                        <a:solidFill>
                          <a:srgbClr val="000000"/>
                        </a:solidFill>
                        <a:latin typeface="微軟正黑體" panose="020B0604030504040204" pitchFamily="34" charset="-120"/>
                        <a:cs typeface="Times New Roman" pitchFamily="18" charset="0"/>
                      </a:rPr>
                      <a:t>對策</a:t>
                    </a:r>
                    <a:endParaRPr lang="zh-TW" altLang="en-US" sz="2200">
                      <a:solidFill>
                        <a:srgbClr val="000000"/>
                      </a:solidFill>
                      <a:latin typeface="微軟正黑體" panose="020B0604030504040204" pitchFamily="34" charset="-120"/>
                      <a:cs typeface="Times New Roman" pitchFamily="18" charset="0"/>
                    </a:endParaRPr>
                  </a:p>
                </p:txBody>
              </p:sp>
              <p:sp>
                <p:nvSpPr>
                  <p:cNvPr id="53" name="文字方塊 19"/>
                  <p:cNvSpPr txBox="1"/>
                  <p:nvPr/>
                </p:nvSpPr>
                <p:spPr>
                  <a:xfrm>
                    <a:off x="346648" y="4000994"/>
                    <a:ext cx="3186786" cy="514731"/>
                  </a:xfrm>
                  <a:prstGeom prst="rect">
                    <a:avLst/>
                  </a:prstGeom>
                  <a:solidFill>
                    <a:schemeClr val="lt1"/>
                  </a:solidFill>
                  <a:ln w="6350">
                    <a:solidFill>
                      <a:prstClr val="black"/>
                    </a:solidFill>
                  </a:ln>
                  <a:effectLst/>
                </p:spPr>
                <p:style>
                  <a:lnRef idx="0">
                    <a:schemeClr val="accent1"/>
                  </a:lnRef>
                  <a:fillRef idx="0">
                    <a:schemeClr val="accent1"/>
                  </a:fillRef>
                  <a:effectRef idx="0">
                    <a:schemeClr val="accent1"/>
                  </a:effectRef>
                  <a:fontRef idx="minor">
                    <a:schemeClr val="dk1"/>
                  </a:fontRef>
                </p:style>
                <p:txBody>
                  <a:bodyPr/>
                  <a:lstStyle>
                    <a:lvl1pPr>
                      <a:defRPr kumimoji="1" sz="2000">
                        <a:solidFill>
                          <a:schemeClr val="tx1"/>
                        </a:solidFill>
                        <a:latin typeface="Arial" pitchFamily="34" charset="0"/>
                        <a:ea typeface="微軟正黑體" pitchFamily="34" charset="-120"/>
                      </a:defRPr>
                    </a:lvl1pPr>
                    <a:lvl2pPr marL="742950" indent="-285750">
                      <a:defRPr kumimoji="1" sz="2000">
                        <a:solidFill>
                          <a:schemeClr val="tx1"/>
                        </a:solidFill>
                        <a:latin typeface="Arial" pitchFamily="34" charset="0"/>
                        <a:ea typeface="微軟正黑體" pitchFamily="34" charset="-120"/>
                      </a:defRPr>
                    </a:lvl2pPr>
                    <a:lvl3pPr marL="1143000" indent="-228600">
                      <a:defRPr kumimoji="1" sz="2000">
                        <a:solidFill>
                          <a:schemeClr val="tx1"/>
                        </a:solidFill>
                        <a:latin typeface="Arial" pitchFamily="34" charset="0"/>
                        <a:ea typeface="微軟正黑體" pitchFamily="34" charset="-120"/>
                      </a:defRPr>
                    </a:lvl3pPr>
                    <a:lvl4pPr marL="1600200" indent="-228600">
                      <a:defRPr kumimoji="1" sz="2000">
                        <a:solidFill>
                          <a:schemeClr val="tx1"/>
                        </a:solidFill>
                        <a:latin typeface="Arial" pitchFamily="34" charset="0"/>
                        <a:ea typeface="微軟正黑體" pitchFamily="34" charset="-120"/>
                      </a:defRPr>
                    </a:lvl4pPr>
                    <a:lvl5pPr marL="2057400" indent="-228600">
                      <a:defRPr kumimoji="1" sz="2000">
                        <a:solidFill>
                          <a:schemeClr val="tx1"/>
                        </a:solidFill>
                        <a:latin typeface="Arial" pitchFamily="34" charset="0"/>
                        <a:ea typeface="微軟正黑體" pitchFamily="34" charset="-120"/>
                      </a:defRPr>
                    </a:lvl5pPr>
                    <a:lvl6pPr marL="2514600" indent="-228600" eaLnBrk="0" fontAlgn="base" hangingPunct="0">
                      <a:spcBef>
                        <a:spcPct val="0"/>
                      </a:spcBef>
                      <a:spcAft>
                        <a:spcPct val="0"/>
                      </a:spcAft>
                      <a:defRPr kumimoji="1" sz="2000">
                        <a:solidFill>
                          <a:schemeClr val="tx1"/>
                        </a:solidFill>
                        <a:latin typeface="Arial" pitchFamily="34" charset="0"/>
                        <a:ea typeface="微軟正黑體" pitchFamily="34" charset="-120"/>
                      </a:defRPr>
                    </a:lvl6pPr>
                    <a:lvl7pPr marL="2971800" indent="-228600" eaLnBrk="0" fontAlgn="base" hangingPunct="0">
                      <a:spcBef>
                        <a:spcPct val="0"/>
                      </a:spcBef>
                      <a:spcAft>
                        <a:spcPct val="0"/>
                      </a:spcAft>
                      <a:defRPr kumimoji="1" sz="2000">
                        <a:solidFill>
                          <a:schemeClr val="tx1"/>
                        </a:solidFill>
                        <a:latin typeface="Arial" pitchFamily="34" charset="0"/>
                        <a:ea typeface="微軟正黑體" pitchFamily="34" charset="-120"/>
                      </a:defRPr>
                    </a:lvl7pPr>
                    <a:lvl8pPr marL="3429000" indent="-228600" eaLnBrk="0" fontAlgn="base" hangingPunct="0">
                      <a:spcBef>
                        <a:spcPct val="0"/>
                      </a:spcBef>
                      <a:spcAft>
                        <a:spcPct val="0"/>
                      </a:spcAft>
                      <a:defRPr kumimoji="1" sz="2000">
                        <a:solidFill>
                          <a:schemeClr val="tx1"/>
                        </a:solidFill>
                        <a:latin typeface="Arial" pitchFamily="34" charset="0"/>
                        <a:ea typeface="微軟正黑體" pitchFamily="34" charset="-120"/>
                      </a:defRPr>
                    </a:lvl8pPr>
                    <a:lvl9pPr marL="3886200" indent="-228600" eaLnBrk="0" fontAlgn="base" hangingPunct="0">
                      <a:spcBef>
                        <a:spcPct val="0"/>
                      </a:spcBef>
                      <a:spcAft>
                        <a:spcPct val="0"/>
                      </a:spcAft>
                      <a:defRPr kumimoji="1" sz="2000">
                        <a:solidFill>
                          <a:schemeClr val="tx1"/>
                        </a:solidFill>
                        <a:latin typeface="Arial" pitchFamily="34" charset="0"/>
                        <a:ea typeface="微軟正黑體" pitchFamily="34" charset="-120"/>
                      </a:defRPr>
                    </a:lvl9pPr>
                  </a:lstStyle>
                  <a:p>
                    <a:pPr algn="ctr" eaLnBrk="1" hangingPunct="1">
                      <a:lnSpc>
                        <a:spcPts val="3200"/>
                      </a:lnSpc>
                      <a:defRPr/>
                    </a:pPr>
                    <a:r>
                      <a:rPr lang="zh-TW" altLang="en-US" sz="2400">
                        <a:solidFill>
                          <a:srgbClr val="000000"/>
                        </a:solidFill>
                        <a:latin typeface="微軟正黑體" panose="020B0604030504040204" pitchFamily="34" charset="-120"/>
                      </a:rPr>
                      <a:t>按計畫指導辦理新訂</a:t>
                    </a:r>
                    <a:r>
                      <a:rPr lang="en-US" altLang="zh-TW" sz="2400">
                        <a:solidFill>
                          <a:srgbClr val="000000"/>
                        </a:solidFill>
                        <a:latin typeface="微軟正黑體" panose="020B0604030504040204" pitchFamily="34" charset="-120"/>
                      </a:rPr>
                      <a:t>(</a:t>
                    </a:r>
                    <a:r>
                      <a:rPr lang="zh-TW" altLang="en-US" sz="2400">
                        <a:solidFill>
                          <a:srgbClr val="000000"/>
                        </a:solidFill>
                        <a:latin typeface="微軟正黑體" panose="020B0604030504040204" pitchFamily="34" charset="-120"/>
                      </a:rPr>
                      <a:t>擴大</a:t>
                    </a:r>
                    <a:r>
                      <a:rPr lang="en-US" altLang="zh-TW" sz="2400">
                        <a:solidFill>
                          <a:srgbClr val="000000"/>
                        </a:solidFill>
                        <a:latin typeface="微軟正黑體" panose="020B0604030504040204" pitchFamily="34" charset="-120"/>
                      </a:rPr>
                      <a:t>)</a:t>
                    </a:r>
                    <a:r>
                      <a:rPr lang="zh-TW" altLang="en-US" sz="2400">
                        <a:solidFill>
                          <a:srgbClr val="000000"/>
                        </a:solidFill>
                        <a:latin typeface="微軟正黑體" panose="020B0604030504040204" pitchFamily="34" charset="-120"/>
                      </a:rPr>
                      <a:t>都市計畫、使用許可或應經申請同意使用</a:t>
                    </a:r>
                    <a:endParaRPr lang="zh-TW" altLang="en-US" sz="2200">
                      <a:solidFill>
                        <a:srgbClr val="000000"/>
                      </a:solidFill>
                      <a:latin typeface="微軟正黑體" panose="020B0604030504040204" pitchFamily="34" charset="-120"/>
                      <a:cs typeface="Times New Roman" pitchFamily="18" charset="0"/>
                    </a:endParaRPr>
                  </a:p>
                </p:txBody>
              </p:sp>
              <p:sp>
                <p:nvSpPr>
                  <p:cNvPr id="54" name="文字方塊 26"/>
                  <p:cNvSpPr txBox="1"/>
                  <p:nvPr/>
                </p:nvSpPr>
                <p:spPr>
                  <a:xfrm>
                    <a:off x="3142923" y="950603"/>
                    <a:ext cx="882617" cy="493224"/>
                  </a:xfrm>
                  <a:prstGeom prst="rect">
                    <a:avLst/>
                  </a:prstGeom>
                  <a:solidFill>
                    <a:schemeClr val="lt1"/>
                  </a:solidFill>
                  <a:ln w="6350">
                    <a:solidFill>
                      <a:schemeClr val="tx1"/>
                    </a:solidFill>
                  </a:ln>
                  <a:effectLst/>
                </p:spPr>
                <p:style>
                  <a:lnRef idx="0">
                    <a:schemeClr val="accent1"/>
                  </a:lnRef>
                  <a:fillRef idx="0">
                    <a:schemeClr val="accent1"/>
                  </a:fillRef>
                  <a:effectRef idx="0">
                    <a:schemeClr val="accent1"/>
                  </a:effectRef>
                  <a:fontRef idx="minor">
                    <a:schemeClr val="dk1"/>
                  </a:fontRef>
                </p:style>
                <p:txBody>
                  <a:bodyPr anchor="ctr"/>
                  <a:lstStyle/>
                  <a:p>
                    <a:pPr algn="ctr" eaLnBrk="1" hangingPunct="1">
                      <a:lnSpc>
                        <a:spcPts val="3200"/>
                      </a:lnSpc>
                      <a:spcAft>
                        <a:spcPts val="0"/>
                      </a:spcAft>
                      <a:defRPr/>
                    </a:pPr>
                    <a:r>
                      <a:rPr lang="zh-TW" altLang="en-US" sz="2400" b="1" kern="100" dirty="0">
                        <a:latin typeface="微軟正黑體" panose="020B0604030504040204" pitchFamily="34" charset="-120"/>
                        <a:ea typeface="微軟正黑體" panose="020B0604030504040204" pitchFamily="34" charset="-120"/>
                        <a:cs typeface="Times New Roman"/>
                      </a:rPr>
                      <a:t>未指認之鄉村地區</a:t>
                    </a:r>
                    <a:endParaRPr lang="zh-TW" altLang="en-US" sz="2200" b="1" kern="100" dirty="0">
                      <a:latin typeface="微軟正黑體" panose="020B0604030504040204" pitchFamily="34" charset="-120"/>
                      <a:ea typeface="微軟正黑體" panose="020B0604030504040204" pitchFamily="34" charset="-120"/>
                      <a:cs typeface="Times New Roman"/>
                    </a:endParaRPr>
                  </a:p>
                </p:txBody>
              </p:sp>
              <p:sp>
                <p:nvSpPr>
                  <p:cNvPr id="55" name="文字方塊 28"/>
                  <p:cNvSpPr txBox="1"/>
                  <p:nvPr/>
                </p:nvSpPr>
                <p:spPr>
                  <a:xfrm>
                    <a:off x="2971480" y="2813815"/>
                    <a:ext cx="1162006" cy="467416"/>
                  </a:xfrm>
                  <a:prstGeom prst="rect">
                    <a:avLst/>
                  </a:prstGeom>
                  <a:solidFill>
                    <a:schemeClr val="lt1"/>
                  </a:solidFill>
                  <a:ln w="6350">
                    <a:noFill/>
                  </a:ln>
                  <a:effectLst/>
                </p:spPr>
                <p:style>
                  <a:lnRef idx="0">
                    <a:schemeClr val="accent1"/>
                  </a:lnRef>
                  <a:fillRef idx="0">
                    <a:schemeClr val="accent1"/>
                  </a:fillRef>
                  <a:effectRef idx="0">
                    <a:schemeClr val="accent1"/>
                  </a:effectRef>
                  <a:fontRef idx="minor">
                    <a:schemeClr val="dk1"/>
                  </a:fontRef>
                </p:style>
                <p:txBody>
                  <a:bodyPr anchor="ctr"/>
                  <a:lstStyle/>
                  <a:p>
                    <a:pPr algn="ctr" eaLnBrk="1" hangingPunct="1">
                      <a:lnSpc>
                        <a:spcPts val="3200"/>
                      </a:lnSpc>
                      <a:spcAft>
                        <a:spcPts val="0"/>
                      </a:spcAft>
                      <a:defRPr/>
                    </a:pPr>
                    <a:r>
                      <a:rPr lang="zh-TW" altLang="en-US" sz="2400" b="1" kern="100" dirty="0">
                        <a:latin typeface="微軟正黑體" panose="020B0604030504040204" pitchFamily="34" charset="-120"/>
                        <a:ea typeface="微軟正黑體" panose="020B0604030504040204" pitchFamily="34" charset="-120"/>
                        <a:cs typeface="Times New Roman"/>
                      </a:rPr>
                      <a:t>配合每</a:t>
                    </a:r>
                    <a:r>
                      <a:rPr lang="en-US" sz="2400" b="1" kern="100" dirty="0">
                        <a:latin typeface="微軟正黑體" panose="020B0604030504040204" pitchFamily="34" charset="-120"/>
                        <a:ea typeface="微軟正黑體" panose="020B0604030504040204" pitchFamily="34" charset="-120"/>
                        <a:cs typeface="Times New Roman"/>
                      </a:rPr>
                      <a:t>5</a:t>
                    </a:r>
                    <a:r>
                      <a:rPr lang="zh-TW" altLang="en-US" sz="2400" b="1" kern="100" dirty="0">
                        <a:latin typeface="微軟正黑體" panose="020B0604030504040204" pitchFamily="34" charset="-120"/>
                        <a:ea typeface="微軟正黑體" panose="020B0604030504040204" pitchFamily="34" charset="-120"/>
                        <a:cs typeface="Times New Roman"/>
                      </a:rPr>
                      <a:t>年通檢滾動辦理</a:t>
                    </a:r>
                    <a:endParaRPr lang="zh-TW" altLang="en-US" sz="2200" b="1" kern="100" dirty="0">
                      <a:latin typeface="微軟正黑體" panose="020B0604030504040204" pitchFamily="34" charset="-120"/>
                      <a:ea typeface="微軟正黑體" panose="020B0604030504040204" pitchFamily="34" charset="-120"/>
                      <a:cs typeface="Times New Roman"/>
                    </a:endParaRPr>
                  </a:p>
                </p:txBody>
              </p:sp>
            </p:grpSp>
            <p:cxnSp>
              <p:nvCxnSpPr>
                <p:cNvPr id="41" name="直線單箭頭接點 40"/>
                <p:cNvCxnSpPr>
                  <a:stCxn id="47" idx="2"/>
                  <a:endCxn id="52" idx="0"/>
                </p:cNvCxnSpPr>
                <p:nvPr/>
              </p:nvCxnSpPr>
              <p:spPr>
                <a:xfrm>
                  <a:off x="1946788" y="356969"/>
                  <a:ext cx="3175" cy="149095"/>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cxnSp>
              <p:nvCxnSpPr>
                <p:cNvPr id="42" name="直線單箭頭接點 41"/>
                <p:cNvCxnSpPr>
                  <a:stCxn id="52" idx="2"/>
                  <a:endCxn id="48" idx="0"/>
                </p:cNvCxnSpPr>
                <p:nvPr/>
              </p:nvCxnSpPr>
              <p:spPr>
                <a:xfrm flipH="1">
                  <a:off x="1945200" y="863033"/>
                  <a:ext cx="4762" cy="186369"/>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cxnSp>
              <p:nvCxnSpPr>
                <p:cNvPr id="43" name="直線單箭頭接點 42"/>
                <p:cNvCxnSpPr>
                  <a:stCxn id="49" idx="2"/>
                  <a:endCxn id="50" idx="0"/>
                </p:cNvCxnSpPr>
                <p:nvPr/>
              </p:nvCxnSpPr>
              <p:spPr>
                <a:xfrm flipH="1">
                  <a:off x="1942025" y="2160449"/>
                  <a:ext cx="3175" cy="268802"/>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cxnSp>
              <p:nvCxnSpPr>
                <p:cNvPr id="44" name="直線單箭頭接點 43"/>
                <p:cNvCxnSpPr>
                  <a:stCxn id="50" idx="2"/>
                  <a:endCxn id="51" idx="0"/>
                </p:cNvCxnSpPr>
                <p:nvPr/>
              </p:nvCxnSpPr>
              <p:spPr>
                <a:xfrm flipH="1">
                  <a:off x="1942025" y="2890873"/>
                  <a:ext cx="0" cy="442985"/>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cxnSp>
              <p:nvCxnSpPr>
                <p:cNvPr id="45" name="直線單箭頭接點 44"/>
                <p:cNvCxnSpPr>
                  <a:stCxn id="51" idx="2"/>
                  <a:endCxn id="53" idx="0"/>
                </p:cNvCxnSpPr>
                <p:nvPr/>
              </p:nvCxnSpPr>
              <p:spPr>
                <a:xfrm flipH="1">
                  <a:off x="1938850" y="3692260"/>
                  <a:ext cx="3175" cy="308226"/>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cxnSp>
              <p:nvCxnSpPr>
                <p:cNvPr id="46" name="直線單箭頭接點 45"/>
                <p:cNvCxnSpPr>
                  <a:stCxn id="48" idx="2"/>
                  <a:endCxn id="49" idx="0"/>
                </p:cNvCxnSpPr>
                <p:nvPr/>
              </p:nvCxnSpPr>
              <p:spPr>
                <a:xfrm>
                  <a:off x="1945200" y="1407804"/>
                  <a:ext cx="0" cy="395676"/>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grpSp>
          <p:cxnSp>
            <p:nvCxnSpPr>
              <p:cNvPr id="57" name="直線接點 56"/>
              <p:cNvCxnSpPr/>
              <p:nvPr/>
            </p:nvCxnSpPr>
            <p:spPr>
              <a:xfrm>
                <a:off x="8470019" y="2292947"/>
                <a:ext cx="0" cy="1528017"/>
              </a:xfrm>
              <a:prstGeom prst="line">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58" name="直線接點 57"/>
              <p:cNvCxnSpPr/>
              <p:nvPr/>
            </p:nvCxnSpPr>
            <p:spPr>
              <a:xfrm>
                <a:off x="8604940" y="4275004"/>
                <a:ext cx="0" cy="30322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9" name="直線單箭頭接點 58"/>
              <p:cNvCxnSpPr/>
              <p:nvPr/>
            </p:nvCxnSpPr>
            <p:spPr>
              <a:xfrm flipH="1">
                <a:off x="8336686" y="4579813"/>
                <a:ext cx="268254" cy="0"/>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grpSp>
      </p:grpSp>
      <p:sp>
        <p:nvSpPr>
          <p:cNvPr id="40" name="矩形 39"/>
          <p:cNvSpPr/>
          <p:nvPr/>
        </p:nvSpPr>
        <p:spPr>
          <a:xfrm>
            <a:off x="647700" y="606425"/>
            <a:ext cx="16995775" cy="923925"/>
          </a:xfrm>
          <a:prstGeom prst="rect">
            <a:avLst/>
          </a:prstGeom>
          <a:solidFill>
            <a:srgbClr val="FFE1E1"/>
          </a:solidFill>
        </p:spPr>
        <p:txBody>
          <a:bodyPr lIns="182682" tIns="91329" rIns="182682" bIns="91329">
            <a:spAutoFit/>
          </a:bodyPr>
          <a:lstStyle/>
          <a:p>
            <a:pPr marL="1484270" indent="-1484270" algn="ctr" eaLnBrk="1" hangingPunct="1">
              <a:defRPr/>
            </a:pPr>
            <a:r>
              <a:rPr lang="zh-TW" altLang="en-US" sz="4800" b="1" dirty="0" smtClean="0">
                <a:solidFill>
                  <a:srgbClr val="002060"/>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直轄市</a:t>
            </a:r>
            <a:r>
              <a:rPr lang="zh-TW" altLang="en-US" sz="4800" b="1" dirty="0">
                <a:solidFill>
                  <a:srgbClr val="002060"/>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、縣</a:t>
            </a:r>
            <a:r>
              <a:rPr lang="en-US" altLang="zh-TW" sz="4800" b="1" dirty="0">
                <a:solidFill>
                  <a:srgbClr val="002060"/>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a:t>
            </a:r>
            <a:r>
              <a:rPr lang="zh-TW" altLang="en-US" sz="4800" b="1" dirty="0">
                <a:solidFill>
                  <a:srgbClr val="002060"/>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市</a:t>
            </a:r>
            <a:r>
              <a:rPr lang="en-US" altLang="zh-TW" sz="4800" b="1" dirty="0">
                <a:solidFill>
                  <a:srgbClr val="002060"/>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a:t>
            </a:r>
            <a:r>
              <a:rPr lang="zh-TW" altLang="en-US" sz="4800" b="1" dirty="0">
                <a:solidFill>
                  <a:srgbClr val="002060"/>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國土計畫之鄉村地區整體</a:t>
            </a:r>
            <a:r>
              <a:rPr lang="zh-TW" altLang="en-US" sz="4800" b="1" dirty="0" smtClean="0">
                <a:solidFill>
                  <a:srgbClr val="002060"/>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規劃</a:t>
            </a:r>
            <a:r>
              <a:rPr lang="zh-TW" altLang="en-US" sz="4800" b="1" dirty="0">
                <a:solidFill>
                  <a:srgbClr val="002060"/>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流程</a:t>
            </a: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ext Box 12"/>
          <p:cNvSpPr txBox="1">
            <a:spLocks noChangeArrowheads="1"/>
          </p:cNvSpPr>
          <p:nvPr/>
        </p:nvSpPr>
        <p:spPr bwMode="auto">
          <a:xfrm>
            <a:off x="501650" y="1935163"/>
            <a:ext cx="17140238" cy="11449050"/>
          </a:xfrm>
          <a:prstGeom prst="rect">
            <a:avLst/>
          </a:prstGeom>
          <a:noFill/>
          <a:ln>
            <a:noFill/>
          </a:ln>
          <a:effectLst/>
        </p:spPr>
        <p:txBody>
          <a:bodyPr/>
          <a:lstStyle>
            <a:lvl1pPr marL="685800" indent="-685800">
              <a:defRPr kumimoji="1" sz="4000">
                <a:solidFill>
                  <a:schemeClr val="tx1"/>
                </a:solidFill>
                <a:latin typeface="Arial" panose="020B0604020202020204" pitchFamily="34" charset="0"/>
                <a:ea typeface="全真粗黑體" panose="02010609000101010101" pitchFamily="49" charset="-120"/>
              </a:defRPr>
            </a:lvl1pPr>
            <a:lvl2pPr>
              <a:defRPr kumimoji="1" sz="4000">
                <a:solidFill>
                  <a:schemeClr val="tx1"/>
                </a:solidFill>
                <a:latin typeface="Arial" panose="020B0604020202020204" pitchFamily="34" charset="0"/>
                <a:ea typeface="全真粗黑體" panose="02010609000101010101" pitchFamily="49" charset="-120"/>
              </a:defRPr>
            </a:lvl2pPr>
            <a:lvl3pPr marL="1143000" indent="-228600">
              <a:defRPr kumimoji="1" sz="4000">
                <a:solidFill>
                  <a:schemeClr val="tx1"/>
                </a:solidFill>
                <a:latin typeface="Arial" panose="020B0604020202020204" pitchFamily="34" charset="0"/>
                <a:ea typeface="全真粗黑體" panose="02010609000101010101" pitchFamily="49" charset="-120"/>
              </a:defRPr>
            </a:lvl3pPr>
            <a:lvl4pPr marL="1600200" indent="-228600">
              <a:defRPr kumimoji="1" sz="4000">
                <a:solidFill>
                  <a:schemeClr val="tx1"/>
                </a:solidFill>
                <a:latin typeface="Arial" panose="020B0604020202020204" pitchFamily="34" charset="0"/>
                <a:ea typeface="全真粗黑體" panose="02010609000101010101" pitchFamily="49" charset="-120"/>
              </a:defRPr>
            </a:lvl4pPr>
            <a:lvl5pPr marL="2057400" indent="-228600">
              <a:defRPr kumimoji="1" sz="4000">
                <a:solidFill>
                  <a:schemeClr val="tx1"/>
                </a:solidFill>
                <a:latin typeface="Arial" panose="020B0604020202020204" pitchFamily="34" charset="0"/>
                <a:ea typeface="全真粗黑體" panose="02010609000101010101" pitchFamily="49" charset="-120"/>
              </a:defRPr>
            </a:lvl5pPr>
            <a:lvl6pPr marL="2514600" indent="-228600" eaLnBrk="0" fontAlgn="base" hangingPunct="0">
              <a:spcBef>
                <a:spcPct val="0"/>
              </a:spcBef>
              <a:spcAft>
                <a:spcPct val="0"/>
              </a:spcAft>
              <a:defRPr kumimoji="1" sz="4000">
                <a:solidFill>
                  <a:schemeClr val="tx1"/>
                </a:solidFill>
                <a:latin typeface="Arial" panose="020B0604020202020204" pitchFamily="34" charset="0"/>
                <a:ea typeface="全真粗黑體" panose="02010609000101010101" pitchFamily="49" charset="-120"/>
              </a:defRPr>
            </a:lvl6pPr>
            <a:lvl7pPr marL="2971800" indent="-228600" eaLnBrk="0" fontAlgn="base" hangingPunct="0">
              <a:spcBef>
                <a:spcPct val="0"/>
              </a:spcBef>
              <a:spcAft>
                <a:spcPct val="0"/>
              </a:spcAft>
              <a:defRPr kumimoji="1" sz="4000">
                <a:solidFill>
                  <a:schemeClr val="tx1"/>
                </a:solidFill>
                <a:latin typeface="Arial" panose="020B0604020202020204" pitchFamily="34" charset="0"/>
                <a:ea typeface="全真粗黑體" panose="02010609000101010101" pitchFamily="49" charset="-120"/>
              </a:defRPr>
            </a:lvl7pPr>
            <a:lvl8pPr marL="3429000" indent="-228600" eaLnBrk="0" fontAlgn="base" hangingPunct="0">
              <a:spcBef>
                <a:spcPct val="0"/>
              </a:spcBef>
              <a:spcAft>
                <a:spcPct val="0"/>
              </a:spcAft>
              <a:defRPr kumimoji="1" sz="4000">
                <a:solidFill>
                  <a:schemeClr val="tx1"/>
                </a:solidFill>
                <a:latin typeface="Arial" panose="020B0604020202020204" pitchFamily="34" charset="0"/>
                <a:ea typeface="全真粗黑體" panose="02010609000101010101" pitchFamily="49" charset="-120"/>
              </a:defRPr>
            </a:lvl8pPr>
            <a:lvl9pPr marL="3886200" indent="-228600" eaLnBrk="0" fontAlgn="base" hangingPunct="0">
              <a:spcBef>
                <a:spcPct val="0"/>
              </a:spcBef>
              <a:spcAft>
                <a:spcPct val="0"/>
              </a:spcAft>
              <a:defRPr kumimoji="1" sz="4000">
                <a:solidFill>
                  <a:schemeClr val="tx1"/>
                </a:solidFill>
                <a:latin typeface="Arial" panose="020B0604020202020204" pitchFamily="34" charset="0"/>
                <a:ea typeface="全真粗黑體" panose="02010609000101010101" pitchFamily="49" charset="-120"/>
              </a:defRPr>
            </a:lvl9pPr>
          </a:lstStyle>
          <a:p>
            <a:pPr algn="just" eaLnBrk="1" hangingPunct="1">
              <a:spcBef>
                <a:spcPts val="2400"/>
              </a:spcBef>
              <a:buFont typeface="Wingdings" panose="05000000000000000000" pitchFamily="2" charset="2"/>
              <a:buChar char="Ø"/>
              <a:defRPr/>
            </a:pPr>
            <a:r>
              <a:rPr lang="zh-TW" altLang="en-US" sz="4800" b="1" dirty="0">
                <a:solidFill>
                  <a:srgbClr val="000000"/>
                </a:solidFill>
                <a:ea typeface="微軟正黑體" panose="020B0604030504040204" pitchFamily="34" charset="-120"/>
              </a:rPr>
              <a:t>維護國土功能分區功能，不得個別變更國土功能分區</a:t>
            </a:r>
            <a:endParaRPr lang="en-US" altLang="zh-TW" sz="4800" b="1" dirty="0">
              <a:solidFill>
                <a:srgbClr val="000000"/>
              </a:solidFill>
              <a:ea typeface="微軟正黑體" panose="020B0604030504040204" pitchFamily="34" charset="-120"/>
            </a:endParaRPr>
          </a:p>
          <a:p>
            <a:pPr marL="539750" indent="0" algn="just" eaLnBrk="1" hangingPunct="1">
              <a:spcBef>
                <a:spcPts val="2400"/>
              </a:spcBef>
              <a:defRPr/>
            </a:pPr>
            <a:r>
              <a:rPr lang="zh-TW" altLang="en-US" sz="4800" dirty="0">
                <a:solidFill>
                  <a:srgbClr val="000000"/>
                </a:solidFill>
                <a:ea typeface="微軟正黑體" panose="020B0604030504040204" pitchFamily="34" charset="-120"/>
              </a:rPr>
              <a:t>除國防、重大之公共設施或公用事業計畫，得於各國土功能分區申請使用外，土地使用應符合本法及土地使用管制規則，且使用許可不得變更國土功能分區分類。</a:t>
            </a:r>
            <a:endParaRPr lang="en-US" altLang="zh-TW" sz="4800" dirty="0">
              <a:solidFill>
                <a:srgbClr val="000000"/>
              </a:solidFill>
              <a:ea typeface="微軟正黑體" panose="020B0604030504040204" pitchFamily="34" charset="-120"/>
            </a:endParaRPr>
          </a:p>
          <a:p>
            <a:pPr algn="just" eaLnBrk="1" hangingPunct="1">
              <a:spcBef>
                <a:spcPts val="2400"/>
              </a:spcBef>
              <a:buFont typeface="Wingdings" panose="05000000000000000000" pitchFamily="2" charset="2"/>
              <a:buChar char="Ø"/>
              <a:defRPr/>
            </a:pPr>
            <a:r>
              <a:rPr lang="zh-TW" altLang="en-US" sz="4800" b="1" dirty="0">
                <a:solidFill>
                  <a:srgbClr val="000000"/>
                </a:solidFill>
                <a:ea typeface="微軟正黑體" panose="020B0604030504040204" pitchFamily="34" charset="-120"/>
              </a:rPr>
              <a:t>屬一定規模以上或性質特殊，需申請使用許可</a:t>
            </a:r>
            <a:endParaRPr lang="en-US" altLang="zh-TW" sz="4800" b="1" dirty="0">
              <a:solidFill>
                <a:srgbClr val="000000"/>
              </a:solidFill>
              <a:ea typeface="微軟正黑體" panose="020B0604030504040204" pitchFamily="34" charset="-120"/>
            </a:endParaRPr>
          </a:p>
          <a:p>
            <a:pPr lvl="1" algn="just" eaLnBrk="1" hangingPunct="1">
              <a:spcBef>
                <a:spcPts val="2400"/>
              </a:spcBef>
              <a:defRPr/>
            </a:pPr>
            <a:r>
              <a:rPr lang="zh-TW" altLang="en-US" sz="4800" dirty="0">
                <a:solidFill>
                  <a:srgbClr val="000000"/>
                </a:solidFill>
                <a:ea typeface="微軟正黑體" panose="020B0604030504040204" pitchFamily="34" charset="-120"/>
              </a:rPr>
              <a:t>各國土功能分區之土地使用，如屬一定規模以上或性質特殊者，應申請「使用許可」，以大幅縮短土地變更審查時程，提高行政效率，亦改變過去透過開發許可造成土地蛙躍開發利用情況，達到開發與保育雙贏局面。</a:t>
            </a:r>
            <a:endParaRPr lang="en-US" altLang="zh-TW" sz="4800" dirty="0">
              <a:solidFill>
                <a:srgbClr val="000000"/>
              </a:solidFill>
              <a:ea typeface="微軟正黑體" panose="020B0604030504040204" pitchFamily="34" charset="-120"/>
            </a:endParaRPr>
          </a:p>
          <a:p>
            <a:pPr eaLnBrk="1" hangingPunct="1">
              <a:spcBef>
                <a:spcPts val="2400"/>
              </a:spcBef>
              <a:buFont typeface="Wingdings" panose="05000000000000000000" pitchFamily="2" charset="2"/>
              <a:buChar char="Ø"/>
              <a:defRPr/>
            </a:pPr>
            <a:r>
              <a:rPr lang="zh-TW" altLang="en-US" sz="4800" b="1" dirty="0">
                <a:solidFill>
                  <a:srgbClr val="000000"/>
                </a:solidFill>
                <a:ea typeface="微軟正黑體" panose="020B0604030504040204" pitchFamily="34" charset="-120"/>
              </a:rPr>
              <a:t>配合國土計畫通盤檢討，辦理國土功能分區變更</a:t>
            </a:r>
            <a:endParaRPr lang="en-US" altLang="zh-TW" sz="4800" b="1" dirty="0">
              <a:solidFill>
                <a:srgbClr val="000000"/>
              </a:solidFill>
              <a:ea typeface="微軟正黑體" panose="020B0604030504040204" pitchFamily="34" charset="-120"/>
            </a:endParaRPr>
          </a:p>
          <a:p>
            <a:pPr lvl="1" eaLnBrk="1" hangingPunct="1">
              <a:spcBef>
                <a:spcPts val="2400"/>
              </a:spcBef>
              <a:defRPr/>
            </a:pPr>
            <a:r>
              <a:rPr lang="zh-TW" altLang="en-US" sz="4800" dirty="0">
                <a:solidFill>
                  <a:srgbClr val="000000"/>
                </a:solidFill>
                <a:ea typeface="微軟正黑體" panose="020B0604030504040204" pitchFamily="34" charset="-120"/>
              </a:rPr>
              <a:t>如有城鄉發展需求，其新訂（或擴大）都市計畫或填海造地案件應以位屬「城鄉發展地區」者為限，且該地區應透過國土計畫通盤檢討方式劃設，不得零星個案變更之 。</a:t>
            </a:r>
            <a:endParaRPr lang="en-US" altLang="zh-TW" sz="4800" dirty="0">
              <a:solidFill>
                <a:srgbClr val="000000"/>
              </a:solidFill>
              <a:ea typeface="微軟正黑體" panose="020B0604030504040204" pitchFamily="34" charset="-120"/>
            </a:endParaRPr>
          </a:p>
        </p:txBody>
      </p:sp>
      <p:sp>
        <p:nvSpPr>
          <p:cNvPr id="20483" name="投影片編號版面配置區 1"/>
          <p:cNvSpPr>
            <a:spLocks noGrp="1"/>
          </p:cNvSpPr>
          <p:nvPr>
            <p:ph type="sldNum" sz="quarter" idx="12"/>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1828800">
              <a:spcBef>
                <a:spcPct val="20000"/>
              </a:spcBef>
              <a:buChar char="•"/>
              <a:defRPr kumimoji="1" sz="6400">
                <a:solidFill>
                  <a:schemeClr val="tx1"/>
                </a:solidFill>
                <a:latin typeface="Arial" pitchFamily="34" charset="0"/>
                <a:ea typeface="新細明體" pitchFamily="18" charset="-120"/>
              </a:defRPr>
            </a:lvl1pPr>
            <a:lvl2pPr marL="742950" indent="-285750" defTabSz="1828800">
              <a:spcBef>
                <a:spcPct val="20000"/>
              </a:spcBef>
              <a:buChar char="–"/>
              <a:defRPr kumimoji="1" sz="5600">
                <a:solidFill>
                  <a:schemeClr val="tx1"/>
                </a:solidFill>
                <a:latin typeface="Arial" pitchFamily="34" charset="0"/>
                <a:ea typeface="新細明體" pitchFamily="18" charset="-120"/>
              </a:defRPr>
            </a:lvl2pPr>
            <a:lvl3pPr marL="1143000" indent="-228600" defTabSz="1828800">
              <a:spcBef>
                <a:spcPct val="20000"/>
              </a:spcBef>
              <a:buChar char="•"/>
              <a:defRPr kumimoji="1" sz="4800">
                <a:solidFill>
                  <a:schemeClr val="tx1"/>
                </a:solidFill>
                <a:latin typeface="Arial" pitchFamily="34" charset="0"/>
                <a:ea typeface="新細明體" pitchFamily="18" charset="-120"/>
              </a:defRPr>
            </a:lvl3pPr>
            <a:lvl4pPr marL="1600200" indent="-228600" defTabSz="1828800">
              <a:spcBef>
                <a:spcPct val="20000"/>
              </a:spcBef>
              <a:buChar char="–"/>
              <a:defRPr kumimoji="1" sz="4000">
                <a:solidFill>
                  <a:schemeClr val="tx1"/>
                </a:solidFill>
                <a:latin typeface="Arial" pitchFamily="34" charset="0"/>
                <a:ea typeface="新細明體" pitchFamily="18" charset="-120"/>
              </a:defRPr>
            </a:lvl4pPr>
            <a:lvl5pPr marL="2057400" indent="-228600" defTabSz="1828800">
              <a:spcBef>
                <a:spcPct val="20000"/>
              </a:spcBef>
              <a:buChar char="»"/>
              <a:defRPr kumimoji="1" sz="4000">
                <a:solidFill>
                  <a:schemeClr val="tx1"/>
                </a:solidFill>
                <a:latin typeface="Arial" pitchFamily="34" charset="0"/>
                <a:ea typeface="新細明體" pitchFamily="18" charset="-120"/>
              </a:defRPr>
            </a:lvl5pPr>
            <a:lvl6pPr marL="2514600" indent="-228600" defTabSz="1828800" eaLnBrk="0" fontAlgn="base" hangingPunct="0">
              <a:spcBef>
                <a:spcPct val="20000"/>
              </a:spcBef>
              <a:spcAft>
                <a:spcPct val="0"/>
              </a:spcAft>
              <a:buChar char="»"/>
              <a:defRPr kumimoji="1" sz="4000">
                <a:solidFill>
                  <a:schemeClr val="tx1"/>
                </a:solidFill>
                <a:latin typeface="Arial" pitchFamily="34" charset="0"/>
                <a:ea typeface="新細明體" pitchFamily="18" charset="-120"/>
              </a:defRPr>
            </a:lvl6pPr>
            <a:lvl7pPr marL="2971800" indent="-228600" defTabSz="1828800" eaLnBrk="0" fontAlgn="base" hangingPunct="0">
              <a:spcBef>
                <a:spcPct val="20000"/>
              </a:spcBef>
              <a:spcAft>
                <a:spcPct val="0"/>
              </a:spcAft>
              <a:buChar char="»"/>
              <a:defRPr kumimoji="1" sz="4000">
                <a:solidFill>
                  <a:schemeClr val="tx1"/>
                </a:solidFill>
                <a:latin typeface="Arial" pitchFamily="34" charset="0"/>
                <a:ea typeface="新細明體" pitchFamily="18" charset="-120"/>
              </a:defRPr>
            </a:lvl7pPr>
            <a:lvl8pPr marL="3429000" indent="-228600" defTabSz="1828800" eaLnBrk="0" fontAlgn="base" hangingPunct="0">
              <a:spcBef>
                <a:spcPct val="20000"/>
              </a:spcBef>
              <a:spcAft>
                <a:spcPct val="0"/>
              </a:spcAft>
              <a:buChar char="»"/>
              <a:defRPr kumimoji="1" sz="4000">
                <a:solidFill>
                  <a:schemeClr val="tx1"/>
                </a:solidFill>
                <a:latin typeface="Arial" pitchFamily="34" charset="0"/>
                <a:ea typeface="新細明體" pitchFamily="18" charset="-120"/>
              </a:defRPr>
            </a:lvl8pPr>
            <a:lvl9pPr marL="3886200" indent="-228600" defTabSz="1828800" eaLnBrk="0" fontAlgn="base" hangingPunct="0">
              <a:spcBef>
                <a:spcPct val="20000"/>
              </a:spcBef>
              <a:spcAft>
                <a:spcPct val="0"/>
              </a:spcAft>
              <a:buChar char="»"/>
              <a:defRPr kumimoji="1" sz="4000">
                <a:solidFill>
                  <a:schemeClr val="tx1"/>
                </a:solidFill>
                <a:latin typeface="Arial" pitchFamily="34" charset="0"/>
                <a:ea typeface="新細明體" pitchFamily="18" charset="-120"/>
              </a:defRPr>
            </a:lvl9pPr>
          </a:lstStyle>
          <a:p>
            <a:pPr>
              <a:spcBef>
                <a:spcPct val="0"/>
              </a:spcBef>
              <a:buFontTx/>
              <a:buNone/>
            </a:pPr>
            <a:fld id="{79590536-0A9B-4042-80C5-21BE0D3010B9}" type="slidenum">
              <a:rPr lang="en-US" altLang="zh-TW" sz="3200">
                <a:solidFill>
                  <a:srgbClr val="000000"/>
                </a:solidFill>
                <a:ea typeface="微軟正黑體" pitchFamily="34" charset="-120"/>
              </a:rPr>
              <a:pPr>
                <a:spcBef>
                  <a:spcPct val="0"/>
                </a:spcBef>
                <a:buFontTx/>
                <a:buNone/>
              </a:pPr>
              <a:t>6</a:t>
            </a:fld>
            <a:endParaRPr lang="en-US" altLang="zh-TW" sz="3200">
              <a:solidFill>
                <a:srgbClr val="000000"/>
              </a:solidFill>
              <a:ea typeface="微軟正黑體" pitchFamily="34" charset="-120"/>
            </a:endParaRPr>
          </a:p>
        </p:txBody>
      </p:sp>
      <p:sp>
        <p:nvSpPr>
          <p:cNvPr id="15" name="Text Box 4"/>
          <p:cNvSpPr txBox="1">
            <a:spLocks noChangeArrowheads="1"/>
          </p:cNvSpPr>
          <p:nvPr/>
        </p:nvSpPr>
        <p:spPr bwMode="auto">
          <a:xfrm>
            <a:off x="481013" y="503238"/>
            <a:ext cx="10680700" cy="1169987"/>
          </a:xfrm>
          <a:prstGeom prst="rect">
            <a:avLst/>
          </a:prstGeom>
          <a:noFill/>
          <a:ln>
            <a:noFill/>
          </a:ln>
        </p:spPr>
        <p:txBody>
          <a:bodyPr lIns="182903" tIns="91453" rIns="182903" bIns="91453">
            <a:spAutoFit/>
          </a:bodyPr>
          <a:lstStyle>
            <a:lvl1pPr>
              <a:spcBef>
                <a:spcPct val="20000"/>
              </a:spcBef>
              <a:buChar char="•"/>
              <a:defRPr kumimoji="1" sz="3200">
                <a:solidFill>
                  <a:schemeClr val="tx1"/>
                </a:solidFill>
                <a:latin typeface="Arial" charset="0"/>
                <a:ea typeface="新細明體" pitchFamily="18" charset="-120"/>
              </a:defRPr>
            </a:lvl1pPr>
            <a:lvl2pPr marL="742950" indent="-285750">
              <a:spcBef>
                <a:spcPct val="20000"/>
              </a:spcBef>
              <a:buChar char="–"/>
              <a:defRPr kumimoji="1" sz="2800">
                <a:solidFill>
                  <a:schemeClr val="tx1"/>
                </a:solidFill>
                <a:latin typeface="Arial" charset="0"/>
                <a:ea typeface="新細明體" pitchFamily="18" charset="-120"/>
              </a:defRPr>
            </a:lvl2pPr>
            <a:lvl3pPr marL="1143000" indent="-228600">
              <a:spcBef>
                <a:spcPct val="20000"/>
              </a:spcBef>
              <a:buChar char="•"/>
              <a:defRPr kumimoji="1" sz="2400">
                <a:solidFill>
                  <a:schemeClr val="tx1"/>
                </a:solidFill>
                <a:latin typeface="Arial" charset="0"/>
                <a:ea typeface="新細明體" pitchFamily="18" charset="-120"/>
              </a:defRPr>
            </a:lvl3pPr>
            <a:lvl4pPr marL="1600200" indent="-228600">
              <a:spcBef>
                <a:spcPct val="20000"/>
              </a:spcBef>
              <a:buChar char="–"/>
              <a:defRPr kumimoji="1" sz="2000">
                <a:solidFill>
                  <a:schemeClr val="tx1"/>
                </a:solidFill>
                <a:latin typeface="Arial" charset="0"/>
                <a:ea typeface="新細明體" pitchFamily="18" charset="-120"/>
              </a:defRPr>
            </a:lvl4pPr>
            <a:lvl5pPr marL="2057400" indent="-228600">
              <a:spcBef>
                <a:spcPct val="20000"/>
              </a:spcBef>
              <a:buChar char="»"/>
              <a:defRPr kumimoji="1" sz="2000">
                <a:solidFill>
                  <a:schemeClr val="tx1"/>
                </a:solidFill>
                <a:latin typeface="Arial" charset="0"/>
                <a:ea typeface="新細明體" pitchFamily="18" charset="-120"/>
              </a:defRPr>
            </a:lvl5pPr>
            <a:lvl6pPr marL="2514600" indent="-228600" eaLnBrk="0" fontAlgn="base" hangingPunct="0">
              <a:spcBef>
                <a:spcPct val="20000"/>
              </a:spcBef>
              <a:spcAft>
                <a:spcPct val="0"/>
              </a:spcAft>
              <a:buChar char="»"/>
              <a:defRPr kumimoji="1" sz="2000">
                <a:solidFill>
                  <a:schemeClr val="tx1"/>
                </a:solidFill>
                <a:latin typeface="Arial" charset="0"/>
                <a:ea typeface="新細明體" pitchFamily="18" charset="-120"/>
              </a:defRPr>
            </a:lvl6pPr>
            <a:lvl7pPr marL="2971800" indent="-228600" eaLnBrk="0" fontAlgn="base" hangingPunct="0">
              <a:spcBef>
                <a:spcPct val="20000"/>
              </a:spcBef>
              <a:spcAft>
                <a:spcPct val="0"/>
              </a:spcAft>
              <a:buChar char="»"/>
              <a:defRPr kumimoji="1" sz="2000">
                <a:solidFill>
                  <a:schemeClr val="tx1"/>
                </a:solidFill>
                <a:latin typeface="Arial" charset="0"/>
                <a:ea typeface="新細明體" pitchFamily="18" charset="-120"/>
              </a:defRPr>
            </a:lvl7pPr>
            <a:lvl8pPr marL="3429000" indent="-228600" eaLnBrk="0" fontAlgn="base" hangingPunct="0">
              <a:spcBef>
                <a:spcPct val="20000"/>
              </a:spcBef>
              <a:spcAft>
                <a:spcPct val="0"/>
              </a:spcAft>
              <a:buChar char="»"/>
              <a:defRPr kumimoji="1" sz="2000">
                <a:solidFill>
                  <a:schemeClr val="tx1"/>
                </a:solidFill>
                <a:latin typeface="Arial" charset="0"/>
                <a:ea typeface="新細明體" pitchFamily="18" charset="-120"/>
              </a:defRPr>
            </a:lvl8pPr>
            <a:lvl9pPr marL="3886200" indent="-228600" eaLnBrk="0" fontAlgn="base" hangingPunct="0">
              <a:spcBef>
                <a:spcPct val="20000"/>
              </a:spcBef>
              <a:spcAft>
                <a:spcPct val="0"/>
              </a:spcAft>
              <a:buChar char="»"/>
              <a:defRPr kumimoji="1" sz="2000">
                <a:solidFill>
                  <a:schemeClr val="tx1"/>
                </a:solidFill>
                <a:latin typeface="Arial" charset="0"/>
                <a:ea typeface="新細明體" pitchFamily="18" charset="-120"/>
              </a:defRPr>
            </a:lvl9pPr>
          </a:lstStyle>
          <a:p>
            <a:pPr eaLnBrk="1" hangingPunct="1">
              <a:spcBef>
                <a:spcPct val="50000"/>
              </a:spcBef>
              <a:buFontTx/>
              <a:buNone/>
              <a:defRPr/>
            </a:pPr>
            <a:r>
              <a:rPr kumimoji="0" lang="zh-TW" altLang="en-US" sz="6401" b="1" dirty="0">
                <a:solidFill>
                  <a:srgbClr val="000000"/>
                </a:solidFill>
                <a:latin typeface="全真超特黑" pitchFamily="49" charset="-120"/>
                <a:ea typeface="微軟正黑體" pitchFamily="34" charset="-120"/>
              </a:rPr>
              <a:t>國土功能分區不能變更？</a:t>
            </a:r>
            <a:endParaRPr lang="zh-TW" altLang="en-US" sz="6401" b="1" dirty="0">
              <a:solidFill>
                <a:srgbClr val="000000"/>
              </a:solidFill>
              <a:latin typeface="全真超特黑" pitchFamily="49" charset="-120"/>
              <a:ea typeface="微軟正黑體" pitchFamily="34" charset="-120"/>
            </a:endParaRPr>
          </a:p>
        </p:txBody>
      </p:sp>
      <p:sp>
        <p:nvSpPr>
          <p:cNvPr id="16" name="Line 5"/>
          <p:cNvSpPr>
            <a:spLocks noChangeShapeType="1"/>
          </p:cNvSpPr>
          <p:nvPr/>
        </p:nvSpPr>
        <p:spPr bwMode="auto">
          <a:xfrm flipV="1">
            <a:off x="501650" y="1673225"/>
            <a:ext cx="6196013" cy="0"/>
          </a:xfrm>
          <a:prstGeom prst="line">
            <a:avLst/>
          </a:prstGeom>
          <a:noFill/>
          <a:ln w="9525">
            <a:solidFill>
              <a:schemeClr val="tx1"/>
            </a:solidFill>
            <a:round/>
            <a:headEnd/>
            <a:tailEnd type="oval" w="med" len="med"/>
          </a:ln>
        </p:spPr>
        <p:txBody>
          <a:bodyPr/>
          <a:lstStyle/>
          <a:p>
            <a:pPr eaLnBrk="1" hangingPunct="1">
              <a:defRPr/>
            </a:pPr>
            <a:endParaRPr lang="zh-TW" altLang="en-US" sz="8001" dirty="0">
              <a:solidFill>
                <a:srgbClr val="000000"/>
              </a:solidFill>
              <a:ea typeface="微軟正黑體" panose="020B0604030504040204" pitchFamily="34" charset="-120"/>
            </a:endParaRPr>
          </a:p>
        </p:txBody>
      </p:sp>
    </p:spTree>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9090"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569325" y="2847975"/>
            <a:ext cx="9721850" cy="10106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矩形 4"/>
          <p:cNvSpPr/>
          <p:nvPr/>
        </p:nvSpPr>
        <p:spPr>
          <a:xfrm>
            <a:off x="1367373" y="1170162"/>
            <a:ext cx="5041435" cy="1728392"/>
          </a:xfrm>
          <a:prstGeom prst="rect">
            <a:avLst/>
          </a:prstGeom>
          <a:solidFill>
            <a:schemeClr val="accent3">
              <a:lumMod val="20000"/>
              <a:lumOff val="80000"/>
            </a:schemeClr>
          </a:solidFill>
        </p:spPr>
        <p:style>
          <a:lnRef idx="0">
            <a:schemeClr val="accent1"/>
          </a:lnRef>
          <a:fillRef idx="3">
            <a:schemeClr val="accent1"/>
          </a:fillRef>
          <a:effectRef idx="3">
            <a:schemeClr val="accent1"/>
          </a:effectRef>
          <a:fontRef idx="minor">
            <a:schemeClr val="lt1"/>
          </a:fontRef>
        </p:style>
        <p:txBody>
          <a:bodyPr lIns="182790" tIns="91389" rIns="182790" bIns="91389" anchor="ctr"/>
          <a:lstStyle/>
          <a:p>
            <a:pPr algn="ctr" eaLnBrk="1" hangingPunct="1">
              <a:defRPr/>
            </a:pPr>
            <a:r>
              <a:rPr kumimoji="0" lang="zh-TW" altLang="en-US" sz="4800" b="1" dirty="0">
                <a:solidFill>
                  <a:schemeClr val="tx1"/>
                </a:solidFill>
                <a:latin typeface="微軟正黑體" panose="020B0604030504040204" pitchFamily="34" charset="-120"/>
                <a:ea typeface="微軟正黑體" panose="020B0604030504040204" pitchFamily="34" charset="-120"/>
                <a:cs typeface="Heiti TC Light" charset="-120"/>
              </a:rPr>
              <a:t>鄉村空間</a:t>
            </a:r>
          </a:p>
          <a:p>
            <a:pPr algn="ctr" eaLnBrk="1" hangingPunct="1">
              <a:defRPr/>
            </a:pPr>
            <a:r>
              <a:rPr kumimoji="0" lang="zh-TW" altLang="en-US" sz="4800" b="1" dirty="0">
                <a:solidFill>
                  <a:schemeClr val="tx1"/>
                </a:solidFill>
                <a:latin typeface="微軟正黑體" panose="020B0604030504040204" pitchFamily="34" charset="-120"/>
                <a:ea typeface="微軟正黑體" panose="020B0604030504040204" pitchFamily="34" charset="-120"/>
                <a:cs typeface="Heiti TC Light" charset="-120"/>
              </a:rPr>
              <a:t>整體規劃</a:t>
            </a:r>
            <a:endParaRPr lang="zh-TW" altLang="en-US" sz="4800" b="1" dirty="0">
              <a:solidFill>
                <a:schemeClr val="tx1"/>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cs typeface="Heiti TC Light" charset="-120"/>
            </a:endParaRPr>
          </a:p>
        </p:txBody>
      </p:sp>
      <p:sp>
        <p:nvSpPr>
          <p:cNvPr id="6" name="向下箭號 5"/>
          <p:cNvSpPr/>
          <p:nvPr/>
        </p:nvSpPr>
        <p:spPr>
          <a:xfrm>
            <a:off x="3678238" y="2847975"/>
            <a:ext cx="1150937" cy="874713"/>
          </a:xfrm>
          <a:prstGeom prst="downArrow">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lIns="182790" tIns="91389" rIns="182790" bIns="91389" anchor="ctr"/>
          <a:lstStyle/>
          <a:p>
            <a:pPr algn="ctr" eaLnBrk="1" hangingPunct="1">
              <a:defRPr/>
            </a:pPr>
            <a:endParaRPr lang="zh-TW" altLang="en-US" sz="2800" dirty="0">
              <a:solidFill>
                <a:schemeClr val="tx1"/>
              </a:solidFill>
              <a:latin typeface="微軟正黑體" panose="020B0604030504040204" pitchFamily="34" charset="-120"/>
              <a:ea typeface="微軟正黑體" panose="020B0604030504040204" pitchFamily="34" charset="-120"/>
            </a:endParaRPr>
          </a:p>
        </p:txBody>
      </p:sp>
      <p:sp>
        <p:nvSpPr>
          <p:cNvPr id="7" name="矩形 6"/>
          <p:cNvSpPr/>
          <p:nvPr/>
        </p:nvSpPr>
        <p:spPr>
          <a:xfrm>
            <a:off x="3094038" y="4562475"/>
            <a:ext cx="2297112" cy="1738313"/>
          </a:xfrm>
          <a:prstGeom prst="rect">
            <a:avLst/>
          </a:prstGeom>
          <a:solidFill>
            <a:srgbClr val="9BBB59"/>
          </a:solidFill>
          <a:ln w="25400" cap="flat" cmpd="sng" algn="ctr">
            <a:noFill/>
            <a:prstDash val="solid"/>
          </a:ln>
          <a:effectLst/>
        </p:spPr>
        <p:txBody>
          <a:bodyPr lIns="182790" tIns="91389" rIns="182790" bIns="91389" anchor="ctr"/>
          <a:lstStyle/>
          <a:p>
            <a:pPr algn="ctr" eaLnBrk="1" fontAlgn="auto" hangingPunct="1">
              <a:lnSpc>
                <a:spcPts val="6001"/>
              </a:lnSpc>
              <a:spcBef>
                <a:spcPts val="0"/>
              </a:spcBef>
              <a:spcAft>
                <a:spcPts val="0"/>
              </a:spcAft>
              <a:defRPr/>
            </a:pPr>
            <a:r>
              <a:rPr kumimoji="0" lang="zh-TW" altLang="en-US" sz="4800" b="1" kern="0" dirty="0">
                <a:solidFill>
                  <a:prstClr val="white"/>
                </a:solidFill>
                <a:latin typeface="微軟正黑體" panose="020B0604030504040204" pitchFamily="34" charset="-120"/>
                <a:ea typeface="微軟正黑體" panose="020B0604030504040204" pitchFamily="34" charset="-120"/>
              </a:rPr>
              <a:t>農村</a:t>
            </a:r>
          </a:p>
          <a:p>
            <a:pPr algn="ctr" eaLnBrk="1" fontAlgn="auto" hangingPunct="1">
              <a:lnSpc>
                <a:spcPts val="6001"/>
              </a:lnSpc>
              <a:spcBef>
                <a:spcPts val="0"/>
              </a:spcBef>
              <a:spcAft>
                <a:spcPts val="0"/>
              </a:spcAft>
              <a:defRPr/>
            </a:pPr>
            <a:r>
              <a:rPr kumimoji="0" lang="zh-TW" altLang="en-US" sz="4800" b="1" kern="0" dirty="0">
                <a:solidFill>
                  <a:prstClr val="white"/>
                </a:solidFill>
                <a:latin typeface="微軟正黑體" panose="020B0604030504040204" pitchFamily="34" charset="-120"/>
                <a:ea typeface="微軟正黑體" panose="020B0604030504040204" pitchFamily="34" charset="-120"/>
              </a:rPr>
              <a:t>再生</a:t>
            </a:r>
          </a:p>
        </p:txBody>
      </p:sp>
      <p:sp>
        <p:nvSpPr>
          <p:cNvPr id="8" name="矩形 7"/>
          <p:cNvSpPr/>
          <p:nvPr/>
        </p:nvSpPr>
        <p:spPr>
          <a:xfrm>
            <a:off x="638175" y="4562475"/>
            <a:ext cx="2328863" cy="1717675"/>
          </a:xfrm>
          <a:prstGeom prst="rect">
            <a:avLst/>
          </a:prstGeom>
          <a:solidFill>
            <a:srgbClr val="4F81BD"/>
          </a:solidFill>
          <a:ln w="25400" cap="flat" cmpd="sng" algn="ctr">
            <a:noFill/>
            <a:prstDash val="solid"/>
          </a:ln>
          <a:effectLst/>
        </p:spPr>
        <p:txBody>
          <a:bodyPr lIns="182790" tIns="91389" rIns="182790" bIns="91389" anchor="ctr"/>
          <a:lstStyle/>
          <a:p>
            <a:pPr algn="ctr" eaLnBrk="1" fontAlgn="auto" hangingPunct="1">
              <a:lnSpc>
                <a:spcPts val="6001"/>
              </a:lnSpc>
              <a:spcBef>
                <a:spcPts val="0"/>
              </a:spcBef>
              <a:spcAft>
                <a:spcPts val="0"/>
              </a:spcAft>
              <a:defRPr/>
            </a:pPr>
            <a:r>
              <a:rPr kumimoji="0" lang="zh-TW" altLang="en-US" sz="4800" b="1" kern="0" dirty="0">
                <a:solidFill>
                  <a:prstClr val="white"/>
                </a:solidFill>
                <a:latin typeface="微軟正黑體" panose="020B0604030504040204" pitchFamily="34" charset="-120"/>
                <a:ea typeface="微軟正黑體" panose="020B0604030504040204" pitchFamily="34" charset="-120"/>
              </a:rPr>
              <a:t>鄉村區</a:t>
            </a:r>
          </a:p>
        </p:txBody>
      </p:sp>
      <p:sp>
        <p:nvSpPr>
          <p:cNvPr id="9" name="矩形 8"/>
          <p:cNvSpPr/>
          <p:nvPr/>
        </p:nvSpPr>
        <p:spPr>
          <a:xfrm>
            <a:off x="5599113" y="4562475"/>
            <a:ext cx="2970212" cy="1647825"/>
          </a:xfrm>
          <a:prstGeom prst="rect">
            <a:avLst/>
          </a:prstGeom>
          <a:solidFill>
            <a:srgbClr val="009051"/>
          </a:solidFill>
          <a:ln w="25400" cap="flat" cmpd="sng" algn="ctr">
            <a:solidFill>
              <a:srgbClr val="009051"/>
            </a:solidFill>
            <a:prstDash val="solid"/>
          </a:ln>
          <a:effectLst/>
        </p:spPr>
        <p:txBody>
          <a:bodyPr lIns="182790" tIns="91389" rIns="182790" bIns="91389" anchor="ctr"/>
          <a:lstStyle/>
          <a:p>
            <a:pPr algn="ctr" eaLnBrk="1" fontAlgn="auto" hangingPunct="1">
              <a:lnSpc>
                <a:spcPts val="6001"/>
              </a:lnSpc>
              <a:spcBef>
                <a:spcPts val="0"/>
              </a:spcBef>
              <a:spcAft>
                <a:spcPts val="0"/>
              </a:spcAft>
              <a:defRPr/>
            </a:pPr>
            <a:r>
              <a:rPr kumimoji="0" lang="zh-TW" altLang="en-US" sz="4800" b="1" kern="0" dirty="0">
                <a:solidFill>
                  <a:prstClr val="white"/>
                </a:solidFill>
                <a:latin typeface="微軟正黑體" panose="020B0604030504040204" pitchFamily="34" charset="-120"/>
                <a:ea typeface="微軟正黑體" panose="020B0604030504040204" pitchFamily="34" charset="-120"/>
              </a:rPr>
              <a:t>產業</a:t>
            </a:r>
          </a:p>
        </p:txBody>
      </p:sp>
      <p:sp>
        <p:nvSpPr>
          <p:cNvPr id="10" name="矩形 9"/>
          <p:cNvSpPr/>
          <p:nvPr/>
        </p:nvSpPr>
        <p:spPr>
          <a:xfrm>
            <a:off x="935038" y="7550150"/>
            <a:ext cx="4048125" cy="939800"/>
          </a:xfrm>
          <a:prstGeom prst="rect">
            <a:avLst/>
          </a:prstGeom>
          <a:solidFill>
            <a:srgbClr val="3BFF94"/>
          </a:solidFill>
          <a:ln w="25400" cap="flat" cmpd="sng" algn="ctr">
            <a:noFill/>
            <a:prstDash val="solid"/>
          </a:ln>
          <a:effectLst/>
        </p:spPr>
        <p:txBody>
          <a:bodyPr lIns="182790" tIns="91389" rIns="182790" bIns="91389" anchor="ctr"/>
          <a:lstStyle/>
          <a:p>
            <a:pPr algn="ctr" eaLnBrk="1" fontAlgn="auto" hangingPunct="1">
              <a:lnSpc>
                <a:spcPts val="6001"/>
              </a:lnSpc>
              <a:spcBef>
                <a:spcPts val="0"/>
              </a:spcBef>
              <a:spcAft>
                <a:spcPts val="0"/>
              </a:spcAft>
              <a:defRPr/>
            </a:pPr>
            <a:r>
              <a:rPr kumimoji="0" lang="zh-TW" altLang="en-US" b="1" kern="0" dirty="0">
                <a:latin typeface="微軟正黑體" panose="020B0604030504040204" pitchFamily="34" charset="-120"/>
                <a:ea typeface="微軟正黑體" panose="020B0604030504040204" pitchFamily="34" charset="-120"/>
              </a:rPr>
              <a:t>住商需求</a:t>
            </a:r>
          </a:p>
        </p:txBody>
      </p:sp>
      <p:sp>
        <p:nvSpPr>
          <p:cNvPr id="11" name="矩形 10"/>
          <p:cNvSpPr/>
          <p:nvPr/>
        </p:nvSpPr>
        <p:spPr>
          <a:xfrm>
            <a:off x="935038" y="6483350"/>
            <a:ext cx="4048125" cy="863600"/>
          </a:xfrm>
          <a:prstGeom prst="rect">
            <a:avLst/>
          </a:prstGeom>
          <a:solidFill>
            <a:srgbClr val="FFC000"/>
          </a:solidFill>
          <a:ln w="25400" cap="flat" cmpd="sng" algn="ctr">
            <a:noFill/>
            <a:prstDash val="solid"/>
          </a:ln>
          <a:effectLst/>
        </p:spPr>
        <p:txBody>
          <a:bodyPr lIns="182790" tIns="91389" rIns="182790" bIns="91389" anchor="ctr"/>
          <a:lstStyle/>
          <a:p>
            <a:pPr algn="ctr" eaLnBrk="1" fontAlgn="auto" hangingPunct="1">
              <a:lnSpc>
                <a:spcPts val="6001"/>
              </a:lnSpc>
              <a:spcBef>
                <a:spcPts val="0"/>
              </a:spcBef>
              <a:spcAft>
                <a:spcPts val="0"/>
              </a:spcAft>
              <a:defRPr/>
            </a:pPr>
            <a:r>
              <a:rPr kumimoji="0" lang="zh-TW" altLang="en-US" b="1" kern="0" dirty="0">
                <a:latin typeface="微軟正黑體" panose="020B0604030504040204" pitchFamily="34" charset="-120"/>
                <a:ea typeface="微軟正黑體" panose="020B0604030504040204" pitchFamily="34" charset="-120"/>
              </a:rPr>
              <a:t>農舍集中</a:t>
            </a:r>
          </a:p>
        </p:txBody>
      </p:sp>
      <p:sp>
        <p:nvSpPr>
          <p:cNvPr id="12" name="矩形 11"/>
          <p:cNvSpPr/>
          <p:nvPr/>
        </p:nvSpPr>
        <p:spPr>
          <a:xfrm>
            <a:off x="935038" y="8642350"/>
            <a:ext cx="4033837" cy="1009650"/>
          </a:xfrm>
          <a:prstGeom prst="rect">
            <a:avLst/>
          </a:prstGeom>
          <a:solidFill>
            <a:srgbClr val="FFFFCC"/>
          </a:solidFill>
          <a:ln w="25400" cap="flat" cmpd="sng" algn="ctr">
            <a:noFill/>
            <a:prstDash val="solid"/>
          </a:ln>
          <a:effectLst/>
        </p:spPr>
        <p:txBody>
          <a:bodyPr lIns="182790" tIns="91389" rIns="182790" bIns="91389" anchor="ctr"/>
          <a:lstStyle/>
          <a:p>
            <a:pPr algn="ctr" eaLnBrk="1" fontAlgn="auto" hangingPunct="1">
              <a:lnSpc>
                <a:spcPts val="6001"/>
              </a:lnSpc>
              <a:spcBef>
                <a:spcPts val="0"/>
              </a:spcBef>
              <a:spcAft>
                <a:spcPts val="0"/>
              </a:spcAft>
              <a:defRPr/>
            </a:pPr>
            <a:r>
              <a:rPr kumimoji="0" lang="zh-TW" altLang="en-US" b="1" kern="0" dirty="0">
                <a:latin typeface="微軟正黑體" panose="020B0604030504040204" pitchFamily="34" charset="-120"/>
                <a:ea typeface="微軟正黑體" panose="020B0604030504040204" pitchFamily="34" charset="-120"/>
              </a:rPr>
              <a:t>農業設施需求</a:t>
            </a:r>
          </a:p>
        </p:txBody>
      </p:sp>
      <p:sp>
        <p:nvSpPr>
          <p:cNvPr id="13" name="矩形 12"/>
          <p:cNvSpPr/>
          <p:nvPr/>
        </p:nvSpPr>
        <p:spPr>
          <a:xfrm>
            <a:off x="935038" y="9794875"/>
            <a:ext cx="4033837" cy="1889125"/>
          </a:xfrm>
          <a:prstGeom prst="rect">
            <a:avLst/>
          </a:prstGeom>
          <a:solidFill>
            <a:srgbClr val="E5FFE5"/>
          </a:solidFill>
          <a:ln w="25400" cap="flat" cmpd="sng" algn="ctr">
            <a:noFill/>
            <a:prstDash val="solid"/>
          </a:ln>
          <a:effectLst/>
        </p:spPr>
        <p:txBody>
          <a:bodyPr lIns="182790" tIns="91389" rIns="182790" bIns="91389" anchor="ctr"/>
          <a:lstStyle/>
          <a:p>
            <a:pPr algn="ctr" eaLnBrk="1" fontAlgn="auto" hangingPunct="1">
              <a:lnSpc>
                <a:spcPts val="6001"/>
              </a:lnSpc>
              <a:spcBef>
                <a:spcPts val="0"/>
              </a:spcBef>
              <a:spcAft>
                <a:spcPts val="0"/>
              </a:spcAft>
              <a:defRPr/>
            </a:pPr>
            <a:r>
              <a:rPr kumimoji="0" lang="zh-TW" altLang="en-US" b="1" kern="0" dirty="0">
                <a:latin typeface="微軟正黑體" panose="020B0604030504040204" pitchFamily="34" charset="-120"/>
                <a:ea typeface="微軟正黑體" panose="020B0604030504040204" pitchFamily="34" charset="-120"/>
              </a:rPr>
              <a:t>公共設施需求</a:t>
            </a:r>
            <a:endParaRPr kumimoji="0" lang="en-US" altLang="zh-TW" b="1" kern="0" dirty="0">
              <a:latin typeface="微軟正黑體" panose="020B0604030504040204" pitchFamily="34" charset="-120"/>
              <a:ea typeface="微軟正黑體" panose="020B0604030504040204" pitchFamily="34" charset="-120"/>
            </a:endParaRPr>
          </a:p>
          <a:p>
            <a:pPr algn="ctr" eaLnBrk="1" fontAlgn="auto" hangingPunct="1">
              <a:lnSpc>
                <a:spcPts val="4000"/>
              </a:lnSpc>
              <a:spcBef>
                <a:spcPts val="0"/>
              </a:spcBef>
              <a:spcAft>
                <a:spcPts val="0"/>
              </a:spcAft>
              <a:defRPr/>
            </a:pPr>
            <a:r>
              <a:rPr kumimoji="0" lang="zh-TW" altLang="en-US" sz="3200" b="1" kern="0" dirty="0">
                <a:solidFill>
                  <a:srgbClr val="FF0000"/>
                </a:solidFill>
                <a:latin typeface="微軟正黑體" panose="020B0604030504040204" pitchFamily="34" charset="-120"/>
                <a:ea typeface="微軟正黑體" panose="020B0604030504040204" pitchFamily="34" charset="-120"/>
              </a:rPr>
              <a:t>如長照、汙水處理、機關學校等</a:t>
            </a:r>
          </a:p>
        </p:txBody>
      </p:sp>
      <p:sp>
        <p:nvSpPr>
          <p:cNvPr id="14" name="矩形 13"/>
          <p:cNvSpPr/>
          <p:nvPr/>
        </p:nvSpPr>
        <p:spPr>
          <a:xfrm>
            <a:off x="949325" y="11799888"/>
            <a:ext cx="4033838" cy="1154112"/>
          </a:xfrm>
          <a:prstGeom prst="rect">
            <a:avLst/>
          </a:prstGeom>
          <a:solidFill>
            <a:srgbClr val="FFFFCC"/>
          </a:solidFill>
          <a:ln w="25400" cap="flat" cmpd="sng" algn="ctr">
            <a:noFill/>
            <a:prstDash val="solid"/>
          </a:ln>
          <a:effectLst/>
        </p:spPr>
        <p:txBody>
          <a:bodyPr lIns="182790" tIns="91389" rIns="182790" bIns="91389" anchor="ctr"/>
          <a:lstStyle/>
          <a:p>
            <a:pPr algn="ctr" eaLnBrk="1" fontAlgn="auto" hangingPunct="1">
              <a:lnSpc>
                <a:spcPts val="6001"/>
              </a:lnSpc>
              <a:spcBef>
                <a:spcPts val="0"/>
              </a:spcBef>
              <a:spcAft>
                <a:spcPts val="0"/>
              </a:spcAft>
              <a:defRPr/>
            </a:pPr>
            <a:r>
              <a:rPr kumimoji="0" lang="zh-TW" altLang="en-US" b="1" kern="0" dirty="0">
                <a:latin typeface="微軟正黑體" panose="020B0604030504040204" pitchFamily="34" charset="-120"/>
                <a:ea typeface="微軟正黑體" panose="020B0604030504040204" pitchFamily="34" charset="-120"/>
              </a:rPr>
              <a:t>網路及資訊建設</a:t>
            </a:r>
          </a:p>
        </p:txBody>
      </p:sp>
      <p:sp>
        <p:nvSpPr>
          <p:cNvPr id="15" name="向下箭號 14"/>
          <p:cNvSpPr/>
          <p:nvPr/>
        </p:nvSpPr>
        <p:spPr>
          <a:xfrm>
            <a:off x="2630488" y="7346950"/>
            <a:ext cx="920750" cy="488950"/>
          </a:xfrm>
          <a:prstGeom prst="downArrow">
            <a:avLst/>
          </a:prstGeom>
          <a:solidFill>
            <a:srgbClr val="C00000"/>
          </a:solidFill>
          <a:ln>
            <a:solidFill>
              <a:srgbClr val="FF66FF"/>
            </a:solidFill>
          </a:ln>
        </p:spPr>
        <p:style>
          <a:lnRef idx="2">
            <a:schemeClr val="accent1">
              <a:shade val="50000"/>
            </a:schemeClr>
          </a:lnRef>
          <a:fillRef idx="1">
            <a:schemeClr val="accent1"/>
          </a:fillRef>
          <a:effectRef idx="0">
            <a:schemeClr val="accent1"/>
          </a:effectRef>
          <a:fontRef idx="minor">
            <a:schemeClr val="lt1"/>
          </a:fontRef>
        </p:style>
        <p:txBody>
          <a:bodyPr lIns="182790" tIns="91389" rIns="182790" bIns="91389" anchor="ctr"/>
          <a:lstStyle/>
          <a:p>
            <a:pPr algn="ctr" eaLnBrk="1" hangingPunct="1">
              <a:defRPr/>
            </a:pPr>
            <a:endParaRPr lang="zh-TW" altLang="en-US" dirty="0">
              <a:solidFill>
                <a:srgbClr val="002060"/>
              </a:solidFill>
              <a:latin typeface="微軟正黑體" panose="020B0604030504040204" pitchFamily="34" charset="-120"/>
              <a:ea typeface="微軟正黑體" panose="020B0604030504040204" pitchFamily="34" charset="-120"/>
              <a:cs typeface="Arial Unicode MS" pitchFamily="34" charset="-120"/>
            </a:endParaRPr>
          </a:p>
        </p:txBody>
      </p:sp>
      <p:sp>
        <p:nvSpPr>
          <p:cNvPr id="89104" name="Rectangle 44"/>
          <p:cNvSpPr>
            <a:spLocks noChangeArrowheads="1"/>
          </p:cNvSpPr>
          <p:nvPr/>
        </p:nvSpPr>
        <p:spPr bwMode="auto">
          <a:xfrm>
            <a:off x="638175" y="6340475"/>
            <a:ext cx="4697413" cy="2301875"/>
          </a:xfrm>
          <a:prstGeom prst="rect">
            <a:avLst/>
          </a:prstGeom>
          <a:noFill/>
          <a:ln w="9525">
            <a:solidFill>
              <a:schemeClr val="tx1"/>
            </a:solidFill>
            <a:prstDash val="dash"/>
            <a:miter lim="800000"/>
            <a:headEnd/>
            <a:tailEnd/>
          </a:ln>
          <a:extLst>
            <a:ext uri="{909E8E84-426E-40DD-AFC4-6F175D3DCCD1}">
              <a14:hiddenFill xmlns:a14="http://schemas.microsoft.com/office/drawing/2010/main">
                <a:solidFill>
                  <a:srgbClr val="FFFFFF"/>
                </a:solidFill>
              </a14:hiddenFill>
            </a:ext>
          </a:extLst>
        </p:spPr>
        <p:txBody>
          <a:bodyPr wrap="none" lIns="182790" tIns="91389" rIns="182790" bIns="91389" anchor="ctr"/>
          <a:lstStyle>
            <a:lvl1pPr>
              <a:spcBef>
                <a:spcPct val="20000"/>
              </a:spcBef>
              <a:buChar char="•"/>
              <a:defRPr kumimoji="1" sz="6400">
                <a:solidFill>
                  <a:schemeClr val="tx1"/>
                </a:solidFill>
                <a:latin typeface="Arial" pitchFamily="34" charset="0"/>
                <a:ea typeface="新細明體" pitchFamily="18" charset="-120"/>
              </a:defRPr>
            </a:lvl1pPr>
            <a:lvl2pPr marL="742950" indent="-285750">
              <a:spcBef>
                <a:spcPct val="20000"/>
              </a:spcBef>
              <a:buChar char="–"/>
              <a:defRPr kumimoji="1" sz="5600">
                <a:solidFill>
                  <a:schemeClr val="tx1"/>
                </a:solidFill>
                <a:latin typeface="Arial" pitchFamily="34" charset="0"/>
                <a:ea typeface="新細明體" pitchFamily="18" charset="-120"/>
              </a:defRPr>
            </a:lvl2pPr>
            <a:lvl3pPr marL="1143000" indent="-228600">
              <a:spcBef>
                <a:spcPct val="20000"/>
              </a:spcBef>
              <a:buChar char="•"/>
              <a:defRPr kumimoji="1" sz="4800">
                <a:solidFill>
                  <a:schemeClr val="tx1"/>
                </a:solidFill>
                <a:latin typeface="Arial" pitchFamily="34" charset="0"/>
                <a:ea typeface="新細明體" pitchFamily="18" charset="-120"/>
              </a:defRPr>
            </a:lvl3pPr>
            <a:lvl4pPr marL="1600200" indent="-228600">
              <a:spcBef>
                <a:spcPct val="20000"/>
              </a:spcBef>
              <a:buChar char="–"/>
              <a:defRPr kumimoji="1" sz="4000">
                <a:solidFill>
                  <a:schemeClr val="tx1"/>
                </a:solidFill>
                <a:latin typeface="Arial" pitchFamily="34" charset="0"/>
                <a:ea typeface="新細明體" pitchFamily="18" charset="-120"/>
              </a:defRPr>
            </a:lvl4pPr>
            <a:lvl5pPr marL="2057400" indent="-228600">
              <a:spcBef>
                <a:spcPct val="20000"/>
              </a:spcBef>
              <a:buChar char="»"/>
              <a:defRPr kumimoji="1" sz="4000">
                <a:solidFill>
                  <a:schemeClr val="tx1"/>
                </a:solidFill>
                <a:latin typeface="Arial" pitchFamily="34" charset="0"/>
                <a:ea typeface="新細明體" pitchFamily="18" charset="-120"/>
              </a:defRPr>
            </a:lvl5pPr>
            <a:lvl6pPr marL="2514600" indent="-228600" eaLnBrk="0" fontAlgn="base" hangingPunct="0">
              <a:spcBef>
                <a:spcPct val="20000"/>
              </a:spcBef>
              <a:spcAft>
                <a:spcPct val="0"/>
              </a:spcAft>
              <a:buChar char="»"/>
              <a:defRPr kumimoji="1" sz="4000">
                <a:solidFill>
                  <a:schemeClr val="tx1"/>
                </a:solidFill>
                <a:latin typeface="Arial" pitchFamily="34" charset="0"/>
                <a:ea typeface="新細明體" pitchFamily="18" charset="-120"/>
              </a:defRPr>
            </a:lvl6pPr>
            <a:lvl7pPr marL="2971800" indent="-228600" eaLnBrk="0" fontAlgn="base" hangingPunct="0">
              <a:spcBef>
                <a:spcPct val="20000"/>
              </a:spcBef>
              <a:spcAft>
                <a:spcPct val="0"/>
              </a:spcAft>
              <a:buChar char="»"/>
              <a:defRPr kumimoji="1" sz="4000">
                <a:solidFill>
                  <a:schemeClr val="tx1"/>
                </a:solidFill>
                <a:latin typeface="Arial" pitchFamily="34" charset="0"/>
                <a:ea typeface="新細明體" pitchFamily="18" charset="-120"/>
              </a:defRPr>
            </a:lvl7pPr>
            <a:lvl8pPr marL="3429000" indent="-228600" eaLnBrk="0" fontAlgn="base" hangingPunct="0">
              <a:spcBef>
                <a:spcPct val="20000"/>
              </a:spcBef>
              <a:spcAft>
                <a:spcPct val="0"/>
              </a:spcAft>
              <a:buChar char="»"/>
              <a:defRPr kumimoji="1" sz="4000">
                <a:solidFill>
                  <a:schemeClr val="tx1"/>
                </a:solidFill>
                <a:latin typeface="Arial" pitchFamily="34" charset="0"/>
                <a:ea typeface="新細明體" pitchFamily="18" charset="-120"/>
              </a:defRPr>
            </a:lvl8pPr>
            <a:lvl9pPr marL="3886200" indent="-228600" eaLnBrk="0" fontAlgn="base" hangingPunct="0">
              <a:spcBef>
                <a:spcPct val="20000"/>
              </a:spcBef>
              <a:spcAft>
                <a:spcPct val="0"/>
              </a:spcAft>
              <a:buChar char="»"/>
              <a:defRPr kumimoji="1" sz="4000">
                <a:solidFill>
                  <a:schemeClr val="tx1"/>
                </a:solidFill>
                <a:latin typeface="Arial" pitchFamily="34" charset="0"/>
                <a:ea typeface="新細明體" pitchFamily="18" charset="-120"/>
              </a:defRPr>
            </a:lvl9pPr>
          </a:lstStyle>
          <a:p>
            <a:pPr eaLnBrk="1" hangingPunct="1">
              <a:spcBef>
                <a:spcPct val="0"/>
              </a:spcBef>
              <a:buFontTx/>
              <a:buNone/>
            </a:pPr>
            <a:endParaRPr lang="zh-TW" altLang="en-US" sz="4000">
              <a:latin typeface="微軟正黑體" pitchFamily="34" charset="-120"/>
              <a:ea typeface="微軟正黑體" pitchFamily="34" charset="-120"/>
            </a:endParaRPr>
          </a:p>
        </p:txBody>
      </p:sp>
      <p:sp>
        <p:nvSpPr>
          <p:cNvPr id="89105" name="Rectangle 41"/>
          <p:cNvSpPr>
            <a:spLocks noChangeArrowheads="1"/>
          </p:cNvSpPr>
          <p:nvPr/>
        </p:nvSpPr>
        <p:spPr bwMode="auto">
          <a:xfrm>
            <a:off x="474663" y="4273550"/>
            <a:ext cx="5070475" cy="8707438"/>
          </a:xfrm>
          <a:prstGeom prst="rect">
            <a:avLst/>
          </a:prstGeom>
          <a:noFill/>
          <a:ln w="1905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lIns="182790" tIns="91389" rIns="182790" bIns="91389" anchor="ctr"/>
          <a:lstStyle>
            <a:lvl1pPr>
              <a:spcBef>
                <a:spcPct val="20000"/>
              </a:spcBef>
              <a:buChar char="•"/>
              <a:defRPr kumimoji="1" sz="6400">
                <a:solidFill>
                  <a:schemeClr val="tx1"/>
                </a:solidFill>
                <a:latin typeface="Arial" pitchFamily="34" charset="0"/>
                <a:ea typeface="新細明體" pitchFamily="18" charset="-120"/>
              </a:defRPr>
            </a:lvl1pPr>
            <a:lvl2pPr marL="742950" indent="-285750">
              <a:spcBef>
                <a:spcPct val="20000"/>
              </a:spcBef>
              <a:buChar char="–"/>
              <a:defRPr kumimoji="1" sz="5600">
                <a:solidFill>
                  <a:schemeClr val="tx1"/>
                </a:solidFill>
                <a:latin typeface="Arial" pitchFamily="34" charset="0"/>
                <a:ea typeface="新細明體" pitchFamily="18" charset="-120"/>
              </a:defRPr>
            </a:lvl2pPr>
            <a:lvl3pPr marL="1143000" indent="-228600">
              <a:spcBef>
                <a:spcPct val="20000"/>
              </a:spcBef>
              <a:buChar char="•"/>
              <a:defRPr kumimoji="1" sz="4800">
                <a:solidFill>
                  <a:schemeClr val="tx1"/>
                </a:solidFill>
                <a:latin typeface="Arial" pitchFamily="34" charset="0"/>
                <a:ea typeface="新細明體" pitchFamily="18" charset="-120"/>
              </a:defRPr>
            </a:lvl3pPr>
            <a:lvl4pPr marL="1600200" indent="-228600">
              <a:spcBef>
                <a:spcPct val="20000"/>
              </a:spcBef>
              <a:buChar char="–"/>
              <a:defRPr kumimoji="1" sz="4000">
                <a:solidFill>
                  <a:schemeClr val="tx1"/>
                </a:solidFill>
                <a:latin typeface="Arial" pitchFamily="34" charset="0"/>
                <a:ea typeface="新細明體" pitchFamily="18" charset="-120"/>
              </a:defRPr>
            </a:lvl4pPr>
            <a:lvl5pPr marL="2057400" indent="-228600">
              <a:spcBef>
                <a:spcPct val="20000"/>
              </a:spcBef>
              <a:buChar char="»"/>
              <a:defRPr kumimoji="1" sz="4000">
                <a:solidFill>
                  <a:schemeClr val="tx1"/>
                </a:solidFill>
                <a:latin typeface="Arial" pitchFamily="34" charset="0"/>
                <a:ea typeface="新細明體" pitchFamily="18" charset="-120"/>
              </a:defRPr>
            </a:lvl5pPr>
            <a:lvl6pPr marL="2514600" indent="-228600" eaLnBrk="0" fontAlgn="base" hangingPunct="0">
              <a:spcBef>
                <a:spcPct val="20000"/>
              </a:spcBef>
              <a:spcAft>
                <a:spcPct val="0"/>
              </a:spcAft>
              <a:buChar char="»"/>
              <a:defRPr kumimoji="1" sz="4000">
                <a:solidFill>
                  <a:schemeClr val="tx1"/>
                </a:solidFill>
                <a:latin typeface="Arial" pitchFamily="34" charset="0"/>
                <a:ea typeface="新細明體" pitchFamily="18" charset="-120"/>
              </a:defRPr>
            </a:lvl6pPr>
            <a:lvl7pPr marL="2971800" indent="-228600" eaLnBrk="0" fontAlgn="base" hangingPunct="0">
              <a:spcBef>
                <a:spcPct val="20000"/>
              </a:spcBef>
              <a:spcAft>
                <a:spcPct val="0"/>
              </a:spcAft>
              <a:buChar char="»"/>
              <a:defRPr kumimoji="1" sz="4000">
                <a:solidFill>
                  <a:schemeClr val="tx1"/>
                </a:solidFill>
                <a:latin typeface="Arial" pitchFamily="34" charset="0"/>
                <a:ea typeface="新細明體" pitchFamily="18" charset="-120"/>
              </a:defRPr>
            </a:lvl7pPr>
            <a:lvl8pPr marL="3429000" indent="-228600" eaLnBrk="0" fontAlgn="base" hangingPunct="0">
              <a:spcBef>
                <a:spcPct val="20000"/>
              </a:spcBef>
              <a:spcAft>
                <a:spcPct val="0"/>
              </a:spcAft>
              <a:buChar char="»"/>
              <a:defRPr kumimoji="1" sz="4000">
                <a:solidFill>
                  <a:schemeClr val="tx1"/>
                </a:solidFill>
                <a:latin typeface="Arial" pitchFamily="34" charset="0"/>
                <a:ea typeface="新細明體" pitchFamily="18" charset="-120"/>
              </a:defRPr>
            </a:lvl8pPr>
            <a:lvl9pPr marL="3886200" indent="-228600" eaLnBrk="0" fontAlgn="base" hangingPunct="0">
              <a:spcBef>
                <a:spcPct val="20000"/>
              </a:spcBef>
              <a:spcAft>
                <a:spcPct val="0"/>
              </a:spcAft>
              <a:buChar char="»"/>
              <a:defRPr kumimoji="1" sz="4000">
                <a:solidFill>
                  <a:schemeClr val="tx1"/>
                </a:solidFill>
                <a:latin typeface="Arial" pitchFamily="34" charset="0"/>
                <a:ea typeface="新細明體" pitchFamily="18" charset="-120"/>
              </a:defRPr>
            </a:lvl9pPr>
          </a:lstStyle>
          <a:p>
            <a:pPr eaLnBrk="1" hangingPunct="1">
              <a:spcBef>
                <a:spcPct val="0"/>
              </a:spcBef>
              <a:buFontTx/>
              <a:buNone/>
            </a:pPr>
            <a:endParaRPr lang="zh-TW" altLang="en-US" sz="4000">
              <a:latin typeface="微軟正黑體" pitchFamily="34" charset="-120"/>
              <a:ea typeface="微軟正黑體" pitchFamily="34" charset="-120"/>
            </a:endParaRPr>
          </a:p>
        </p:txBody>
      </p:sp>
      <p:sp>
        <p:nvSpPr>
          <p:cNvPr id="25" name="矩形 24"/>
          <p:cNvSpPr/>
          <p:nvPr/>
        </p:nvSpPr>
        <p:spPr>
          <a:xfrm>
            <a:off x="5588000" y="9818688"/>
            <a:ext cx="2981325" cy="1449387"/>
          </a:xfrm>
          <a:prstGeom prst="rect">
            <a:avLst/>
          </a:prstGeom>
          <a:solidFill>
            <a:srgbClr val="CC3300"/>
          </a:solidFill>
          <a:ln w="25400" cap="flat" cmpd="sng" algn="ctr">
            <a:noFill/>
            <a:prstDash val="solid"/>
          </a:ln>
          <a:effectLst/>
        </p:spPr>
        <p:txBody>
          <a:bodyPr lIns="182790" tIns="91389" rIns="182790" bIns="91389" anchor="ctr"/>
          <a:lstStyle/>
          <a:p>
            <a:pPr marL="171359" indent="-60296" algn="just" eaLnBrk="1" fontAlgn="auto" hangingPunct="1">
              <a:lnSpc>
                <a:spcPts val="4600"/>
              </a:lnSpc>
              <a:spcBef>
                <a:spcPts val="0"/>
              </a:spcBef>
              <a:spcAft>
                <a:spcPts val="0"/>
              </a:spcAft>
              <a:defRPr/>
            </a:pPr>
            <a:r>
              <a:rPr kumimoji="0" lang="zh-TW" altLang="en-US" sz="3200" b="1" kern="0" dirty="0">
                <a:solidFill>
                  <a:prstClr val="white"/>
                </a:solidFill>
                <a:latin typeface="微軟正黑體" panose="020B0604030504040204" pitchFamily="34" charset="-120"/>
                <a:ea typeface="微軟正黑體" panose="020B0604030504040204" pitchFamily="34" charset="-120"/>
              </a:rPr>
              <a:t>大糧倉計畫</a:t>
            </a:r>
            <a:endParaRPr kumimoji="0" lang="en-US" altLang="zh-TW" sz="3200" b="1" kern="0" dirty="0">
              <a:solidFill>
                <a:prstClr val="white"/>
              </a:solidFill>
              <a:latin typeface="微軟正黑體" panose="020B0604030504040204" pitchFamily="34" charset="-120"/>
              <a:ea typeface="微軟正黑體" panose="020B0604030504040204" pitchFamily="34" charset="-120"/>
            </a:endParaRPr>
          </a:p>
          <a:p>
            <a:pPr marL="171359" indent="-60296" algn="just" eaLnBrk="1" fontAlgn="auto" hangingPunct="1">
              <a:lnSpc>
                <a:spcPts val="4600"/>
              </a:lnSpc>
              <a:spcBef>
                <a:spcPts val="0"/>
              </a:spcBef>
              <a:spcAft>
                <a:spcPts val="0"/>
              </a:spcAft>
              <a:defRPr/>
            </a:pPr>
            <a:r>
              <a:rPr kumimoji="0" lang="zh-TW" altLang="en-US" sz="3200" b="1" kern="0" dirty="0">
                <a:solidFill>
                  <a:prstClr val="white"/>
                </a:solidFill>
                <a:latin typeface="微軟正黑體" panose="020B0604030504040204" pitchFamily="34" charset="-120"/>
                <a:ea typeface="微軟正黑體" panose="020B0604030504040204" pitchFamily="34" charset="-120"/>
              </a:rPr>
              <a:t>區域加工中心</a:t>
            </a:r>
          </a:p>
        </p:txBody>
      </p:sp>
      <p:sp>
        <p:nvSpPr>
          <p:cNvPr id="26" name="矩形 25"/>
          <p:cNvSpPr/>
          <p:nvPr/>
        </p:nvSpPr>
        <p:spPr>
          <a:xfrm>
            <a:off x="5589588" y="8145463"/>
            <a:ext cx="2979737" cy="1576387"/>
          </a:xfrm>
          <a:prstGeom prst="rect">
            <a:avLst/>
          </a:prstGeom>
          <a:solidFill>
            <a:srgbClr val="CC3300"/>
          </a:solidFill>
          <a:ln w="25400" cap="flat" cmpd="sng" algn="ctr">
            <a:noFill/>
            <a:prstDash val="solid"/>
          </a:ln>
          <a:effectLst/>
        </p:spPr>
        <p:txBody>
          <a:bodyPr lIns="182790" tIns="91389" rIns="182790" bIns="91389" anchor="ctr"/>
          <a:lstStyle/>
          <a:p>
            <a:pPr marL="171359" indent="-60296" algn="just" eaLnBrk="1" fontAlgn="auto" hangingPunct="1">
              <a:lnSpc>
                <a:spcPts val="4600"/>
              </a:lnSpc>
              <a:spcBef>
                <a:spcPts val="0"/>
              </a:spcBef>
              <a:spcAft>
                <a:spcPts val="0"/>
              </a:spcAft>
              <a:defRPr/>
            </a:pPr>
            <a:r>
              <a:rPr kumimoji="0" lang="zh-TW" altLang="en-US" sz="3200" b="1" kern="0" dirty="0">
                <a:solidFill>
                  <a:prstClr val="white"/>
                </a:solidFill>
                <a:latin typeface="微軟正黑體" panose="020B0604030504040204" pitchFamily="34" charset="-120"/>
                <a:ea typeface="微軟正黑體" panose="020B0604030504040204" pitchFamily="34" charset="-120"/>
              </a:rPr>
              <a:t>農產業專區</a:t>
            </a:r>
            <a:endParaRPr kumimoji="0" lang="en-US" altLang="zh-TW" sz="3200" b="1" kern="0" dirty="0">
              <a:solidFill>
                <a:prstClr val="white"/>
              </a:solidFill>
              <a:latin typeface="微軟正黑體" panose="020B0604030504040204" pitchFamily="34" charset="-120"/>
              <a:ea typeface="微軟正黑體" panose="020B0604030504040204" pitchFamily="34" charset="-120"/>
            </a:endParaRPr>
          </a:p>
          <a:p>
            <a:pPr marL="171359" indent="-60296" algn="just" eaLnBrk="1" fontAlgn="auto" hangingPunct="1">
              <a:lnSpc>
                <a:spcPts val="4600"/>
              </a:lnSpc>
              <a:spcBef>
                <a:spcPts val="0"/>
              </a:spcBef>
              <a:spcAft>
                <a:spcPts val="0"/>
              </a:spcAft>
              <a:defRPr/>
            </a:pPr>
            <a:r>
              <a:rPr kumimoji="0" lang="zh-TW" altLang="en-US" sz="3200" b="1" kern="0" dirty="0">
                <a:solidFill>
                  <a:prstClr val="white"/>
                </a:solidFill>
                <a:latin typeface="微軟正黑體" panose="020B0604030504040204" pitchFamily="34" charset="-120"/>
                <a:ea typeface="微軟正黑體" panose="020B0604030504040204" pitchFamily="34" charset="-120"/>
              </a:rPr>
              <a:t>農業中衛體系</a:t>
            </a:r>
          </a:p>
        </p:txBody>
      </p:sp>
      <p:sp>
        <p:nvSpPr>
          <p:cNvPr id="27" name="矩形 26"/>
          <p:cNvSpPr/>
          <p:nvPr/>
        </p:nvSpPr>
        <p:spPr>
          <a:xfrm>
            <a:off x="5599113" y="11366500"/>
            <a:ext cx="2970212" cy="1587500"/>
          </a:xfrm>
          <a:prstGeom prst="rect">
            <a:avLst/>
          </a:prstGeom>
          <a:solidFill>
            <a:srgbClr val="CC3300"/>
          </a:solidFill>
          <a:ln w="25400" cap="flat" cmpd="sng" algn="ctr">
            <a:noFill/>
            <a:prstDash val="solid"/>
          </a:ln>
          <a:effectLst/>
        </p:spPr>
        <p:txBody>
          <a:bodyPr lIns="182790" tIns="91389" rIns="182790" bIns="91389" anchor="ctr"/>
          <a:lstStyle/>
          <a:p>
            <a:pPr marL="171359" indent="-60296" algn="just" eaLnBrk="1" fontAlgn="auto" hangingPunct="1">
              <a:lnSpc>
                <a:spcPts val="4600"/>
              </a:lnSpc>
              <a:spcBef>
                <a:spcPts val="0"/>
              </a:spcBef>
              <a:spcAft>
                <a:spcPts val="0"/>
              </a:spcAft>
              <a:defRPr/>
            </a:pPr>
            <a:r>
              <a:rPr kumimoji="0" lang="zh-TW" altLang="en-US" sz="3200" b="1" kern="0" dirty="0">
                <a:solidFill>
                  <a:prstClr val="white"/>
                </a:solidFill>
                <a:latin typeface="微軟正黑體" panose="020B0604030504040204" pitchFamily="34" charset="-120"/>
                <a:ea typeface="微軟正黑體" panose="020B0604030504040204" pitchFamily="34" charset="-120"/>
              </a:rPr>
              <a:t>專業農民培育</a:t>
            </a:r>
            <a:endParaRPr kumimoji="0" lang="en-US" altLang="zh-TW" sz="3200" b="1" kern="0" dirty="0">
              <a:solidFill>
                <a:prstClr val="white"/>
              </a:solidFill>
              <a:latin typeface="微軟正黑體" panose="020B0604030504040204" pitchFamily="34" charset="-120"/>
              <a:ea typeface="微軟正黑體" panose="020B0604030504040204" pitchFamily="34" charset="-120"/>
            </a:endParaRPr>
          </a:p>
          <a:p>
            <a:pPr marL="171359" indent="-60296" algn="just" eaLnBrk="1" fontAlgn="auto" hangingPunct="1">
              <a:lnSpc>
                <a:spcPts val="4600"/>
              </a:lnSpc>
              <a:spcBef>
                <a:spcPts val="0"/>
              </a:spcBef>
              <a:spcAft>
                <a:spcPts val="0"/>
              </a:spcAft>
              <a:defRPr/>
            </a:pPr>
            <a:r>
              <a:rPr kumimoji="0" lang="zh-TW" altLang="en-US" sz="3200" b="1" kern="0" dirty="0">
                <a:solidFill>
                  <a:prstClr val="white"/>
                </a:solidFill>
                <a:latin typeface="微軟正黑體" panose="020B0604030504040204" pitchFamily="34" charset="-120"/>
                <a:ea typeface="微軟正黑體" panose="020B0604030504040204" pitchFamily="34" charset="-120"/>
              </a:rPr>
              <a:t>生產設施投入</a:t>
            </a:r>
          </a:p>
        </p:txBody>
      </p:sp>
      <p:sp>
        <p:nvSpPr>
          <p:cNvPr id="28" name="矩形 27"/>
          <p:cNvSpPr/>
          <p:nvPr/>
        </p:nvSpPr>
        <p:spPr>
          <a:xfrm>
            <a:off x="5599113" y="6300788"/>
            <a:ext cx="2970212" cy="1746250"/>
          </a:xfrm>
          <a:prstGeom prst="rect">
            <a:avLst/>
          </a:prstGeom>
          <a:solidFill>
            <a:srgbClr val="CC3300"/>
          </a:solidFill>
          <a:ln w="25400" cap="flat" cmpd="sng" algn="ctr">
            <a:noFill/>
            <a:prstDash val="solid"/>
          </a:ln>
          <a:effectLst/>
        </p:spPr>
        <p:txBody>
          <a:bodyPr lIns="182790" tIns="91389" rIns="182790" bIns="91389" anchor="ctr"/>
          <a:lstStyle/>
          <a:p>
            <a:pPr marL="171359" indent="-60296" algn="just" eaLnBrk="1" fontAlgn="auto" hangingPunct="1">
              <a:lnSpc>
                <a:spcPts val="4600"/>
              </a:lnSpc>
              <a:spcBef>
                <a:spcPts val="0"/>
              </a:spcBef>
              <a:spcAft>
                <a:spcPts val="0"/>
              </a:spcAft>
              <a:defRPr/>
            </a:pPr>
            <a:r>
              <a:rPr kumimoji="0" lang="zh-TW" altLang="en-US" sz="3200" b="1" kern="0" dirty="0">
                <a:solidFill>
                  <a:prstClr val="white"/>
                </a:solidFill>
                <a:latin typeface="微軟正黑體" panose="020B0604030504040204" pitchFamily="34" charset="-120"/>
                <a:ea typeface="微軟正黑體" panose="020B0604030504040204" pitchFamily="34" charset="-120"/>
              </a:rPr>
              <a:t>養殖專區</a:t>
            </a:r>
            <a:endParaRPr kumimoji="0" lang="en-US" altLang="zh-TW" sz="3200" b="1" kern="0" dirty="0">
              <a:solidFill>
                <a:prstClr val="white"/>
              </a:solidFill>
              <a:latin typeface="微軟正黑體" panose="020B0604030504040204" pitchFamily="34" charset="-120"/>
              <a:ea typeface="微軟正黑體" panose="020B0604030504040204" pitchFamily="34" charset="-120"/>
            </a:endParaRPr>
          </a:p>
          <a:p>
            <a:pPr marL="171359" indent="-60296" algn="just" eaLnBrk="1" fontAlgn="auto" hangingPunct="1">
              <a:lnSpc>
                <a:spcPts val="4600"/>
              </a:lnSpc>
              <a:spcBef>
                <a:spcPts val="0"/>
              </a:spcBef>
              <a:spcAft>
                <a:spcPts val="0"/>
              </a:spcAft>
              <a:defRPr/>
            </a:pPr>
            <a:r>
              <a:rPr kumimoji="0" lang="zh-TW" altLang="en-US" sz="3200" b="1" kern="0" dirty="0">
                <a:solidFill>
                  <a:prstClr val="white"/>
                </a:solidFill>
                <a:latin typeface="微軟正黑體" panose="020B0604030504040204" pitchFamily="34" charset="-120"/>
                <a:ea typeface="微軟正黑體" panose="020B0604030504040204" pitchFamily="34" charset="-120"/>
              </a:rPr>
              <a:t>集團產區整合</a:t>
            </a:r>
          </a:p>
        </p:txBody>
      </p:sp>
      <p:graphicFrame>
        <p:nvGraphicFramePr>
          <p:cNvPr id="3" name="資料庫圖表 2"/>
          <p:cNvGraphicFramePr/>
          <p:nvPr/>
        </p:nvGraphicFramePr>
        <p:xfrm>
          <a:off x="6696891" y="-918070"/>
          <a:ext cx="11379239" cy="579357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cxnSp>
        <p:nvCxnSpPr>
          <p:cNvPr id="89111" name="直線接點 30"/>
          <p:cNvCxnSpPr>
            <a:cxnSpLocks noChangeShapeType="1"/>
            <a:endCxn id="8" idx="0"/>
          </p:cNvCxnSpPr>
          <p:nvPr/>
        </p:nvCxnSpPr>
        <p:spPr bwMode="auto">
          <a:xfrm>
            <a:off x="1801813" y="3736975"/>
            <a:ext cx="0" cy="825500"/>
          </a:xfrm>
          <a:prstGeom prst="line">
            <a:avLst/>
          </a:prstGeom>
          <a:noFill/>
          <a:ln w="57150">
            <a:solidFill>
              <a:srgbClr val="002060"/>
            </a:solidFill>
            <a:miter lim="800000"/>
            <a:headEnd/>
            <a:tailEnd type="triangle" w="med" len="med"/>
          </a:ln>
          <a:extLst>
            <a:ext uri="{909E8E84-426E-40DD-AFC4-6F175D3DCCD1}">
              <a14:hiddenFill xmlns:a14="http://schemas.microsoft.com/office/drawing/2010/main">
                <a:noFill/>
              </a14:hiddenFill>
            </a:ext>
          </a:extLst>
        </p:spPr>
      </p:cxnSp>
      <p:cxnSp>
        <p:nvCxnSpPr>
          <p:cNvPr id="89112" name="直線接點 34"/>
          <p:cNvCxnSpPr>
            <a:cxnSpLocks noChangeShapeType="1"/>
          </p:cNvCxnSpPr>
          <p:nvPr/>
        </p:nvCxnSpPr>
        <p:spPr bwMode="auto">
          <a:xfrm>
            <a:off x="1746250" y="3736975"/>
            <a:ext cx="5238750" cy="0"/>
          </a:xfrm>
          <a:prstGeom prst="line">
            <a:avLst/>
          </a:prstGeom>
          <a:noFill/>
          <a:ln w="57150">
            <a:solidFill>
              <a:srgbClr val="002060"/>
            </a:solidFill>
            <a:miter lim="800000"/>
            <a:headEnd/>
            <a:tailEnd/>
          </a:ln>
          <a:extLst>
            <a:ext uri="{909E8E84-426E-40DD-AFC4-6F175D3DCCD1}">
              <a14:hiddenFill xmlns:a14="http://schemas.microsoft.com/office/drawing/2010/main">
                <a:noFill/>
              </a14:hiddenFill>
            </a:ext>
          </a:extLst>
        </p:spPr>
      </p:cxnSp>
      <p:cxnSp>
        <p:nvCxnSpPr>
          <p:cNvPr id="89113" name="直線接點 36"/>
          <p:cNvCxnSpPr>
            <a:cxnSpLocks noChangeShapeType="1"/>
          </p:cNvCxnSpPr>
          <p:nvPr/>
        </p:nvCxnSpPr>
        <p:spPr bwMode="auto">
          <a:xfrm>
            <a:off x="4241800" y="3736975"/>
            <a:ext cx="0" cy="825500"/>
          </a:xfrm>
          <a:prstGeom prst="line">
            <a:avLst/>
          </a:prstGeom>
          <a:noFill/>
          <a:ln w="57150">
            <a:solidFill>
              <a:srgbClr val="002060"/>
            </a:solidFill>
            <a:miter lim="800000"/>
            <a:headEnd/>
            <a:tailEnd type="triangle" w="med" len="med"/>
          </a:ln>
          <a:extLst>
            <a:ext uri="{909E8E84-426E-40DD-AFC4-6F175D3DCCD1}">
              <a14:hiddenFill xmlns:a14="http://schemas.microsoft.com/office/drawing/2010/main">
                <a:noFill/>
              </a14:hiddenFill>
            </a:ext>
          </a:extLst>
        </p:spPr>
      </p:cxnSp>
      <p:cxnSp>
        <p:nvCxnSpPr>
          <p:cNvPr id="89114" name="直線接點 37"/>
          <p:cNvCxnSpPr>
            <a:cxnSpLocks noChangeShapeType="1"/>
          </p:cNvCxnSpPr>
          <p:nvPr/>
        </p:nvCxnSpPr>
        <p:spPr bwMode="auto">
          <a:xfrm>
            <a:off x="6985000" y="3722688"/>
            <a:ext cx="0" cy="823912"/>
          </a:xfrm>
          <a:prstGeom prst="line">
            <a:avLst/>
          </a:prstGeom>
          <a:noFill/>
          <a:ln w="57150">
            <a:solidFill>
              <a:srgbClr val="002060"/>
            </a:solidFill>
            <a:miter lim="800000"/>
            <a:headEnd/>
            <a:tailEnd type="triangle" w="med" len="med"/>
          </a:ln>
          <a:extLst>
            <a:ext uri="{909E8E84-426E-40DD-AFC4-6F175D3DCCD1}">
              <a14:hiddenFill xmlns:a14="http://schemas.microsoft.com/office/drawing/2010/main">
                <a:noFill/>
              </a14:hiddenFill>
            </a:ext>
          </a:extLst>
        </p:spPr>
      </p:cxnSp>
      <p:sp>
        <p:nvSpPr>
          <p:cNvPr id="89115" name="投影片編號版面配置區 1"/>
          <p:cNvSpPr>
            <a:spLocks noGrp="1"/>
          </p:cNvSpPr>
          <p:nvPr>
            <p:ph type="sldNum" sz="quarter" idx="12"/>
          </p:nvPr>
        </p:nvSpPr>
        <p:spPr>
          <a:xfrm>
            <a:off x="12746038" y="12960350"/>
            <a:ext cx="5329237" cy="66675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1825625">
              <a:spcBef>
                <a:spcPct val="20000"/>
              </a:spcBef>
              <a:buChar char="•"/>
              <a:defRPr kumimoji="1" sz="6400">
                <a:solidFill>
                  <a:schemeClr val="tx1"/>
                </a:solidFill>
                <a:latin typeface="Arial" pitchFamily="34" charset="0"/>
                <a:ea typeface="新細明體" pitchFamily="18" charset="-120"/>
              </a:defRPr>
            </a:lvl1pPr>
            <a:lvl2pPr marL="1482725" indent="-569913" defTabSz="1825625">
              <a:spcBef>
                <a:spcPct val="20000"/>
              </a:spcBef>
              <a:buChar char="–"/>
              <a:defRPr kumimoji="1" sz="5600">
                <a:solidFill>
                  <a:schemeClr val="tx1"/>
                </a:solidFill>
                <a:latin typeface="Arial" pitchFamily="34" charset="0"/>
                <a:ea typeface="新細明體" pitchFamily="18" charset="-120"/>
              </a:defRPr>
            </a:lvl2pPr>
            <a:lvl3pPr marL="2282825" indent="-455613" defTabSz="1825625">
              <a:spcBef>
                <a:spcPct val="20000"/>
              </a:spcBef>
              <a:buChar char="•"/>
              <a:defRPr kumimoji="1" sz="4800">
                <a:solidFill>
                  <a:schemeClr val="tx1"/>
                </a:solidFill>
                <a:latin typeface="Arial" pitchFamily="34" charset="0"/>
                <a:ea typeface="新細明體" pitchFamily="18" charset="-120"/>
              </a:defRPr>
            </a:lvl3pPr>
            <a:lvl4pPr marL="3195638" indent="-455613" defTabSz="1825625">
              <a:spcBef>
                <a:spcPct val="20000"/>
              </a:spcBef>
              <a:buChar char="–"/>
              <a:defRPr kumimoji="1" sz="4000">
                <a:solidFill>
                  <a:schemeClr val="tx1"/>
                </a:solidFill>
                <a:latin typeface="Arial" pitchFamily="34" charset="0"/>
                <a:ea typeface="新細明體" pitchFamily="18" charset="-120"/>
              </a:defRPr>
            </a:lvl4pPr>
            <a:lvl5pPr marL="4108450" indent="-455613" defTabSz="1825625">
              <a:spcBef>
                <a:spcPct val="20000"/>
              </a:spcBef>
              <a:buChar char="»"/>
              <a:defRPr kumimoji="1" sz="4000">
                <a:solidFill>
                  <a:schemeClr val="tx1"/>
                </a:solidFill>
                <a:latin typeface="Arial" pitchFamily="34" charset="0"/>
                <a:ea typeface="新細明體" pitchFamily="18" charset="-120"/>
              </a:defRPr>
            </a:lvl5pPr>
            <a:lvl6pPr marL="4565650" indent="-455613" defTabSz="1825625" eaLnBrk="0" fontAlgn="base" hangingPunct="0">
              <a:spcBef>
                <a:spcPct val="20000"/>
              </a:spcBef>
              <a:spcAft>
                <a:spcPct val="0"/>
              </a:spcAft>
              <a:buChar char="»"/>
              <a:defRPr kumimoji="1" sz="4000">
                <a:solidFill>
                  <a:schemeClr val="tx1"/>
                </a:solidFill>
                <a:latin typeface="Arial" pitchFamily="34" charset="0"/>
                <a:ea typeface="新細明體" pitchFamily="18" charset="-120"/>
              </a:defRPr>
            </a:lvl6pPr>
            <a:lvl7pPr marL="5022850" indent="-455613" defTabSz="1825625" eaLnBrk="0" fontAlgn="base" hangingPunct="0">
              <a:spcBef>
                <a:spcPct val="20000"/>
              </a:spcBef>
              <a:spcAft>
                <a:spcPct val="0"/>
              </a:spcAft>
              <a:buChar char="»"/>
              <a:defRPr kumimoji="1" sz="4000">
                <a:solidFill>
                  <a:schemeClr val="tx1"/>
                </a:solidFill>
                <a:latin typeface="Arial" pitchFamily="34" charset="0"/>
                <a:ea typeface="新細明體" pitchFamily="18" charset="-120"/>
              </a:defRPr>
            </a:lvl7pPr>
            <a:lvl8pPr marL="5480050" indent="-455613" defTabSz="1825625" eaLnBrk="0" fontAlgn="base" hangingPunct="0">
              <a:spcBef>
                <a:spcPct val="20000"/>
              </a:spcBef>
              <a:spcAft>
                <a:spcPct val="0"/>
              </a:spcAft>
              <a:buChar char="»"/>
              <a:defRPr kumimoji="1" sz="4000">
                <a:solidFill>
                  <a:schemeClr val="tx1"/>
                </a:solidFill>
                <a:latin typeface="Arial" pitchFamily="34" charset="0"/>
                <a:ea typeface="新細明體" pitchFamily="18" charset="-120"/>
              </a:defRPr>
            </a:lvl8pPr>
            <a:lvl9pPr marL="5937250" indent="-455613" defTabSz="1825625" eaLnBrk="0" fontAlgn="base" hangingPunct="0">
              <a:spcBef>
                <a:spcPct val="20000"/>
              </a:spcBef>
              <a:spcAft>
                <a:spcPct val="0"/>
              </a:spcAft>
              <a:buChar char="»"/>
              <a:defRPr kumimoji="1" sz="4000">
                <a:solidFill>
                  <a:schemeClr val="tx1"/>
                </a:solidFill>
                <a:latin typeface="Arial" pitchFamily="34" charset="0"/>
                <a:ea typeface="新細明體" pitchFamily="18" charset="-120"/>
              </a:defRPr>
            </a:lvl9pPr>
          </a:lstStyle>
          <a:p>
            <a:pPr>
              <a:spcBef>
                <a:spcPct val="0"/>
              </a:spcBef>
              <a:buFontTx/>
              <a:buNone/>
            </a:pPr>
            <a:fld id="{5A0F59BF-AC89-45EC-9474-7C04608DA204}" type="slidenum">
              <a:rPr lang="en-US" altLang="zh-TW" sz="3200"/>
              <a:pPr>
                <a:spcBef>
                  <a:spcPct val="0"/>
                </a:spcBef>
                <a:buFontTx/>
                <a:buNone/>
              </a:pPr>
              <a:t>60</a:t>
            </a:fld>
            <a:endParaRPr lang="en-US" altLang="zh-TW" sz="3200"/>
          </a:p>
        </p:txBody>
      </p:sp>
    </p:spTree>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 name="矩形 74"/>
          <p:cNvSpPr/>
          <p:nvPr/>
        </p:nvSpPr>
        <p:spPr>
          <a:xfrm>
            <a:off x="10729913" y="2725738"/>
            <a:ext cx="1728787" cy="4565650"/>
          </a:xfrm>
          <a:prstGeom prst="rect">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lIns="182668" tIns="91323" rIns="182668" bIns="91323" anchor="ctr"/>
          <a:lstStyle/>
          <a:p>
            <a:pPr algn="ctr" eaLnBrk="1" hangingPunct="1">
              <a:defRPr/>
            </a:pPr>
            <a:endParaRPr lang="zh-TW" altLang="en-US"/>
          </a:p>
        </p:txBody>
      </p:sp>
      <p:grpSp>
        <p:nvGrpSpPr>
          <p:cNvPr id="95235" name="群組 78"/>
          <p:cNvGrpSpPr>
            <a:grpSpLocks/>
          </p:cNvGrpSpPr>
          <p:nvPr/>
        </p:nvGrpSpPr>
        <p:grpSpPr bwMode="auto">
          <a:xfrm>
            <a:off x="10298113" y="8731250"/>
            <a:ext cx="6626225" cy="3343275"/>
            <a:chOff x="5148064" y="3738518"/>
            <a:chExt cx="3312368" cy="1671662"/>
          </a:xfrm>
        </p:grpSpPr>
        <p:sp>
          <p:nvSpPr>
            <p:cNvPr id="3" name="矩形 2"/>
            <p:cNvSpPr/>
            <p:nvPr/>
          </p:nvSpPr>
          <p:spPr>
            <a:xfrm>
              <a:off x="5148064" y="3738518"/>
              <a:ext cx="3312368" cy="1671662"/>
            </a:xfrm>
            <a:prstGeom prst="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zh-TW" altLang="en-US"/>
            </a:p>
          </p:txBody>
        </p:sp>
        <p:sp>
          <p:nvSpPr>
            <p:cNvPr id="95275" name="文字方塊 12"/>
            <p:cNvSpPr txBox="1">
              <a:spLocks noChangeArrowheads="1"/>
            </p:cNvSpPr>
            <p:nvPr/>
          </p:nvSpPr>
          <p:spPr bwMode="auto">
            <a:xfrm>
              <a:off x="6898104" y="5106670"/>
              <a:ext cx="1490320" cy="2924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kumimoji="1" sz="6400">
                  <a:solidFill>
                    <a:schemeClr val="tx1"/>
                  </a:solidFill>
                  <a:latin typeface="Arial" pitchFamily="34" charset="0"/>
                  <a:ea typeface="新細明體" pitchFamily="18" charset="-120"/>
                </a:defRPr>
              </a:lvl1pPr>
              <a:lvl2pPr marL="742950" indent="-285750">
                <a:spcBef>
                  <a:spcPct val="20000"/>
                </a:spcBef>
                <a:buChar char="–"/>
                <a:defRPr kumimoji="1" sz="5600">
                  <a:solidFill>
                    <a:schemeClr val="tx1"/>
                  </a:solidFill>
                  <a:latin typeface="Arial" pitchFamily="34" charset="0"/>
                  <a:ea typeface="新細明體" pitchFamily="18" charset="-120"/>
                </a:defRPr>
              </a:lvl2pPr>
              <a:lvl3pPr marL="1143000" indent="-228600">
                <a:spcBef>
                  <a:spcPct val="20000"/>
                </a:spcBef>
                <a:buChar char="•"/>
                <a:defRPr kumimoji="1" sz="4800">
                  <a:solidFill>
                    <a:schemeClr val="tx1"/>
                  </a:solidFill>
                  <a:latin typeface="Arial" pitchFamily="34" charset="0"/>
                  <a:ea typeface="新細明體" pitchFamily="18" charset="-120"/>
                </a:defRPr>
              </a:lvl3pPr>
              <a:lvl4pPr marL="1600200" indent="-228600">
                <a:spcBef>
                  <a:spcPct val="20000"/>
                </a:spcBef>
                <a:buChar char="–"/>
                <a:defRPr kumimoji="1" sz="4000">
                  <a:solidFill>
                    <a:schemeClr val="tx1"/>
                  </a:solidFill>
                  <a:latin typeface="Arial" pitchFamily="34" charset="0"/>
                  <a:ea typeface="新細明體" pitchFamily="18" charset="-120"/>
                </a:defRPr>
              </a:lvl4pPr>
              <a:lvl5pPr marL="2057400" indent="-228600">
                <a:spcBef>
                  <a:spcPct val="20000"/>
                </a:spcBef>
                <a:buChar char="»"/>
                <a:defRPr kumimoji="1" sz="4000">
                  <a:solidFill>
                    <a:schemeClr val="tx1"/>
                  </a:solidFill>
                  <a:latin typeface="Arial" pitchFamily="34" charset="0"/>
                  <a:ea typeface="新細明體" pitchFamily="18" charset="-120"/>
                </a:defRPr>
              </a:lvl5pPr>
              <a:lvl6pPr marL="2514600" indent="-228600" eaLnBrk="0" fontAlgn="base" hangingPunct="0">
                <a:spcBef>
                  <a:spcPct val="20000"/>
                </a:spcBef>
                <a:spcAft>
                  <a:spcPct val="0"/>
                </a:spcAft>
                <a:buChar char="»"/>
                <a:defRPr kumimoji="1" sz="4000">
                  <a:solidFill>
                    <a:schemeClr val="tx1"/>
                  </a:solidFill>
                  <a:latin typeface="Arial" pitchFamily="34" charset="0"/>
                  <a:ea typeface="新細明體" pitchFamily="18" charset="-120"/>
                </a:defRPr>
              </a:lvl6pPr>
              <a:lvl7pPr marL="2971800" indent="-228600" eaLnBrk="0" fontAlgn="base" hangingPunct="0">
                <a:spcBef>
                  <a:spcPct val="20000"/>
                </a:spcBef>
                <a:spcAft>
                  <a:spcPct val="0"/>
                </a:spcAft>
                <a:buChar char="»"/>
                <a:defRPr kumimoji="1" sz="4000">
                  <a:solidFill>
                    <a:schemeClr val="tx1"/>
                  </a:solidFill>
                  <a:latin typeface="Arial" pitchFamily="34" charset="0"/>
                  <a:ea typeface="新細明體" pitchFamily="18" charset="-120"/>
                </a:defRPr>
              </a:lvl7pPr>
              <a:lvl8pPr marL="3429000" indent="-228600" eaLnBrk="0" fontAlgn="base" hangingPunct="0">
                <a:spcBef>
                  <a:spcPct val="20000"/>
                </a:spcBef>
                <a:spcAft>
                  <a:spcPct val="0"/>
                </a:spcAft>
                <a:buChar char="»"/>
                <a:defRPr kumimoji="1" sz="4000">
                  <a:solidFill>
                    <a:schemeClr val="tx1"/>
                  </a:solidFill>
                  <a:latin typeface="Arial" pitchFamily="34" charset="0"/>
                  <a:ea typeface="新細明體" pitchFamily="18" charset="-120"/>
                </a:defRPr>
              </a:lvl8pPr>
              <a:lvl9pPr marL="3886200" indent="-228600" eaLnBrk="0" fontAlgn="base" hangingPunct="0">
                <a:spcBef>
                  <a:spcPct val="20000"/>
                </a:spcBef>
                <a:spcAft>
                  <a:spcPct val="0"/>
                </a:spcAft>
                <a:buChar char="»"/>
                <a:defRPr kumimoji="1" sz="4000">
                  <a:solidFill>
                    <a:schemeClr val="tx1"/>
                  </a:solidFill>
                  <a:latin typeface="Arial" pitchFamily="34" charset="0"/>
                  <a:ea typeface="新細明體" pitchFamily="18" charset="-120"/>
                </a:defRPr>
              </a:lvl9pPr>
            </a:lstStyle>
            <a:p>
              <a:pPr eaLnBrk="1" hangingPunct="1">
                <a:spcBef>
                  <a:spcPct val="0"/>
                </a:spcBef>
                <a:buFontTx/>
                <a:buNone/>
              </a:pPr>
              <a:r>
                <a:rPr lang="zh-TW" altLang="en-US" sz="3200" b="1">
                  <a:ea typeface="微軟正黑體" pitchFamily="34" charset="-120"/>
                </a:rPr>
                <a:t>農業發展地區</a:t>
              </a:r>
            </a:p>
          </p:txBody>
        </p:sp>
        <p:sp>
          <p:nvSpPr>
            <p:cNvPr id="7" name="橢圓 6"/>
            <p:cNvSpPr/>
            <p:nvPr/>
          </p:nvSpPr>
          <p:spPr>
            <a:xfrm>
              <a:off x="5844820" y="4260813"/>
              <a:ext cx="1297489" cy="858057"/>
            </a:xfrm>
            <a:prstGeom prst="ellipse">
              <a:avLst/>
            </a:prstGeom>
            <a:pattFill prst="lgGrid">
              <a:fgClr>
                <a:schemeClr val="accent1"/>
              </a:fgClr>
              <a:bgClr>
                <a:srgbClr val="FFC000"/>
              </a:bgClr>
            </a:pattFill>
            <a:ln w="28575">
              <a:prstDash val="sys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zh-TW" altLang="en-US"/>
            </a:p>
          </p:txBody>
        </p:sp>
        <p:sp>
          <p:nvSpPr>
            <p:cNvPr id="9" name="梯形 8"/>
            <p:cNvSpPr/>
            <p:nvPr/>
          </p:nvSpPr>
          <p:spPr bwMode="auto">
            <a:xfrm>
              <a:off x="6084479" y="4386227"/>
              <a:ext cx="778494" cy="521502"/>
            </a:xfrm>
            <a:prstGeom prst="trapezoid">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zh-TW" altLang="en-US"/>
            </a:p>
          </p:txBody>
        </p:sp>
        <p:sp>
          <p:nvSpPr>
            <p:cNvPr id="95278" name="文字方塊 13"/>
            <p:cNvSpPr txBox="1">
              <a:spLocks noChangeArrowheads="1"/>
            </p:cNvSpPr>
            <p:nvPr/>
          </p:nvSpPr>
          <p:spPr bwMode="auto">
            <a:xfrm>
              <a:off x="6187902" y="4367426"/>
              <a:ext cx="616346" cy="477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kumimoji="1" sz="6400">
                  <a:solidFill>
                    <a:schemeClr val="tx1"/>
                  </a:solidFill>
                  <a:latin typeface="Arial" pitchFamily="34" charset="0"/>
                  <a:ea typeface="新細明體" pitchFamily="18" charset="-120"/>
                </a:defRPr>
              </a:lvl1pPr>
              <a:lvl2pPr marL="742950" indent="-285750">
                <a:spcBef>
                  <a:spcPct val="20000"/>
                </a:spcBef>
                <a:buChar char="–"/>
                <a:defRPr kumimoji="1" sz="5600">
                  <a:solidFill>
                    <a:schemeClr val="tx1"/>
                  </a:solidFill>
                  <a:latin typeface="Arial" pitchFamily="34" charset="0"/>
                  <a:ea typeface="新細明體" pitchFamily="18" charset="-120"/>
                </a:defRPr>
              </a:lvl2pPr>
              <a:lvl3pPr marL="1143000" indent="-228600">
                <a:spcBef>
                  <a:spcPct val="20000"/>
                </a:spcBef>
                <a:buChar char="•"/>
                <a:defRPr kumimoji="1" sz="4800">
                  <a:solidFill>
                    <a:schemeClr val="tx1"/>
                  </a:solidFill>
                  <a:latin typeface="Arial" pitchFamily="34" charset="0"/>
                  <a:ea typeface="新細明體" pitchFamily="18" charset="-120"/>
                </a:defRPr>
              </a:lvl3pPr>
              <a:lvl4pPr marL="1600200" indent="-228600">
                <a:spcBef>
                  <a:spcPct val="20000"/>
                </a:spcBef>
                <a:buChar char="–"/>
                <a:defRPr kumimoji="1" sz="4000">
                  <a:solidFill>
                    <a:schemeClr val="tx1"/>
                  </a:solidFill>
                  <a:latin typeface="Arial" pitchFamily="34" charset="0"/>
                  <a:ea typeface="新細明體" pitchFamily="18" charset="-120"/>
                </a:defRPr>
              </a:lvl4pPr>
              <a:lvl5pPr marL="2057400" indent="-228600">
                <a:spcBef>
                  <a:spcPct val="20000"/>
                </a:spcBef>
                <a:buChar char="»"/>
                <a:defRPr kumimoji="1" sz="4000">
                  <a:solidFill>
                    <a:schemeClr val="tx1"/>
                  </a:solidFill>
                  <a:latin typeface="Arial" pitchFamily="34" charset="0"/>
                  <a:ea typeface="新細明體" pitchFamily="18" charset="-120"/>
                </a:defRPr>
              </a:lvl5pPr>
              <a:lvl6pPr marL="2514600" indent="-228600" eaLnBrk="0" fontAlgn="base" hangingPunct="0">
                <a:spcBef>
                  <a:spcPct val="20000"/>
                </a:spcBef>
                <a:spcAft>
                  <a:spcPct val="0"/>
                </a:spcAft>
                <a:buChar char="»"/>
                <a:defRPr kumimoji="1" sz="4000">
                  <a:solidFill>
                    <a:schemeClr val="tx1"/>
                  </a:solidFill>
                  <a:latin typeface="Arial" pitchFamily="34" charset="0"/>
                  <a:ea typeface="新細明體" pitchFamily="18" charset="-120"/>
                </a:defRPr>
              </a:lvl6pPr>
              <a:lvl7pPr marL="2971800" indent="-228600" eaLnBrk="0" fontAlgn="base" hangingPunct="0">
                <a:spcBef>
                  <a:spcPct val="20000"/>
                </a:spcBef>
                <a:spcAft>
                  <a:spcPct val="0"/>
                </a:spcAft>
                <a:buChar char="»"/>
                <a:defRPr kumimoji="1" sz="4000">
                  <a:solidFill>
                    <a:schemeClr val="tx1"/>
                  </a:solidFill>
                  <a:latin typeface="Arial" pitchFamily="34" charset="0"/>
                  <a:ea typeface="新細明體" pitchFamily="18" charset="-120"/>
                </a:defRPr>
              </a:lvl7pPr>
              <a:lvl8pPr marL="3429000" indent="-228600" eaLnBrk="0" fontAlgn="base" hangingPunct="0">
                <a:spcBef>
                  <a:spcPct val="20000"/>
                </a:spcBef>
                <a:spcAft>
                  <a:spcPct val="0"/>
                </a:spcAft>
                <a:buChar char="»"/>
                <a:defRPr kumimoji="1" sz="4000">
                  <a:solidFill>
                    <a:schemeClr val="tx1"/>
                  </a:solidFill>
                  <a:latin typeface="Arial" pitchFamily="34" charset="0"/>
                  <a:ea typeface="新細明體" pitchFamily="18" charset="-120"/>
                </a:defRPr>
              </a:lvl8pPr>
              <a:lvl9pPr marL="3886200" indent="-228600" eaLnBrk="0" fontAlgn="base" hangingPunct="0">
                <a:spcBef>
                  <a:spcPct val="20000"/>
                </a:spcBef>
                <a:spcAft>
                  <a:spcPct val="0"/>
                </a:spcAft>
                <a:buChar char="»"/>
                <a:defRPr kumimoji="1" sz="4000">
                  <a:solidFill>
                    <a:schemeClr val="tx1"/>
                  </a:solidFill>
                  <a:latin typeface="Arial" pitchFamily="34" charset="0"/>
                  <a:ea typeface="新細明體" pitchFamily="18" charset="-120"/>
                </a:defRPr>
              </a:lvl9pPr>
            </a:lstStyle>
            <a:p>
              <a:pPr algn="ctr" eaLnBrk="1" hangingPunct="1">
                <a:spcBef>
                  <a:spcPct val="0"/>
                </a:spcBef>
                <a:buFontTx/>
                <a:buNone/>
              </a:pPr>
              <a:r>
                <a:rPr lang="zh-TW" altLang="en-US" sz="3600">
                  <a:ea typeface="微軟正黑體" pitchFamily="34" charset="-120"/>
                </a:rPr>
                <a:t>農</a:t>
              </a:r>
              <a:r>
                <a:rPr lang="en-US" altLang="zh-TW" sz="3600">
                  <a:ea typeface="微軟正黑體" pitchFamily="34" charset="-120"/>
                </a:rPr>
                <a:t>4</a:t>
              </a:r>
            </a:p>
            <a:p>
              <a:pPr algn="ctr" eaLnBrk="1" hangingPunct="1">
                <a:spcBef>
                  <a:spcPct val="0"/>
                </a:spcBef>
                <a:buFontTx/>
                <a:buNone/>
              </a:pPr>
              <a:r>
                <a:rPr lang="en-US" altLang="zh-TW" sz="2000">
                  <a:ea typeface="微軟正黑體" pitchFamily="34" charset="-120"/>
                </a:rPr>
                <a:t>(</a:t>
              </a:r>
              <a:r>
                <a:rPr lang="zh-TW" altLang="en-US" sz="2000">
                  <a:ea typeface="微軟正黑體" pitchFamily="34" charset="-120"/>
                </a:rPr>
                <a:t>鄉村區</a:t>
              </a:r>
              <a:r>
                <a:rPr lang="en-US" altLang="zh-TW" sz="2000">
                  <a:ea typeface="微軟正黑體" pitchFamily="34" charset="-120"/>
                </a:rPr>
                <a:t>)</a:t>
              </a:r>
              <a:endParaRPr lang="zh-TW" altLang="en-US" sz="2000">
                <a:ea typeface="微軟正黑體" pitchFamily="34" charset="-120"/>
              </a:endParaRPr>
            </a:p>
          </p:txBody>
        </p:sp>
        <p:sp>
          <p:nvSpPr>
            <p:cNvPr id="12" name="橢圓 11"/>
            <p:cNvSpPr/>
            <p:nvPr/>
          </p:nvSpPr>
          <p:spPr>
            <a:xfrm>
              <a:off x="7092315" y="3895683"/>
              <a:ext cx="55550" cy="58738"/>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zh-TW" altLang="en-US"/>
            </a:p>
          </p:txBody>
        </p:sp>
        <p:sp>
          <p:nvSpPr>
            <p:cNvPr id="13" name="橢圓 12"/>
            <p:cNvSpPr/>
            <p:nvPr/>
          </p:nvSpPr>
          <p:spPr>
            <a:xfrm>
              <a:off x="7884299" y="3954421"/>
              <a:ext cx="55550" cy="58738"/>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zh-TW" altLang="en-US"/>
            </a:p>
          </p:txBody>
        </p:sp>
        <p:sp>
          <p:nvSpPr>
            <p:cNvPr id="14" name="橢圓 13"/>
            <p:cNvSpPr/>
            <p:nvPr/>
          </p:nvSpPr>
          <p:spPr>
            <a:xfrm>
              <a:off x="5724197" y="4183819"/>
              <a:ext cx="55550" cy="58738"/>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zh-TW" altLang="en-US"/>
            </a:p>
          </p:txBody>
        </p:sp>
        <p:sp>
          <p:nvSpPr>
            <p:cNvPr id="17" name="橢圓 16"/>
            <p:cNvSpPr/>
            <p:nvPr/>
          </p:nvSpPr>
          <p:spPr>
            <a:xfrm>
              <a:off x="5540088" y="5148239"/>
              <a:ext cx="55550" cy="57945"/>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zh-TW" altLang="en-US"/>
            </a:p>
          </p:txBody>
        </p:sp>
        <p:sp>
          <p:nvSpPr>
            <p:cNvPr id="18" name="橢圓 17"/>
            <p:cNvSpPr/>
            <p:nvPr/>
          </p:nvSpPr>
          <p:spPr>
            <a:xfrm>
              <a:off x="7740662" y="4831528"/>
              <a:ext cx="56344" cy="58738"/>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zh-TW" altLang="en-US"/>
            </a:p>
          </p:txBody>
        </p:sp>
        <p:cxnSp>
          <p:nvCxnSpPr>
            <p:cNvPr id="21" name="直線單箭頭接點 20"/>
            <p:cNvCxnSpPr/>
            <p:nvPr/>
          </p:nvCxnSpPr>
          <p:spPr>
            <a:xfrm flipH="1" flipV="1">
              <a:off x="6938362" y="4791046"/>
              <a:ext cx="800714" cy="72233"/>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2" name="直線單箭頭接點 21"/>
            <p:cNvCxnSpPr/>
            <p:nvPr/>
          </p:nvCxnSpPr>
          <p:spPr>
            <a:xfrm flipH="1">
              <a:off x="6924871" y="4004428"/>
              <a:ext cx="972919" cy="625484"/>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3" name="直線單箭頭接點 22"/>
            <p:cNvCxnSpPr>
              <a:stCxn id="12" idx="3"/>
            </p:cNvCxnSpPr>
            <p:nvPr/>
          </p:nvCxnSpPr>
          <p:spPr>
            <a:xfrm flipH="1">
              <a:off x="6659024" y="3945690"/>
              <a:ext cx="441226" cy="742167"/>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4" name="直線單箭頭接點 23"/>
            <p:cNvCxnSpPr>
              <a:stCxn id="14" idx="4"/>
            </p:cNvCxnSpPr>
            <p:nvPr/>
          </p:nvCxnSpPr>
          <p:spPr>
            <a:xfrm>
              <a:off x="5751972" y="4242557"/>
              <a:ext cx="261085" cy="301629"/>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5" name="直線單箭頭接點 24"/>
            <p:cNvCxnSpPr>
              <a:stCxn id="17" idx="7"/>
            </p:cNvCxnSpPr>
            <p:nvPr/>
          </p:nvCxnSpPr>
          <p:spPr>
            <a:xfrm flipV="1">
              <a:off x="5587703" y="4661663"/>
              <a:ext cx="474556" cy="495307"/>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grpSp>
      <p:sp>
        <p:nvSpPr>
          <p:cNvPr id="28" name="圓角矩形 27"/>
          <p:cNvSpPr/>
          <p:nvPr/>
        </p:nvSpPr>
        <p:spPr>
          <a:xfrm>
            <a:off x="647700" y="8618538"/>
            <a:ext cx="8497888" cy="3713162"/>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lIns="182668" tIns="91323" rIns="182668" bIns="91323" anchor="ctr"/>
          <a:lstStyle/>
          <a:p>
            <a:pPr marL="684982" indent="-684982" algn="just" eaLnBrk="1" hangingPunct="1">
              <a:buFont typeface="Wingdings" panose="05000000000000000000" pitchFamily="2" charset="2"/>
              <a:buChar char="Ø"/>
              <a:defRPr/>
            </a:pPr>
            <a:r>
              <a:rPr lang="zh-TW" altLang="en-US" b="1" dirty="0">
                <a:solidFill>
                  <a:schemeClr val="tx1"/>
                </a:solidFill>
                <a:latin typeface="微軟正黑體" panose="020B0604030504040204" pitchFamily="34" charset="-120"/>
                <a:ea typeface="微軟正黑體" panose="020B0604030504040204" pitchFamily="34" charset="-120"/>
              </a:rPr>
              <a:t>於農業發展地區第四類</a:t>
            </a:r>
            <a:r>
              <a:rPr lang="en-US" altLang="zh-TW" b="1" dirty="0">
                <a:solidFill>
                  <a:schemeClr val="tx1"/>
                </a:solidFill>
                <a:latin typeface="微軟正黑體" panose="020B0604030504040204" pitchFamily="34" charset="-120"/>
                <a:ea typeface="微軟正黑體" panose="020B0604030504040204" pitchFamily="34" charset="-120"/>
              </a:rPr>
              <a:t>(</a:t>
            </a:r>
            <a:r>
              <a:rPr lang="zh-TW" altLang="en-US" b="1" dirty="0">
                <a:solidFill>
                  <a:schemeClr val="tx1"/>
                </a:solidFill>
                <a:latin typeface="微軟正黑體" panose="020B0604030504040204" pitchFamily="34" charset="-120"/>
                <a:ea typeface="微軟正黑體" panose="020B0604030504040204" pitchFamily="34" charset="-120"/>
              </a:rPr>
              <a:t>鄉村區</a:t>
            </a:r>
            <a:r>
              <a:rPr lang="en-US" altLang="zh-TW" b="1" dirty="0">
                <a:solidFill>
                  <a:schemeClr val="tx1"/>
                </a:solidFill>
                <a:latin typeface="微軟正黑體" panose="020B0604030504040204" pitchFamily="34" charset="-120"/>
                <a:ea typeface="微軟正黑體" panose="020B0604030504040204" pitchFamily="34" charset="-120"/>
              </a:rPr>
              <a:t>)</a:t>
            </a:r>
            <a:r>
              <a:rPr lang="zh-TW" altLang="en-US" b="1" dirty="0">
                <a:solidFill>
                  <a:schemeClr val="tx1"/>
                </a:solidFill>
                <a:latin typeface="微軟正黑體" panose="020B0604030504040204" pitchFamily="34" charset="-120"/>
                <a:ea typeface="微軟正黑體" panose="020B0604030504040204" pitchFamily="34" charset="-120"/>
              </a:rPr>
              <a:t>周邊，</a:t>
            </a:r>
            <a:r>
              <a:rPr lang="zh-TW" altLang="en-US" b="1" dirty="0">
                <a:solidFill>
                  <a:srgbClr val="FF0000"/>
                </a:solidFill>
                <a:latin typeface="微軟正黑體" panose="020B0604030504040204" pitchFamily="34" charset="-120"/>
                <a:ea typeface="微軟正黑體" panose="020B0604030504040204" pitchFamily="34" charset="-120"/>
              </a:rPr>
              <a:t>劃設鄉村地區整體規劃範圍</a:t>
            </a:r>
            <a:r>
              <a:rPr lang="zh-TW" altLang="en-US" b="1" dirty="0">
                <a:solidFill>
                  <a:schemeClr val="tx1"/>
                </a:solidFill>
                <a:latin typeface="微軟正黑體" panose="020B0604030504040204" pitchFamily="34" charset="-120"/>
                <a:ea typeface="微軟正黑體" panose="020B0604030504040204" pitchFamily="34" charset="-120"/>
              </a:rPr>
              <a:t>，集中設置居住、產業、運輸及公共設施，提升鄉居生活品質。</a:t>
            </a:r>
            <a:endParaRPr lang="en-US" altLang="zh-TW" b="1" dirty="0">
              <a:solidFill>
                <a:schemeClr val="tx1"/>
              </a:solidFill>
              <a:latin typeface="微軟正黑體" panose="020B0604030504040204" pitchFamily="34" charset="-120"/>
              <a:ea typeface="微軟正黑體" panose="020B0604030504040204" pitchFamily="34" charset="-120"/>
            </a:endParaRPr>
          </a:p>
        </p:txBody>
      </p:sp>
      <p:grpSp>
        <p:nvGrpSpPr>
          <p:cNvPr id="95237" name="群組 79"/>
          <p:cNvGrpSpPr>
            <a:grpSpLocks/>
          </p:cNvGrpSpPr>
          <p:nvPr/>
        </p:nvGrpSpPr>
        <p:grpSpPr bwMode="auto">
          <a:xfrm>
            <a:off x="11450638" y="12187238"/>
            <a:ext cx="4824412" cy="582612"/>
            <a:chOff x="5940152" y="5466710"/>
            <a:chExt cx="2664296" cy="290607"/>
          </a:xfrm>
        </p:grpSpPr>
        <p:sp>
          <p:nvSpPr>
            <p:cNvPr id="29" name="橢圓 28"/>
            <p:cNvSpPr/>
            <p:nvPr/>
          </p:nvSpPr>
          <p:spPr>
            <a:xfrm>
              <a:off x="5940152" y="5538768"/>
              <a:ext cx="288435" cy="218549"/>
            </a:xfrm>
            <a:prstGeom prst="ellipse">
              <a:avLst/>
            </a:prstGeom>
            <a:pattFill prst="lgGrid">
              <a:fgClr>
                <a:schemeClr val="accent1"/>
              </a:fgClr>
              <a:bgClr>
                <a:srgbClr val="FFC000"/>
              </a:bgClr>
            </a:pattFill>
            <a:ln w="28575">
              <a:prstDash val="sys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zh-TW" altLang="en-US"/>
            </a:p>
          </p:txBody>
        </p:sp>
        <p:sp>
          <p:nvSpPr>
            <p:cNvPr id="95273" name="文字方塊 4"/>
            <p:cNvSpPr txBox="1">
              <a:spLocks noChangeArrowheads="1"/>
            </p:cNvSpPr>
            <p:nvPr/>
          </p:nvSpPr>
          <p:spPr bwMode="auto">
            <a:xfrm>
              <a:off x="6228184" y="5466710"/>
              <a:ext cx="2376264" cy="2609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kumimoji="1" sz="6400">
                  <a:solidFill>
                    <a:schemeClr val="tx1"/>
                  </a:solidFill>
                  <a:latin typeface="Arial" pitchFamily="34" charset="0"/>
                  <a:ea typeface="新細明體" pitchFamily="18" charset="-120"/>
                </a:defRPr>
              </a:lvl1pPr>
              <a:lvl2pPr marL="742950" indent="-285750">
                <a:spcBef>
                  <a:spcPct val="20000"/>
                </a:spcBef>
                <a:buChar char="–"/>
                <a:defRPr kumimoji="1" sz="5600">
                  <a:solidFill>
                    <a:schemeClr val="tx1"/>
                  </a:solidFill>
                  <a:latin typeface="Arial" pitchFamily="34" charset="0"/>
                  <a:ea typeface="新細明體" pitchFamily="18" charset="-120"/>
                </a:defRPr>
              </a:lvl2pPr>
              <a:lvl3pPr marL="1143000" indent="-228600">
                <a:spcBef>
                  <a:spcPct val="20000"/>
                </a:spcBef>
                <a:buChar char="•"/>
                <a:defRPr kumimoji="1" sz="4800">
                  <a:solidFill>
                    <a:schemeClr val="tx1"/>
                  </a:solidFill>
                  <a:latin typeface="Arial" pitchFamily="34" charset="0"/>
                  <a:ea typeface="新細明體" pitchFamily="18" charset="-120"/>
                </a:defRPr>
              </a:lvl3pPr>
              <a:lvl4pPr marL="1600200" indent="-228600">
                <a:spcBef>
                  <a:spcPct val="20000"/>
                </a:spcBef>
                <a:buChar char="–"/>
                <a:defRPr kumimoji="1" sz="4000">
                  <a:solidFill>
                    <a:schemeClr val="tx1"/>
                  </a:solidFill>
                  <a:latin typeface="Arial" pitchFamily="34" charset="0"/>
                  <a:ea typeface="新細明體" pitchFamily="18" charset="-120"/>
                </a:defRPr>
              </a:lvl4pPr>
              <a:lvl5pPr marL="2057400" indent="-228600">
                <a:spcBef>
                  <a:spcPct val="20000"/>
                </a:spcBef>
                <a:buChar char="»"/>
                <a:defRPr kumimoji="1" sz="4000">
                  <a:solidFill>
                    <a:schemeClr val="tx1"/>
                  </a:solidFill>
                  <a:latin typeface="Arial" pitchFamily="34" charset="0"/>
                  <a:ea typeface="新細明體" pitchFamily="18" charset="-120"/>
                </a:defRPr>
              </a:lvl5pPr>
              <a:lvl6pPr marL="2514600" indent="-228600" eaLnBrk="0" fontAlgn="base" hangingPunct="0">
                <a:spcBef>
                  <a:spcPct val="20000"/>
                </a:spcBef>
                <a:spcAft>
                  <a:spcPct val="0"/>
                </a:spcAft>
                <a:buChar char="»"/>
                <a:defRPr kumimoji="1" sz="4000">
                  <a:solidFill>
                    <a:schemeClr val="tx1"/>
                  </a:solidFill>
                  <a:latin typeface="Arial" pitchFamily="34" charset="0"/>
                  <a:ea typeface="新細明體" pitchFamily="18" charset="-120"/>
                </a:defRPr>
              </a:lvl6pPr>
              <a:lvl7pPr marL="2971800" indent="-228600" eaLnBrk="0" fontAlgn="base" hangingPunct="0">
                <a:spcBef>
                  <a:spcPct val="20000"/>
                </a:spcBef>
                <a:spcAft>
                  <a:spcPct val="0"/>
                </a:spcAft>
                <a:buChar char="»"/>
                <a:defRPr kumimoji="1" sz="4000">
                  <a:solidFill>
                    <a:schemeClr val="tx1"/>
                  </a:solidFill>
                  <a:latin typeface="Arial" pitchFamily="34" charset="0"/>
                  <a:ea typeface="新細明體" pitchFamily="18" charset="-120"/>
                </a:defRPr>
              </a:lvl7pPr>
              <a:lvl8pPr marL="3429000" indent="-228600" eaLnBrk="0" fontAlgn="base" hangingPunct="0">
                <a:spcBef>
                  <a:spcPct val="20000"/>
                </a:spcBef>
                <a:spcAft>
                  <a:spcPct val="0"/>
                </a:spcAft>
                <a:buChar char="»"/>
                <a:defRPr kumimoji="1" sz="4000">
                  <a:solidFill>
                    <a:schemeClr val="tx1"/>
                  </a:solidFill>
                  <a:latin typeface="Arial" pitchFamily="34" charset="0"/>
                  <a:ea typeface="新細明體" pitchFamily="18" charset="-120"/>
                </a:defRPr>
              </a:lvl8pPr>
              <a:lvl9pPr marL="3886200" indent="-228600" eaLnBrk="0" fontAlgn="base" hangingPunct="0">
                <a:spcBef>
                  <a:spcPct val="20000"/>
                </a:spcBef>
                <a:spcAft>
                  <a:spcPct val="0"/>
                </a:spcAft>
                <a:buChar char="»"/>
                <a:defRPr kumimoji="1" sz="4000">
                  <a:solidFill>
                    <a:schemeClr val="tx1"/>
                  </a:solidFill>
                  <a:latin typeface="Arial" pitchFamily="34" charset="0"/>
                  <a:ea typeface="新細明體" pitchFamily="18" charset="-120"/>
                </a:defRPr>
              </a:lvl9pPr>
            </a:lstStyle>
            <a:p>
              <a:pPr eaLnBrk="1" hangingPunct="1">
                <a:spcBef>
                  <a:spcPct val="0"/>
                </a:spcBef>
                <a:buFontTx/>
                <a:buNone/>
              </a:pPr>
              <a:r>
                <a:rPr lang="zh-TW" altLang="en-US" sz="2800" b="1">
                  <a:latin typeface="微軟正黑體" pitchFamily="34" charset="-120"/>
                  <a:ea typeface="微軟正黑體" pitchFamily="34" charset="-120"/>
                </a:rPr>
                <a:t>鄉村地區整體規劃範圍</a:t>
              </a:r>
            </a:p>
          </p:txBody>
        </p:sp>
      </p:grpSp>
      <p:sp>
        <p:nvSpPr>
          <p:cNvPr id="48" name="圓角矩形 47"/>
          <p:cNvSpPr/>
          <p:nvPr/>
        </p:nvSpPr>
        <p:spPr>
          <a:xfrm>
            <a:off x="647700" y="2887663"/>
            <a:ext cx="8497888" cy="36830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lIns="182668" tIns="91323" rIns="182668" bIns="91323" anchor="ctr"/>
          <a:lstStyle/>
          <a:p>
            <a:pPr marL="684982" indent="-684982" algn="just" eaLnBrk="1" hangingPunct="1">
              <a:buFont typeface="Wingdings" panose="05000000000000000000" pitchFamily="2" charset="2"/>
              <a:buChar char="Ø"/>
              <a:defRPr/>
            </a:pPr>
            <a:r>
              <a:rPr lang="zh-TW" altLang="en-US" b="1" dirty="0">
                <a:solidFill>
                  <a:schemeClr val="tx1"/>
                </a:solidFill>
                <a:latin typeface="微軟正黑體" panose="020B0604030504040204" pitchFamily="34" charset="-120"/>
                <a:ea typeface="微軟正黑體" panose="020B0604030504040204" pitchFamily="34" charset="-120"/>
              </a:rPr>
              <a:t>鄉村地區以</a:t>
            </a:r>
            <a:r>
              <a:rPr lang="zh-TW" altLang="en-US" b="1" dirty="0">
                <a:solidFill>
                  <a:srgbClr val="FF0000"/>
                </a:solidFill>
                <a:latin typeface="微軟正黑體" panose="020B0604030504040204" pitchFamily="34" charset="-120"/>
                <a:ea typeface="微軟正黑體" panose="020B0604030504040204" pitchFamily="34" charset="-120"/>
              </a:rPr>
              <a:t>生活、生產、生態</a:t>
            </a:r>
            <a:r>
              <a:rPr lang="zh-TW" altLang="en-US" b="1" dirty="0">
                <a:solidFill>
                  <a:schemeClr val="tx1"/>
                </a:solidFill>
                <a:latin typeface="微軟正黑體" panose="020B0604030504040204" pitchFamily="34" charset="-120"/>
                <a:ea typeface="微軟正黑體" panose="020B0604030504040204" pitchFamily="34" charset="-120"/>
              </a:rPr>
              <a:t>之再生規劃理念出發，充實生活機能設施、營造鄉村生產經營環境等，並研擬</a:t>
            </a:r>
            <a:r>
              <a:rPr lang="zh-TW" altLang="en-US" b="1" dirty="0">
                <a:solidFill>
                  <a:srgbClr val="FF0000"/>
                </a:solidFill>
                <a:latin typeface="微軟正黑體" panose="020B0604030504040204" pitchFamily="34" charset="-120"/>
                <a:ea typeface="微軟正黑體" panose="020B0604030504040204" pitchFamily="34" charset="-120"/>
              </a:rPr>
              <a:t>居住、產業</a:t>
            </a:r>
            <a:r>
              <a:rPr lang="zh-TW" altLang="en-US" b="1" dirty="0">
                <a:solidFill>
                  <a:schemeClr val="tx1"/>
                </a:solidFill>
                <a:latin typeface="微軟正黑體" panose="020B0604030504040204" pitchFamily="34" charset="-120"/>
                <a:ea typeface="微軟正黑體" panose="020B0604030504040204" pitchFamily="34" charset="-120"/>
              </a:rPr>
              <a:t>等相關土地使用指導原則。</a:t>
            </a:r>
            <a:endParaRPr lang="en-US" altLang="zh-TW" b="1" dirty="0">
              <a:solidFill>
                <a:schemeClr val="tx1"/>
              </a:solidFill>
              <a:latin typeface="微軟正黑體" panose="020B0604030504040204" pitchFamily="34" charset="-120"/>
              <a:ea typeface="微軟正黑體" panose="020B0604030504040204" pitchFamily="34" charset="-120"/>
            </a:endParaRPr>
          </a:p>
        </p:txBody>
      </p:sp>
      <p:sp>
        <p:nvSpPr>
          <p:cNvPr id="49" name="矩形 48"/>
          <p:cNvSpPr/>
          <p:nvPr/>
        </p:nvSpPr>
        <p:spPr>
          <a:xfrm>
            <a:off x="12530138" y="2787650"/>
            <a:ext cx="2809875" cy="4565650"/>
          </a:xfrm>
          <a:prstGeom prst="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lIns="182668" tIns="91323" rIns="182668" bIns="91323" anchor="ctr"/>
          <a:lstStyle/>
          <a:p>
            <a:pPr algn="ctr" eaLnBrk="1" hangingPunct="1">
              <a:defRPr/>
            </a:pPr>
            <a:endParaRPr lang="zh-TW" altLang="en-US"/>
          </a:p>
        </p:txBody>
      </p:sp>
      <p:sp>
        <p:nvSpPr>
          <p:cNvPr id="50" name="矩形 49"/>
          <p:cNvSpPr/>
          <p:nvPr/>
        </p:nvSpPr>
        <p:spPr>
          <a:xfrm>
            <a:off x="15051088" y="2787650"/>
            <a:ext cx="2016125" cy="4565650"/>
          </a:xfrm>
          <a:prstGeom prst="rect">
            <a:avLst/>
          </a:pr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lIns="182668" tIns="91323" rIns="182668" bIns="91323" anchor="ctr"/>
          <a:lstStyle/>
          <a:p>
            <a:pPr algn="ctr" eaLnBrk="1" hangingPunct="1">
              <a:defRPr/>
            </a:pPr>
            <a:endParaRPr lang="zh-TW" altLang="en-US"/>
          </a:p>
        </p:txBody>
      </p:sp>
      <p:sp>
        <p:nvSpPr>
          <p:cNvPr id="51" name="矩形 50"/>
          <p:cNvSpPr/>
          <p:nvPr/>
        </p:nvSpPr>
        <p:spPr>
          <a:xfrm>
            <a:off x="16635413" y="2787650"/>
            <a:ext cx="844550" cy="4565650"/>
          </a:xfrm>
          <a:prstGeom prst="rect">
            <a:avLst/>
          </a:prstGeom>
          <a:solidFill>
            <a:schemeClr val="bg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lIns="182668" tIns="91323" rIns="182668" bIns="91323" anchor="ctr"/>
          <a:lstStyle/>
          <a:p>
            <a:pPr algn="ctr" eaLnBrk="1" hangingPunct="1">
              <a:defRPr/>
            </a:pPr>
            <a:endParaRPr lang="zh-TW" altLang="en-US"/>
          </a:p>
        </p:txBody>
      </p:sp>
      <p:sp>
        <p:nvSpPr>
          <p:cNvPr id="54" name="矩形 53"/>
          <p:cNvSpPr/>
          <p:nvPr/>
        </p:nvSpPr>
        <p:spPr>
          <a:xfrm>
            <a:off x="12773025" y="6388100"/>
            <a:ext cx="2133600" cy="677863"/>
          </a:xfrm>
          <a:prstGeom prst="rect">
            <a:avLst/>
          </a:prstGeom>
        </p:spPr>
        <p:style>
          <a:lnRef idx="2">
            <a:schemeClr val="accent1"/>
          </a:lnRef>
          <a:fillRef idx="1">
            <a:schemeClr val="lt1"/>
          </a:fillRef>
          <a:effectRef idx="0">
            <a:schemeClr val="accent1"/>
          </a:effectRef>
          <a:fontRef idx="minor">
            <a:schemeClr val="dk1"/>
          </a:fontRef>
        </p:style>
        <p:txBody>
          <a:bodyPr lIns="182668" tIns="91323" rIns="182668" bIns="91323" anchor="ctr"/>
          <a:lstStyle/>
          <a:p>
            <a:pPr algn="ctr" eaLnBrk="1" hangingPunct="1">
              <a:defRPr/>
            </a:pPr>
            <a:r>
              <a:rPr lang="zh-TW" altLang="en-US" sz="2200" b="1" dirty="0">
                <a:solidFill>
                  <a:schemeClr val="tx1"/>
                </a:solidFill>
                <a:latin typeface="微軟正黑體" panose="020B0604030504040204" pitchFamily="34" charset="-120"/>
                <a:ea typeface="微軟正黑體" panose="020B0604030504040204" pitchFamily="34" charset="-120"/>
              </a:rPr>
              <a:t>農業發展地區</a:t>
            </a:r>
          </a:p>
        </p:txBody>
      </p:sp>
      <p:sp>
        <p:nvSpPr>
          <p:cNvPr id="55" name="矩形 54"/>
          <p:cNvSpPr/>
          <p:nvPr/>
        </p:nvSpPr>
        <p:spPr>
          <a:xfrm>
            <a:off x="15195550" y="6388100"/>
            <a:ext cx="2160588" cy="677863"/>
          </a:xfrm>
          <a:prstGeom prst="rect">
            <a:avLst/>
          </a:prstGeom>
        </p:spPr>
        <p:style>
          <a:lnRef idx="2">
            <a:schemeClr val="accent1"/>
          </a:lnRef>
          <a:fillRef idx="1">
            <a:schemeClr val="lt1"/>
          </a:fillRef>
          <a:effectRef idx="0">
            <a:schemeClr val="accent1"/>
          </a:effectRef>
          <a:fontRef idx="minor">
            <a:schemeClr val="dk1"/>
          </a:fontRef>
        </p:style>
        <p:txBody>
          <a:bodyPr lIns="182668" tIns="91323" rIns="182668" bIns="91323" anchor="ctr"/>
          <a:lstStyle/>
          <a:p>
            <a:pPr algn="ctr" eaLnBrk="1" hangingPunct="1">
              <a:defRPr/>
            </a:pPr>
            <a:r>
              <a:rPr lang="zh-TW" altLang="en-US" sz="2200" b="1" dirty="0">
                <a:solidFill>
                  <a:schemeClr val="tx1"/>
                </a:solidFill>
                <a:latin typeface="微軟正黑體" panose="020B0604030504040204" pitchFamily="34" charset="-120"/>
                <a:ea typeface="微軟正黑體" panose="020B0604030504040204" pitchFamily="34" charset="-120"/>
              </a:rPr>
              <a:t>城鄉發展地區</a:t>
            </a:r>
          </a:p>
        </p:txBody>
      </p:sp>
      <p:sp>
        <p:nvSpPr>
          <p:cNvPr id="95244" name="文字方塊 55"/>
          <p:cNvSpPr txBox="1">
            <a:spLocks noChangeArrowheads="1"/>
          </p:cNvSpPr>
          <p:nvPr/>
        </p:nvSpPr>
        <p:spPr bwMode="auto">
          <a:xfrm>
            <a:off x="16635413" y="3411538"/>
            <a:ext cx="720725" cy="2339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82668" tIns="91323" rIns="182668" bIns="91323">
            <a:spAutoFit/>
          </a:bodyPr>
          <a:lstStyle>
            <a:lvl1pPr>
              <a:spcBef>
                <a:spcPct val="20000"/>
              </a:spcBef>
              <a:buChar char="•"/>
              <a:defRPr kumimoji="1" sz="6400">
                <a:solidFill>
                  <a:schemeClr val="tx1"/>
                </a:solidFill>
                <a:latin typeface="Arial" pitchFamily="34" charset="0"/>
                <a:ea typeface="新細明體" pitchFamily="18" charset="-120"/>
              </a:defRPr>
            </a:lvl1pPr>
            <a:lvl2pPr marL="742950" indent="-285750">
              <a:spcBef>
                <a:spcPct val="20000"/>
              </a:spcBef>
              <a:buChar char="–"/>
              <a:defRPr kumimoji="1" sz="5600">
                <a:solidFill>
                  <a:schemeClr val="tx1"/>
                </a:solidFill>
                <a:latin typeface="Arial" pitchFamily="34" charset="0"/>
                <a:ea typeface="新細明體" pitchFamily="18" charset="-120"/>
              </a:defRPr>
            </a:lvl2pPr>
            <a:lvl3pPr marL="1143000" indent="-228600">
              <a:spcBef>
                <a:spcPct val="20000"/>
              </a:spcBef>
              <a:buChar char="•"/>
              <a:defRPr kumimoji="1" sz="4800">
                <a:solidFill>
                  <a:schemeClr val="tx1"/>
                </a:solidFill>
                <a:latin typeface="Arial" pitchFamily="34" charset="0"/>
                <a:ea typeface="新細明體" pitchFamily="18" charset="-120"/>
              </a:defRPr>
            </a:lvl3pPr>
            <a:lvl4pPr marL="1600200" indent="-228600">
              <a:spcBef>
                <a:spcPct val="20000"/>
              </a:spcBef>
              <a:buChar char="–"/>
              <a:defRPr kumimoji="1" sz="4000">
                <a:solidFill>
                  <a:schemeClr val="tx1"/>
                </a:solidFill>
                <a:latin typeface="Arial" pitchFamily="34" charset="0"/>
                <a:ea typeface="新細明體" pitchFamily="18" charset="-120"/>
              </a:defRPr>
            </a:lvl4pPr>
            <a:lvl5pPr marL="2057400" indent="-228600">
              <a:spcBef>
                <a:spcPct val="20000"/>
              </a:spcBef>
              <a:buChar char="»"/>
              <a:defRPr kumimoji="1" sz="4000">
                <a:solidFill>
                  <a:schemeClr val="tx1"/>
                </a:solidFill>
                <a:latin typeface="Arial" pitchFamily="34" charset="0"/>
                <a:ea typeface="新細明體" pitchFamily="18" charset="-120"/>
              </a:defRPr>
            </a:lvl5pPr>
            <a:lvl6pPr marL="2514600" indent="-228600" eaLnBrk="0" fontAlgn="base" hangingPunct="0">
              <a:spcBef>
                <a:spcPct val="20000"/>
              </a:spcBef>
              <a:spcAft>
                <a:spcPct val="0"/>
              </a:spcAft>
              <a:buChar char="»"/>
              <a:defRPr kumimoji="1" sz="4000">
                <a:solidFill>
                  <a:schemeClr val="tx1"/>
                </a:solidFill>
                <a:latin typeface="Arial" pitchFamily="34" charset="0"/>
                <a:ea typeface="新細明體" pitchFamily="18" charset="-120"/>
              </a:defRPr>
            </a:lvl6pPr>
            <a:lvl7pPr marL="2971800" indent="-228600" eaLnBrk="0" fontAlgn="base" hangingPunct="0">
              <a:spcBef>
                <a:spcPct val="20000"/>
              </a:spcBef>
              <a:spcAft>
                <a:spcPct val="0"/>
              </a:spcAft>
              <a:buChar char="»"/>
              <a:defRPr kumimoji="1" sz="4000">
                <a:solidFill>
                  <a:schemeClr val="tx1"/>
                </a:solidFill>
                <a:latin typeface="Arial" pitchFamily="34" charset="0"/>
                <a:ea typeface="新細明體" pitchFamily="18" charset="-120"/>
              </a:defRPr>
            </a:lvl7pPr>
            <a:lvl8pPr marL="3429000" indent="-228600" eaLnBrk="0" fontAlgn="base" hangingPunct="0">
              <a:spcBef>
                <a:spcPct val="20000"/>
              </a:spcBef>
              <a:spcAft>
                <a:spcPct val="0"/>
              </a:spcAft>
              <a:buChar char="»"/>
              <a:defRPr kumimoji="1" sz="4000">
                <a:solidFill>
                  <a:schemeClr val="tx1"/>
                </a:solidFill>
                <a:latin typeface="Arial" pitchFamily="34" charset="0"/>
                <a:ea typeface="新細明體" pitchFamily="18" charset="-120"/>
              </a:defRPr>
            </a:lvl8pPr>
            <a:lvl9pPr marL="3886200" indent="-228600" eaLnBrk="0" fontAlgn="base" hangingPunct="0">
              <a:spcBef>
                <a:spcPct val="20000"/>
              </a:spcBef>
              <a:spcAft>
                <a:spcPct val="0"/>
              </a:spcAft>
              <a:buChar char="»"/>
              <a:defRPr kumimoji="1" sz="4000">
                <a:solidFill>
                  <a:schemeClr val="tx1"/>
                </a:solidFill>
                <a:latin typeface="Arial" pitchFamily="34" charset="0"/>
                <a:ea typeface="新細明體" pitchFamily="18" charset="-120"/>
              </a:defRPr>
            </a:lvl9pPr>
          </a:lstStyle>
          <a:p>
            <a:pPr eaLnBrk="1" hangingPunct="1">
              <a:spcBef>
                <a:spcPct val="0"/>
              </a:spcBef>
              <a:buFontTx/>
              <a:buNone/>
            </a:pPr>
            <a:r>
              <a:rPr lang="zh-TW" altLang="en-US" sz="2800" b="1">
                <a:latin typeface="微軟正黑體" pitchFamily="34" charset="-120"/>
                <a:ea typeface="微軟正黑體" pitchFamily="34" charset="-120"/>
              </a:rPr>
              <a:t>都市計畫區</a:t>
            </a:r>
          </a:p>
        </p:txBody>
      </p:sp>
      <p:sp>
        <p:nvSpPr>
          <p:cNvPr id="57" name="橢圓 56"/>
          <p:cNvSpPr/>
          <p:nvPr/>
        </p:nvSpPr>
        <p:spPr>
          <a:xfrm>
            <a:off x="11376025" y="3470275"/>
            <a:ext cx="217488" cy="176213"/>
          </a:xfrm>
          <a:prstGeom prst="ellipse">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lIns="182668" tIns="91323" rIns="182668" bIns="91323" anchor="ctr"/>
          <a:lstStyle/>
          <a:p>
            <a:pPr algn="ctr" eaLnBrk="1" hangingPunct="1">
              <a:defRPr/>
            </a:pPr>
            <a:endParaRPr lang="zh-TW" altLang="en-US"/>
          </a:p>
        </p:txBody>
      </p:sp>
      <p:sp>
        <p:nvSpPr>
          <p:cNvPr id="58" name="橢圓 57"/>
          <p:cNvSpPr/>
          <p:nvPr/>
        </p:nvSpPr>
        <p:spPr>
          <a:xfrm>
            <a:off x="11811000" y="6024563"/>
            <a:ext cx="215900" cy="177800"/>
          </a:xfrm>
          <a:prstGeom prst="ellipse">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lIns="182668" tIns="91323" rIns="182668" bIns="91323" anchor="ctr"/>
          <a:lstStyle/>
          <a:p>
            <a:pPr algn="ctr" eaLnBrk="1" hangingPunct="1">
              <a:defRPr/>
            </a:pPr>
            <a:endParaRPr lang="zh-TW" altLang="en-US"/>
          </a:p>
        </p:txBody>
      </p:sp>
      <p:sp>
        <p:nvSpPr>
          <p:cNvPr id="59" name="橢圓 58"/>
          <p:cNvSpPr/>
          <p:nvPr/>
        </p:nvSpPr>
        <p:spPr>
          <a:xfrm>
            <a:off x="14258925" y="3144838"/>
            <a:ext cx="215900" cy="176212"/>
          </a:xfrm>
          <a:prstGeom prst="ellipse">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lIns="182668" tIns="91323" rIns="182668" bIns="91323" anchor="ctr"/>
          <a:lstStyle/>
          <a:p>
            <a:pPr algn="ctr" eaLnBrk="1" hangingPunct="1">
              <a:defRPr/>
            </a:pPr>
            <a:endParaRPr lang="zh-TW" altLang="en-US"/>
          </a:p>
        </p:txBody>
      </p:sp>
      <p:sp>
        <p:nvSpPr>
          <p:cNvPr id="60" name="橢圓 59"/>
          <p:cNvSpPr/>
          <p:nvPr/>
        </p:nvSpPr>
        <p:spPr>
          <a:xfrm>
            <a:off x="11090275" y="4637088"/>
            <a:ext cx="215900" cy="177800"/>
          </a:xfrm>
          <a:prstGeom prst="ellipse">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lIns="182668" tIns="91323" rIns="182668" bIns="91323" anchor="ctr"/>
          <a:lstStyle/>
          <a:p>
            <a:pPr algn="ctr" eaLnBrk="1" hangingPunct="1">
              <a:defRPr/>
            </a:pPr>
            <a:endParaRPr lang="zh-TW" altLang="en-US"/>
          </a:p>
        </p:txBody>
      </p:sp>
      <p:sp>
        <p:nvSpPr>
          <p:cNvPr id="61" name="橢圓 60"/>
          <p:cNvSpPr/>
          <p:nvPr/>
        </p:nvSpPr>
        <p:spPr>
          <a:xfrm>
            <a:off x="13539788" y="4008438"/>
            <a:ext cx="215900" cy="176212"/>
          </a:xfrm>
          <a:prstGeom prst="ellipse">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lIns="182668" tIns="91323" rIns="182668" bIns="91323" anchor="ctr"/>
          <a:lstStyle/>
          <a:p>
            <a:pPr algn="ctr" eaLnBrk="1" hangingPunct="1">
              <a:defRPr/>
            </a:pPr>
            <a:endParaRPr lang="zh-TW" altLang="en-US"/>
          </a:p>
        </p:txBody>
      </p:sp>
      <p:sp>
        <p:nvSpPr>
          <p:cNvPr id="62" name="橢圓 61"/>
          <p:cNvSpPr/>
          <p:nvPr/>
        </p:nvSpPr>
        <p:spPr>
          <a:xfrm>
            <a:off x="14403388" y="4233863"/>
            <a:ext cx="215900" cy="176212"/>
          </a:xfrm>
          <a:prstGeom prst="ellipse">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lIns="182668" tIns="91323" rIns="182668" bIns="91323" anchor="ctr"/>
          <a:lstStyle/>
          <a:p>
            <a:pPr algn="ctr" eaLnBrk="1" hangingPunct="1">
              <a:defRPr/>
            </a:pPr>
            <a:endParaRPr lang="zh-TW" altLang="en-US"/>
          </a:p>
        </p:txBody>
      </p:sp>
      <p:sp>
        <p:nvSpPr>
          <p:cNvPr id="63" name="橢圓 62"/>
          <p:cNvSpPr/>
          <p:nvPr/>
        </p:nvSpPr>
        <p:spPr>
          <a:xfrm>
            <a:off x="12819063" y="4760913"/>
            <a:ext cx="215900" cy="177800"/>
          </a:xfrm>
          <a:prstGeom prst="ellipse">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lIns="182668" tIns="91323" rIns="182668" bIns="91323" anchor="ctr"/>
          <a:lstStyle/>
          <a:p>
            <a:pPr algn="ctr" eaLnBrk="1" hangingPunct="1">
              <a:defRPr/>
            </a:pPr>
            <a:endParaRPr lang="zh-TW" altLang="en-US"/>
          </a:p>
        </p:txBody>
      </p:sp>
      <p:sp>
        <p:nvSpPr>
          <p:cNvPr id="64" name="橢圓 63"/>
          <p:cNvSpPr/>
          <p:nvPr/>
        </p:nvSpPr>
        <p:spPr>
          <a:xfrm>
            <a:off x="13539788" y="5337175"/>
            <a:ext cx="215900" cy="177800"/>
          </a:xfrm>
          <a:prstGeom prst="ellipse">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lIns="182668" tIns="91323" rIns="182668" bIns="91323" anchor="ctr"/>
          <a:lstStyle/>
          <a:p>
            <a:pPr algn="ctr" eaLnBrk="1" hangingPunct="1">
              <a:defRPr/>
            </a:pPr>
            <a:endParaRPr lang="zh-TW" altLang="en-US"/>
          </a:p>
        </p:txBody>
      </p:sp>
      <p:sp>
        <p:nvSpPr>
          <p:cNvPr id="65" name="橢圓 64"/>
          <p:cNvSpPr/>
          <p:nvPr/>
        </p:nvSpPr>
        <p:spPr>
          <a:xfrm>
            <a:off x="14257338" y="5908675"/>
            <a:ext cx="217487" cy="176213"/>
          </a:xfrm>
          <a:prstGeom prst="ellipse">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lIns="182668" tIns="91323" rIns="182668" bIns="91323" anchor="ctr"/>
          <a:lstStyle/>
          <a:p>
            <a:pPr algn="ctr" eaLnBrk="1" hangingPunct="1">
              <a:defRPr/>
            </a:pPr>
            <a:endParaRPr lang="zh-TW" altLang="en-US"/>
          </a:p>
        </p:txBody>
      </p:sp>
      <p:sp>
        <p:nvSpPr>
          <p:cNvPr id="69" name="橢圓 68"/>
          <p:cNvSpPr/>
          <p:nvPr/>
        </p:nvSpPr>
        <p:spPr>
          <a:xfrm>
            <a:off x="15124113" y="3465513"/>
            <a:ext cx="215900" cy="176212"/>
          </a:xfrm>
          <a:prstGeom prst="ellipse">
            <a:avLst/>
          </a:prstGeom>
          <a:solidFill>
            <a:schemeClr val="accent4">
              <a:lumMod val="75000"/>
            </a:schemeClr>
          </a:solidFill>
          <a:ln>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lIns="182668" tIns="91323" rIns="182668" bIns="91323" anchor="ctr"/>
          <a:lstStyle/>
          <a:p>
            <a:pPr algn="ctr" eaLnBrk="1" hangingPunct="1">
              <a:defRPr/>
            </a:pPr>
            <a:endParaRPr lang="zh-TW" altLang="en-US"/>
          </a:p>
        </p:txBody>
      </p:sp>
      <p:sp>
        <p:nvSpPr>
          <p:cNvPr id="70" name="橢圓 69"/>
          <p:cNvSpPr/>
          <p:nvPr/>
        </p:nvSpPr>
        <p:spPr>
          <a:xfrm>
            <a:off x="15124113" y="5592763"/>
            <a:ext cx="215900" cy="176212"/>
          </a:xfrm>
          <a:prstGeom prst="ellipse">
            <a:avLst/>
          </a:prstGeom>
          <a:solidFill>
            <a:schemeClr val="accent4">
              <a:lumMod val="75000"/>
            </a:schemeClr>
          </a:solidFill>
          <a:ln>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lIns="182668" tIns="91323" rIns="182668" bIns="91323" anchor="ctr"/>
          <a:lstStyle/>
          <a:p>
            <a:pPr algn="ctr" eaLnBrk="1" hangingPunct="1">
              <a:defRPr/>
            </a:pPr>
            <a:endParaRPr lang="zh-TW" altLang="en-US"/>
          </a:p>
        </p:txBody>
      </p:sp>
      <p:sp>
        <p:nvSpPr>
          <p:cNvPr id="71" name="橢圓 70"/>
          <p:cNvSpPr/>
          <p:nvPr/>
        </p:nvSpPr>
        <p:spPr>
          <a:xfrm>
            <a:off x="16132175" y="3465513"/>
            <a:ext cx="215900" cy="176212"/>
          </a:xfrm>
          <a:prstGeom prst="ellipse">
            <a:avLst/>
          </a:prstGeom>
          <a:solidFill>
            <a:schemeClr val="accent4">
              <a:lumMod val="75000"/>
            </a:schemeClr>
          </a:solidFill>
          <a:ln>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lIns="182668" tIns="91323" rIns="182668" bIns="91323" anchor="ctr"/>
          <a:lstStyle/>
          <a:p>
            <a:pPr algn="ctr" eaLnBrk="1" hangingPunct="1">
              <a:defRPr/>
            </a:pPr>
            <a:endParaRPr lang="zh-TW" altLang="en-US"/>
          </a:p>
        </p:txBody>
      </p:sp>
      <p:sp>
        <p:nvSpPr>
          <p:cNvPr id="72" name="橢圓 71"/>
          <p:cNvSpPr/>
          <p:nvPr/>
        </p:nvSpPr>
        <p:spPr>
          <a:xfrm>
            <a:off x="15411450" y="4729163"/>
            <a:ext cx="215900" cy="176212"/>
          </a:xfrm>
          <a:prstGeom prst="ellipse">
            <a:avLst/>
          </a:prstGeom>
          <a:solidFill>
            <a:schemeClr val="accent4">
              <a:lumMod val="75000"/>
            </a:schemeClr>
          </a:solidFill>
          <a:ln>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lIns="182668" tIns="91323" rIns="182668" bIns="91323" anchor="ctr"/>
          <a:lstStyle/>
          <a:p>
            <a:pPr algn="ctr" eaLnBrk="1" hangingPunct="1">
              <a:defRPr/>
            </a:pPr>
            <a:endParaRPr lang="zh-TW" altLang="en-US"/>
          </a:p>
        </p:txBody>
      </p:sp>
      <p:sp>
        <p:nvSpPr>
          <p:cNvPr id="73" name="橢圓 72"/>
          <p:cNvSpPr/>
          <p:nvPr/>
        </p:nvSpPr>
        <p:spPr>
          <a:xfrm>
            <a:off x="16132175" y="5913438"/>
            <a:ext cx="215900" cy="176212"/>
          </a:xfrm>
          <a:prstGeom prst="ellipse">
            <a:avLst/>
          </a:prstGeom>
          <a:solidFill>
            <a:schemeClr val="accent4">
              <a:lumMod val="75000"/>
            </a:schemeClr>
          </a:solidFill>
          <a:ln>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lIns="182668" tIns="91323" rIns="182668" bIns="91323" anchor="ctr"/>
          <a:lstStyle/>
          <a:p>
            <a:pPr algn="ctr" eaLnBrk="1" hangingPunct="1">
              <a:defRPr/>
            </a:pPr>
            <a:endParaRPr lang="zh-TW" altLang="en-US"/>
          </a:p>
        </p:txBody>
      </p:sp>
      <p:grpSp>
        <p:nvGrpSpPr>
          <p:cNvPr id="95259" name="群組 80"/>
          <p:cNvGrpSpPr>
            <a:grpSpLocks/>
          </p:cNvGrpSpPr>
          <p:nvPr/>
        </p:nvGrpSpPr>
        <p:grpSpPr bwMode="auto">
          <a:xfrm>
            <a:off x="14474825" y="7434263"/>
            <a:ext cx="3168650" cy="862012"/>
            <a:chOff x="5076056" y="3820516"/>
            <a:chExt cx="1584176" cy="430769"/>
          </a:xfrm>
        </p:grpSpPr>
        <p:sp>
          <p:nvSpPr>
            <p:cNvPr id="67" name="矩形 66"/>
            <p:cNvSpPr/>
            <p:nvPr/>
          </p:nvSpPr>
          <p:spPr>
            <a:xfrm>
              <a:off x="5076056" y="3820516"/>
              <a:ext cx="1502428" cy="430769"/>
            </a:xfrm>
            <a:prstGeom prst="rect">
              <a:avLst/>
            </a:prstGeom>
            <a:solidFill>
              <a:schemeClr val="bg1"/>
            </a:solidFill>
            <a:ln>
              <a:solidFill>
                <a:schemeClr val="accent5">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zh-TW" altLang="en-US"/>
            </a:p>
          </p:txBody>
        </p:sp>
        <p:sp>
          <p:nvSpPr>
            <p:cNvPr id="66" name="橢圓 65"/>
            <p:cNvSpPr/>
            <p:nvPr/>
          </p:nvSpPr>
          <p:spPr>
            <a:xfrm>
              <a:off x="5148281" y="3892707"/>
              <a:ext cx="107940" cy="88058"/>
            </a:xfrm>
            <a:prstGeom prst="ellipse">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zh-TW" altLang="en-US"/>
            </a:p>
          </p:txBody>
        </p:sp>
        <p:sp>
          <p:nvSpPr>
            <p:cNvPr id="95269" name="文字方塊 67"/>
            <p:cNvSpPr txBox="1">
              <a:spLocks noChangeArrowheads="1"/>
            </p:cNvSpPr>
            <p:nvPr/>
          </p:nvSpPr>
          <p:spPr bwMode="auto">
            <a:xfrm>
              <a:off x="5220072" y="3820516"/>
              <a:ext cx="1440160" cy="1999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kumimoji="1" sz="6400">
                  <a:solidFill>
                    <a:schemeClr val="tx1"/>
                  </a:solidFill>
                  <a:latin typeface="Arial" pitchFamily="34" charset="0"/>
                  <a:ea typeface="新細明體" pitchFamily="18" charset="-120"/>
                </a:defRPr>
              </a:lvl1pPr>
              <a:lvl2pPr marL="742950" indent="-285750">
                <a:spcBef>
                  <a:spcPct val="20000"/>
                </a:spcBef>
                <a:buChar char="–"/>
                <a:defRPr kumimoji="1" sz="5600">
                  <a:solidFill>
                    <a:schemeClr val="tx1"/>
                  </a:solidFill>
                  <a:latin typeface="Arial" pitchFamily="34" charset="0"/>
                  <a:ea typeface="新細明體" pitchFamily="18" charset="-120"/>
                </a:defRPr>
              </a:lvl2pPr>
              <a:lvl3pPr marL="1143000" indent="-228600">
                <a:spcBef>
                  <a:spcPct val="20000"/>
                </a:spcBef>
                <a:buChar char="•"/>
                <a:defRPr kumimoji="1" sz="4800">
                  <a:solidFill>
                    <a:schemeClr val="tx1"/>
                  </a:solidFill>
                  <a:latin typeface="Arial" pitchFamily="34" charset="0"/>
                  <a:ea typeface="新細明體" pitchFamily="18" charset="-120"/>
                </a:defRPr>
              </a:lvl3pPr>
              <a:lvl4pPr marL="1600200" indent="-228600">
                <a:spcBef>
                  <a:spcPct val="20000"/>
                </a:spcBef>
                <a:buChar char="–"/>
                <a:defRPr kumimoji="1" sz="4000">
                  <a:solidFill>
                    <a:schemeClr val="tx1"/>
                  </a:solidFill>
                  <a:latin typeface="Arial" pitchFamily="34" charset="0"/>
                  <a:ea typeface="新細明體" pitchFamily="18" charset="-120"/>
                </a:defRPr>
              </a:lvl4pPr>
              <a:lvl5pPr marL="2057400" indent="-228600">
                <a:spcBef>
                  <a:spcPct val="20000"/>
                </a:spcBef>
                <a:buChar char="»"/>
                <a:defRPr kumimoji="1" sz="4000">
                  <a:solidFill>
                    <a:schemeClr val="tx1"/>
                  </a:solidFill>
                  <a:latin typeface="Arial" pitchFamily="34" charset="0"/>
                  <a:ea typeface="新細明體" pitchFamily="18" charset="-120"/>
                </a:defRPr>
              </a:lvl5pPr>
              <a:lvl6pPr marL="2514600" indent="-228600" eaLnBrk="0" fontAlgn="base" hangingPunct="0">
                <a:spcBef>
                  <a:spcPct val="20000"/>
                </a:spcBef>
                <a:spcAft>
                  <a:spcPct val="0"/>
                </a:spcAft>
                <a:buChar char="»"/>
                <a:defRPr kumimoji="1" sz="4000">
                  <a:solidFill>
                    <a:schemeClr val="tx1"/>
                  </a:solidFill>
                  <a:latin typeface="Arial" pitchFamily="34" charset="0"/>
                  <a:ea typeface="新細明體" pitchFamily="18" charset="-120"/>
                </a:defRPr>
              </a:lvl6pPr>
              <a:lvl7pPr marL="2971800" indent="-228600" eaLnBrk="0" fontAlgn="base" hangingPunct="0">
                <a:spcBef>
                  <a:spcPct val="20000"/>
                </a:spcBef>
                <a:spcAft>
                  <a:spcPct val="0"/>
                </a:spcAft>
                <a:buChar char="»"/>
                <a:defRPr kumimoji="1" sz="4000">
                  <a:solidFill>
                    <a:schemeClr val="tx1"/>
                  </a:solidFill>
                  <a:latin typeface="Arial" pitchFamily="34" charset="0"/>
                  <a:ea typeface="新細明體" pitchFamily="18" charset="-120"/>
                </a:defRPr>
              </a:lvl7pPr>
              <a:lvl8pPr marL="3429000" indent="-228600" eaLnBrk="0" fontAlgn="base" hangingPunct="0">
                <a:spcBef>
                  <a:spcPct val="20000"/>
                </a:spcBef>
                <a:spcAft>
                  <a:spcPct val="0"/>
                </a:spcAft>
                <a:buChar char="»"/>
                <a:defRPr kumimoji="1" sz="4000">
                  <a:solidFill>
                    <a:schemeClr val="tx1"/>
                  </a:solidFill>
                  <a:latin typeface="Arial" pitchFamily="34" charset="0"/>
                  <a:ea typeface="新細明體" pitchFamily="18" charset="-120"/>
                </a:defRPr>
              </a:lvl8pPr>
              <a:lvl9pPr marL="3886200" indent="-228600" eaLnBrk="0" fontAlgn="base" hangingPunct="0">
                <a:spcBef>
                  <a:spcPct val="20000"/>
                </a:spcBef>
                <a:spcAft>
                  <a:spcPct val="0"/>
                </a:spcAft>
                <a:buChar char="»"/>
                <a:defRPr kumimoji="1" sz="4000">
                  <a:solidFill>
                    <a:schemeClr val="tx1"/>
                  </a:solidFill>
                  <a:latin typeface="Arial" pitchFamily="34" charset="0"/>
                  <a:ea typeface="新細明體" pitchFamily="18" charset="-120"/>
                </a:defRPr>
              </a:lvl9pPr>
            </a:lstStyle>
            <a:p>
              <a:pPr eaLnBrk="1" hangingPunct="1">
                <a:spcBef>
                  <a:spcPct val="0"/>
                </a:spcBef>
                <a:buFontTx/>
                <a:buNone/>
              </a:pPr>
              <a:r>
                <a:rPr lang="zh-TW" altLang="en-US" sz="2000" b="1">
                  <a:latin typeface="微軟正黑體" pitchFamily="34" charset="-120"/>
                  <a:ea typeface="微軟正黑體" pitchFamily="34" charset="-120"/>
                </a:rPr>
                <a:t>農業發展型農村聚落</a:t>
              </a:r>
            </a:p>
          </p:txBody>
        </p:sp>
        <p:sp>
          <p:nvSpPr>
            <p:cNvPr id="74" name="橢圓 73"/>
            <p:cNvSpPr/>
            <p:nvPr/>
          </p:nvSpPr>
          <p:spPr>
            <a:xfrm>
              <a:off x="5148281" y="4076756"/>
              <a:ext cx="107940" cy="88851"/>
            </a:xfrm>
            <a:prstGeom prst="ellipse">
              <a:avLst/>
            </a:prstGeom>
            <a:solidFill>
              <a:schemeClr val="accent4">
                <a:lumMod val="75000"/>
              </a:schemeClr>
            </a:solidFill>
            <a:ln>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zh-TW" altLang="en-US"/>
            </a:p>
          </p:txBody>
        </p:sp>
        <p:sp>
          <p:nvSpPr>
            <p:cNvPr id="95271" name="文字方塊 74"/>
            <p:cNvSpPr txBox="1">
              <a:spLocks noChangeArrowheads="1"/>
            </p:cNvSpPr>
            <p:nvPr/>
          </p:nvSpPr>
          <p:spPr bwMode="auto">
            <a:xfrm>
              <a:off x="5220072" y="4005064"/>
              <a:ext cx="1440160" cy="1999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kumimoji="1" sz="6400">
                  <a:solidFill>
                    <a:schemeClr val="tx1"/>
                  </a:solidFill>
                  <a:latin typeface="Arial" pitchFamily="34" charset="0"/>
                  <a:ea typeface="新細明體" pitchFamily="18" charset="-120"/>
                </a:defRPr>
              </a:lvl1pPr>
              <a:lvl2pPr marL="742950" indent="-285750">
                <a:spcBef>
                  <a:spcPct val="20000"/>
                </a:spcBef>
                <a:buChar char="–"/>
                <a:defRPr kumimoji="1" sz="5600">
                  <a:solidFill>
                    <a:schemeClr val="tx1"/>
                  </a:solidFill>
                  <a:latin typeface="Arial" pitchFamily="34" charset="0"/>
                  <a:ea typeface="新細明體" pitchFamily="18" charset="-120"/>
                </a:defRPr>
              </a:lvl2pPr>
              <a:lvl3pPr marL="1143000" indent="-228600">
                <a:spcBef>
                  <a:spcPct val="20000"/>
                </a:spcBef>
                <a:buChar char="•"/>
                <a:defRPr kumimoji="1" sz="4800">
                  <a:solidFill>
                    <a:schemeClr val="tx1"/>
                  </a:solidFill>
                  <a:latin typeface="Arial" pitchFamily="34" charset="0"/>
                  <a:ea typeface="新細明體" pitchFamily="18" charset="-120"/>
                </a:defRPr>
              </a:lvl3pPr>
              <a:lvl4pPr marL="1600200" indent="-228600">
                <a:spcBef>
                  <a:spcPct val="20000"/>
                </a:spcBef>
                <a:buChar char="–"/>
                <a:defRPr kumimoji="1" sz="4000">
                  <a:solidFill>
                    <a:schemeClr val="tx1"/>
                  </a:solidFill>
                  <a:latin typeface="Arial" pitchFamily="34" charset="0"/>
                  <a:ea typeface="新細明體" pitchFamily="18" charset="-120"/>
                </a:defRPr>
              </a:lvl4pPr>
              <a:lvl5pPr marL="2057400" indent="-228600">
                <a:spcBef>
                  <a:spcPct val="20000"/>
                </a:spcBef>
                <a:buChar char="»"/>
                <a:defRPr kumimoji="1" sz="4000">
                  <a:solidFill>
                    <a:schemeClr val="tx1"/>
                  </a:solidFill>
                  <a:latin typeface="Arial" pitchFamily="34" charset="0"/>
                  <a:ea typeface="新細明體" pitchFamily="18" charset="-120"/>
                </a:defRPr>
              </a:lvl5pPr>
              <a:lvl6pPr marL="2514600" indent="-228600" eaLnBrk="0" fontAlgn="base" hangingPunct="0">
                <a:spcBef>
                  <a:spcPct val="20000"/>
                </a:spcBef>
                <a:spcAft>
                  <a:spcPct val="0"/>
                </a:spcAft>
                <a:buChar char="»"/>
                <a:defRPr kumimoji="1" sz="4000">
                  <a:solidFill>
                    <a:schemeClr val="tx1"/>
                  </a:solidFill>
                  <a:latin typeface="Arial" pitchFamily="34" charset="0"/>
                  <a:ea typeface="新細明體" pitchFamily="18" charset="-120"/>
                </a:defRPr>
              </a:lvl6pPr>
              <a:lvl7pPr marL="2971800" indent="-228600" eaLnBrk="0" fontAlgn="base" hangingPunct="0">
                <a:spcBef>
                  <a:spcPct val="20000"/>
                </a:spcBef>
                <a:spcAft>
                  <a:spcPct val="0"/>
                </a:spcAft>
                <a:buChar char="»"/>
                <a:defRPr kumimoji="1" sz="4000">
                  <a:solidFill>
                    <a:schemeClr val="tx1"/>
                  </a:solidFill>
                  <a:latin typeface="Arial" pitchFamily="34" charset="0"/>
                  <a:ea typeface="新細明體" pitchFamily="18" charset="-120"/>
                </a:defRPr>
              </a:lvl7pPr>
              <a:lvl8pPr marL="3429000" indent="-228600" eaLnBrk="0" fontAlgn="base" hangingPunct="0">
                <a:spcBef>
                  <a:spcPct val="20000"/>
                </a:spcBef>
                <a:spcAft>
                  <a:spcPct val="0"/>
                </a:spcAft>
                <a:buChar char="»"/>
                <a:defRPr kumimoji="1" sz="4000">
                  <a:solidFill>
                    <a:schemeClr val="tx1"/>
                  </a:solidFill>
                  <a:latin typeface="Arial" pitchFamily="34" charset="0"/>
                  <a:ea typeface="新細明體" pitchFamily="18" charset="-120"/>
                </a:defRPr>
              </a:lvl8pPr>
              <a:lvl9pPr marL="3886200" indent="-228600" eaLnBrk="0" fontAlgn="base" hangingPunct="0">
                <a:spcBef>
                  <a:spcPct val="20000"/>
                </a:spcBef>
                <a:spcAft>
                  <a:spcPct val="0"/>
                </a:spcAft>
                <a:buChar char="»"/>
                <a:defRPr kumimoji="1" sz="4000">
                  <a:solidFill>
                    <a:schemeClr val="tx1"/>
                  </a:solidFill>
                  <a:latin typeface="Arial" pitchFamily="34" charset="0"/>
                  <a:ea typeface="新細明體" pitchFamily="18" charset="-120"/>
                </a:defRPr>
              </a:lvl9pPr>
            </a:lstStyle>
            <a:p>
              <a:pPr eaLnBrk="1" hangingPunct="1">
                <a:spcBef>
                  <a:spcPct val="0"/>
                </a:spcBef>
                <a:buFontTx/>
                <a:buNone/>
              </a:pPr>
              <a:r>
                <a:rPr lang="zh-TW" altLang="en-US" sz="2000" b="1">
                  <a:latin typeface="微軟正黑體" pitchFamily="34" charset="-120"/>
                  <a:ea typeface="微軟正黑體" pitchFamily="34" charset="-120"/>
                </a:rPr>
                <a:t>工商發展型社區聚落</a:t>
              </a:r>
            </a:p>
          </p:txBody>
        </p:sp>
      </p:grpSp>
      <p:sp>
        <p:nvSpPr>
          <p:cNvPr id="77" name="矩形 76"/>
          <p:cNvSpPr/>
          <p:nvPr/>
        </p:nvSpPr>
        <p:spPr>
          <a:xfrm>
            <a:off x="10729913" y="2787650"/>
            <a:ext cx="5905500" cy="4565650"/>
          </a:xfrm>
          <a:prstGeom prst="rect">
            <a:avLst/>
          </a:prstGeom>
          <a:noFill/>
          <a:ln w="63500">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lIns="182668" tIns="91323" rIns="182668" bIns="91323" anchor="ctr"/>
          <a:lstStyle/>
          <a:p>
            <a:pPr algn="ctr" eaLnBrk="1" hangingPunct="1">
              <a:defRPr/>
            </a:pPr>
            <a:endParaRPr lang="zh-TW" altLang="en-US"/>
          </a:p>
        </p:txBody>
      </p:sp>
      <p:sp>
        <p:nvSpPr>
          <p:cNvPr id="95261" name="文字方塊 77"/>
          <p:cNvSpPr txBox="1">
            <a:spLocks noChangeArrowheads="1"/>
          </p:cNvSpPr>
          <p:nvPr/>
        </p:nvSpPr>
        <p:spPr bwMode="auto">
          <a:xfrm>
            <a:off x="10729913" y="2087563"/>
            <a:ext cx="5905500" cy="738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82668" tIns="91323" rIns="182668" bIns="91323">
            <a:spAutoFit/>
          </a:bodyPr>
          <a:lstStyle>
            <a:lvl1pPr>
              <a:spcBef>
                <a:spcPct val="20000"/>
              </a:spcBef>
              <a:buChar char="•"/>
              <a:defRPr kumimoji="1" sz="6400">
                <a:solidFill>
                  <a:schemeClr val="tx1"/>
                </a:solidFill>
                <a:latin typeface="Arial" pitchFamily="34" charset="0"/>
                <a:ea typeface="新細明體" pitchFamily="18" charset="-120"/>
              </a:defRPr>
            </a:lvl1pPr>
            <a:lvl2pPr marL="742950" indent="-285750">
              <a:spcBef>
                <a:spcPct val="20000"/>
              </a:spcBef>
              <a:buChar char="–"/>
              <a:defRPr kumimoji="1" sz="5600">
                <a:solidFill>
                  <a:schemeClr val="tx1"/>
                </a:solidFill>
                <a:latin typeface="Arial" pitchFamily="34" charset="0"/>
                <a:ea typeface="新細明體" pitchFamily="18" charset="-120"/>
              </a:defRPr>
            </a:lvl2pPr>
            <a:lvl3pPr marL="1143000" indent="-228600">
              <a:spcBef>
                <a:spcPct val="20000"/>
              </a:spcBef>
              <a:buChar char="•"/>
              <a:defRPr kumimoji="1" sz="4800">
                <a:solidFill>
                  <a:schemeClr val="tx1"/>
                </a:solidFill>
                <a:latin typeface="Arial" pitchFamily="34" charset="0"/>
                <a:ea typeface="新細明體" pitchFamily="18" charset="-120"/>
              </a:defRPr>
            </a:lvl3pPr>
            <a:lvl4pPr marL="1600200" indent="-228600">
              <a:spcBef>
                <a:spcPct val="20000"/>
              </a:spcBef>
              <a:buChar char="–"/>
              <a:defRPr kumimoji="1" sz="4000">
                <a:solidFill>
                  <a:schemeClr val="tx1"/>
                </a:solidFill>
                <a:latin typeface="Arial" pitchFamily="34" charset="0"/>
                <a:ea typeface="新細明體" pitchFamily="18" charset="-120"/>
              </a:defRPr>
            </a:lvl4pPr>
            <a:lvl5pPr marL="2057400" indent="-228600">
              <a:spcBef>
                <a:spcPct val="20000"/>
              </a:spcBef>
              <a:buChar char="»"/>
              <a:defRPr kumimoji="1" sz="4000">
                <a:solidFill>
                  <a:schemeClr val="tx1"/>
                </a:solidFill>
                <a:latin typeface="Arial" pitchFamily="34" charset="0"/>
                <a:ea typeface="新細明體" pitchFamily="18" charset="-120"/>
              </a:defRPr>
            </a:lvl5pPr>
            <a:lvl6pPr marL="2514600" indent="-228600" eaLnBrk="0" fontAlgn="base" hangingPunct="0">
              <a:spcBef>
                <a:spcPct val="20000"/>
              </a:spcBef>
              <a:spcAft>
                <a:spcPct val="0"/>
              </a:spcAft>
              <a:buChar char="»"/>
              <a:defRPr kumimoji="1" sz="4000">
                <a:solidFill>
                  <a:schemeClr val="tx1"/>
                </a:solidFill>
                <a:latin typeface="Arial" pitchFamily="34" charset="0"/>
                <a:ea typeface="新細明體" pitchFamily="18" charset="-120"/>
              </a:defRPr>
            </a:lvl6pPr>
            <a:lvl7pPr marL="2971800" indent="-228600" eaLnBrk="0" fontAlgn="base" hangingPunct="0">
              <a:spcBef>
                <a:spcPct val="20000"/>
              </a:spcBef>
              <a:spcAft>
                <a:spcPct val="0"/>
              </a:spcAft>
              <a:buChar char="»"/>
              <a:defRPr kumimoji="1" sz="4000">
                <a:solidFill>
                  <a:schemeClr val="tx1"/>
                </a:solidFill>
                <a:latin typeface="Arial" pitchFamily="34" charset="0"/>
                <a:ea typeface="新細明體" pitchFamily="18" charset="-120"/>
              </a:defRPr>
            </a:lvl7pPr>
            <a:lvl8pPr marL="3429000" indent="-228600" eaLnBrk="0" fontAlgn="base" hangingPunct="0">
              <a:spcBef>
                <a:spcPct val="20000"/>
              </a:spcBef>
              <a:spcAft>
                <a:spcPct val="0"/>
              </a:spcAft>
              <a:buChar char="»"/>
              <a:defRPr kumimoji="1" sz="4000">
                <a:solidFill>
                  <a:schemeClr val="tx1"/>
                </a:solidFill>
                <a:latin typeface="Arial" pitchFamily="34" charset="0"/>
                <a:ea typeface="新細明體" pitchFamily="18" charset="-120"/>
              </a:defRPr>
            </a:lvl8pPr>
            <a:lvl9pPr marL="3886200" indent="-228600" eaLnBrk="0" fontAlgn="base" hangingPunct="0">
              <a:spcBef>
                <a:spcPct val="20000"/>
              </a:spcBef>
              <a:spcAft>
                <a:spcPct val="0"/>
              </a:spcAft>
              <a:buChar char="»"/>
              <a:defRPr kumimoji="1" sz="4000">
                <a:solidFill>
                  <a:schemeClr val="tx1"/>
                </a:solidFill>
                <a:latin typeface="Arial" pitchFamily="34" charset="0"/>
                <a:ea typeface="新細明體" pitchFamily="18" charset="-120"/>
              </a:defRPr>
            </a:lvl9pPr>
          </a:lstStyle>
          <a:p>
            <a:pPr eaLnBrk="1" hangingPunct="1">
              <a:spcBef>
                <a:spcPct val="0"/>
              </a:spcBef>
              <a:buFontTx/>
              <a:buNone/>
            </a:pPr>
            <a:r>
              <a:rPr lang="zh-TW" altLang="en-US" sz="3600" b="1">
                <a:solidFill>
                  <a:srgbClr val="FF0000"/>
                </a:solidFill>
                <a:latin typeface="微軟正黑體" pitchFamily="34" charset="-120"/>
                <a:ea typeface="微軟正黑體" pitchFamily="34" charset="-120"/>
              </a:rPr>
              <a:t>鄉村地區整體規劃涵蓋區域</a:t>
            </a:r>
          </a:p>
        </p:txBody>
      </p:sp>
      <p:sp>
        <p:nvSpPr>
          <p:cNvPr id="82" name="向下箭號 81"/>
          <p:cNvSpPr/>
          <p:nvPr/>
        </p:nvSpPr>
        <p:spPr>
          <a:xfrm>
            <a:off x="13152438" y="7210425"/>
            <a:ext cx="1035050" cy="1376363"/>
          </a:xfrm>
          <a:prstGeom prst="downArrow">
            <a:avLst/>
          </a:prstGeom>
          <a:solidFill>
            <a:schemeClr val="accent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lIns="182668" tIns="91323" rIns="182668" bIns="91323" anchor="ctr"/>
          <a:lstStyle/>
          <a:p>
            <a:pPr algn="ctr" eaLnBrk="1" hangingPunct="1">
              <a:defRPr/>
            </a:pPr>
            <a:endParaRPr lang="zh-TW" altLang="en-US"/>
          </a:p>
        </p:txBody>
      </p:sp>
      <p:sp>
        <p:nvSpPr>
          <p:cNvPr id="95263" name="投影片編號版面配置區 5"/>
          <p:cNvSpPr>
            <a:spLocks noGrp="1"/>
          </p:cNvSpPr>
          <p:nvPr>
            <p:ph type="sldNum" sz="quarter" idx="12"/>
          </p:nvPr>
        </p:nvSpPr>
        <p:spPr>
          <a:xfrm>
            <a:off x="13808075" y="12898438"/>
            <a:ext cx="4268788" cy="73025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1824038">
              <a:spcBef>
                <a:spcPct val="20000"/>
              </a:spcBef>
              <a:buChar char="•"/>
              <a:defRPr kumimoji="1" sz="6400">
                <a:solidFill>
                  <a:schemeClr val="tx1"/>
                </a:solidFill>
                <a:latin typeface="Arial" pitchFamily="34" charset="0"/>
                <a:ea typeface="新細明體" pitchFamily="18" charset="-120"/>
              </a:defRPr>
            </a:lvl1pPr>
            <a:lvl2pPr marL="1482725" indent="-569913" defTabSz="1824038">
              <a:spcBef>
                <a:spcPct val="20000"/>
              </a:spcBef>
              <a:buChar char="–"/>
              <a:defRPr kumimoji="1" sz="5600">
                <a:solidFill>
                  <a:schemeClr val="tx1"/>
                </a:solidFill>
                <a:latin typeface="Arial" pitchFamily="34" charset="0"/>
                <a:ea typeface="新細明體" pitchFamily="18" charset="-120"/>
              </a:defRPr>
            </a:lvl2pPr>
            <a:lvl3pPr marL="2282825" indent="-455613" defTabSz="1824038">
              <a:spcBef>
                <a:spcPct val="20000"/>
              </a:spcBef>
              <a:buChar char="•"/>
              <a:defRPr kumimoji="1" sz="4800">
                <a:solidFill>
                  <a:schemeClr val="tx1"/>
                </a:solidFill>
                <a:latin typeface="Arial" pitchFamily="34" charset="0"/>
                <a:ea typeface="新細明體" pitchFamily="18" charset="-120"/>
              </a:defRPr>
            </a:lvl3pPr>
            <a:lvl4pPr marL="3195638" indent="-455613" defTabSz="1824038">
              <a:spcBef>
                <a:spcPct val="20000"/>
              </a:spcBef>
              <a:buChar char="–"/>
              <a:defRPr kumimoji="1" sz="4000">
                <a:solidFill>
                  <a:schemeClr val="tx1"/>
                </a:solidFill>
                <a:latin typeface="Arial" pitchFamily="34" charset="0"/>
                <a:ea typeface="新細明體" pitchFamily="18" charset="-120"/>
              </a:defRPr>
            </a:lvl4pPr>
            <a:lvl5pPr marL="4108450" indent="-455613" defTabSz="1824038">
              <a:spcBef>
                <a:spcPct val="20000"/>
              </a:spcBef>
              <a:buChar char="»"/>
              <a:defRPr kumimoji="1" sz="4000">
                <a:solidFill>
                  <a:schemeClr val="tx1"/>
                </a:solidFill>
                <a:latin typeface="Arial" pitchFamily="34" charset="0"/>
                <a:ea typeface="新細明體" pitchFamily="18" charset="-120"/>
              </a:defRPr>
            </a:lvl5pPr>
            <a:lvl6pPr marL="4565650" indent="-455613" defTabSz="1824038" eaLnBrk="0" fontAlgn="base" hangingPunct="0">
              <a:spcBef>
                <a:spcPct val="20000"/>
              </a:spcBef>
              <a:spcAft>
                <a:spcPct val="0"/>
              </a:spcAft>
              <a:buChar char="»"/>
              <a:defRPr kumimoji="1" sz="4000">
                <a:solidFill>
                  <a:schemeClr val="tx1"/>
                </a:solidFill>
                <a:latin typeface="Arial" pitchFamily="34" charset="0"/>
                <a:ea typeface="新細明體" pitchFamily="18" charset="-120"/>
              </a:defRPr>
            </a:lvl6pPr>
            <a:lvl7pPr marL="5022850" indent="-455613" defTabSz="1824038" eaLnBrk="0" fontAlgn="base" hangingPunct="0">
              <a:spcBef>
                <a:spcPct val="20000"/>
              </a:spcBef>
              <a:spcAft>
                <a:spcPct val="0"/>
              </a:spcAft>
              <a:buChar char="»"/>
              <a:defRPr kumimoji="1" sz="4000">
                <a:solidFill>
                  <a:schemeClr val="tx1"/>
                </a:solidFill>
                <a:latin typeface="Arial" pitchFamily="34" charset="0"/>
                <a:ea typeface="新細明體" pitchFamily="18" charset="-120"/>
              </a:defRPr>
            </a:lvl7pPr>
            <a:lvl8pPr marL="5480050" indent="-455613" defTabSz="1824038" eaLnBrk="0" fontAlgn="base" hangingPunct="0">
              <a:spcBef>
                <a:spcPct val="20000"/>
              </a:spcBef>
              <a:spcAft>
                <a:spcPct val="0"/>
              </a:spcAft>
              <a:buChar char="»"/>
              <a:defRPr kumimoji="1" sz="4000">
                <a:solidFill>
                  <a:schemeClr val="tx1"/>
                </a:solidFill>
                <a:latin typeface="Arial" pitchFamily="34" charset="0"/>
                <a:ea typeface="新細明體" pitchFamily="18" charset="-120"/>
              </a:defRPr>
            </a:lvl8pPr>
            <a:lvl9pPr marL="5937250" indent="-455613" defTabSz="1824038" eaLnBrk="0" fontAlgn="base" hangingPunct="0">
              <a:spcBef>
                <a:spcPct val="20000"/>
              </a:spcBef>
              <a:spcAft>
                <a:spcPct val="0"/>
              </a:spcAft>
              <a:buChar char="»"/>
              <a:defRPr kumimoji="1" sz="4000">
                <a:solidFill>
                  <a:schemeClr val="tx1"/>
                </a:solidFill>
                <a:latin typeface="Arial" pitchFamily="34" charset="0"/>
                <a:ea typeface="新細明體" pitchFamily="18" charset="-120"/>
              </a:defRPr>
            </a:lvl9pPr>
          </a:lstStyle>
          <a:p>
            <a:pPr>
              <a:spcBef>
                <a:spcPct val="0"/>
              </a:spcBef>
              <a:buFontTx/>
              <a:buNone/>
            </a:pPr>
            <a:fld id="{7CF1E5B4-54F4-440E-9965-51826236BCC3}" type="slidenum">
              <a:rPr lang="en-US" altLang="zh-TW" sz="3200"/>
              <a:pPr>
                <a:spcBef>
                  <a:spcPct val="0"/>
                </a:spcBef>
                <a:buFontTx/>
                <a:buNone/>
              </a:pPr>
              <a:t>61</a:t>
            </a:fld>
            <a:endParaRPr lang="en-US" altLang="zh-TW" sz="3200"/>
          </a:p>
        </p:txBody>
      </p:sp>
      <p:sp>
        <p:nvSpPr>
          <p:cNvPr id="76" name="矩形 75"/>
          <p:cNvSpPr/>
          <p:nvPr/>
        </p:nvSpPr>
        <p:spPr>
          <a:xfrm>
            <a:off x="9885363" y="2725738"/>
            <a:ext cx="844550" cy="4565650"/>
          </a:xfrm>
          <a:prstGeom prst="rect">
            <a:avLst/>
          </a:prstGeom>
          <a:solidFill>
            <a:schemeClr val="bg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lIns="182668" tIns="91323" rIns="182668" bIns="91323" anchor="ctr"/>
          <a:lstStyle/>
          <a:p>
            <a:pPr algn="ctr" eaLnBrk="1" hangingPunct="1">
              <a:defRPr/>
            </a:pPr>
            <a:endParaRPr lang="zh-TW" altLang="en-US"/>
          </a:p>
        </p:txBody>
      </p:sp>
      <p:sp>
        <p:nvSpPr>
          <p:cNvPr id="95265" name="文字方塊 55"/>
          <p:cNvSpPr txBox="1">
            <a:spLocks noChangeArrowheads="1"/>
          </p:cNvSpPr>
          <p:nvPr/>
        </p:nvSpPr>
        <p:spPr bwMode="auto">
          <a:xfrm>
            <a:off x="9864725" y="3402013"/>
            <a:ext cx="720725" cy="2338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82668" tIns="91323" rIns="182668" bIns="91323">
            <a:spAutoFit/>
          </a:bodyPr>
          <a:lstStyle>
            <a:lvl1pPr>
              <a:spcBef>
                <a:spcPct val="20000"/>
              </a:spcBef>
              <a:buChar char="•"/>
              <a:defRPr kumimoji="1" sz="6400">
                <a:solidFill>
                  <a:schemeClr val="tx1"/>
                </a:solidFill>
                <a:latin typeface="Arial" pitchFamily="34" charset="0"/>
                <a:ea typeface="新細明體" pitchFamily="18" charset="-120"/>
              </a:defRPr>
            </a:lvl1pPr>
            <a:lvl2pPr marL="742950" indent="-285750">
              <a:spcBef>
                <a:spcPct val="20000"/>
              </a:spcBef>
              <a:buChar char="–"/>
              <a:defRPr kumimoji="1" sz="5600">
                <a:solidFill>
                  <a:schemeClr val="tx1"/>
                </a:solidFill>
                <a:latin typeface="Arial" pitchFamily="34" charset="0"/>
                <a:ea typeface="新細明體" pitchFamily="18" charset="-120"/>
              </a:defRPr>
            </a:lvl2pPr>
            <a:lvl3pPr marL="1143000" indent="-228600">
              <a:spcBef>
                <a:spcPct val="20000"/>
              </a:spcBef>
              <a:buChar char="•"/>
              <a:defRPr kumimoji="1" sz="4800">
                <a:solidFill>
                  <a:schemeClr val="tx1"/>
                </a:solidFill>
                <a:latin typeface="Arial" pitchFamily="34" charset="0"/>
                <a:ea typeface="新細明體" pitchFamily="18" charset="-120"/>
              </a:defRPr>
            </a:lvl3pPr>
            <a:lvl4pPr marL="1600200" indent="-228600">
              <a:spcBef>
                <a:spcPct val="20000"/>
              </a:spcBef>
              <a:buChar char="–"/>
              <a:defRPr kumimoji="1" sz="4000">
                <a:solidFill>
                  <a:schemeClr val="tx1"/>
                </a:solidFill>
                <a:latin typeface="Arial" pitchFamily="34" charset="0"/>
                <a:ea typeface="新細明體" pitchFamily="18" charset="-120"/>
              </a:defRPr>
            </a:lvl4pPr>
            <a:lvl5pPr marL="2057400" indent="-228600">
              <a:spcBef>
                <a:spcPct val="20000"/>
              </a:spcBef>
              <a:buChar char="»"/>
              <a:defRPr kumimoji="1" sz="4000">
                <a:solidFill>
                  <a:schemeClr val="tx1"/>
                </a:solidFill>
                <a:latin typeface="Arial" pitchFamily="34" charset="0"/>
                <a:ea typeface="新細明體" pitchFamily="18" charset="-120"/>
              </a:defRPr>
            </a:lvl5pPr>
            <a:lvl6pPr marL="2514600" indent="-228600" eaLnBrk="0" fontAlgn="base" hangingPunct="0">
              <a:spcBef>
                <a:spcPct val="20000"/>
              </a:spcBef>
              <a:spcAft>
                <a:spcPct val="0"/>
              </a:spcAft>
              <a:buChar char="»"/>
              <a:defRPr kumimoji="1" sz="4000">
                <a:solidFill>
                  <a:schemeClr val="tx1"/>
                </a:solidFill>
                <a:latin typeface="Arial" pitchFamily="34" charset="0"/>
                <a:ea typeface="新細明體" pitchFamily="18" charset="-120"/>
              </a:defRPr>
            </a:lvl6pPr>
            <a:lvl7pPr marL="2971800" indent="-228600" eaLnBrk="0" fontAlgn="base" hangingPunct="0">
              <a:spcBef>
                <a:spcPct val="20000"/>
              </a:spcBef>
              <a:spcAft>
                <a:spcPct val="0"/>
              </a:spcAft>
              <a:buChar char="»"/>
              <a:defRPr kumimoji="1" sz="4000">
                <a:solidFill>
                  <a:schemeClr val="tx1"/>
                </a:solidFill>
                <a:latin typeface="Arial" pitchFamily="34" charset="0"/>
                <a:ea typeface="新細明體" pitchFamily="18" charset="-120"/>
              </a:defRPr>
            </a:lvl7pPr>
            <a:lvl8pPr marL="3429000" indent="-228600" eaLnBrk="0" fontAlgn="base" hangingPunct="0">
              <a:spcBef>
                <a:spcPct val="20000"/>
              </a:spcBef>
              <a:spcAft>
                <a:spcPct val="0"/>
              </a:spcAft>
              <a:buChar char="»"/>
              <a:defRPr kumimoji="1" sz="4000">
                <a:solidFill>
                  <a:schemeClr val="tx1"/>
                </a:solidFill>
                <a:latin typeface="Arial" pitchFamily="34" charset="0"/>
                <a:ea typeface="新細明體" pitchFamily="18" charset="-120"/>
              </a:defRPr>
            </a:lvl8pPr>
            <a:lvl9pPr marL="3886200" indent="-228600" eaLnBrk="0" fontAlgn="base" hangingPunct="0">
              <a:spcBef>
                <a:spcPct val="20000"/>
              </a:spcBef>
              <a:spcAft>
                <a:spcPct val="0"/>
              </a:spcAft>
              <a:buChar char="»"/>
              <a:defRPr kumimoji="1" sz="4000">
                <a:solidFill>
                  <a:schemeClr val="tx1"/>
                </a:solidFill>
                <a:latin typeface="Arial" pitchFamily="34" charset="0"/>
                <a:ea typeface="新細明體" pitchFamily="18" charset="-120"/>
              </a:defRPr>
            </a:lvl9pPr>
          </a:lstStyle>
          <a:p>
            <a:pPr eaLnBrk="1" hangingPunct="1">
              <a:spcBef>
                <a:spcPct val="0"/>
              </a:spcBef>
              <a:buFontTx/>
              <a:buNone/>
            </a:pPr>
            <a:r>
              <a:rPr lang="zh-TW" altLang="en-US" sz="2800" b="1">
                <a:latin typeface="微軟正黑體" pitchFamily="34" charset="-120"/>
                <a:ea typeface="微軟正黑體" pitchFamily="34" charset="-120"/>
              </a:rPr>
              <a:t>國家公園區</a:t>
            </a:r>
          </a:p>
        </p:txBody>
      </p:sp>
      <p:sp>
        <p:nvSpPr>
          <p:cNvPr id="79" name="矩形 78"/>
          <p:cNvSpPr/>
          <p:nvPr/>
        </p:nvSpPr>
        <p:spPr>
          <a:xfrm>
            <a:off x="647700" y="520700"/>
            <a:ext cx="16995775" cy="923925"/>
          </a:xfrm>
          <a:prstGeom prst="rect">
            <a:avLst/>
          </a:prstGeom>
          <a:solidFill>
            <a:srgbClr val="FFE1E1"/>
          </a:solidFill>
        </p:spPr>
        <p:txBody>
          <a:bodyPr lIns="182682" tIns="91329" rIns="182682" bIns="91329">
            <a:spAutoFit/>
          </a:bodyPr>
          <a:lstStyle/>
          <a:p>
            <a:pPr marL="1484270" indent="-1484270" algn="ctr" eaLnBrk="1" hangingPunct="1">
              <a:defRPr/>
            </a:pPr>
            <a:r>
              <a:rPr lang="zh-TW" altLang="en-US" sz="4800" b="1" dirty="0" smtClean="0">
                <a:solidFill>
                  <a:srgbClr val="002060"/>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農業</a:t>
            </a:r>
            <a:r>
              <a:rPr lang="zh-TW" altLang="en-US" sz="4800" b="1" dirty="0">
                <a:solidFill>
                  <a:srgbClr val="002060"/>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發展地區之鄉村地區整體規劃</a:t>
            </a:r>
            <a:endParaRPr lang="en-US" altLang="zh-TW" sz="4800" b="1" dirty="0">
              <a:solidFill>
                <a:srgbClr val="002060"/>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endParaRPr>
          </a:p>
        </p:txBody>
      </p:sp>
    </p:spTree>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63" name="投影片編號版面配置區 5"/>
          <p:cNvSpPr>
            <a:spLocks noGrp="1"/>
          </p:cNvSpPr>
          <p:nvPr>
            <p:ph type="sldNum" sz="quarter" idx="12"/>
          </p:nvPr>
        </p:nvSpPr>
        <p:spPr>
          <a:xfrm>
            <a:off x="13808075" y="12898438"/>
            <a:ext cx="4268788" cy="73025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1824038">
              <a:spcBef>
                <a:spcPct val="20000"/>
              </a:spcBef>
              <a:buChar char="•"/>
              <a:defRPr kumimoji="1" sz="6400">
                <a:solidFill>
                  <a:schemeClr val="tx1"/>
                </a:solidFill>
                <a:latin typeface="Arial" pitchFamily="34" charset="0"/>
                <a:ea typeface="新細明體" pitchFamily="18" charset="-120"/>
              </a:defRPr>
            </a:lvl1pPr>
            <a:lvl2pPr marL="1482725" indent="-569913" defTabSz="1824038">
              <a:spcBef>
                <a:spcPct val="20000"/>
              </a:spcBef>
              <a:buChar char="–"/>
              <a:defRPr kumimoji="1" sz="5600">
                <a:solidFill>
                  <a:schemeClr val="tx1"/>
                </a:solidFill>
                <a:latin typeface="Arial" pitchFamily="34" charset="0"/>
                <a:ea typeface="新細明體" pitchFamily="18" charset="-120"/>
              </a:defRPr>
            </a:lvl2pPr>
            <a:lvl3pPr marL="2282825" indent="-455613" defTabSz="1824038">
              <a:spcBef>
                <a:spcPct val="20000"/>
              </a:spcBef>
              <a:buChar char="•"/>
              <a:defRPr kumimoji="1" sz="4800">
                <a:solidFill>
                  <a:schemeClr val="tx1"/>
                </a:solidFill>
                <a:latin typeface="Arial" pitchFamily="34" charset="0"/>
                <a:ea typeface="新細明體" pitchFamily="18" charset="-120"/>
              </a:defRPr>
            </a:lvl3pPr>
            <a:lvl4pPr marL="3195638" indent="-455613" defTabSz="1824038">
              <a:spcBef>
                <a:spcPct val="20000"/>
              </a:spcBef>
              <a:buChar char="–"/>
              <a:defRPr kumimoji="1" sz="4000">
                <a:solidFill>
                  <a:schemeClr val="tx1"/>
                </a:solidFill>
                <a:latin typeface="Arial" pitchFamily="34" charset="0"/>
                <a:ea typeface="新細明體" pitchFamily="18" charset="-120"/>
              </a:defRPr>
            </a:lvl4pPr>
            <a:lvl5pPr marL="4108450" indent="-455613" defTabSz="1824038">
              <a:spcBef>
                <a:spcPct val="20000"/>
              </a:spcBef>
              <a:buChar char="»"/>
              <a:defRPr kumimoji="1" sz="4000">
                <a:solidFill>
                  <a:schemeClr val="tx1"/>
                </a:solidFill>
                <a:latin typeface="Arial" pitchFamily="34" charset="0"/>
                <a:ea typeface="新細明體" pitchFamily="18" charset="-120"/>
              </a:defRPr>
            </a:lvl5pPr>
            <a:lvl6pPr marL="4565650" indent="-455613" defTabSz="1824038" eaLnBrk="0" fontAlgn="base" hangingPunct="0">
              <a:spcBef>
                <a:spcPct val="20000"/>
              </a:spcBef>
              <a:spcAft>
                <a:spcPct val="0"/>
              </a:spcAft>
              <a:buChar char="»"/>
              <a:defRPr kumimoji="1" sz="4000">
                <a:solidFill>
                  <a:schemeClr val="tx1"/>
                </a:solidFill>
                <a:latin typeface="Arial" pitchFamily="34" charset="0"/>
                <a:ea typeface="新細明體" pitchFamily="18" charset="-120"/>
              </a:defRPr>
            </a:lvl6pPr>
            <a:lvl7pPr marL="5022850" indent="-455613" defTabSz="1824038" eaLnBrk="0" fontAlgn="base" hangingPunct="0">
              <a:spcBef>
                <a:spcPct val="20000"/>
              </a:spcBef>
              <a:spcAft>
                <a:spcPct val="0"/>
              </a:spcAft>
              <a:buChar char="»"/>
              <a:defRPr kumimoji="1" sz="4000">
                <a:solidFill>
                  <a:schemeClr val="tx1"/>
                </a:solidFill>
                <a:latin typeface="Arial" pitchFamily="34" charset="0"/>
                <a:ea typeface="新細明體" pitchFamily="18" charset="-120"/>
              </a:defRPr>
            </a:lvl7pPr>
            <a:lvl8pPr marL="5480050" indent="-455613" defTabSz="1824038" eaLnBrk="0" fontAlgn="base" hangingPunct="0">
              <a:spcBef>
                <a:spcPct val="20000"/>
              </a:spcBef>
              <a:spcAft>
                <a:spcPct val="0"/>
              </a:spcAft>
              <a:buChar char="»"/>
              <a:defRPr kumimoji="1" sz="4000">
                <a:solidFill>
                  <a:schemeClr val="tx1"/>
                </a:solidFill>
                <a:latin typeface="Arial" pitchFamily="34" charset="0"/>
                <a:ea typeface="新細明體" pitchFamily="18" charset="-120"/>
              </a:defRPr>
            </a:lvl8pPr>
            <a:lvl9pPr marL="5937250" indent="-455613" defTabSz="1824038" eaLnBrk="0" fontAlgn="base" hangingPunct="0">
              <a:spcBef>
                <a:spcPct val="20000"/>
              </a:spcBef>
              <a:spcAft>
                <a:spcPct val="0"/>
              </a:spcAft>
              <a:buChar char="»"/>
              <a:defRPr kumimoji="1" sz="4000">
                <a:solidFill>
                  <a:schemeClr val="tx1"/>
                </a:solidFill>
                <a:latin typeface="Arial" pitchFamily="34" charset="0"/>
                <a:ea typeface="新細明體" pitchFamily="18" charset="-120"/>
              </a:defRPr>
            </a:lvl9pPr>
          </a:lstStyle>
          <a:p>
            <a:pPr>
              <a:spcBef>
                <a:spcPct val="0"/>
              </a:spcBef>
              <a:buFontTx/>
              <a:buNone/>
            </a:pPr>
            <a:fld id="{7CF1E5B4-54F4-440E-9965-51826236BCC3}" type="slidenum">
              <a:rPr lang="en-US" altLang="zh-TW" sz="3200"/>
              <a:pPr>
                <a:spcBef>
                  <a:spcPct val="0"/>
                </a:spcBef>
                <a:buFontTx/>
                <a:buNone/>
              </a:pPr>
              <a:t>62</a:t>
            </a:fld>
            <a:endParaRPr lang="en-US" altLang="zh-TW" sz="3200"/>
          </a:p>
        </p:txBody>
      </p:sp>
      <p:sp>
        <p:nvSpPr>
          <p:cNvPr id="79" name="矩形 78"/>
          <p:cNvSpPr/>
          <p:nvPr/>
        </p:nvSpPr>
        <p:spPr>
          <a:xfrm>
            <a:off x="647700" y="520700"/>
            <a:ext cx="16995775" cy="923925"/>
          </a:xfrm>
          <a:prstGeom prst="rect">
            <a:avLst/>
          </a:prstGeom>
          <a:solidFill>
            <a:srgbClr val="FFE1E1"/>
          </a:solidFill>
        </p:spPr>
        <p:txBody>
          <a:bodyPr lIns="182682" tIns="91329" rIns="182682" bIns="91329">
            <a:spAutoFit/>
          </a:bodyPr>
          <a:lstStyle/>
          <a:p>
            <a:pPr marL="1484270" indent="-1484270" algn="ctr" eaLnBrk="1" hangingPunct="1">
              <a:defRPr/>
            </a:pPr>
            <a:r>
              <a:rPr lang="zh-TW" altLang="en-US" sz="4800" b="1" dirty="0" smtClean="0">
                <a:solidFill>
                  <a:srgbClr val="002060"/>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農業</a:t>
            </a:r>
            <a:r>
              <a:rPr lang="zh-TW" altLang="en-US" sz="4800" b="1" dirty="0">
                <a:solidFill>
                  <a:srgbClr val="002060"/>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發展地區之鄉村地區整體規劃</a:t>
            </a:r>
            <a:endParaRPr lang="en-US" altLang="zh-TW" sz="4800" b="1" dirty="0">
              <a:solidFill>
                <a:srgbClr val="002060"/>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endParaRPr>
          </a:p>
        </p:txBody>
      </p:sp>
      <p:pic>
        <p:nvPicPr>
          <p:cNvPr id="6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56666" y="3906466"/>
            <a:ext cx="16577842" cy="80648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17961" dir="2700000" algn="ctr" rotWithShape="0">
                    <a:schemeClr val="accent1">
                      <a:gamma/>
                      <a:shade val="60000"/>
                      <a:invGamma/>
                    </a:schemeClr>
                  </a:outerShdw>
                </a:effectLst>
              </a14:hiddenEffects>
            </a:ext>
          </a:extLst>
        </p:spPr>
      </p:pic>
    </p:spTree>
    <p:extLst>
      <p:ext uri="{BB962C8B-B14F-4D97-AF65-F5344CB8AC3E}">
        <p14:creationId xmlns:p14="http://schemas.microsoft.com/office/powerpoint/2010/main" val="1246536731"/>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標題 2"/>
          <p:cNvSpPr>
            <a:spLocks noGrp="1" noChangeArrowheads="1"/>
          </p:cNvSpPr>
          <p:nvPr>
            <p:ph type="title"/>
          </p:nvPr>
        </p:nvSpPr>
        <p:spPr>
          <a:xfrm>
            <a:off x="914400" y="5849938"/>
            <a:ext cx="16462375" cy="1628775"/>
          </a:xfrm>
        </p:spPr>
        <p:txBody>
          <a:bodyPr/>
          <a:lstStyle/>
          <a:p>
            <a:pPr>
              <a:lnSpc>
                <a:spcPct val="150000"/>
              </a:lnSpc>
            </a:pPr>
            <a:r>
              <a:rPr lang="zh-TW" altLang="en-US" sz="6000" b="1" dirty="0" smtClean="0"/>
              <a:t>伍、農業施政資源分級投入</a:t>
            </a:r>
            <a:endParaRPr lang="zh-TW" altLang="en-US" sz="3200" dirty="0" smtClean="0"/>
          </a:p>
        </p:txBody>
      </p:sp>
      <p:sp>
        <p:nvSpPr>
          <p:cNvPr id="44035" name="投影片編號版面配置區 1"/>
          <p:cNvSpPr>
            <a:spLocks noGrp="1"/>
          </p:cNvSpPr>
          <p:nvPr>
            <p:ph type="sldNum" sz="quarter" idx="12"/>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1825625">
              <a:spcBef>
                <a:spcPct val="20000"/>
              </a:spcBef>
              <a:buChar char="•"/>
              <a:defRPr kumimoji="1" sz="6400">
                <a:solidFill>
                  <a:schemeClr val="tx1"/>
                </a:solidFill>
                <a:latin typeface="Arial" pitchFamily="34" charset="0"/>
                <a:ea typeface="新細明體" pitchFamily="18" charset="-120"/>
              </a:defRPr>
            </a:lvl1pPr>
            <a:lvl2pPr marL="1482725" indent="-569913" defTabSz="1825625">
              <a:spcBef>
                <a:spcPct val="20000"/>
              </a:spcBef>
              <a:buChar char="–"/>
              <a:defRPr kumimoji="1" sz="5600">
                <a:solidFill>
                  <a:schemeClr val="tx1"/>
                </a:solidFill>
                <a:latin typeface="Arial" pitchFamily="34" charset="0"/>
                <a:ea typeface="新細明體" pitchFamily="18" charset="-120"/>
              </a:defRPr>
            </a:lvl2pPr>
            <a:lvl3pPr marL="2282825" indent="-455613" defTabSz="1825625">
              <a:spcBef>
                <a:spcPct val="20000"/>
              </a:spcBef>
              <a:buChar char="•"/>
              <a:defRPr kumimoji="1" sz="4800">
                <a:solidFill>
                  <a:schemeClr val="tx1"/>
                </a:solidFill>
                <a:latin typeface="Arial" pitchFamily="34" charset="0"/>
                <a:ea typeface="新細明體" pitchFamily="18" charset="-120"/>
              </a:defRPr>
            </a:lvl3pPr>
            <a:lvl4pPr marL="3195638" indent="-455613" defTabSz="1825625">
              <a:spcBef>
                <a:spcPct val="20000"/>
              </a:spcBef>
              <a:buChar char="–"/>
              <a:defRPr kumimoji="1" sz="4000">
                <a:solidFill>
                  <a:schemeClr val="tx1"/>
                </a:solidFill>
                <a:latin typeface="Arial" pitchFamily="34" charset="0"/>
                <a:ea typeface="新細明體" pitchFamily="18" charset="-120"/>
              </a:defRPr>
            </a:lvl4pPr>
            <a:lvl5pPr marL="4108450" indent="-455613" defTabSz="1825625">
              <a:spcBef>
                <a:spcPct val="20000"/>
              </a:spcBef>
              <a:buChar char="»"/>
              <a:defRPr kumimoji="1" sz="4000">
                <a:solidFill>
                  <a:schemeClr val="tx1"/>
                </a:solidFill>
                <a:latin typeface="Arial" pitchFamily="34" charset="0"/>
                <a:ea typeface="新細明體" pitchFamily="18" charset="-120"/>
              </a:defRPr>
            </a:lvl5pPr>
            <a:lvl6pPr marL="4565650" indent="-455613" defTabSz="1825625" eaLnBrk="0" fontAlgn="base" hangingPunct="0">
              <a:spcBef>
                <a:spcPct val="20000"/>
              </a:spcBef>
              <a:spcAft>
                <a:spcPct val="0"/>
              </a:spcAft>
              <a:buChar char="»"/>
              <a:defRPr kumimoji="1" sz="4000">
                <a:solidFill>
                  <a:schemeClr val="tx1"/>
                </a:solidFill>
                <a:latin typeface="Arial" pitchFamily="34" charset="0"/>
                <a:ea typeface="新細明體" pitchFamily="18" charset="-120"/>
              </a:defRPr>
            </a:lvl6pPr>
            <a:lvl7pPr marL="5022850" indent="-455613" defTabSz="1825625" eaLnBrk="0" fontAlgn="base" hangingPunct="0">
              <a:spcBef>
                <a:spcPct val="20000"/>
              </a:spcBef>
              <a:spcAft>
                <a:spcPct val="0"/>
              </a:spcAft>
              <a:buChar char="»"/>
              <a:defRPr kumimoji="1" sz="4000">
                <a:solidFill>
                  <a:schemeClr val="tx1"/>
                </a:solidFill>
                <a:latin typeface="Arial" pitchFamily="34" charset="0"/>
                <a:ea typeface="新細明體" pitchFamily="18" charset="-120"/>
              </a:defRPr>
            </a:lvl7pPr>
            <a:lvl8pPr marL="5480050" indent="-455613" defTabSz="1825625" eaLnBrk="0" fontAlgn="base" hangingPunct="0">
              <a:spcBef>
                <a:spcPct val="20000"/>
              </a:spcBef>
              <a:spcAft>
                <a:spcPct val="0"/>
              </a:spcAft>
              <a:buChar char="»"/>
              <a:defRPr kumimoji="1" sz="4000">
                <a:solidFill>
                  <a:schemeClr val="tx1"/>
                </a:solidFill>
                <a:latin typeface="Arial" pitchFamily="34" charset="0"/>
                <a:ea typeface="新細明體" pitchFamily="18" charset="-120"/>
              </a:defRPr>
            </a:lvl8pPr>
            <a:lvl9pPr marL="5937250" indent="-455613" defTabSz="1825625" eaLnBrk="0" fontAlgn="base" hangingPunct="0">
              <a:spcBef>
                <a:spcPct val="20000"/>
              </a:spcBef>
              <a:spcAft>
                <a:spcPct val="0"/>
              </a:spcAft>
              <a:buChar char="»"/>
              <a:defRPr kumimoji="1" sz="4000">
                <a:solidFill>
                  <a:schemeClr val="tx1"/>
                </a:solidFill>
                <a:latin typeface="Arial" pitchFamily="34" charset="0"/>
                <a:ea typeface="新細明體" pitchFamily="18" charset="-120"/>
              </a:defRPr>
            </a:lvl9pPr>
          </a:lstStyle>
          <a:p>
            <a:pPr>
              <a:spcBef>
                <a:spcPct val="0"/>
              </a:spcBef>
              <a:buFontTx/>
              <a:buNone/>
            </a:pPr>
            <a:fld id="{B560E74F-12E4-49EB-900B-696364E5E0F5}" type="slidenum">
              <a:rPr lang="en-US" altLang="zh-TW" sz="3200"/>
              <a:pPr>
                <a:spcBef>
                  <a:spcPct val="0"/>
                </a:spcBef>
                <a:buFontTx/>
                <a:buNone/>
              </a:pPr>
              <a:t>63</a:t>
            </a:fld>
            <a:endParaRPr lang="en-US" altLang="zh-TW" sz="3200"/>
          </a:p>
        </p:txBody>
      </p:sp>
    </p:spTree>
    <p:extLst>
      <p:ext uri="{BB962C8B-B14F-4D97-AF65-F5344CB8AC3E}">
        <p14:creationId xmlns:p14="http://schemas.microsoft.com/office/powerpoint/2010/main" val="3598749754"/>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矩形 16">
            <a:extLst>
              <a:ext uri="{FF2B5EF4-FFF2-40B4-BE49-F238E27FC236}">
                <a16:creationId xmlns="" xmlns:a16="http://schemas.microsoft.com/office/drawing/2014/main" id="{F346F7DE-7E34-4491-B27A-C7E910BA3EDB}"/>
              </a:ext>
            </a:extLst>
          </p:cNvPr>
          <p:cNvSpPr/>
          <p:nvPr/>
        </p:nvSpPr>
        <p:spPr>
          <a:xfrm>
            <a:off x="1703615" y="2322290"/>
            <a:ext cx="15655996" cy="3500278"/>
          </a:xfrm>
          <a:prstGeom prst="rect">
            <a:avLst/>
          </a:prstGeom>
          <a:solidFill>
            <a:srgbClr val="FADDCA"/>
          </a:solidFill>
        </p:spPr>
        <p:txBody>
          <a:bodyPr wrap="square" lIns="174586" tIns="87293" rIns="174586" bIns="87293">
            <a:spAutoFit/>
          </a:bodyPr>
          <a:lstStyle/>
          <a:p>
            <a:pPr algn="just" defTabSz="1745864"/>
            <a:r>
              <a:rPr lang="zh-TW" altLang="en-US" sz="3600" b="1" dirty="0">
                <a:solidFill>
                  <a:prstClr val="black"/>
                </a:solidFill>
                <a:latin typeface="微軟正黑體"/>
                <a:ea typeface="微軟正黑體"/>
              </a:rPr>
              <a:t>考量</a:t>
            </a:r>
            <a:r>
              <a:rPr lang="zh-TW" altLang="zh-TW" sz="3600" b="1" dirty="0">
                <a:solidFill>
                  <a:prstClr val="black"/>
                </a:solidFill>
                <a:latin typeface="微軟正黑體"/>
                <a:ea typeface="微軟正黑體"/>
              </a:rPr>
              <a:t>農業施政資源</a:t>
            </a:r>
            <a:r>
              <a:rPr lang="zh-TW" altLang="en-US" sz="3600" b="1" dirty="0">
                <a:solidFill>
                  <a:prstClr val="black"/>
                </a:solidFill>
                <a:latin typeface="微軟正黑體"/>
                <a:ea typeface="微軟正黑體"/>
              </a:rPr>
              <a:t>有效性及合理性，相關施政資源以</a:t>
            </a:r>
            <a:r>
              <a:rPr lang="zh-TW" altLang="zh-TW" sz="3600" b="1" dirty="0">
                <a:solidFill>
                  <a:prstClr val="black"/>
                </a:solidFill>
                <a:latin typeface="微軟正黑體"/>
                <a:ea typeface="微軟正黑體"/>
              </a:rPr>
              <a:t>投入</a:t>
            </a:r>
            <a:r>
              <a:rPr lang="zh-TW" altLang="en-US" sz="3600" b="1" dirty="0">
                <a:solidFill>
                  <a:prstClr val="black"/>
                </a:solidFill>
                <a:latin typeface="微軟正黑體"/>
                <a:ea typeface="微軟正黑體"/>
              </a:rPr>
              <a:t>農業發展地區為原則；農民福利措施</a:t>
            </a:r>
            <a:r>
              <a:rPr lang="en-US" altLang="zh-TW" sz="3600" b="1" dirty="0">
                <a:solidFill>
                  <a:prstClr val="black"/>
                </a:solidFill>
                <a:latin typeface="微軟正黑體"/>
                <a:ea typeface="微軟正黑體"/>
              </a:rPr>
              <a:t>(</a:t>
            </a:r>
            <a:r>
              <a:rPr lang="zh-TW" altLang="en-US" sz="3600" b="1" dirty="0">
                <a:solidFill>
                  <a:prstClr val="black"/>
                </a:solidFill>
                <a:latin typeface="微軟正黑體"/>
                <a:ea typeface="微軟正黑體"/>
              </a:rPr>
              <a:t>含天然災害救助</a:t>
            </a:r>
            <a:r>
              <a:rPr lang="en-US" altLang="zh-TW" sz="3600" b="1" dirty="0">
                <a:solidFill>
                  <a:prstClr val="black"/>
                </a:solidFill>
                <a:latin typeface="微軟正黑體"/>
                <a:ea typeface="微軟正黑體"/>
              </a:rPr>
              <a:t>)</a:t>
            </a:r>
            <a:r>
              <a:rPr lang="zh-TW" altLang="en-US" sz="3600" b="1" dirty="0">
                <a:solidFill>
                  <a:prstClr val="black"/>
                </a:solidFill>
                <a:latin typeface="微軟正黑體"/>
                <a:ea typeface="微軟正黑體"/>
              </a:rPr>
              <a:t>不因國土功能分區劃設而改變。</a:t>
            </a:r>
            <a:r>
              <a:rPr lang="en-US" altLang="zh-TW" sz="2800" b="1" dirty="0">
                <a:solidFill>
                  <a:srgbClr val="FF0000"/>
                </a:solidFill>
                <a:latin typeface="微軟正黑體"/>
                <a:ea typeface="微軟正黑體"/>
              </a:rPr>
              <a:t>(</a:t>
            </a:r>
            <a:r>
              <a:rPr lang="zh-TW" altLang="en-US" sz="2800" b="1" dirty="0">
                <a:solidFill>
                  <a:srgbClr val="FF0000"/>
                </a:solidFill>
                <a:latin typeface="微軟正黑體"/>
                <a:ea typeface="微軟正黑體"/>
              </a:rPr>
              <a:t>本會</a:t>
            </a:r>
            <a:r>
              <a:rPr lang="en-US" altLang="zh-TW" sz="2800" b="1" dirty="0">
                <a:solidFill>
                  <a:srgbClr val="FF0000"/>
                </a:solidFill>
                <a:latin typeface="微軟正黑體"/>
                <a:ea typeface="微軟正黑體"/>
              </a:rPr>
              <a:t>109</a:t>
            </a:r>
            <a:r>
              <a:rPr lang="zh-TW" altLang="en-US" sz="2800" b="1" dirty="0">
                <a:solidFill>
                  <a:srgbClr val="FF0000"/>
                </a:solidFill>
                <a:latin typeface="微軟正黑體"/>
                <a:ea typeface="微軟正黑體"/>
              </a:rPr>
              <a:t>年</a:t>
            </a:r>
            <a:r>
              <a:rPr lang="en-US" altLang="zh-TW" sz="2800" b="1" dirty="0">
                <a:solidFill>
                  <a:srgbClr val="FF0000"/>
                </a:solidFill>
                <a:latin typeface="微軟正黑體"/>
                <a:ea typeface="微軟正黑體"/>
              </a:rPr>
              <a:t>3</a:t>
            </a:r>
            <a:r>
              <a:rPr lang="zh-TW" altLang="en-US" sz="2800" b="1" dirty="0">
                <a:solidFill>
                  <a:srgbClr val="FF0000"/>
                </a:solidFill>
                <a:latin typeface="微軟正黑體"/>
                <a:ea typeface="微軟正黑體"/>
              </a:rPr>
              <a:t>月</a:t>
            </a:r>
            <a:r>
              <a:rPr lang="en-US" altLang="zh-TW" sz="2800" b="1" dirty="0">
                <a:solidFill>
                  <a:srgbClr val="FF0000"/>
                </a:solidFill>
                <a:latin typeface="微軟正黑體"/>
                <a:ea typeface="微軟正黑體"/>
              </a:rPr>
              <a:t>10</a:t>
            </a:r>
            <a:r>
              <a:rPr lang="zh-TW" altLang="en-US" sz="2800" b="1" dirty="0">
                <a:solidFill>
                  <a:srgbClr val="FF0000"/>
                </a:solidFill>
                <a:latin typeface="微軟正黑體"/>
                <a:ea typeface="微軟正黑體"/>
              </a:rPr>
              <a:t>日農企國字第</a:t>
            </a:r>
            <a:r>
              <a:rPr lang="en-US" altLang="zh-TW" sz="2800" b="1" dirty="0">
                <a:solidFill>
                  <a:srgbClr val="FF0000"/>
                </a:solidFill>
                <a:latin typeface="微軟正黑體"/>
                <a:ea typeface="微軟正黑體"/>
              </a:rPr>
              <a:t>1090012136</a:t>
            </a:r>
            <a:r>
              <a:rPr lang="zh-TW" altLang="en-US" sz="2800" b="1" dirty="0">
                <a:solidFill>
                  <a:srgbClr val="FF0000"/>
                </a:solidFill>
                <a:latin typeface="微軟正黑體"/>
                <a:ea typeface="微軟正黑體"/>
              </a:rPr>
              <a:t>號函</a:t>
            </a:r>
            <a:r>
              <a:rPr lang="en-US" altLang="zh-TW" sz="2800" b="1" dirty="0" smtClean="0">
                <a:solidFill>
                  <a:srgbClr val="FF0000"/>
                </a:solidFill>
                <a:latin typeface="微軟正黑體"/>
                <a:ea typeface="微軟正黑體"/>
              </a:rPr>
              <a:t>)</a:t>
            </a:r>
            <a:endParaRPr lang="en-US" altLang="zh-TW" sz="3600" b="1" dirty="0" smtClean="0">
              <a:solidFill>
                <a:srgbClr val="FF0000"/>
              </a:solidFill>
              <a:latin typeface="微軟正黑體"/>
              <a:ea typeface="微軟正黑體"/>
            </a:endParaRPr>
          </a:p>
          <a:p>
            <a:pPr algn="just" defTabSz="1745864"/>
            <a:r>
              <a:rPr lang="zh-TW" altLang="en-US" sz="3600" b="1" dirty="0" smtClean="0">
                <a:solidFill>
                  <a:prstClr val="black"/>
                </a:solidFill>
                <a:latin typeface="微軟正黑體"/>
                <a:ea typeface="微軟正黑體"/>
              </a:rPr>
              <a:t>農產業發展區位將以農業發展地區第</a:t>
            </a:r>
            <a:r>
              <a:rPr lang="en-US" altLang="zh-TW" sz="3600" b="1" dirty="0" smtClean="0">
                <a:solidFill>
                  <a:prstClr val="black"/>
                </a:solidFill>
                <a:latin typeface="微軟正黑體"/>
                <a:ea typeface="微軟正黑體"/>
              </a:rPr>
              <a:t>1</a:t>
            </a:r>
            <a:r>
              <a:rPr lang="zh-TW" altLang="en-US" sz="3600" b="1" dirty="0" smtClean="0">
                <a:solidFill>
                  <a:prstClr val="black"/>
                </a:solidFill>
                <a:latin typeface="微軟正黑體"/>
                <a:ea typeface="微軟正黑體"/>
              </a:rPr>
              <a:t>類</a:t>
            </a:r>
            <a:r>
              <a:rPr lang="zh-TW" altLang="en-US" sz="3600" b="1" dirty="0">
                <a:solidFill>
                  <a:prstClr val="black"/>
                </a:solidFill>
                <a:latin typeface="微軟正黑體"/>
                <a:ea typeface="微軟正黑體"/>
              </a:rPr>
              <a:t>為核心</a:t>
            </a:r>
            <a:r>
              <a:rPr lang="zh-TW" altLang="en-US" sz="3600" b="1" dirty="0" smtClean="0">
                <a:solidFill>
                  <a:prstClr val="black"/>
                </a:solidFill>
                <a:latin typeface="微軟正黑體"/>
                <a:ea typeface="微軟正黑體"/>
              </a:rPr>
              <a:t>，配合</a:t>
            </a:r>
            <a:r>
              <a:rPr lang="zh-TW" altLang="en-US" sz="3600" b="1" dirty="0">
                <a:solidFill>
                  <a:prstClr val="black"/>
                </a:solidFill>
                <a:latin typeface="微軟正黑體"/>
                <a:ea typeface="微軟正黑體"/>
              </a:rPr>
              <a:t>資源分級可獲得更多挹注；為促進農業發展地區第</a:t>
            </a:r>
            <a:r>
              <a:rPr lang="en-US" altLang="zh-TW" sz="3600" b="1" dirty="0">
                <a:solidFill>
                  <a:prstClr val="black"/>
                </a:solidFill>
                <a:latin typeface="微軟正黑體"/>
                <a:ea typeface="微軟正黑體"/>
              </a:rPr>
              <a:t>1</a:t>
            </a:r>
            <a:r>
              <a:rPr lang="zh-TW" altLang="en-US" sz="3600" b="1" dirty="0">
                <a:solidFill>
                  <a:prstClr val="black"/>
                </a:solidFill>
                <a:latin typeface="微軟正黑體"/>
                <a:ea typeface="微軟正黑體"/>
              </a:rPr>
              <a:t>類與第</a:t>
            </a:r>
            <a:r>
              <a:rPr lang="en-US" altLang="zh-TW" sz="3600" b="1" dirty="0">
                <a:solidFill>
                  <a:prstClr val="black"/>
                </a:solidFill>
                <a:latin typeface="微軟正黑體"/>
                <a:ea typeface="微軟正黑體"/>
              </a:rPr>
              <a:t>2</a:t>
            </a:r>
            <a:r>
              <a:rPr lang="zh-TW" altLang="en-US" sz="3600" b="1" dirty="0">
                <a:solidFill>
                  <a:prstClr val="black"/>
                </a:solidFill>
                <a:latin typeface="微軟正黑體"/>
                <a:ea typeface="微軟正黑體"/>
              </a:rPr>
              <a:t>類之農產業推動，相關</a:t>
            </a:r>
            <a:r>
              <a:rPr lang="zh-TW" altLang="en-US" sz="3600" b="1" dirty="0" smtClean="0">
                <a:solidFill>
                  <a:prstClr val="black"/>
                </a:solidFill>
                <a:latin typeface="微軟正黑體"/>
                <a:ea typeface="微軟正黑體"/>
              </a:rPr>
              <a:t>土地</a:t>
            </a:r>
            <a:r>
              <a:rPr lang="zh-TW" altLang="en-US" sz="3600" b="1" dirty="0">
                <a:solidFill>
                  <a:prstClr val="black"/>
                </a:solidFill>
                <a:latin typeface="微軟正黑體"/>
                <a:ea typeface="微軟正黑體"/>
              </a:rPr>
              <a:t>使用管制方式原則</a:t>
            </a:r>
            <a:r>
              <a:rPr lang="zh-TW" altLang="en-US" sz="3600" b="1" dirty="0" smtClean="0">
                <a:solidFill>
                  <a:prstClr val="black"/>
                </a:solidFill>
                <a:latin typeface="微軟正黑體"/>
                <a:ea typeface="微軟正黑體"/>
              </a:rPr>
              <a:t>一致。</a:t>
            </a:r>
            <a:r>
              <a:rPr lang="en-US" altLang="zh-TW" sz="2800" b="1" dirty="0" smtClean="0">
                <a:solidFill>
                  <a:srgbClr val="FF0000"/>
                </a:solidFill>
                <a:latin typeface="微軟正黑體"/>
                <a:ea typeface="微軟正黑體"/>
              </a:rPr>
              <a:t>(</a:t>
            </a:r>
            <a:r>
              <a:rPr lang="zh-TW" altLang="en-US" sz="2800" b="1" dirty="0">
                <a:solidFill>
                  <a:srgbClr val="FF0000"/>
                </a:solidFill>
                <a:latin typeface="微軟正黑體"/>
                <a:ea typeface="微軟正黑體"/>
              </a:rPr>
              <a:t>本會</a:t>
            </a:r>
            <a:r>
              <a:rPr lang="en-US" altLang="zh-TW" sz="2800" b="1" dirty="0">
                <a:solidFill>
                  <a:srgbClr val="FF0000"/>
                </a:solidFill>
                <a:latin typeface="微軟正黑體"/>
                <a:ea typeface="微軟正黑體"/>
              </a:rPr>
              <a:t>109</a:t>
            </a:r>
            <a:r>
              <a:rPr lang="zh-TW" altLang="en-US" sz="2800" b="1" dirty="0">
                <a:solidFill>
                  <a:srgbClr val="FF0000"/>
                </a:solidFill>
                <a:latin typeface="微軟正黑體"/>
                <a:ea typeface="微軟正黑體"/>
              </a:rPr>
              <a:t>年</a:t>
            </a:r>
            <a:r>
              <a:rPr lang="en-US" altLang="zh-TW" sz="2800" b="1" dirty="0">
                <a:solidFill>
                  <a:srgbClr val="FF0000"/>
                </a:solidFill>
                <a:latin typeface="微軟正黑體"/>
                <a:ea typeface="微軟正黑體"/>
              </a:rPr>
              <a:t>3</a:t>
            </a:r>
            <a:r>
              <a:rPr lang="zh-TW" altLang="en-US" sz="2800" b="1" dirty="0">
                <a:solidFill>
                  <a:srgbClr val="FF0000"/>
                </a:solidFill>
                <a:latin typeface="微軟正黑體"/>
                <a:ea typeface="微軟正黑體"/>
              </a:rPr>
              <a:t>月</a:t>
            </a:r>
            <a:r>
              <a:rPr lang="en-US" altLang="zh-TW" sz="2800" b="1" dirty="0">
                <a:solidFill>
                  <a:srgbClr val="FF0000"/>
                </a:solidFill>
                <a:latin typeface="微軟正黑體"/>
                <a:ea typeface="微軟正黑體"/>
              </a:rPr>
              <a:t>10</a:t>
            </a:r>
            <a:r>
              <a:rPr lang="zh-TW" altLang="en-US" sz="2800" b="1" dirty="0">
                <a:solidFill>
                  <a:srgbClr val="FF0000"/>
                </a:solidFill>
                <a:latin typeface="微軟正黑體"/>
                <a:ea typeface="微軟正黑體"/>
              </a:rPr>
              <a:t>日農企國字第</a:t>
            </a:r>
            <a:r>
              <a:rPr lang="en-US" altLang="zh-TW" sz="2800" b="1" dirty="0">
                <a:solidFill>
                  <a:srgbClr val="FF0000"/>
                </a:solidFill>
                <a:latin typeface="微軟正黑體"/>
                <a:ea typeface="微軟正黑體"/>
              </a:rPr>
              <a:t>1090012136</a:t>
            </a:r>
            <a:r>
              <a:rPr lang="zh-TW" altLang="en-US" sz="2800" b="1" dirty="0">
                <a:solidFill>
                  <a:srgbClr val="FF0000"/>
                </a:solidFill>
                <a:latin typeface="微軟正黑體"/>
                <a:ea typeface="微軟正黑體"/>
              </a:rPr>
              <a:t>號函</a:t>
            </a:r>
            <a:r>
              <a:rPr lang="en-US" altLang="zh-TW" sz="2800" b="1" dirty="0">
                <a:solidFill>
                  <a:srgbClr val="FF0000"/>
                </a:solidFill>
                <a:latin typeface="微軟正黑體"/>
                <a:ea typeface="微軟正黑體"/>
              </a:rPr>
              <a:t>)</a:t>
            </a:r>
            <a:endParaRPr lang="zh-TW" altLang="en-US" sz="2800" b="1" dirty="0">
              <a:solidFill>
                <a:srgbClr val="FF0000"/>
              </a:solidFill>
              <a:latin typeface="微軟正黑體"/>
              <a:ea typeface="微軟正黑體"/>
            </a:endParaRPr>
          </a:p>
        </p:txBody>
      </p:sp>
      <p:sp>
        <p:nvSpPr>
          <p:cNvPr id="18" name="圓角矩形 17"/>
          <p:cNvSpPr/>
          <p:nvPr/>
        </p:nvSpPr>
        <p:spPr>
          <a:xfrm>
            <a:off x="637933" y="2838063"/>
            <a:ext cx="918063" cy="1629758"/>
          </a:xfrm>
          <a:prstGeom prst="roundRect">
            <a:avLst/>
          </a:prstGeom>
          <a:ln>
            <a:solidFill>
              <a:srgbClr val="FF6600"/>
            </a:solidFill>
          </a:ln>
        </p:spPr>
        <p:style>
          <a:lnRef idx="2">
            <a:schemeClr val="accent1"/>
          </a:lnRef>
          <a:fillRef idx="1">
            <a:schemeClr val="lt1"/>
          </a:fillRef>
          <a:effectRef idx="0">
            <a:schemeClr val="accent1"/>
          </a:effectRef>
          <a:fontRef idx="minor">
            <a:schemeClr val="dk1"/>
          </a:fontRef>
        </p:style>
        <p:txBody>
          <a:bodyPr wrap="square" lIns="68735" tIns="68735" rIns="68735" bIns="68735" anchor="ctr">
            <a:spAutoFit/>
          </a:bodyPr>
          <a:lstStyle/>
          <a:p>
            <a:pPr algn="ctr" defTabSz="1745864"/>
            <a:r>
              <a:rPr lang="zh-TW" altLang="en-US" sz="4600" b="1" dirty="0">
                <a:solidFill>
                  <a:srgbClr val="000000"/>
                </a:solidFill>
                <a:latin typeface="微軟正黑體" pitchFamily="34" charset="-120"/>
                <a:ea typeface="微軟正黑體" pitchFamily="34" charset="-120"/>
              </a:rPr>
              <a:t>作  法</a:t>
            </a:r>
            <a:endParaRPr lang="zh-TW" altLang="en-US" sz="4600" dirty="0">
              <a:solidFill>
                <a:prstClr val="black"/>
              </a:solidFill>
            </a:endParaRPr>
          </a:p>
        </p:txBody>
      </p:sp>
      <p:sp>
        <p:nvSpPr>
          <p:cNvPr id="2" name="矩形 1"/>
          <p:cNvSpPr/>
          <p:nvPr/>
        </p:nvSpPr>
        <p:spPr>
          <a:xfrm>
            <a:off x="212746" y="1416809"/>
            <a:ext cx="15946678" cy="884177"/>
          </a:xfrm>
          <a:prstGeom prst="rect">
            <a:avLst/>
          </a:prstGeom>
        </p:spPr>
        <p:txBody>
          <a:bodyPr wrap="square" lIns="174586" tIns="87293" rIns="174586" bIns="87293">
            <a:spAutoFit/>
          </a:bodyPr>
          <a:lstStyle/>
          <a:p>
            <a:pPr defTabSz="1745864"/>
            <a:r>
              <a:rPr lang="zh-TW" altLang="en-US" sz="4600" b="1" kern="0" dirty="0">
                <a:solidFill>
                  <a:srgbClr val="002060"/>
                </a:solidFill>
                <a:latin typeface="微軟正黑體" panose="020B0604030504040204" pitchFamily="34" charset="-120"/>
                <a:ea typeface="微軟正黑體" panose="020B0604030504040204" pitchFamily="34" charset="-120"/>
              </a:rPr>
              <a:t>●盤點</a:t>
            </a:r>
            <a:r>
              <a:rPr lang="zh-TW" altLang="en-US" sz="4600" b="1" u="sng" kern="0" dirty="0">
                <a:solidFill>
                  <a:srgbClr val="FF00FF"/>
                </a:solidFill>
                <a:latin typeface="微軟正黑體" panose="020B0604030504040204" pitchFamily="34" charset="-120"/>
                <a:ea typeface="微軟正黑體" panose="020B0604030504040204" pitchFamily="34" charset="-120"/>
              </a:rPr>
              <a:t>農產業</a:t>
            </a:r>
            <a:r>
              <a:rPr lang="zh-TW" altLang="en-US" sz="4600" b="1" kern="0" dirty="0">
                <a:solidFill>
                  <a:srgbClr val="FF00FF"/>
                </a:solidFill>
                <a:latin typeface="微軟正黑體" panose="020B0604030504040204" pitchFamily="34" charset="-120"/>
                <a:ea typeface="微軟正黑體" panose="020B0604030504040204" pitchFamily="34" charset="-120"/>
              </a:rPr>
              <a:t>、</a:t>
            </a:r>
            <a:r>
              <a:rPr lang="zh-TW" altLang="en-US" sz="4600" b="1" u="sng" kern="0" dirty="0">
                <a:solidFill>
                  <a:srgbClr val="FF00FF"/>
                </a:solidFill>
                <a:latin typeface="微軟正黑體" panose="020B0604030504040204" pitchFamily="34" charset="-120"/>
                <a:ea typeface="微軟正黑體" panose="020B0604030504040204" pitchFamily="34" charset="-120"/>
              </a:rPr>
              <a:t>農村發展</a:t>
            </a:r>
            <a:r>
              <a:rPr lang="zh-TW" altLang="en-US" sz="4600" b="1" u="sng" kern="0" dirty="0" smtClean="0">
                <a:solidFill>
                  <a:srgbClr val="FF00FF"/>
                </a:solidFill>
                <a:latin typeface="微軟正黑體" panose="020B0604030504040204" pitchFamily="34" charset="-120"/>
                <a:ea typeface="微軟正黑體" panose="020B0604030504040204" pitchFamily="34" charset="-120"/>
              </a:rPr>
              <a:t>資源</a:t>
            </a:r>
            <a:r>
              <a:rPr lang="zh-TW" altLang="en-US" sz="4600" b="1" kern="0" dirty="0">
                <a:solidFill>
                  <a:srgbClr val="002060"/>
                </a:solidFill>
                <a:latin typeface="微軟正黑體" panose="020B0604030504040204" pitchFamily="34" charset="-120"/>
                <a:ea typeface="微軟正黑體" panose="020B0604030504040204" pitchFamily="34" charset="-120"/>
              </a:rPr>
              <a:t>，</a:t>
            </a:r>
            <a:r>
              <a:rPr lang="zh-TW" altLang="en-US" sz="4600" b="1" kern="0" dirty="0" smtClean="0">
                <a:solidFill>
                  <a:srgbClr val="002060"/>
                </a:solidFill>
                <a:latin typeface="微軟正黑體" panose="020B0604030504040204" pitchFamily="34" charset="-120"/>
                <a:ea typeface="微軟正黑體" panose="020B0604030504040204" pitchFamily="34" charset="-120"/>
              </a:rPr>
              <a:t>以</a:t>
            </a:r>
            <a:r>
              <a:rPr lang="zh-TW" altLang="en-US" sz="4600" b="1" kern="0" dirty="0">
                <a:solidFill>
                  <a:srgbClr val="002060"/>
                </a:solidFill>
                <a:latin typeface="微軟正黑體" panose="020B0604030504040204" pitchFamily="34" charset="-120"/>
                <a:ea typeface="微軟正黑體" panose="020B0604030504040204" pitchFamily="34" charset="-120"/>
              </a:rPr>
              <a:t>投入農業發展</a:t>
            </a:r>
            <a:r>
              <a:rPr lang="zh-TW" altLang="en-US" sz="4600" b="1" kern="0" dirty="0" smtClean="0">
                <a:solidFill>
                  <a:srgbClr val="002060"/>
                </a:solidFill>
                <a:latin typeface="微軟正黑體" panose="020B0604030504040204" pitchFamily="34" charset="-120"/>
                <a:ea typeface="微軟正黑體" panose="020B0604030504040204" pitchFamily="34" charset="-120"/>
              </a:rPr>
              <a:t>地區為原則</a:t>
            </a:r>
            <a:endParaRPr lang="zh-TW" altLang="en-US" sz="4600" b="1" kern="0" dirty="0">
              <a:solidFill>
                <a:srgbClr val="002060"/>
              </a:solidFill>
              <a:latin typeface="微軟正黑體" panose="020B0604030504040204" pitchFamily="34" charset="-120"/>
              <a:ea typeface="微軟正黑體" panose="020B0604030504040204" pitchFamily="34" charset="-120"/>
            </a:endParaRPr>
          </a:p>
        </p:txBody>
      </p:sp>
      <p:sp>
        <p:nvSpPr>
          <p:cNvPr id="88" name="矩形 87"/>
          <p:cNvSpPr/>
          <p:nvPr/>
        </p:nvSpPr>
        <p:spPr>
          <a:xfrm>
            <a:off x="0" y="306066"/>
            <a:ext cx="17842334" cy="1115009"/>
          </a:xfrm>
          <a:prstGeom prst="rect">
            <a:avLst/>
          </a:prstGeom>
        </p:spPr>
        <p:txBody>
          <a:bodyPr wrap="square" lIns="174586" tIns="87293" rIns="174586" bIns="87293">
            <a:spAutoFit/>
          </a:bodyPr>
          <a:lstStyle/>
          <a:p>
            <a:pPr algn="ctr" defTabSz="1745864">
              <a:defRPr/>
            </a:pPr>
            <a:r>
              <a:rPr lang="zh-TW" altLang="en-US" sz="6100" b="1" u="sng" kern="0" dirty="0" smtClean="0">
                <a:latin typeface="微軟正黑體" panose="020B0604030504040204" pitchFamily="34" charset="-120"/>
                <a:ea typeface="微軟正黑體" panose="020B0604030504040204" pitchFamily="34" charset="-120"/>
                <a:cs typeface="Microsoft Yahei"/>
                <a:sym typeface="Microsoft Yahei"/>
              </a:rPr>
              <a:t>一、農業</a:t>
            </a:r>
            <a:r>
              <a:rPr lang="zh-TW" altLang="en-US" sz="6100" b="1" u="sng" kern="0" dirty="0">
                <a:latin typeface="微軟正黑體" panose="020B0604030504040204" pitchFamily="34" charset="-120"/>
                <a:ea typeface="微軟正黑體" panose="020B0604030504040204" pitchFamily="34" charset="-120"/>
                <a:cs typeface="Microsoft Yahei"/>
                <a:sym typeface="Microsoft Yahei"/>
              </a:rPr>
              <a:t>施政</a:t>
            </a:r>
            <a:r>
              <a:rPr lang="zh-TW" altLang="en-US" sz="6100" b="1" u="sng" kern="0" dirty="0" smtClean="0">
                <a:latin typeface="微軟正黑體" panose="020B0604030504040204" pitchFamily="34" charset="-120"/>
                <a:ea typeface="微軟正黑體" panose="020B0604030504040204" pitchFamily="34" charset="-120"/>
                <a:cs typeface="Microsoft Yahei"/>
                <a:sym typeface="Microsoft Yahei"/>
              </a:rPr>
              <a:t>資源投入規劃</a:t>
            </a:r>
            <a:endParaRPr lang="zh-TW" altLang="en-US" sz="4600" b="1" u="sng" kern="0" dirty="0">
              <a:latin typeface="微軟正黑體" panose="020B0604030504040204" pitchFamily="34" charset="-120"/>
              <a:ea typeface="微軟正黑體" panose="020B0604030504040204" pitchFamily="34" charset="-120"/>
              <a:cs typeface="Microsoft Yahei"/>
              <a:sym typeface="Microsoft Yahei"/>
            </a:endParaRPr>
          </a:p>
        </p:txBody>
      </p:sp>
      <p:sp>
        <p:nvSpPr>
          <p:cNvPr id="38" name="文字方塊 37"/>
          <p:cNvSpPr txBox="1"/>
          <p:nvPr/>
        </p:nvSpPr>
        <p:spPr>
          <a:xfrm>
            <a:off x="17693194" y="13107919"/>
            <a:ext cx="597981" cy="591789"/>
          </a:xfrm>
          <a:prstGeom prst="rect">
            <a:avLst/>
          </a:prstGeom>
          <a:noFill/>
        </p:spPr>
        <p:txBody>
          <a:bodyPr wrap="square" lIns="174586" tIns="87293" rIns="174586" bIns="87293" rtlCol="0">
            <a:spAutoFit/>
          </a:bodyPr>
          <a:lstStyle/>
          <a:p>
            <a:r>
              <a:rPr lang="en-US" altLang="zh-TW" sz="2700" b="1" dirty="0">
                <a:latin typeface="微軟正黑體" panose="020B0604030504040204" pitchFamily="34" charset="-120"/>
                <a:ea typeface="微軟正黑體" panose="020B0604030504040204" pitchFamily="34" charset="-120"/>
              </a:rPr>
              <a:t>7</a:t>
            </a:r>
            <a:endParaRPr lang="zh-TW" altLang="en-US" sz="2700" b="1" dirty="0">
              <a:latin typeface="微軟正黑體" panose="020B0604030504040204" pitchFamily="34" charset="-120"/>
              <a:ea typeface="微軟正黑體" panose="020B0604030504040204" pitchFamily="34" charset="-120"/>
            </a:endParaRPr>
          </a:p>
        </p:txBody>
      </p:sp>
      <p:grpSp>
        <p:nvGrpSpPr>
          <p:cNvPr id="3" name="群組 2"/>
          <p:cNvGrpSpPr/>
          <p:nvPr/>
        </p:nvGrpSpPr>
        <p:grpSpPr>
          <a:xfrm>
            <a:off x="637935" y="5904934"/>
            <a:ext cx="17148612" cy="7434580"/>
            <a:chOff x="637935" y="5904934"/>
            <a:chExt cx="17148612" cy="7434580"/>
          </a:xfrm>
        </p:grpSpPr>
        <p:sp>
          <p:nvSpPr>
            <p:cNvPr id="21" name="矩形 2"/>
            <p:cNvSpPr>
              <a:spLocks noChangeArrowheads="1"/>
            </p:cNvSpPr>
            <p:nvPr/>
          </p:nvSpPr>
          <p:spPr bwMode="auto">
            <a:xfrm>
              <a:off x="675420" y="5922683"/>
              <a:ext cx="6381935" cy="1440167"/>
            </a:xfrm>
            <a:prstGeom prst="wedgeRoundRectCallout">
              <a:avLst/>
            </a:prstGeom>
            <a:solidFill>
              <a:srgbClr val="002060"/>
            </a:solidFill>
            <a:ln w="12700" cap="flat" cmpd="sng">
              <a:noFill/>
              <a:bevel/>
              <a:headEnd/>
              <a:tailEnd/>
            </a:ln>
            <a:extLst/>
          </p:spPr>
          <p:txBody>
            <a:bodyPr lIns="174586" tIns="87293" rIns="174586" bIns="87293" anchor="ctr"/>
            <a:lstStyle/>
            <a:p>
              <a:pPr algn="ctr" defTabSz="1745864"/>
              <a:r>
                <a:rPr lang="zh-TW" altLang="en-US" sz="3800" b="1" dirty="0">
                  <a:solidFill>
                    <a:prstClr val="white"/>
                  </a:solidFill>
                  <a:latin typeface="微軟正黑體"/>
                  <a:ea typeface="微軟正黑體"/>
                </a:rPr>
                <a:t>農業施政資源投入</a:t>
              </a:r>
              <a:endParaRPr lang="en-US" altLang="zh-TW" sz="3800" b="1" dirty="0">
                <a:solidFill>
                  <a:prstClr val="white"/>
                </a:solidFill>
                <a:latin typeface="微軟正黑體"/>
                <a:ea typeface="微軟正黑體"/>
              </a:endParaRPr>
            </a:p>
            <a:p>
              <a:pPr algn="ctr" defTabSz="1745864"/>
              <a:r>
                <a:rPr lang="zh-TW" altLang="en-US" sz="3800" b="1" dirty="0">
                  <a:solidFill>
                    <a:srgbClr val="FFFF00"/>
                  </a:solidFill>
                  <a:latin typeface="微軟正黑體"/>
                  <a:ea typeface="微軟正黑體"/>
                </a:rPr>
                <a:t>以「</a:t>
              </a:r>
              <a:r>
                <a:rPr lang="zh-TW" altLang="en-US" sz="3800" b="1" u="sng" dirty="0">
                  <a:solidFill>
                    <a:srgbClr val="FFFF00"/>
                  </a:solidFill>
                  <a:latin typeface="微軟正黑體"/>
                  <a:ea typeface="微軟正黑體"/>
                </a:rPr>
                <a:t>農業發展地區</a:t>
              </a:r>
              <a:r>
                <a:rPr lang="zh-TW" altLang="en-US" sz="3800" b="1" dirty="0">
                  <a:solidFill>
                    <a:srgbClr val="FFFF00"/>
                  </a:solidFill>
                  <a:latin typeface="微軟正黑體"/>
                  <a:ea typeface="微軟正黑體"/>
                </a:rPr>
                <a:t>」為原則</a:t>
              </a:r>
            </a:p>
          </p:txBody>
        </p:sp>
        <p:sp>
          <p:nvSpPr>
            <p:cNvPr id="37" name="文本框 65"/>
            <p:cNvSpPr>
              <a:spLocks noChangeArrowheads="1"/>
            </p:cNvSpPr>
            <p:nvPr/>
          </p:nvSpPr>
          <p:spPr bwMode="auto">
            <a:xfrm>
              <a:off x="2446559" y="12561597"/>
              <a:ext cx="15339988" cy="777917"/>
            </a:xfrm>
            <a:prstGeom prst="rect">
              <a:avLst/>
            </a:prstGeom>
            <a:solidFill>
              <a:schemeClr val="bg1"/>
            </a:solidFill>
            <a:ln>
              <a:noFill/>
            </a:ln>
            <a:extLst/>
          </p:spPr>
          <p:txBody>
            <a:bodyPr wrap="square" lIns="68735" tIns="206204" rIns="68735" bIns="137470">
              <a:spAutoFit/>
            </a:bodyPr>
            <a:lstStyle/>
            <a:p>
              <a:pPr algn="just" defTabSz="1745864"/>
              <a:r>
                <a:rPr kumimoji="1" lang="zh-TW" altLang="en-US" sz="2800" b="1" dirty="0">
                  <a:solidFill>
                    <a:srgbClr val="000000"/>
                  </a:solidFill>
                  <a:latin typeface="微軟正黑體"/>
                  <a:ea typeface="微軟正黑體"/>
                  <a:sym typeface="微软雅黑" pitchFamily="34" charset="-122"/>
                </a:rPr>
                <a:t>「農民福利措施」係為照顧從事農業經營之農民生活，</a:t>
              </a:r>
              <a:r>
                <a:rPr kumimoji="1" lang="zh-TW" altLang="en-US" sz="2800" b="1" dirty="0">
                  <a:solidFill>
                    <a:srgbClr val="FF0000"/>
                  </a:solidFill>
                  <a:latin typeface="微軟正黑體"/>
                  <a:ea typeface="微軟正黑體"/>
                  <a:sym typeface="微软雅黑" pitchFamily="34" charset="-122"/>
                </a:rPr>
                <a:t>原則不因國土功能分區劃設而有所改變。</a:t>
              </a:r>
            </a:p>
          </p:txBody>
        </p:sp>
        <p:grpSp>
          <p:nvGrpSpPr>
            <p:cNvPr id="12" name="群組 11"/>
            <p:cNvGrpSpPr/>
            <p:nvPr/>
          </p:nvGrpSpPr>
          <p:grpSpPr>
            <a:xfrm>
              <a:off x="12772782" y="5904934"/>
              <a:ext cx="5013765" cy="6275252"/>
              <a:chOff x="3333054" y="3096941"/>
              <a:chExt cx="3104818" cy="3317796"/>
            </a:xfrm>
          </p:grpSpPr>
          <p:sp>
            <p:nvSpPr>
              <p:cNvPr id="5" name="橢圓 4"/>
              <p:cNvSpPr/>
              <p:nvPr/>
            </p:nvSpPr>
            <p:spPr>
              <a:xfrm>
                <a:off x="3333054" y="3096941"/>
                <a:ext cx="3104818" cy="3317796"/>
              </a:xfrm>
              <a:prstGeom prst="ellipse">
                <a:avLst/>
              </a:prstGeom>
              <a:solidFill>
                <a:schemeClr val="accent6">
                  <a:lumMod val="40000"/>
                  <a:lumOff val="60000"/>
                </a:schemeClr>
              </a:solidFill>
            </p:spPr>
            <p:style>
              <a:lnRef idx="0">
                <a:schemeClr val="accent3"/>
              </a:lnRef>
              <a:fillRef idx="3">
                <a:schemeClr val="accent3"/>
              </a:fillRef>
              <a:effectRef idx="3">
                <a:schemeClr val="accent3"/>
              </a:effectRef>
              <a:fontRef idx="minor">
                <a:schemeClr val="lt1"/>
              </a:fontRef>
            </p:style>
            <p:txBody>
              <a:bodyPr rtlCol="0" anchor="ctr"/>
              <a:lstStyle/>
              <a:p>
                <a:pPr algn="ctr"/>
                <a:endParaRPr lang="zh-TW" altLang="en-US" sz="4600" b="1" dirty="0">
                  <a:solidFill>
                    <a:schemeClr val="tx1"/>
                  </a:solidFill>
                  <a:effectLst>
                    <a:outerShdw blurRad="38100" dist="38100" dir="2700000" algn="tl">
                      <a:srgbClr val="000000">
                        <a:alpha val="43137"/>
                      </a:srgbClr>
                    </a:outerShdw>
                  </a:effectLst>
                  <a:latin typeface="微軟正黑體" pitchFamily="34" charset="-120"/>
                  <a:ea typeface="微軟正黑體" pitchFamily="34" charset="-120"/>
                </a:endParaRPr>
              </a:p>
            </p:txBody>
          </p:sp>
          <p:sp>
            <p:nvSpPr>
              <p:cNvPr id="4" name="橢圓 3"/>
              <p:cNvSpPr/>
              <p:nvPr/>
            </p:nvSpPr>
            <p:spPr>
              <a:xfrm>
                <a:off x="3747647" y="3584997"/>
                <a:ext cx="1901449" cy="1426241"/>
              </a:xfrm>
              <a:prstGeom prst="ellipse">
                <a:avLst/>
              </a:prstGeom>
              <a:solidFill>
                <a:schemeClr val="accent6">
                  <a:lumMod val="75000"/>
                </a:schemeClr>
              </a:solidFill>
            </p:spPr>
            <p:style>
              <a:lnRef idx="0">
                <a:schemeClr val="accent3"/>
              </a:lnRef>
              <a:fillRef idx="3">
                <a:schemeClr val="accent3"/>
              </a:fillRef>
              <a:effectRef idx="3">
                <a:schemeClr val="accent3"/>
              </a:effectRef>
              <a:fontRef idx="minor">
                <a:schemeClr val="lt1"/>
              </a:fontRef>
            </p:style>
            <p:txBody>
              <a:bodyPr rtlCol="0" anchor="ctr"/>
              <a:lstStyle/>
              <a:p>
                <a:pPr algn="ctr"/>
                <a:r>
                  <a:rPr lang="zh-TW" altLang="en-US" sz="4600" b="1" dirty="0">
                    <a:solidFill>
                      <a:schemeClr val="bg1"/>
                    </a:solidFill>
                    <a:effectLst>
                      <a:outerShdw blurRad="38100" dist="38100" dir="2700000" algn="tl">
                        <a:srgbClr val="000000">
                          <a:alpha val="43137"/>
                        </a:srgbClr>
                      </a:outerShdw>
                    </a:effectLst>
                    <a:latin typeface="微軟正黑體" pitchFamily="34" charset="-120"/>
                    <a:ea typeface="微軟正黑體" pitchFamily="34" charset="-120"/>
                  </a:rPr>
                  <a:t>農業發展地區</a:t>
                </a:r>
              </a:p>
            </p:txBody>
          </p:sp>
          <p:sp>
            <p:nvSpPr>
              <p:cNvPr id="6" name="橢圓 5"/>
              <p:cNvSpPr/>
              <p:nvPr/>
            </p:nvSpPr>
            <p:spPr>
              <a:xfrm>
                <a:off x="4984385" y="5093069"/>
                <a:ext cx="891754" cy="835785"/>
              </a:xfrm>
              <a:prstGeom prst="ellipse">
                <a:avLst/>
              </a:prstGeom>
              <a:solidFill>
                <a:srgbClr val="CCFFFF"/>
              </a:solidFill>
            </p:spPr>
            <p:style>
              <a:lnRef idx="0">
                <a:schemeClr val="accent3"/>
              </a:lnRef>
              <a:fillRef idx="3">
                <a:schemeClr val="accent3"/>
              </a:fillRef>
              <a:effectRef idx="3">
                <a:schemeClr val="accent3"/>
              </a:effectRef>
              <a:fontRef idx="minor">
                <a:schemeClr val="lt1"/>
              </a:fontRef>
            </p:style>
            <p:txBody>
              <a:bodyPr rtlCol="0" anchor="ctr"/>
              <a:lstStyle/>
              <a:p>
                <a:pPr algn="ctr"/>
                <a:r>
                  <a:rPr lang="zh-TW" altLang="en-US" sz="1900" b="1" dirty="0">
                    <a:solidFill>
                      <a:schemeClr val="tx1"/>
                    </a:solidFill>
                    <a:effectLst>
                      <a:outerShdw blurRad="38100" dist="38100" dir="2700000" algn="tl">
                        <a:srgbClr val="000000">
                          <a:alpha val="43137"/>
                        </a:srgbClr>
                      </a:outerShdw>
                    </a:effectLst>
                    <a:latin typeface="微軟正黑體" pitchFamily="34" charset="-120"/>
                    <a:ea typeface="微軟正黑體" pitchFamily="34" charset="-120"/>
                  </a:rPr>
                  <a:t>城鄉區</a:t>
                </a:r>
              </a:p>
            </p:txBody>
          </p:sp>
          <p:sp>
            <p:nvSpPr>
              <p:cNvPr id="7" name="橢圓 6"/>
              <p:cNvSpPr/>
              <p:nvPr/>
            </p:nvSpPr>
            <p:spPr>
              <a:xfrm>
                <a:off x="5691908" y="4512833"/>
                <a:ext cx="690359" cy="665506"/>
              </a:xfrm>
              <a:prstGeom prst="ellipse">
                <a:avLst/>
              </a:prstGeom>
              <a:solidFill>
                <a:srgbClr val="FFCCFF"/>
              </a:solidFill>
            </p:spPr>
            <p:style>
              <a:lnRef idx="0">
                <a:schemeClr val="accent3"/>
              </a:lnRef>
              <a:fillRef idx="3">
                <a:schemeClr val="accent3"/>
              </a:fillRef>
              <a:effectRef idx="3">
                <a:schemeClr val="accent3"/>
              </a:effectRef>
              <a:fontRef idx="minor">
                <a:schemeClr val="lt1"/>
              </a:fontRef>
            </p:style>
            <p:txBody>
              <a:bodyPr rtlCol="0" anchor="ctr"/>
              <a:lstStyle/>
              <a:p>
                <a:pPr algn="ctr"/>
                <a:r>
                  <a:rPr lang="zh-TW" altLang="en-US" sz="1900" b="1" dirty="0">
                    <a:solidFill>
                      <a:schemeClr val="tx1"/>
                    </a:solidFill>
                    <a:effectLst>
                      <a:outerShdw blurRad="38100" dist="38100" dir="2700000" algn="tl">
                        <a:srgbClr val="000000">
                          <a:alpha val="43137"/>
                        </a:srgbClr>
                      </a:outerShdw>
                    </a:effectLst>
                    <a:latin typeface="微軟正黑體" pitchFamily="34" charset="-120"/>
                    <a:ea typeface="微軟正黑體" pitchFamily="34" charset="-120"/>
                  </a:rPr>
                  <a:t>國保區</a:t>
                </a:r>
              </a:p>
            </p:txBody>
          </p:sp>
          <p:sp>
            <p:nvSpPr>
              <p:cNvPr id="32" name="橢圓 31"/>
              <p:cNvSpPr/>
              <p:nvPr/>
            </p:nvSpPr>
            <p:spPr>
              <a:xfrm>
                <a:off x="4067279" y="5245839"/>
                <a:ext cx="818184" cy="683016"/>
              </a:xfrm>
              <a:prstGeom prst="ellipse">
                <a:avLst/>
              </a:prstGeom>
              <a:solidFill>
                <a:schemeClr val="accent4">
                  <a:lumMod val="40000"/>
                  <a:lumOff val="60000"/>
                </a:schemeClr>
              </a:solidFill>
            </p:spPr>
            <p:style>
              <a:lnRef idx="0">
                <a:schemeClr val="accent3"/>
              </a:lnRef>
              <a:fillRef idx="3">
                <a:schemeClr val="accent3"/>
              </a:fillRef>
              <a:effectRef idx="3">
                <a:schemeClr val="accent3"/>
              </a:effectRef>
              <a:fontRef idx="minor">
                <a:schemeClr val="lt1"/>
              </a:fontRef>
            </p:style>
            <p:txBody>
              <a:bodyPr rtlCol="0" anchor="ctr"/>
              <a:lstStyle/>
              <a:p>
                <a:pPr algn="ctr"/>
                <a:r>
                  <a:rPr lang="zh-TW" altLang="en-US" sz="1900" b="1" dirty="0">
                    <a:solidFill>
                      <a:schemeClr val="tx1"/>
                    </a:solidFill>
                    <a:effectLst>
                      <a:outerShdw blurRad="38100" dist="38100" dir="2700000" algn="tl">
                        <a:srgbClr val="000000">
                          <a:alpha val="43137"/>
                        </a:srgbClr>
                      </a:outerShdw>
                    </a:effectLst>
                    <a:latin typeface="微軟正黑體" pitchFamily="34" charset="-120"/>
                    <a:ea typeface="微軟正黑體" pitchFamily="34" charset="-120"/>
                  </a:rPr>
                  <a:t>海洋區</a:t>
                </a:r>
              </a:p>
            </p:txBody>
          </p:sp>
        </p:grpSp>
        <p:cxnSp>
          <p:nvCxnSpPr>
            <p:cNvPr id="9" name="直線單箭頭接點 8"/>
            <p:cNvCxnSpPr>
              <a:stCxn id="4" idx="2"/>
              <a:endCxn id="21" idx="3"/>
            </p:cNvCxnSpPr>
            <p:nvPr/>
          </p:nvCxnSpPr>
          <p:spPr>
            <a:xfrm flipH="1" flipV="1">
              <a:off x="7057355" y="6642767"/>
              <a:ext cx="6384926" cy="1534062"/>
            </a:xfrm>
            <a:prstGeom prst="straightConnector1">
              <a:avLst/>
            </a:prstGeom>
            <a:ln w="76200">
              <a:solidFill>
                <a:srgbClr val="002060"/>
              </a:solidFill>
              <a:tailEnd type="arrow"/>
            </a:ln>
          </p:spPr>
          <p:style>
            <a:lnRef idx="2">
              <a:schemeClr val="accent6"/>
            </a:lnRef>
            <a:fillRef idx="0">
              <a:schemeClr val="accent6"/>
            </a:fillRef>
            <a:effectRef idx="1">
              <a:schemeClr val="accent6"/>
            </a:effectRef>
            <a:fontRef idx="minor">
              <a:schemeClr val="tx1"/>
            </a:fontRef>
          </p:style>
        </p:cxnSp>
        <p:cxnSp>
          <p:nvCxnSpPr>
            <p:cNvPr id="82" name="直線單箭頭接點 81"/>
            <p:cNvCxnSpPr>
              <a:stCxn id="5" idx="3"/>
            </p:cNvCxnSpPr>
            <p:nvPr/>
          </p:nvCxnSpPr>
          <p:spPr>
            <a:xfrm flipH="1">
              <a:off x="10585747" y="11261197"/>
              <a:ext cx="2921284" cy="380710"/>
            </a:xfrm>
            <a:prstGeom prst="straightConnector1">
              <a:avLst/>
            </a:prstGeom>
            <a:ln w="76200">
              <a:solidFill>
                <a:srgbClr val="EA689A"/>
              </a:solidFill>
              <a:tailEnd type="arrow"/>
            </a:ln>
          </p:spPr>
          <p:style>
            <a:lnRef idx="2">
              <a:schemeClr val="accent6"/>
            </a:lnRef>
            <a:fillRef idx="0">
              <a:schemeClr val="accent6"/>
            </a:fillRef>
            <a:effectRef idx="1">
              <a:schemeClr val="accent6"/>
            </a:effectRef>
            <a:fontRef idx="minor">
              <a:schemeClr val="tx1"/>
            </a:fontRef>
          </p:style>
        </p:cxnSp>
        <p:sp>
          <p:nvSpPr>
            <p:cNvPr id="36" name="矩形 2"/>
            <p:cNvSpPr>
              <a:spLocks noChangeArrowheads="1"/>
            </p:cNvSpPr>
            <p:nvPr/>
          </p:nvSpPr>
          <p:spPr bwMode="auto">
            <a:xfrm>
              <a:off x="2907759" y="11107259"/>
              <a:ext cx="7677988" cy="1440167"/>
            </a:xfrm>
            <a:prstGeom prst="wedgeRoundRectCallout">
              <a:avLst/>
            </a:prstGeom>
            <a:solidFill>
              <a:srgbClr val="EA689A"/>
            </a:solidFill>
            <a:ln>
              <a:noFill/>
            </a:ln>
            <a:extLst/>
          </p:spPr>
          <p:txBody>
            <a:bodyPr lIns="68735" tIns="68735" rIns="68735" bIns="68735" anchor="ctr"/>
            <a:lstStyle/>
            <a:p>
              <a:pPr algn="ctr" defTabSz="1745864"/>
              <a:r>
                <a:rPr lang="zh-TW" altLang="en-US" sz="3800" b="1" dirty="0">
                  <a:solidFill>
                    <a:prstClr val="white"/>
                  </a:solidFill>
                  <a:latin typeface="微軟正黑體"/>
                  <a:ea typeface="微軟正黑體"/>
                </a:rPr>
                <a:t>「農業發展地區以外」之資源投入</a:t>
              </a:r>
              <a:endParaRPr lang="en-US" altLang="zh-TW" sz="3800" b="1" dirty="0">
                <a:solidFill>
                  <a:prstClr val="white"/>
                </a:solidFill>
                <a:latin typeface="微軟正黑體"/>
                <a:ea typeface="微軟正黑體"/>
              </a:endParaRPr>
            </a:p>
            <a:p>
              <a:pPr algn="ctr" defTabSz="1745864"/>
              <a:r>
                <a:rPr lang="zh-TW" altLang="en-US" sz="3800" b="1" dirty="0">
                  <a:solidFill>
                    <a:srgbClr val="CCFF33"/>
                  </a:solidFill>
                  <a:latin typeface="微軟正黑體"/>
                  <a:ea typeface="微軟正黑體"/>
                </a:rPr>
                <a:t>限</a:t>
              </a:r>
              <a:r>
                <a:rPr lang="zh-TW" altLang="en-US" sz="3800" b="1" u="sng" dirty="0">
                  <a:solidFill>
                    <a:srgbClr val="CCFF33"/>
                  </a:solidFill>
                  <a:latin typeface="微軟正黑體"/>
                  <a:ea typeface="微軟正黑體"/>
                </a:rPr>
                <a:t>與農民福利相關</a:t>
              </a:r>
              <a:r>
                <a:rPr lang="zh-TW" altLang="en-US" sz="3800" b="1" dirty="0">
                  <a:solidFill>
                    <a:srgbClr val="CCFF33"/>
                  </a:solidFill>
                  <a:latin typeface="微軟正黑體"/>
                  <a:ea typeface="微軟正黑體"/>
                </a:rPr>
                <a:t>者</a:t>
              </a:r>
            </a:p>
          </p:txBody>
        </p:sp>
        <p:sp>
          <p:nvSpPr>
            <p:cNvPr id="46" name="文字方塊 45"/>
            <p:cNvSpPr txBox="1"/>
            <p:nvPr/>
          </p:nvSpPr>
          <p:spPr>
            <a:xfrm>
              <a:off x="637935" y="7535719"/>
              <a:ext cx="6951743" cy="3283515"/>
            </a:xfrm>
            <a:prstGeom prst="roundRect">
              <a:avLst/>
            </a:prstGeom>
            <a:solidFill>
              <a:srgbClr val="EDF4F7"/>
            </a:solidFill>
            <a:ln>
              <a:solidFill>
                <a:schemeClr val="accent2">
                  <a:lumMod val="75000"/>
                </a:schemeClr>
              </a:solidFill>
            </a:ln>
            <a:effectLst>
              <a:glow rad="101600">
                <a:schemeClr val="accent4">
                  <a:satMod val="175000"/>
                  <a:alpha val="40000"/>
                </a:schemeClr>
              </a:glow>
            </a:effectLst>
          </p:spPr>
          <p:style>
            <a:lnRef idx="2">
              <a:schemeClr val="accent6"/>
            </a:lnRef>
            <a:fillRef idx="1">
              <a:schemeClr val="lt1"/>
            </a:fillRef>
            <a:effectRef idx="0">
              <a:schemeClr val="accent6"/>
            </a:effectRef>
            <a:fontRef idx="minor">
              <a:schemeClr val="dk1"/>
            </a:fontRef>
          </p:style>
          <p:txBody>
            <a:bodyPr wrap="square" lIns="68735" tIns="68735" rIns="68735" bIns="68735" rtlCol="0">
              <a:spAutoFit/>
            </a:bodyPr>
            <a:lstStyle/>
            <a:p>
              <a:pPr defTabSz="1745864"/>
              <a:r>
                <a:rPr lang="zh-TW" altLang="en-US" sz="2300" b="1" u="sng" dirty="0">
                  <a:solidFill>
                    <a:srgbClr val="009900"/>
                  </a:solidFill>
                  <a:latin typeface="微軟正黑體"/>
                  <a:ea typeface="微軟正黑體"/>
                </a:rPr>
                <a:t>農產業、農村發展資源</a:t>
              </a:r>
              <a:endParaRPr lang="en-US" altLang="zh-TW" sz="2300" b="1" u="sng" dirty="0">
                <a:solidFill>
                  <a:srgbClr val="009900"/>
                </a:solidFill>
                <a:latin typeface="微軟正黑體"/>
                <a:ea typeface="微軟正黑體"/>
              </a:endParaRPr>
            </a:p>
            <a:p>
              <a:pPr marL="545582" indent="-545582" defTabSz="1745864">
                <a:lnSpc>
                  <a:spcPts val="2291"/>
                </a:lnSpc>
                <a:spcBef>
                  <a:spcPts val="1146"/>
                </a:spcBef>
                <a:buFont typeface="Wingdings" panose="05000000000000000000" pitchFamily="2" charset="2"/>
                <a:buChar char="p"/>
              </a:pPr>
              <a:r>
                <a:rPr lang="zh-TW" altLang="en-US" sz="2300" b="1" dirty="0">
                  <a:solidFill>
                    <a:schemeClr val="accent6">
                      <a:lumMod val="75000"/>
                    </a:schemeClr>
                  </a:solidFill>
                  <a:latin typeface="微軟正黑體"/>
                  <a:ea typeface="微軟正黑體"/>
                </a:rPr>
                <a:t>農業環境給付</a:t>
              </a:r>
              <a:endParaRPr lang="en-US" altLang="zh-TW" sz="2300" b="1" dirty="0">
                <a:solidFill>
                  <a:schemeClr val="accent6">
                    <a:lumMod val="75000"/>
                  </a:schemeClr>
                </a:solidFill>
                <a:latin typeface="微軟正黑體"/>
                <a:ea typeface="微軟正黑體"/>
              </a:endParaRPr>
            </a:p>
            <a:p>
              <a:pPr marL="545582" indent="-545582" defTabSz="1745864">
                <a:lnSpc>
                  <a:spcPts val="2291"/>
                </a:lnSpc>
                <a:spcBef>
                  <a:spcPts val="1146"/>
                </a:spcBef>
                <a:buFont typeface="Wingdings" panose="05000000000000000000" pitchFamily="2" charset="2"/>
                <a:buChar char="p"/>
              </a:pPr>
              <a:r>
                <a:rPr lang="zh-TW" altLang="en-US" sz="2300" b="1" dirty="0">
                  <a:solidFill>
                    <a:schemeClr val="accent6">
                      <a:lumMod val="75000"/>
                    </a:schemeClr>
                  </a:solidFill>
                  <a:latin typeface="微軟正黑體"/>
                  <a:ea typeface="微軟正黑體"/>
                </a:rPr>
                <a:t>產業輔導：設施（備）補助</a:t>
              </a:r>
              <a:endParaRPr lang="en-US" altLang="zh-TW" sz="2300" b="1" dirty="0">
                <a:solidFill>
                  <a:schemeClr val="accent6">
                    <a:lumMod val="75000"/>
                  </a:schemeClr>
                </a:solidFill>
                <a:latin typeface="微軟正黑體"/>
                <a:ea typeface="微軟正黑體"/>
              </a:endParaRPr>
            </a:p>
            <a:p>
              <a:pPr marL="545582" indent="-545582" defTabSz="1745864">
                <a:lnSpc>
                  <a:spcPts val="2291"/>
                </a:lnSpc>
                <a:spcBef>
                  <a:spcPts val="1146"/>
                </a:spcBef>
                <a:buFont typeface="Wingdings" panose="05000000000000000000" pitchFamily="2" charset="2"/>
                <a:buChar char="p"/>
              </a:pPr>
              <a:r>
                <a:rPr lang="zh-TW" altLang="en-US" sz="2300" b="1" dirty="0">
                  <a:solidFill>
                    <a:schemeClr val="accent6">
                      <a:lumMod val="75000"/>
                    </a:schemeClr>
                  </a:solidFill>
                  <a:latin typeface="微軟正黑體"/>
                  <a:ea typeface="微軟正黑體"/>
                </a:rPr>
                <a:t>生產區域基盤整備：農地重劃、農水路</a:t>
              </a:r>
              <a:endParaRPr lang="en-US" altLang="zh-TW" sz="2300" b="1" dirty="0">
                <a:solidFill>
                  <a:schemeClr val="accent6">
                    <a:lumMod val="75000"/>
                  </a:schemeClr>
                </a:solidFill>
                <a:latin typeface="微軟正黑體"/>
                <a:ea typeface="微軟正黑體"/>
              </a:endParaRPr>
            </a:p>
            <a:p>
              <a:pPr marL="545582" indent="-545582" defTabSz="1745864">
                <a:lnSpc>
                  <a:spcPts val="2291"/>
                </a:lnSpc>
                <a:spcBef>
                  <a:spcPts val="1146"/>
                </a:spcBef>
                <a:buFont typeface="Wingdings" panose="05000000000000000000" pitchFamily="2" charset="2"/>
                <a:buChar char="p"/>
              </a:pPr>
              <a:r>
                <a:rPr lang="zh-TW" altLang="en-US" sz="2300" b="1" dirty="0">
                  <a:solidFill>
                    <a:schemeClr val="accent6">
                      <a:lumMod val="75000"/>
                    </a:schemeClr>
                  </a:solidFill>
                  <a:latin typeface="微軟正黑體"/>
                  <a:ea typeface="微軟正黑體"/>
                </a:rPr>
                <a:t>休閒農業及農村再生</a:t>
              </a:r>
              <a:endParaRPr lang="en-US" altLang="zh-TW" sz="2300" b="1" dirty="0">
                <a:solidFill>
                  <a:schemeClr val="accent6">
                    <a:lumMod val="75000"/>
                  </a:schemeClr>
                </a:solidFill>
                <a:latin typeface="微軟正黑體"/>
                <a:ea typeface="微軟正黑體"/>
              </a:endParaRPr>
            </a:p>
            <a:p>
              <a:pPr marL="545582" indent="-545582" defTabSz="1745864">
                <a:lnSpc>
                  <a:spcPts val="2291"/>
                </a:lnSpc>
                <a:spcBef>
                  <a:spcPts val="1146"/>
                </a:spcBef>
                <a:buFont typeface="Wingdings" panose="05000000000000000000" pitchFamily="2" charset="2"/>
                <a:buChar char="p"/>
              </a:pPr>
              <a:r>
                <a:rPr lang="zh-TW" altLang="en-US" sz="2300" b="1" dirty="0">
                  <a:solidFill>
                    <a:schemeClr val="accent6">
                      <a:lumMod val="75000"/>
                    </a:schemeClr>
                  </a:solidFill>
                  <a:latin typeface="微軟正黑體"/>
                  <a:ea typeface="微軟正黑體"/>
                </a:rPr>
                <a:t>價值鏈支援服務：區域加工中心、物流中心、農科園區、農產品批發市場</a:t>
              </a:r>
            </a:p>
          </p:txBody>
        </p:sp>
        <p:sp>
          <p:nvSpPr>
            <p:cNvPr id="23" name="文本框 65"/>
            <p:cNvSpPr>
              <a:spLocks noChangeArrowheads="1"/>
            </p:cNvSpPr>
            <p:nvPr/>
          </p:nvSpPr>
          <p:spPr bwMode="auto">
            <a:xfrm>
              <a:off x="7627331" y="7887442"/>
              <a:ext cx="4786579" cy="26692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74586" tIns="87293" rIns="174586" bIns="87293">
              <a:spAutoFit/>
            </a:bodyPr>
            <a:lstStyle/>
            <a:p>
              <a:pPr algn="just" defTabSz="1745864"/>
              <a:r>
                <a:rPr lang="zh-TW" altLang="en-US" sz="2700" b="1" dirty="0">
                  <a:solidFill>
                    <a:srgbClr val="000000"/>
                  </a:solidFill>
                  <a:latin typeface="微軟正黑體"/>
                  <a:ea typeface="微軟正黑體"/>
                  <a:sym typeface="微软雅黑" pitchFamily="34" charset="-122"/>
                </a:rPr>
                <a:t>農業發展地區肩負糧食安全任務，並以農業生產及其產業價值鏈需求使用為方向。亦將按農地生產貢獻度或其他評估準則，朝</a:t>
              </a:r>
              <a:r>
                <a:rPr lang="zh-TW" altLang="en-US" sz="2700" b="1" dirty="0">
                  <a:solidFill>
                    <a:srgbClr val="FF0000"/>
                  </a:solidFill>
                  <a:latin typeface="微軟正黑體"/>
                  <a:ea typeface="微軟正黑體"/>
                  <a:sym typeface="微软雅黑" pitchFamily="34" charset="-122"/>
                </a:rPr>
                <a:t>分級輔導</a:t>
              </a:r>
              <a:r>
                <a:rPr lang="zh-TW" altLang="en-US" sz="2700" b="1" dirty="0">
                  <a:solidFill>
                    <a:srgbClr val="000000"/>
                  </a:solidFill>
                  <a:latin typeface="微軟正黑體"/>
                  <a:ea typeface="微軟正黑體"/>
                  <a:sym typeface="微软雅黑" pitchFamily="34" charset="-122"/>
                </a:rPr>
                <a:t>之方向研議</a:t>
              </a:r>
              <a:endParaRPr lang="en-US" altLang="zh-TW" sz="2700" b="1" dirty="0">
                <a:solidFill>
                  <a:srgbClr val="000000"/>
                </a:solidFill>
                <a:latin typeface="微軟正黑體"/>
                <a:ea typeface="微軟正黑體"/>
                <a:sym typeface="微软雅黑" pitchFamily="34" charset="-122"/>
              </a:endParaRPr>
            </a:p>
          </p:txBody>
        </p:sp>
      </p:grpSp>
    </p:spTree>
    <p:extLst>
      <p:ext uri="{BB962C8B-B14F-4D97-AF65-F5344CB8AC3E}">
        <p14:creationId xmlns:p14="http://schemas.microsoft.com/office/powerpoint/2010/main" val="2502967339"/>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群組 2"/>
          <p:cNvGrpSpPr/>
          <p:nvPr/>
        </p:nvGrpSpPr>
        <p:grpSpPr>
          <a:xfrm>
            <a:off x="410506" y="1656464"/>
            <a:ext cx="17304034" cy="8809908"/>
            <a:chOff x="410506" y="1656464"/>
            <a:chExt cx="17304034" cy="8809908"/>
          </a:xfrm>
        </p:grpSpPr>
        <p:sp>
          <p:nvSpPr>
            <p:cNvPr id="14" name="向右箭號圖說文字 13"/>
            <p:cNvSpPr/>
            <p:nvPr/>
          </p:nvSpPr>
          <p:spPr>
            <a:xfrm>
              <a:off x="432645" y="3100693"/>
              <a:ext cx="2844782" cy="488201"/>
            </a:xfrm>
            <a:prstGeom prst="rightArrowCallout">
              <a:avLst>
                <a:gd name="adj1" fmla="val 19052"/>
                <a:gd name="adj2" fmla="val 21905"/>
                <a:gd name="adj3" fmla="val 40684"/>
                <a:gd name="adj4" fmla="val 74648"/>
              </a:avLst>
            </a:prstGeom>
            <a:ln w="28575">
              <a:solidFill>
                <a:schemeClr val="bg2">
                  <a:lumMod val="50000"/>
                </a:schemeClr>
              </a:solidFill>
            </a:ln>
          </p:spPr>
          <p:txBody>
            <a:bodyPr wrap="square" lIns="36000" tIns="36000" rIns="36000" bIns="36000">
              <a:spAutoFit/>
            </a:bodyPr>
            <a:lstStyle/>
            <a:p>
              <a:pPr algn="ctr"/>
              <a:r>
                <a:rPr lang="zh-TW" altLang="en-US" sz="2700" b="1" dirty="0">
                  <a:solidFill>
                    <a:srgbClr val="C00000"/>
                  </a:solidFill>
                  <a:latin typeface="微軟正黑體" panose="020B0604030504040204" pitchFamily="34" charset="-120"/>
                  <a:ea typeface="微軟正黑體" panose="020B0604030504040204" pitchFamily="34" charset="-120"/>
                </a:rPr>
                <a:t>國土計畫法</a:t>
              </a:r>
            </a:p>
          </p:txBody>
        </p:sp>
        <p:sp>
          <p:nvSpPr>
            <p:cNvPr id="21" name="圓角矩形 20"/>
            <p:cNvSpPr/>
            <p:nvPr/>
          </p:nvSpPr>
          <p:spPr>
            <a:xfrm>
              <a:off x="1083395" y="1746692"/>
              <a:ext cx="1477841" cy="863630"/>
            </a:xfrm>
            <a:prstGeom prst="roundRect">
              <a:avLst/>
            </a:prstGeom>
            <a:solidFill>
              <a:srgbClr val="66FF66"/>
            </a:solidFill>
            <a:ln>
              <a:noFill/>
            </a:ln>
          </p:spPr>
          <p:style>
            <a:lnRef idx="2">
              <a:schemeClr val="dk1"/>
            </a:lnRef>
            <a:fillRef idx="1">
              <a:schemeClr val="lt1"/>
            </a:fillRef>
            <a:effectRef idx="0">
              <a:schemeClr val="dk1"/>
            </a:effectRef>
            <a:fontRef idx="minor">
              <a:schemeClr val="dk1"/>
            </a:fontRef>
          </p:style>
          <p:txBody>
            <a:bodyPr wrap="square" lIns="36000" tIns="36000" rIns="36000" bIns="36000">
              <a:spAutoFit/>
            </a:bodyPr>
            <a:lstStyle/>
            <a:p>
              <a:r>
                <a:rPr lang="zh-TW" altLang="en-US" sz="4600" b="1" dirty="0">
                  <a:latin typeface="微軟正黑體" pitchFamily="34" charset="-120"/>
                  <a:ea typeface="微軟正黑體" pitchFamily="34" charset="-120"/>
                  <a:cs typeface="Adobe 繁黑體 Std B"/>
                </a:rPr>
                <a:t>法源</a:t>
              </a:r>
            </a:p>
          </p:txBody>
        </p:sp>
        <p:grpSp>
          <p:nvGrpSpPr>
            <p:cNvPr id="17" name="群組 16"/>
            <p:cNvGrpSpPr/>
            <p:nvPr/>
          </p:nvGrpSpPr>
          <p:grpSpPr>
            <a:xfrm>
              <a:off x="8164081" y="4120261"/>
              <a:ext cx="4725921" cy="3890661"/>
              <a:chOff x="7257601" y="2578258"/>
              <a:chExt cx="1943998" cy="81942"/>
            </a:xfrm>
            <a:solidFill>
              <a:srgbClr val="FF0066"/>
            </a:solidFill>
          </p:grpSpPr>
          <p:sp>
            <p:nvSpPr>
              <p:cNvPr id="75" name="文字方塊 74">
                <a:extLst>
                  <a:ext uri="{FF2B5EF4-FFF2-40B4-BE49-F238E27FC236}">
                    <a16:creationId xmlns="" xmlns:a16="http://schemas.microsoft.com/office/drawing/2014/main" id="{99C0DB33-A262-4426-BE23-46F5DF4F32E8}"/>
                  </a:ext>
                </a:extLst>
              </p:cNvPr>
              <p:cNvSpPr txBox="1"/>
              <p:nvPr/>
            </p:nvSpPr>
            <p:spPr bwMode="gray">
              <a:xfrm rot="5400000">
                <a:off x="8674629" y="2133229"/>
                <a:ext cx="81942" cy="971999"/>
              </a:xfrm>
              <a:prstGeom prst="snip2SameRect">
                <a:avLst/>
              </a:prstGeom>
              <a:solidFill>
                <a:srgbClr val="FF66CC"/>
              </a:solidFill>
              <a:ln w="38100">
                <a:noFill/>
              </a:ln>
            </p:spPr>
            <p:txBody>
              <a:bodyPr vert="eaVert" wrap="square" rtlCol="0">
                <a:spAutoFit/>
              </a:bodyPr>
              <a:lstStyle/>
              <a:p>
                <a:pPr defTabSz="1745864">
                  <a:defRPr/>
                </a:pPr>
                <a:endParaRPr lang="zh-TW" altLang="en-US" sz="3100" b="1" kern="0" dirty="0">
                  <a:solidFill>
                    <a:prstClr val="white"/>
                  </a:solidFill>
                  <a:latin typeface="微軟正黑體" panose="020B0604030504040204" pitchFamily="34" charset="-120"/>
                  <a:ea typeface="微軟正黑體" panose="020B0604030504040204" pitchFamily="34" charset="-120"/>
                </a:endParaRPr>
              </a:p>
            </p:txBody>
          </p:sp>
          <p:sp>
            <p:nvSpPr>
              <p:cNvPr id="76" name="文字方塊 75">
                <a:extLst>
                  <a:ext uri="{FF2B5EF4-FFF2-40B4-BE49-F238E27FC236}">
                    <a16:creationId xmlns="" xmlns:a16="http://schemas.microsoft.com/office/drawing/2014/main" id="{99C0DB33-A262-4426-BE23-46F5DF4F32E8}"/>
                  </a:ext>
                </a:extLst>
              </p:cNvPr>
              <p:cNvSpPr txBox="1"/>
              <p:nvPr/>
            </p:nvSpPr>
            <p:spPr bwMode="gray">
              <a:xfrm rot="5400000" flipH="1" flipV="1">
                <a:off x="7702630" y="2133229"/>
                <a:ext cx="81942" cy="971999"/>
              </a:xfrm>
              <a:prstGeom prst="snip2SameRect">
                <a:avLst/>
              </a:prstGeom>
              <a:solidFill>
                <a:srgbClr val="FF66CC"/>
              </a:solidFill>
              <a:ln w="38100">
                <a:noFill/>
              </a:ln>
            </p:spPr>
            <p:txBody>
              <a:bodyPr vert="eaVert" wrap="square" rtlCol="0">
                <a:spAutoFit/>
              </a:bodyPr>
              <a:lstStyle/>
              <a:p>
                <a:pPr defTabSz="1745864">
                  <a:defRPr/>
                </a:pPr>
                <a:endParaRPr lang="zh-TW" altLang="en-US" sz="3100" b="1" kern="0" dirty="0">
                  <a:solidFill>
                    <a:prstClr val="white"/>
                  </a:solidFill>
                  <a:latin typeface="微軟正黑體" panose="020B0604030504040204" pitchFamily="34" charset="-120"/>
                  <a:ea typeface="微軟正黑體" panose="020B0604030504040204" pitchFamily="34" charset="-120"/>
                </a:endParaRPr>
              </a:p>
            </p:txBody>
          </p:sp>
        </p:grpSp>
        <p:sp>
          <p:nvSpPr>
            <p:cNvPr id="72" name="向下箭號 71"/>
            <p:cNvSpPr/>
            <p:nvPr/>
          </p:nvSpPr>
          <p:spPr>
            <a:xfrm>
              <a:off x="9867691" y="7800331"/>
              <a:ext cx="1302527" cy="730735"/>
            </a:xfrm>
            <a:prstGeom prst="downArrow">
              <a:avLst>
                <a:gd name="adj1" fmla="val 50000"/>
                <a:gd name="adj2" fmla="val 49347"/>
              </a:avLst>
            </a:prstGeom>
            <a:solidFill>
              <a:srgbClr val="FF0066"/>
            </a:solidFill>
            <a:ln w="12700">
              <a:solidFill>
                <a:schemeClr val="tx1"/>
              </a:solidFill>
            </a:ln>
            <a:scene3d>
              <a:camera prst="orthographicFront"/>
              <a:lightRig rig="threePt" dir="t"/>
            </a:scene3d>
            <a:sp3d>
              <a:bevelT w="165100" prst="coolSlant"/>
            </a:sp3d>
          </p:spPr>
          <p:style>
            <a:lnRef idx="0">
              <a:schemeClr val="accent3"/>
            </a:lnRef>
            <a:fillRef idx="3">
              <a:schemeClr val="accent3"/>
            </a:fillRef>
            <a:effectRef idx="3">
              <a:schemeClr val="accent3"/>
            </a:effectRef>
            <a:fontRef idx="minor">
              <a:schemeClr val="lt1"/>
            </a:fontRef>
          </p:style>
          <p:txBody>
            <a:bodyPr rtlCol="0" anchor="ctr"/>
            <a:lstStyle/>
            <a:p>
              <a:pPr algn="ctr"/>
              <a:endParaRPr lang="zh-TW" altLang="en-US" sz="4600" b="1" dirty="0">
                <a:solidFill>
                  <a:schemeClr val="tx1"/>
                </a:solidFill>
                <a:effectLst>
                  <a:outerShdw blurRad="38100" dist="38100" dir="2700000" algn="tl">
                    <a:srgbClr val="000000">
                      <a:alpha val="43137"/>
                    </a:srgbClr>
                  </a:outerShdw>
                </a:effectLst>
                <a:latin typeface="微軟正黑體" pitchFamily="34" charset="-120"/>
                <a:ea typeface="微軟正黑體" pitchFamily="34" charset="-120"/>
              </a:endParaRPr>
            </a:p>
          </p:txBody>
        </p:sp>
        <p:grpSp>
          <p:nvGrpSpPr>
            <p:cNvPr id="32" name="群組 31"/>
            <p:cNvGrpSpPr/>
            <p:nvPr/>
          </p:nvGrpSpPr>
          <p:grpSpPr>
            <a:xfrm>
              <a:off x="3630060" y="4326045"/>
              <a:ext cx="4013688" cy="3379023"/>
              <a:chOff x="4838901" y="1840489"/>
              <a:chExt cx="2015998" cy="1689316"/>
            </a:xfrm>
          </p:grpSpPr>
          <p:grpSp>
            <p:nvGrpSpPr>
              <p:cNvPr id="33" name="群組 32"/>
              <p:cNvGrpSpPr/>
              <p:nvPr/>
            </p:nvGrpSpPr>
            <p:grpSpPr>
              <a:xfrm>
                <a:off x="4838901" y="1840489"/>
                <a:ext cx="2015998" cy="1689316"/>
                <a:chOff x="4825393" y="1876727"/>
                <a:chExt cx="1949203" cy="2536207"/>
              </a:xfrm>
            </p:grpSpPr>
            <p:sp>
              <p:nvSpPr>
                <p:cNvPr id="40" name="文字方塊 39">
                  <a:extLst>
                    <a:ext uri="{FF2B5EF4-FFF2-40B4-BE49-F238E27FC236}">
                      <a16:creationId xmlns="" xmlns:a16="http://schemas.microsoft.com/office/drawing/2014/main" id="{99C0DB33-A262-4426-BE23-46F5DF4F32E8}"/>
                    </a:ext>
                  </a:extLst>
                </p:cNvPr>
                <p:cNvSpPr txBox="1"/>
                <p:nvPr/>
              </p:nvSpPr>
              <p:spPr bwMode="gray">
                <a:xfrm rot="5400000" flipH="1" flipV="1">
                  <a:off x="5040150" y="1707082"/>
                  <a:ext cx="592737" cy="939794"/>
                </a:xfrm>
                <a:prstGeom prst="snip2SameRect">
                  <a:avLst/>
                </a:prstGeom>
                <a:solidFill>
                  <a:srgbClr val="006600"/>
                </a:solidFill>
                <a:ln w="38100">
                  <a:noFill/>
                </a:ln>
              </p:spPr>
              <p:txBody>
                <a:bodyPr vert="eaVert" wrap="square" rtlCol="0">
                  <a:spAutoFit/>
                </a:bodyPr>
                <a:lstStyle/>
                <a:p>
                  <a:pPr defTabSz="1745864">
                    <a:defRPr/>
                  </a:pPr>
                  <a:endParaRPr lang="zh-TW" altLang="en-US" sz="3100" b="1" kern="0" dirty="0">
                    <a:solidFill>
                      <a:prstClr val="white"/>
                    </a:solidFill>
                    <a:latin typeface="微軟正黑體" panose="020B0604030504040204" pitchFamily="34" charset="-120"/>
                    <a:ea typeface="微軟正黑體" panose="020B0604030504040204" pitchFamily="34" charset="-120"/>
                  </a:endParaRPr>
                </a:p>
              </p:txBody>
            </p:sp>
            <p:sp>
              <p:nvSpPr>
                <p:cNvPr id="39" name="文字方塊 38">
                  <a:extLst>
                    <a:ext uri="{FF2B5EF4-FFF2-40B4-BE49-F238E27FC236}">
                      <a16:creationId xmlns="" xmlns:a16="http://schemas.microsoft.com/office/drawing/2014/main" id="{99C0DB33-A262-4426-BE23-46F5DF4F32E8}"/>
                    </a:ext>
                  </a:extLst>
                </p:cNvPr>
                <p:cNvSpPr txBox="1"/>
                <p:nvPr/>
              </p:nvSpPr>
              <p:spPr bwMode="gray">
                <a:xfrm rot="5400000">
                  <a:off x="5980756" y="1703199"/>
                  <a:ext cx="592737" cy="939794"/>
                </a:xfrm>
                <a:prstGeom prst="snip2SameRect">
                  <a:avLst/>
                </a:prstGeom>
                <a:solidFill>
                  <a:srgbClr val="006600"/>
                </a:solidFill>
                <a:ln w="38100">
                  <a:noFill/>
                </a:ln>
              </p:spPr>
              <p:txBody>
                <a:bodyPr vert="eaVert" wrap="square" rtlCol="0">
                  <a:spAutoFit/>
                </a:bodyPr>
                <a:lstStyle/>
                <a:p>
                  <a:pPr defTabSz="1745864">
                    <a:defRPr/>
                  </a:pPr>
                  <a:endParaRPr lang="zh-TW" altLang="en-US" sz="3100" b="1" kern="0" dirty="0">
                    <a:solidFill>
                      <a:prstClr val="white"/>
                    </a:solidFill>
                    <a:latin typeface="微軟正黑體" panose="020B0604030504040204" pitchFamily="34" charset="-120"/>
                    <a:ea typeface="微軟正黑體" panose="020B0604030504040204" pitchFamily="34" charset="-120"/>
                  </a:endParaRPr>
                </a:p>
              </p:txBody>
            </p:sp>
            <p:sp>
              <p:nvSpPr>
                <p:cNvPr id="37" name="圓角化對角線角落矩形 36">
                  <a:extLst>
                    <a:ext uri="{FF2B5EF4-FFF2-40B4-BE49-F238E27FC236}">
                      <a16:creationId xmlns="" xmlns:a16="http://schemas.microsoft.com/office/drawing/2014/main" id="{591200E9-61F5-4E6A-B815-248257B7767D}"/>
                    </a:ext>
                  </a:extLst>
                </p:cNvPr>
                <p:cNvSpPr/>
                <p:nvPr/>
              </p:nvSpPr>
              <p:spPr bwMode="gray">
                <a:xfrm>
                  <a:off x="4825393" y="2575317"/>
                  <a:ext cx="1949203" cy="1837617"/>
                </a:xfrm>
                <a:prstGeom prst="round2DiagRect">
                  <a:avLst/>
                </a:prstGeom>
                <a:solidFill>
                  <a:schemeClr val="bg1"/>
                </a:solidFill>
                <a:ln w="38100">
                  <a:solidFill>
                    <a:srgbClr val="006600"/>
                  </a:solidFill>
                </a:ln>
              </p:spPr>
              <p:txBody>
                <a:bodyPr rtlCol="0" anchor="ctr"/>
                <a:lstStyle/>
                <a:p>
                  <a:pPr algn="ctr" defTabSz="1745864">
                    <a:defRPr/>
                  </a:pPr>
                  <a:r>
                    <a:rPr lang="zh-TW" altLang="en-US" sz="2000" kern="0" dirty="0">
                      <a:solidFill>
                        <a:prstClr val="black"/>
                      </a:solidFill>
                    </a:rPr>
                    <a:t> </a:t>
                  </a:r>
                </a:p>
              </p:txBody>
            </p:sp>
          </p:grpSp>
          <p:sp>
            <p:nvSpPr>
              <p:cNvPr id="34" name="矩形 33"/>
              <p:cNvSpPr/>
              <p:nvPr/>
            </p:nvSpPr>
            <p:spPr>
              <a:xfrm>
                <a:off x="5415286" y="1886594"/>
                <a:ext cx="850085" cy="253886"/>
              </a:xfrm>
              <a:prstGeom prst="rect">
                <a:avLst/>
              </a:prstGeom>
              <a:ln>
                <a:noFill/>
              </a:ln>
            </p:spPr>
            <p:txBody>
              <a:bodyPr vert="horz" wrap="none">
                <a:spAutoFit/>
              </a:bodyPr>
              <a:lstStyle/>
              <a:p>
                <a:pPr algn="ctr" defTabSz="1745864">
                  <a:defRPr/>
                </a:pPr>
                <a:r>
                  <a:rPr lang="zh-TW" altLang="en-US" sz="2700" b="1" kern="0" dirty="0">
                    <a:solidFill>
                      <a:prstClr val="white"/>
                    </a:solidFill>
                    <a:latin typeface="微軟正黑體" panose="020B0604030504040204" pitchFamily="34" charset="-120"/>
                    <a:ea typeface="微軟正黑體" panose="020B0604030504040204" pitchFamily="34" charset="-120"/>
                  </a:rPr>
                  <a:t>農業政策</a:t>
                </a:r>
              </a:p>
            </p:txBody>
          </p:sp>
          <p:sp>
            <p:nvSpPr>
              <p:cNvPr id="35" name="內容版面配置區 33">
                <a:extLst>
                  <a:ext uri="{FF2B5EF4-FFF2-40B4-BE49-F238E27FC236}">
                    <a16:creationId xmlns="" xmlns:a16="http://schemas.microsoft.com/office/drawing/2014/main" id="{94865334-1579-4CEA-9BB0-207F2C445B4E}"/>
                  </a:ext>
                </a:extLst>
              </p:cNvPr>
              <p:cNvSpPr txBox="1">
                <a:spLocks/>
              </p:cNvSpPr>
              <p:nvPr/>
            </p:nvSpPr>
            <p:spPr bwMode="gray">
              <a:xfrm>
                <a:off x="4894385" y="2333332"/>
                <a:ext cx="1908000" cy="1189323"/>
              </a:xfrm>
              <a:prstGeom prst="rect">
                <a:avLst/>
              </a:prstGeom>
            </p:spPr>
            <p:txBody>
              <a:bodyPr vert="horz" lIns="68580" tIns="34290" rIns="68580" bIns="34290" rtlCol="0">
                <a:noAutofit/>
              </a:bodyPr>
              <a:lstStyle>
                <a:lvl1pPr marL="0" indent="0" algn="l" defTabSz="1439997" rtl="0" eaLnBrk="1" latinLnBrk="0" hangingPunct="1">
                  <a:lnSpc>
                    <a:spcPct val="100000"/>
                  </a:lnSpc>
                  <a:spcBef>
                    <a:spcPts val="945"/>
                  </a:spcBef>
                  <a:buFont typeface="Arial" panose="020B0604020202020204" pitchFamily="34" charset="0"/>
                  <a:buNone/>
                  <a:defRPr lang="zh-TW" altLang="en-US" sz="3150" kern="1200" baseline="0">
                    <a:solidFill>
                      <a:schemeClr val="accent6">
                        <a:lumMod val="75000"/>
                      </a:schemeClr>
                    </a:solidFill>
                    <a:latin typeface="Arial" panose="020B0604020202020204" pitchFamily="34" charset="0"/>
                    <a:ea typeface="華康黑體 Std W9" panose="020B0900000000000000" pitchFamily="34" charset="-120"/>
                    <a:cs typeface="+mn-cs"/>
                  </a:defRPr>
                </a:lvl1pPr>
                <a:lvl2pPr marL="363538" indent="-276225" algn="l" defTabSz="1439997" rtl="0" eaLnBrk="1" fontAlgn="ctr" latinLnBrk="0" hangingPunct="1">
                  <a:lnSpc>
                    <a:spcPct val="100000"/>
                  </a:lnSpc>
                  <a:spcBef>
                    <a:spcPts val="945"/>
                  </a:spcBef>
                  <a:buClr>
                    <a:schemeClr val="tx2"/>
                  </a:buClr>
                  <a:buSzPct val="60000"/>
                  <a:buFont typeface="Wingdings" panose="05000000000000000000" pitchFamily="2" charset="2"/>
                  <a:buChar char="l"/>
                  <a:tabLst/>
                  <a:defRPr lang="zh-TW" altLang="en-US" sz="2835" kern="1200" baseline="0">
                    <a:solidFill>
                      <a:schemeClr val="accent5">
                        <a:lumMod val="75000"/>
                      </a:schemeClr>
                    </a:solidFill>
                    <a:latin typeface="華康黑體 Std W7" panose="020B0700000000000000" pitchFamily="34" charset="-120"/>
                    <a:ea typeface="華康黑體 Std W7" panose="020B0700000000000000" pitchFamily="34" charset="-120"/>
                    <a:cs typeface="+mn-cs"/>
                  </a:defRPr>
                </a:lvl2pPr>
                <a:lvl3pPr marL="698500" indent="-334963" algn="l" defTabSz="1439997" rtl="0" eaLnBrk="1" latinLnBrk="0" hangingPunct="1">
                  <a:lnSpc>
                    <a:spcPct val="100000"/>
                  </a:lnSpc>
                  <a:spcBef>
                    <a:spcPts val="945"/>
                  </a:spcBef>
                  <a:buFont typeface="華康黑體 Std W7" panose="020B0700000000000000" pitchFamily="34" charset="-120"/>
                  <a:buChar char="–"/>
                  <a:defRPr lang="zh-TW" altLang="en-US" sz="2520" kern="1200" baseline="0">
                    <a:solidFill>
                      <a:schemeClr val="accent5"/>
                    </a:solidFill>
                    <a:latin typeface="Arial" panose="020B0604020202020204" pitchFamily="34" charset="0"/>
                    <a:ea typeface="華康黑體 Std W7" panose="020B0700000000000000" pitchFamily="34" charset="-120"/>
                    <a:cs typeface="+mn-cs"/>
                  </a:defRPr>
                </a:lvl3pPr>
                <a:lvl4pPr marL="1074738" indent="-182563" algn="l" defTabSz="1439997" rtl="0" eaLnBrk="1" fontAlgn="ctr" latinLnBrk="0" hangingPunct="1">
                  <a:lnSpc>
                    <a:spcPct val="100000"/>
                  </a:lnSpc>
                  <a:spcBef>
                    <a:spcPts val="945"/>
                  </a:spcBef>
                  <a:buClr>
                    <a:schemeClr val="accent5">
                      <a:lumMod val="75000"/>
                    </a:schemeClr>
                  </a:buClr>
                  <a:buSzPct val="100000"/>
                  <a:buFont typeface="Wingdings 3" panose="05040102010807070707" pitchFamily="18" charset="2"/>
                  <a:buChar char="}"/>
                  <a:defRPr lang="zh-TW" altLang="en-US" sz="2205" kern="1200" baseline="0">
                    <a:solidFill>
                      <a:schemeClr val="accent6"/>
                    </a:solidFill>
                    <a:latin typeface="華康黑體 Std W5" panose="020B0500000000000000" pitchFamily="34" charset="-120"/>
                    <a:ea typeface="華康黑體 Std W5" panose="020B0500000000000000" pitchFamily="34" charset="-120"/>
                    <a:cs typeface="+mn-cs"/>
                  </a:defRPr>
                </a:lvl4pPr>
                <a:lvl5pPr marL="1122362" indent="0" algn="l" defTabSz="1439997" rtl="0" eaLnBrk="1" latinLnBrk="0" hangingPunct="1">
                  <a:lnSpc>
                    <a:spcPct val="100000"/>
                  </a:lnSpc>
                  <a:spcBef>
                    <a:spcPts val="945"/>
                  </a:spcBef>
                  <a:buClr>
                    <a:schemeClr val="accent6"/>
                  </a:buClr>
                  <a:buFont typeface="標楷體" panose="03000509000000000000" pitchFamily="65" charset="-120"/>
                  <a:buNone/>
                  <a:defRPr sz="2205" kern="1200" baseline="0">
                    <a:solidFill>
                      <a:schemeClr val="accent6">
                        <a:lumMod val="75000"/>
                      </a:schemeClr>
                    </a:solidFill>
                    <a:latin typeface="華康黑體 Std W3" panose="020B0300000000000000" pitchFamily="34" charset="-120"/>
                    <a:ea typeface="華康黑體 Std W3" panose="020B0300000000000000" pitchFamily="34" charset="-120"/>
                    <a:cs typeface="+mn-cs"/>
                  </a:defRPr>
                </a:lvl5pPr>
                <a:lvl6pPr marL="3959992" indent="-359999" algn="l" defTabSz="1439997" rtl="0" eaLnBrk="1" latinLnBrk="0" hangingPunct="1">
                  <a:lnSpc>
                    <a:spcPct val="90000"/>
                  </a:lnSpc>
                  <a:spcBef>
                    <a:spcPts val="787"/>
                  </a:spcBef>
                  <a:buFont typeface="Arial" panose="020B0604020202020204" pitchFamily="34" charset="0"/>
                  <a:buChar char="•"/>
                  <a:defRPr sz="2835" kern="1200">
                    <a:solidFill>
                      <a:schemeClr val="tx1"/>
                    </a:solidFill>
                    <a:latin typeface="+mn-lt"/>
                    <a:ea typeface="+mn-ea"/>
                    <a:cs typeface="+mn-cs"/>
                  </a:defRPr>
                </a:lvl6pPr>
                <a:lvl7pPr marL="4679991" indent="-359999" algn="l" defTabSz="1439997" rtl="0" eaLnBrk="1" latinLnBrk="0" hangingPunct="1">
                  <a:lnSpc>
                    <a:spcPct val="90000"/>
                  </a:lnSpc>
                  <a:spcBef>
                    <a:spcPts val="787"/>
                  </a:spcBef>
                  <a:buFont typeface="Arial" panose="020B0604020202020204" pitchFamily="34" charset="0"/>
                  <a:buChar char="•"/>
                  <a:defRPr sz="2835" kern="1200">
                    <a:solidFill>
                      <a:schemeClr val="tx1"/>
                    </a:solidFill>
                    <a:latin typeface="+mn-lt"/>
                    <a:ea typeface="+mn-ea"/>
                    <a:cs typeface="+mn-cs"/>
                  </a:defRPr>
                </a:lvl7pPr>
                <a:lvl8pPr marL="5399989" indent="-359999" algn="l" defTabSz="1439997" rtl="0" eaLnBrk="1" latinLnBrk="0" hangingPunct="1">
                  <a:lnSpc>
                    <a:spcPct val="90000"/>
                  </a:lnSpc>
                  <a:spcBef>
                    <a:spcPts val="787"/>
                  </a:spcBef>
                  <a:buFont typeface="Arial" panose="020B0604020202020204" pitchFamily="34" charset="0"/>
                  <a:buChar char="•"/>
                  <a:defRPr sz="2835" kern="1200">
                    <a:solidFill>
                      <a:schemeClr val="tx1"/>
                    </a:solidFill>
                    <a:latin typeface="+mn-lt"/>
                    <a:ea typeface="+mn-ea"/>
                    <a:cs typeface="+mn-cs"/>
                  </a:defRPr>
                </a:lvl8pPr>
                <a:lvl9pPr marL="6119988" indent="-359999" algn="l" defTabSz="1439997" rtl="0" eaLnBrk="1" latinLnBrk="0" hangingPunct="1">
                  <a:lnSpc>
                    <a:spcPct val="90000"/>
                  </a:lnSpc>
                  <a:spcBef>
                    <a:spcPts val="787"/>
                  </a:spcBef>
                  <a:buFont typeface="Arial" panose="020B0604020202020204" pitchFamily="34" charset="0"/>
                  <a:buChar char="•"/>
                  <a:defRPr sz="2835" kern="1200">
                    <a:solidFill>
                      <a:schemeClr val="tx1"/>
                    </a:solidFill>
                    <a:latin typeface="+mn-lt"/>
                    <a:ea typeface="+mn-ea"/>
                    <a:cs typeface="+mn-cs"/>
                  </a:defRPr>
                </a:lvl9pPr>
              </a:lstStyle>
              <a:p>
                <a:pPr>
                  <a:spcBef>
                    <a:spcPts val="430"/>
                  </a:spcBef>
                  <a:spcAft>
                    <a:spcPts val="430"/>
                  </a:spcAft>
                  <a:defRPr/>
                </a:pPr>
                <a:r>
                  <a:rPr lang="zh-TW" altLang="en-US" sz="3100" b="1" dirty="0">
                    <a:solidFill>
                      <a:srgbClr val="70AD47">
                        <a:lumMod val="75000"/>
                      </a:srgbClr>
                    </a:solidFill>
                    <a:ea typeface="微軟正黑體" panose="020B0604030504040204" pitchFamily="34" charset="-120"/>
                  </a:rPr>
                  <a:t>研擬中</a:t>
                </a:r>
                <a:endParaRPr sz="3100" b="1" dirty="0">
                  <a:solidFill>
                    <a:srgbClr val="70AD47">
                      <a:lumMod val="75000"/>
                    </a:srgbClr>
                  </a:solidFill>
                  <a:ea typeface="微軟正黑體" panose="020B0604030504040204" pitchFamily="34" charset="-120"/>
                </a:endParaRPr>
              </a:p>
              <a:p>
                <a:pPr marL="261419" lvl="1" indent="-261419">
                  <a:spcBef>
                    <a:spcPts val="0"/>
                  </a:spcBef>
                  <a:buClr>
                    <a:srgbClr val="968572"/>
                  </a:buClr>
                  <a:defRPr/>
                </a:pPr>
                <a:r>
                  <a:rPr lang="zh-TW" altLang="en-US" sz="2700" b="1" dirty="0">
                    <a:solidFill>
                      <a:srgbClr val="968572"/>
                    </a:solidFill>
                    <a:latin typeface="微軟正黑體" panose="020B0604030504040204" pitchFamily="34" charset="-120"/>
                    <a:ea typeface="微軟正黑體" panose="020B0604030504040204" pitchFamily="34" charset="-120"/>
                  </a:rPr>
                  <a:t>中央農政單位政策</a:t>
                </a:r>
                <a:endParaRPr lang="en-US" altLang="zh-TW" sz="2700" b="1" dirty="0">
                  <a:solidFill>
                    <a:srgbClr val="968572"/>
                  </a:solidFill>
                  <a:latin typeface="微軟正黑體" panose="020B0604030504040204" pitchFamily="34" charset="-120"/>
                  <a:ea typeface="微軟正黑體" panose="020B0604030504040204" pitchFamily="34" charset="-120"/>
                </a:endParaRPr>
              </a:p>
              <a:p>
                <a:pPr marL="0" lvl="1" indent="0">
                  <a:spcBef>
                    <a:spcPts val="0"/>
                  </a:spcBef>
                  <a:buClr>
                    <a:srgbClr val="968572"/>
                  </a:buClr>
                  <a:buNone/>
                  <a:defRPr/>
                </a:pPr>
                <a:r>
                  <a:rPr lang="zh-TW" altLang="en-US" sz="2300" b="1" dirty="0">
                    <a:solidFill>
                      <a:srgbClr val="968572"/>
                    </a:solidFill>
                    <a:latin typeface="微軟正黑體" panose="020B0604030504040204" pitchFamily="34" charset="-120"/>
                    <a:ea typeface="微軟正黑體" panose="020B0604030504040204" pitchFamily="34" charset="-120"/>
                  </a:rPr>
                  <a:t>   </a:t>
                </a:r>
                <a:r>
                  <a:rPr lang="en-US" altLang="zh-TW" sz="2300" b="1" dirty="0">
                    <a:solidFill>
                      <a:srgbClr val="968572"/>
                    </a:solidFill>
                    <a:latin typeface="微軟正黑體" panose="020B0604030504040204" pitchFamily="34" charset="-120"/>
                    <a:ea typeface="微軟正黑體" panose="020B0604030504040204" pitchFamily="34" charset="-120"/>
                  </a:rPr>
                  <a:t>(</a:t>
                </a:r>
                <a:r>
                  <a:rPr lang="zh-TW" altLang="en-US" sz="2300" b="1" dirty="0">
                    <a:solidFill>
                      <a:srgbClr val="968572"/>
                    </a:solidFill>
                    <a:latin typeface="微軟正黑體" panose="020B0604030504040204" pitchFamily="34" charset="-120"/>
                    <a:ea typeface="微軟正黑體" panose="020B0604030504040204" pitchFamily="34" charset="-120"/>
                  </a:rPr>
                  <a:t>如：漁業白皮書</a:t>
                </a:r>
                <a:r>
                  <a:rPr lang="en-US" altLang="zh-TW" sz="2300" b="1" dirty="0">
                    <a:solidFill>
                      <a:srgbClr val="968572"/>
                    </a:solidFill>
                    <a:latin typeface="微軟正黑體" panose="020B0604030504040204" pitchFamily="34" charset="-120"/>
                    <a:ea typeface="微軟正黑體" panose="020B0604030504040204" pitchFamily="34" charset="-120"/>
                  </a:rPr>
                  <a:t>)</a:t>
                </a:r>
              </a:p>
              <a:p>
                <a:pPr marL="163675" lvl="1" indent="-163675">
                  <a:spcBef>
                    <a:spcPts val="0"/>
                  </a:spcBef>
                  <a:buClr>
                    <a:srgbClr val="968572"/>
                  </a:buClr>
                  <a:defRPr/>
                </a:pPr>
                <a:r>
                  <a:rPr lang="zh-TW" altLang="en-US" sz="2700" b="1" dirty="0">
                    <a:solidFill>
                      <a:srgbClr val="968572"/>
                    </a:solidFill>
                    <a:latin typeface="微軟正黑體" panose="020B0604030504040204" pitchFamily="34" charset="-120"/>
                    <a:ea typeface="微軟正黑體" panose="020B0604030504040204" pitchFamily="34" charset="-120"/>
                  </a:rPr>
                  <a:t> 農地政策白皮書</a:t>
                </a:r>
              </a:p>
            </p:txBody>
          </p:sp>
        </p:grpSp>
        <p:grpSp>
          <p:nvGrpSpPr>
            <p:cNvPr id="41" name="群組 40"/>
            <p:cNvGrpSpPr/>
            <p:nvPr/>
          </p:nvGrpSpPr>
          <p:grpSpPr>
            <a:xfrm>
              <a:off x="8448085" y="4340561"/>
              <a:ext cx="4013688" cy="3323027"/>
              <a:chOff x="4838902" y="1845180"/>
              <a:chExt cx="2015998" cy="1643608"/>
            </a:xfrm>
          </p:grpSpPr>
          <p:grpSp>
            <p:nvGrpSpPr>
              <p:cNvPr id="42" name="群組 41"/>
              <p:cNvGrpSpPr/>
              <p:nvPr/>
            </p:nvGrpSpPr>
            <p:grpSpPr>
              <a:xfrm>
                <a:off x="4838902" y="1845180"/>
                <a:ext cx="2015998" cy="1637626"/>
                <a:chOff x="4825394" y="1883770"/>
                <a:chExt cx="1949203" cy="2458603"/>
              </a:xfrm>
            </p:grpSpPr>
            <p:sp>
              <p:nvSpPr>
                <p:cNvPr id="45" name="圓角化對角線角落矩形 44">
                  <a:extLst>
                    <a:ext uri="{FF2B5EF4-FFF2-40B4-BE49-F238E27FC236}">
                      <a16:creationId xmlns="" xmlns:a16="http://schemas.microsoft.com/office/drawing/2014/main" id="{591200E9-61F5-4E6A-B815-248257B7767D}"/>
                    </a:ext>
                  </a:extLst>
                </p:cNvPr>
                <p:cNvSpPr/>
                <p:nvPr/>
              </p:nvSpPr>
              <p:spPr bwMode="gray">
                <a:xfrm>
                  <a:off x="4825394" y="2524348"/>
                  <a:ext cx="1949203" cy="1818025"/>
                </a:xfrm>
                <a:prstGeom prst="round2DiagRect">
                  <a:avLst/>
                </a:prstGeom>
                <a:solidFill>
                  <a:schemeClr val="bg1"/>
                </a:solidFill>
                <a:ln w="38100">
                  <a:solidFill>
                    <a:srgbClr val="00B050"/>
                  </a:solidFill>
                </a:ln>
              </p:spPr>
              <p:txBody>
                <a:bodyPr rtlCol="0" anchor="ctr"/>
                <a:lstStyle/>
                <a:p>
                  <a:pPr algn="ctr" defTabSz="1745864">
                    <a:defRPr/>
                  </a:pPr>
                  <a:r>
                    <a:rPr lang="zh-TW" altLang="en-US" sz="2000" kern="0" dirty="0">
                      <a:solidFill>
                        <a:prstClr val="black"/>
                      </a:solidFill>
                    </a:rPr>
                    <a:t> </a:t>
                  </a:r>
                </a:p>
              </p:txBody>
            </p:sp>
            <p:sp>
              <p:nvSpPr>
                <p:cNvPr id="46" name="文字方塊 45">
                  <a:extLst>
                    <a:ext uri="{FF2B5EF4-FFF2-40B4-BE49-F238E27FC236}">
                      <a16:creationId xmlns="" xmlns:a16="http://schemas.microsoft.com/office/drawing/2014/main" id="{99C0DB33-A262-4426-BE23-46F5DF4F32E8}"/>
                    </a:ext>
                  </a:extLst>
                </p:cNvPr>
                <p:cNvSpPr txBox="1"/>
                <p:nvPr/>
              </p:nvSpPr>
              <p:spPr bwMode="gray">
                <a:xfrm rot="5400000">
                  <a:off x="5983916" y="1717350"/>
                  <a:ext cx="586417" cy="939794"/>
                </a:xfrm>
                <a:prstGeom prst="snip2SameRect">
                  <a:avLst/>
                </a:prstGeom>
                <a:solidFill>
                  <a:srgbClr val="00B050"/>
                </a:solidFill>
                <a:ln w="38100">
                  <a:noFill/>
                </a:ln>
              </p:spPr>
              <p:txBody>
                <a:bodyPr vert="eaVert" wrap="square" rtlCol="0">
                  <a:spAutoFit/>
                </a:bodyPr>
                <a:lstStyle/>
                <a:p>
                  <a:pPr defTabSz="1745864">
                    <a:defRPr/>
                  </a:pPr>
                  <a:endParaRPr lang="zh-TW" altLang="en-US" sz="3100" b="1" kern="0" dirty="0">
                    <a:solidFill>
                      <a:prstClr val="white"/>
                    </a:solidFill>
                    <a:latin typeface="微軟正黑體" panose="020B0604030504040204" pitchFamily="34" charset="-120"/>
                    <a:ea typeface="微軟正黑體" panose="020B0604030504040204" pitchFamily="34" charset="-120"/>
                  </a:endParaRPr>
                </a:p>
              </p:txBody>
            </p:sp>
            <p:sp>
              <p:nvSpPr>
                <p:cNvPr id="47" name="文字方塊 46">
                  <a:extLst>
                    <a:ext uri="{FF2B5EF4-FFF2-40B4-BE49-F238E27FC236}">
                      <a16:creationId xmlns="" xmlns:a16="http://schemas.microsoft.com/office/drawing/2014/main" id="{99C0DB33-A262-4426-BE23-46F5DF4F32E8}"/>
                    </a:ext>
                  </a:extLst>
                </p:cNvPr>
                <p:cNvSpPr txBox="1"/>
                <p:nvPr/>
              </p:nvSpPr>
              <p:spPr bwMode="gray">
                <a:xfrm rot="5400000" flipH="1" flipV="1">
                  <a:off x="5043309" y="1707082"/>
                  <a:ext cx="586417" cy="939794"/>
                </a:xfrm>
                <a:prstGeom prst="snip2SameRect">
                  <a:avLst/>
                </a:prstGeom>
                <a:solidFill>
                  <a:srgbClr val="00B050"/>
                </a:solidFill>
                <a:ln w="38100">
                  <a:noFill/>
                </a:ln>
              </p:spPr>
              <p:txBody>
                <a:bodyPr vert="eaVert" wrap="square" rtlCol="0">
                  <a:spAutoFit/>
                </a:bodyPr>
                <a:lstStyle/>
                <a:p>
                  <a:pPr defTabSz="1745864">
                    <a:defRPr/>
                  </a:pPr>
                  <a:endParaRPr lang="zh-TW" altLang="en-US" sz="3100" b="1" kern="0" dirty="0">
                    <a:solidFill>
                      <a:prstClr val="white"/>
                    </a:solidFill>
                    <a:latin typeface="微軟正黑體" panose="020B0604030504040204" pitchFamily="34" charset="-120"/>
                    <a:ea typeface="微軟正黑體" panose="020B0604030504040204" pitchFamily="34" charset="-120"/>
                  </a:endParaRPr>
                </a:p>
              </p:txBody>
            </p:sp>
          </p:grpSp>
          <p:sp>
            <p:nvSpPr>
              <p:cNvPr id="43" name="矩形 42"/>
              <p:cNvSpPr/>
              <p:nvPr/>
            </p:nvSpPr>
            <p:spPr>
              <a:xfrm>
                <a:off x="4848696" y="1886594"/>
                <a:ext cx="1975198" cy="251179"/>
              </a:xfrm>
              <a:prstGeom prst="rect">
                <a:avLst/>
              </a:prstGeom>
              <a:ln>
                <a:noFill/>
              </a:ln>
            </p:spPr>
            <p:txBody>
              <a:bodyPr vert="horz" wrap="none">
                <a:spAutoFit/>
              </a:bodyPr>
              <a:lstStyle/>
              <a:p>
                <a:pPr defTabSz="1745864">
                  <a:defRPr/>
                </a:pPr>
                <a:r>
                  <a:rPr lang="zh-TW" altLang="en-US" sz="2700" b="1" kern="0" dirty="0">
                    <a:solidFill>
                      <a:prstClr val="white"/>
                    </a:solidFill>
                    <a:latin typeface="微軟正黑體" panose="020B0604030504040204" pitchFamily="34" charset="-120"/>
                    <a:ea typeface="微軟正黑體" panose="020B0604030504040204" pitchFamily="34" charset="-120"/>
                  </a:rPr>
                  <a:t>縣市農地利用綜合規劃</a:t>
                </a:r>
              </a:p>
            </p:txBody>
          </p:sp>
          <p:sp>
            <p:nvSpPr>
              <p:cNvPr id="44" name="內容版面配置區 33">
                <a:extLst>
                  <a:ext uri="{FF2B5EF4-FFF2-40B4-BE49-F238E27FC236}">
                    <a16:creationId xmlns="" xmlns:a16="http://schemas.microsoft.com/office/drawing/2014/main" id="{94865334-1579-4CEA-9BB0-207F2C445B4E}"/>
                  </a:ext>
                </a:extLst>
              </p:cNvPr>
              <p:cNvSpPr txBox="1">
                <a:spLocks/>
              </p:cNvSpPr>
              <p:nvPr/>
            </p:nvSpPr>
            <p:spPr bwMode="gray">
              <a:xfrm>
                <a:off x="4894385" y="2284110"/>
                <a:ext cx="1836000" cy="1204678"/>
              </a:xfrm>
              <a:prstGeom prst="rect">
                <a:avLst/>
              </a:prstGeom>
            </p:spPr>
            <p:txBody>
              <a:bodyPr vert="horz" lIns="68580" tIns="34290" rIns="68580" bIns="34290" rtlCol="0">
                <a:noAutofit/>
              </a:bodyPr>
              <a:lstStyle>
                <a:lvl1pPr marL="0" indent="0" algn="l" defTabSz="1439997" rtl="0" eaLnBrk="1" latinLnBrk="0" hangingPunct="1">
                  <a:lnSpc>
                    <a:spcPct val="100000"/>
                  </a:lnSpc>
                  <a:spcBef>
                    <a:spcPts val="945"/>
                  </a:spcBef>
                  <a:buFont typeface="Arial" panose="020B0604020202020204" pitchFamily="34" charset="0"/>
                  <a:buNone/>
                  <a:defRPr lang="zh-TW" altLang="en-US" sz="3150" kern="1200" baseline="0">
                    <a:solidFill>
                      <a:schemeClr val="accent6">
                        <a:lumMod val="75000"/>
                      </a:schemeClr>
                    </a:solidFill>
                    <a:latin typeface="Arial" panose="020B0604020202020204" pitchFamily="34" charset="0"/>
                    <a:ea typeface="華康黑體 Std W9" panose="020B0900000000000000" pitchFamily="34" charset="-120"/>
                    <a:cs typeface="+mn-cs"/>
                  </a:defRPr>
                </a:lvl1pPr>
                <a:lvl2pPr marL="363538" indent="-276225" algn="l" defTabSz="1439997" rtl="0" eaLnBrk="1" fontAlgn="ctr" latinLnBrk="0" hangingPunct="1">
                  <a:lnSpc>
                    <a:spcPct val="100000"/>
                  </a:lnSpc>
                  <a:spcBef>
                    <a:spcPts val="945"/>
                  </a:spcBef>
                  <a:buClr>
                    <a:schemeClr val="tx2"/>
                  </a:buClr>
                  <a:buSzPct val="60000"/>
                  <a:buFont typeface="Wingdings" panose="05000000000000000000" pitchFamily="2" charset="2"/>
                  <a:buChar char="l"/>
                  <a:tabLst/>
                  <a:defRPr lang="zh-TW" altLang="en-US" sz="2835" kern="1200" baseline="0">
                    <a:solidFill>
                      <a:schemeClr val="accent5">
                        <a:lumMod val="75000"/>
                      </a:schemeClr>
                    </a:solidFill>
                    <a:latin typeface="華康黑體 Std W7" panose="020B0700000000000000" pitchFamily="34" charset="-120"/>
                    <a:ea typeface="華康黑體 Std W7" panose="020B0700000000000000" pitchFamily="34" charset="-120"/>
                    <a:cs typeface="+mn-cs"/>
                  </a:defRPr>
                </a:lvl2pPr>
                <a:lvl3pPr marL="698500" indent="-334963" algn="l" defTabSz="1439997" rtl="0" eaLnBrk="1" latinLnBrk="0" hangingPunct="1">
                  <a:lnSpc>
                    <a:spcPct val="100000"/>
                  </a:lnSpc>
                  <a:spcBef>
                    <a:spcPts val="945"/>
                  </a:spcBef>
                  <a:buFont typeface="華康黑體 Std W7" panose="020B0700000000000000" pitchFamily="34" charset="-120"/>
                  <a:buChar char="–"/>
                  <a:defRPr lang="zh-TW" altLang="en-US" sz="2520" kern="1200" baseline="0">
                    <a:solidFill>
                      <a:schemeClr val="accent5"/>
                    </a:solidFill>
                    <a:latin typeface="Arial" panose="020B0604020202020204" pitchFamily="34" charset="0"/>
                    <a:ea typeface="華康黑體 Std W7" panose="020B0700000000000000" pitchFamily="34" charset="-120"/>
                    <a:cs typeface="+mn-cs"/>
                  </a:defRPr>
                </a:lvl3pPr>
                <a:lvl4pPr marL="1074738" indent="-182563" algn="l" defTabSz="1439997" rtl="0" eaLnBrk="1" fontAlgn="ctr" latinLnBrk="0" hangingPunct="1">
                  <a:lnSpc>
                    <a:spcPct val="100000"/>
                  </a:lnSpc>
                  <a:spcBef>
                    <a:spcPts val="945"/>
                  </a:spcBef>
                  <a:buClr>
                    <a:schemeClr val="accent5">
                      <a:lumMod val="75000"/>
                    </a:schemeClr>
                  </a:buClr>
                  <a:buSzPct val="100000"/>
                  <a:buFont typeface="Wingdings 3" panose="05040102010807070707" pitchFamily="18" charset="2"/>
                  <a:buChar char="}"/>
                  <a:defRPr lang="zh-TW" altLang="en-US" sz="2205" kern="1200" baseline="0">
                    <a:solidFill>
                      <a:schemeClr val="accent6"/>
                    </a:solidFill>
                    <a:latin typeface="華康黑體 Std W5" panose="020B0500000000000000" pitchFamily="34" charset="-120"/>
                    <a:ea typeface="華康黑體 Std W5" panose="020B0500000000000000" pitchFamily="34" charset="-120"/>
                    <a:cs typeface="+mn-cs"/>
                  </a:defRPr>
                </a:lvl4pPr>
                <a:lvl5pPr marL="1122362" indent="0" algn="l" defTabSz="1439997" rtl="0" eaLnBrk="1" latinLnBrk="0" hangingPunct="1">
                  <a:lnSpc>
                    <a:spcPct val="100000"/>
                  </a:lnSpc>
                  <a:spcBef>
                    <a:spcPts val="945"/>
                  </a:spcBef>
                  <a:buClr>
                    <a:schemeClr val="accent6"/>
                  </a:buClr>
                  <a:buFont typeface="標楷體" panose="03000509000000000000" pitchFamily="65" charset="-120"/>
                  <a:buNone/>
                  <a:defRPr sz="2205" kern="1200" baseline="0">
                    <a:solidFill>
                      <a:schemeClr val="accent6">
                        <a:lumMod val="75000"/>
                      </a:schemeClr>
                    </a:solidFill>
                    <a:latin typeface="華康黑體 Std W3" panose="020B0300000000000000" pitchFamily="34" charset="-120"/>
                    <a:ea typeface="華康黑體 Std W3" panose="020B0300000000000000" pitchFamily="34" charset="-120"/>
                    <a:cs typeface="+mn-cs"/>
                  </a:defRPr>
                </a:lvl5pPr>
                <a:lvl6pPr marL="3959992" indent="-359999" algn="l" defTabSz="1439997" rtl="0" eaLnBrk="1" latinLnBrk="0" hangingPunct="1">
                  <a:lnSpc>
                    <a:spcPct val="90000"/>
                  </a:lnSpc>
                  <a:spcBef>
                    <a:spcPts val="787"/>
                  </a:spcBef>
                  <a:buFont typeface="Arial" panose="020B0604020202020204" pitchFamily="34" charset="0"/>
                  <a:buChar char="•"/>
                  <a:defRPr sz="2835" kern="1200">
                    <a:solidFill>
                      <a:schemeClr val="tx1"/>
                    </a:solidFill>
                    <a:latin typeface="+mn-lt"/>
                    <a:ea typeface="+mn-ea"/>
                    <a:cs typeface="+mn-cs"/>
                  </a:defRPr>
                </a:lvl6pPr>
                <a:lvl7pPr marL="4679991" indent="-359999" algn="l" defTabSz="1439997" rtl="0" eaLnBrk="1" latinLnBrk="0" hangingPunct="1">
                  <a:lnSpc>
                    <a:spcPct val="90000"/>
                  </a:lnSpc>
                  <a:spcBef>
                    <a:spcPts val="787"/>
                  </a:spcBef>
                  <a:buFont typeface="Arial" panose="020B0604020202020204" pitchFamily="34" charset="0"/>
                  <a:buChar char="•"/>
                  <a:defRPr sz="2835" kern="1200">
                    <a:solidFill>
                      <a:schemeClr val="tx1"/>
                    </a:solidFill>
                    <a:latin typeface="+mn-lt"/>
                    <a:ea typeface="+mn-ea"/>
                    <a:cs typeface="+mn-cs"/>
                  </a:defRPr>
                </a:lvl7pPr>
                <a:lvl8pPr marL="5399989" indent="-359999" algn="l" defTabSz="1439997" rtl="0" eaLnBrk="1" latinLnBrk="0" hangingPunct="1">
                  <a:lnSpc>
                    <a:spcPct val="90000"/>
                  </a:lnSpc>
                  <a:spcBef>
                    <a:spcPts val="787"/>
                  </a:spcBef>
                  <a:buFont typeface="Arial" panose="020B0604020202020204" pitchFamily="34" charset="0"/>
                  <a:buChar char="•"/>
                  <a:defRPr sz="2835" kern="1200">
                    <a:solidFill>
                      <a:schemeClr val="tx1"/>
                    </a:solidFill>
                    <a:latin typeface="+mn-lt"/>
                    <a:ea typeface="+mn-ea"/>
                    <a:cs typeface="+mn-cs"/>
                  </a:defRPr>
                </a:lvl8pPr>
                <a:lvl9pPr marL="6119988" indent="-359999" algn="l" defTabSz="1439997" rtl="0" eaLnBrk="1" latinLnBrk="0" hangingPunct="1">
                  <a:lnSpc>
                    <a:spcPct val="90000"/>
                  </a:lnSpc>
                  <a:spcBef>
                    <a:spcPts val="787"/>
                  </a:spcBef>
                  <a:buFont typeface="Arial" panose="020B0604020202020204" pitchFamily="34" charset="0"/>
                  <a:buChar char="•"/>
                  <a:defRPr sz="2835" kern="1200">
                    <a:solidFill>
                      <a:schemeClr val="tx1"/>
                    </a:solidFill>
                    <a:latin typeface="+mn-lt"/>
                    <a:ea typeface="+mn-ea"/>
                    <a:cs typeface="+mn-cs"/>
                  </a:defRPr>
                </a:lvl9pPr>
              </a:lstStyle>
              <a:p>
                <a:pPr>
                  <a:spcBef>
                    <a:spcPts val="430"/>
                  </a:spcBef>
                  <a:spcAft>
                    <a:spcPts val="430"/>
                  </a:spcAft>
                  <a:defRPr/>
                </a:pPr>
                <a:r>
                  <a:rPr sz="3100" b="1" dirty="0">
                    <a:solidFill>
                      <a:srgbClr val="70AD47">
                        <a:lumMod val="75000"/>
                      </a:srgbClr>
                    </a:solidFill>
                    <a:ea typeface="微軟正黑體" panose="020B0604030504040204" pitchFamily="34" charset="-120"/>
                  </a:rPr>
                  <a:t>規劃目的</a:t>
                </a:r>
              </a:p>
              <a:p>
                <a:pPr marL="261419" lvl="1" indent="-261419">
                  <a:spcBef>
                    <a:spcPts val="0"/>
                  </a:spcBef>
                  <a:buClr>
                    <a:srgbClr val="968572"/>
                  </a:buClr>
                  <a:defRPr/>
                </a:pPr>
                <a:r>
                  <a:rPr sz="2700" b="1" dirty="0">
                    <a:solidFill>
                      <a:srgbClr val="FF6600"/>
                    </a:solidFill>
                    <a:latin typeface="微軟正黑體" panose="020B0604030504040204" pitchFamily="34" charset="-120"/>
                    <a:ea typeface="微軟正黑體" panose="020B0604030504040204" pitchFamily="34" charset="-120"/>
                  </a:rPr>
                  <a:t>盤點及資源投入</a:t>
                </a:r>
              </a:p>
              <a:p>
                <a:pPr marL="261419" lvl="1" indent="-261419">
                  <a:spcBef>
                    <a:spcPts val="0"/>
                  </a:spcBef>
                  <a:buClr>
                    <a:srgbClr val="968572"/>
                  </a:buClr>
                  <a:defRPr/>
                </a:pPr>
                <a:r>
                  <a:rPr lang="zh-TW" altLang="en-US" sz="2700" b="1" dirty="0">
                    <a:solidFill>
                      <a:srgbClr val="968572"/>
                    </a:solidFill>
                    <a:latin typeface="微軟正黑體" panose="020B0604030504040204" pitchFamily="34" charset="-120"/>
                    <a:ea typeface="微軟正黑體" panose="020B0604030504040204" pitchFamily="34" charset="-120"/>
                  </a:rPr>
                  <a:t>規劃農業施政藍圖</a:t>
                </a:r>
              </a:p>
              <a:p>
                <a:pPr marL="261419" lvl="1" indent="-261419">
                  <a:spcBef>
                    <a:spcPts val="0"/>
                  </a:spcBef>
                  <a:buClr>
                    <a:srgbClr val="968572"/>
                  </a:buClr>
                  <a:defRPr/>
                </a:pPr>
                <a:r>
                  <a:rPr sz="2700" b="1" dirty="0">
                    <a:solidFill>
                      <a:srgbClr val="968572"/>
                    </a:solidFill>
                    <a:latin typeface="微軟正黑體" panose="020B0604030504040204" pitchFamily="34" charset="-120"/>
                    <a:ea typeface="微軟正黑體" panose="020B0604030504040204" pitchFamily="34" charset="-120"/>
                  </a:rPr>
                  <a:t>處理農地衝突問題</a:t>
                </a:r>
              </a:p>
              <a:p>
                <a:pPr marL="261419" lvl="1" indent="-261419">
                  <a:spcBef>
                    <a:spcPts val="0"/>
                  </a:spcBef>
                  <a:buClr>
                    <a:srgbClr val="968572"/>
                  </a:buClr>
                  <a:defRPr/>
                </a:pPr>
                <a:r>
                  <a:rPr sz="2700" b="1" dirty="0">
                    <a:solidFill>
                      <a:srgbClr val="968572"/>
                    </a:solidFill>
                    <a:latin typeface="微軟正黑體" panose="020B0604030504040204" pitchFamily="34" charset="-120"/>
                    <a:ea typeface="微軟正黑體" panose="020B0604030504040204" pitchFamily="34" charset="-120"/>
                  </a:rPr>
                  <a:t>土地使用管制</a:t>
                </a:r>
              </a:p>
            </p:txBody>
          </p:sp>
        </p:grpSp>
        <p:sp>
          <p:nvSpPr>
            <p:cNvPr id="9" name="向下箭號 8"/>
            <p:cNvSpPr/>
            <p:nvPr/>
          </p:nvSpPr>
          <p:spPr>
            <a:xfrm>
              <a:off x="5239724" y="3806125"/>
              <a:ext cx="768192" cy="553258"/>
            </a:xfrm>
            <a:prstGeom prst="downArrow">
              <a:avLst>
                <a:gd name="adj1" fmla="val 50000"/>
                <a:gd name="adj2" fmla="val 39669"/>
              </a:avLst>
            </a:prstGeom>
            <a:solidFill>
              <a:srgbClr val="FFFF00"/>
            </a:solidFill>
            <a:ln>
              <a:solidFill>
                <a:schemeClr val="accent4">
                  <a:lumMod val="50000"/>
                </a:schemeClr>
              </a:solidFill>
            </a:ln>
            <a:scene3d>
              <a:camera prst="orthographicFront"/>
              <a:lightRig rig="threePt" dir="t"/>
            </a:scene3d>
            <a:sp3d>
              <a:bevelT w="165100" prst="coolSlant"/>
            </a:sp3d>
          </p:spPr>
          <p:style>
            <a:lnRef idx="0">
              <a:schemeClr val="accent3"/>
            </a:lnRef>
            <a:fillRef idx="3">
              <a:schemeClr val="accent3"/>
            </a:fillRef>
            <a:effectRef idx="3">
              <a:schemeClr val="accent3"/>
            </a:effectRef>
            <a:fontRef idx="minor">
              <a:schemeClr val="lt1"/>
            </a:fontRef>
          </p:style>
          <p:txBody>
            <a:bodyPr rtlCol="0" anchor="ctr"/>
            <a:lstStyle/>
            <a:p>
              <a:pPr algn="ctr"/>
              <a:endParaRPr lang="zh-TW" altLang="en-US" sz="4600" b="1" dirty="0">
                <a:solidFill>
                  <a:schemeClr val="tx1"/>
                </a:solidFill>
                <a:effectLst>
                  <a:outerShdw blurRad="38100" dist="38100" dir="2700000" algn="tl">
                    <a:srgbClr val="000000">
                      <a:alpha val="43137"/>
                    </a:srgbClr>
                  </a:outerShdw>
                </a:effectLst>
                <a:latin typeface="微軟正黑體" pitchFamily="34" charset="-120"/>
                <a:ea typeface="微軟正黑體" pitchFamily="34" charset="-120"/>
              </a:endParaRPr>
            </a:p>
          </p:txBody>
        </p:sp>
        <p:grpSp>
          <p:nvGrpSpPr>
            <p:cNvPr id="48" name="群組 47"/>
            <p:cNvGrpSpPr/>
            <p:nvPr/>
          </p:nvGrpSpPr>
          <p:grpSpPr>
            <a:xfrm>
              <a:off x="13358872" y="4326145"/>
              <a:ext cx="4013688" cy="3311117"/>
              <a:chOff x="4838901" y="1840489"/>
              <a:chExt cx="2015998" cy="1655367"/>
            </a:xfrm>
          </p:grpSpPr>
          <p:grpSp>
            <p:nvGrpSpPr>
              <p:cNvPr id="60" name="群組 59"/>
              <p:cNvGrpSpPr/>
              <p:nvPr/>
            </p:nvGrpSpPr>
            <p:grpSpPr>
              <a:xfrm>
                <a:off x="4838901" y="1840489"/>
                <a:ext cx="2015998" cy="1655367"/>
                <a:chOff x="4825393" y="1876726"/>
                <a:chExt cx="1949203" cy="2485238"/>
              </a:xfrm>
            </p:grpSpPr>
            <p:sp>
              <p:nvSpPr>
                <p:cNvPr id="63" name="圓角化對角線角落矩形 62">
                  <a:extLst>
                    <a:ext uri="{FF2B5EF4-FFF2-40B4-BE49-F238E27FC236}">
                      <a16:creationId xmlns="" xmlns:a16="http://schemas.microsoft.com/office/drawing/2014/main" id="{591200E9-61F5-4E6A-B815-248257B7767D}"/>
                    </a:ext>
                  </a:extLst>
                </p:cNvPr>
                <p:cNvSpPr/>
                <p:nvPr/>
              </p:nvSpPr>
              <p:spPr bwMode="gray">
                <a:xfrm>
                  <a:off x="4825393" y="2524347"/>
                  <a:ext cx="1949203" cy="1837617"/>
                </a:xfrm>
                <a:prstGeom prst="round2DiagRect">
                  <a:avLst/>
                </a:prstGeom>
                <a:solidFill>
                  <a:schemeClr val="bg1"/>
                </a:solidFill>
                <a:ln w="38100">
                  <a:solidFill>
                    <a:srgbClr val="68A042"/>
                  </a:solidFill>
                </a:ln>
              </p:spPr>
              <p:txBody>
                <a:bodyPr rtlCol="0" anchor="ctr"/>
                <a:lstStyle/>
                <a:p>
                  <a:pPr algn="ctr" defTabSz="1745864">
                    <a:defRPr/>
                  </a:pPr>
                  <a:r>
                    <a:rPr lang="zh-TW" altLang="en-US" sz="2000" kern="0" dirty="0">
                      <a:solidFill>
                        <a:prstClr val="black"/>
                      </a:solidFill>
                    </a:rPr>
                    <a:t> </a:t>
                  </a:r>
                </a:p>
              </p:txBody>
            </p:sp>
            <p:sp>
              <p:nvSpPr>
                <p:cNvPr id="64" name="文字方塊 63">
                  <a:extLst>
                    <a:ext uri="{FF2B5EF4-FFF2-40B4-BE49-F238E27FC236}">
                      <a16:creationId xmlns="" xmlns:a16="http://schemas.microsoft.com/office/drawing/2014/main" id="{99C0DB33-A262-4426-BE23-46F5DF4F32E8}"/>
                    </a:ext>
                  </a:extLst>
                </p:cNvPr>
                <p:cNvSpPr txBox="1"/>
                <p:nvPr/>
              </p:nvSpPr>
              <p:spPr bwMode="gray">
                <a:xfrm rot="5400000">
                  <a:off x="5980756" y="1703198"/>
                  <a:ext cx="592737" cy="939794"/>
                </a:xfrm>
                <a:prstGeom prst="snip2SameRect">
                  <a:avLst/>
                </a:prstGeom>
                <a:solidFill>
                  <a:srgbClr val="68A042"/>
                </a:solidFill>
                <a:ln w="38100">
                  <a:noFill/>
                </a:ln>
              </p:spPr>
              <p:txBody>
                <a:bodyPr vert="eaVert" wrap="square" rtlCol="0">
                  <a:spAutoFit/>
                </a:bodyPr>
                <a:lstStyle/>
                <a:p>
                  <a:pPr defTabSz="1745864">
                    <a:defRPr/>
                  </a:pPr>
                  <a:endParaRPr lang="zh-TW" altLang="en-US" sz="3100" b="1" kern="0" dirty="0">
                    <a:solidFill>
                      <a:prstClr val="white"/>
                    </a:solidFill>
                    <a:latin typeface="微軟正黑體" panose="020B0604030504040204" pitchFamily="34" charset="-120"/>
                    <a:ea typeface="微軟正黑體" panose="020B0604030504040204" pitchFamily="34" charset="-120"/>
                  </a:endParaRPr>
                </a:p>
              </p:txBody>
            </p:sp>
            <p:sp>
              <p:nvSpPr>
                <p:cNvPr id="65" name="文字方塊 64">
                  <a:extLst>
                    <a:ext uri="{FF2B5EF4-FFF2-40B4-BE49-F238E27FC236}">
                      <a16:creationId xmlns="" xmlns:a16="http://schemas.microsoft.com/office/drawing/2014/main" id="{99C0DB33-A262-4426-BE23-46F5DF4F32E8}"/>
                    </a:ext>
                  </a:extLst>
                </p:cNvPr>
                <p:cNvSpPr txBox="1"/>
                <p:nvPr/>
              </p:nvSpPr>
              <p:spPr bwMode="gray">
                <a:xfrm rot="5400000" flipH="1" flipV="1">
                  <a:off x="5040150" y="1707082"/>
                  <a:ext cx="592737" cy="939794"/>
                </a:xfrm>
                <a:prstGeom prst="snip2SameRect">
                  <a:avLst/>
                </a:prstGeom>
                <a:solidFill>
                  <a:srgbClr val="68A042"/>
                </a:solidFill>
                <a:ln w="38100">
                  <a:noFill/>
                </a:ln>
              </p:spPr>
              <p:txBody>
                <a:bodyPr vert="eaVert" wrap="square" rtlCol="0">
                  <a:spAutoFit/>
                </a:bodyPr>
                <a:lstStyle/>
                <a:p>
                  <a:pPr defTabSz="1745864">
                    <a:defRPr/>
                  </a:pPr>
                  <a:endParaRPr lang="zh-TW" altLang="en-US" sz="3100" b="1" kern="0" dirty="0">
                    <a:solidFill>
                      <a:prstClr val="white"/>
                    </a:solidFill>
                    <a:latin typeface="微軟正黑體" panose="020B0604030504040204" pitchFamily="34" charset="-120"/>
                    <a:ea typeface="微軟正黑體" panose="020B0604030504040204" pitchFamily="34" charset="-120"/>
                  </a:endParaRPr>
                </a:p>
              </p:txBody>
            </p:sp>
          </p:grpSp>
          <p:sp>
            <p:nvSpPr>
              <p:cNvPr id="61" name="矩形 60"/>
              <p:cNvSpPr/>
              <p:nvPr/>
            </p:nvSpPr>
            <p:spPr>
              <a:xfrm>
                <a:off x="4970375" y="1885190"/>
                <a:ext cx="1787679" cy="253886"/>
              </a:xfrm>
              <a:prstGeom prst="rect">
                <a:avLst/>
              </a:prstGeom>
              <a:ln>
                <a:noFill/>
              </a:ln>
            </p:spPr>
            <p:txBody>
              <a:bodyPr vert="horz" wrap="none">
                <a:spAutoFit/>
              </a:bodyPr>
              <a:lstStyle/>
              <a:p>
                <a:pPr algn="ctr" defTabSz="1745864">
                  <a:defRPr/>
                </a:pPr>
                <a:r>
                  <a:rPr lang="zh-TW" altLang="en-US" sz="2700" b="1" kern="0" dirty="0">
                    <a:solidFill>
                      <a:prstClr val="white"/>
                    </a:solidFill>
                    <a:latin typeface="微軟正黑體" panose="020B0604030504040204" pitchFamily="34" charset="-120"/>
                    <a:ea typeface="微軟正黑體" panose="020B0604030504040204" pitchFamily="34" charset="-120"/>
                  </a:rPr>
                  <a:t>鄉鎮農產業空間規劃</a:t>
                </a:r>
              </a:p>
            </p:txBody>
          </p:sp>
          <p:sp>
            <p:nvSpPr>
              <p:cNvPr id="62" name="內容版面配置區 33">
                <a:extLst>
                  <a:ext uri="{FF2B5EF4-FFF2-40B4-BE49-F238E27FC236}">
                    <a16:creationId xmlns="" xmlns:a16="http://schemas.microsoft.com/office/drawing/2014/main" id="{94865334-1579-4CEA-9BB0-207F2C445B4E}"/>
                  </a:ext>
                </a:extLst>
              </p:cNvPr>
              <p:cNvSpPr txBox="1">
                <a:spLocks/>
              </p:cNvSpPr>
              <p:nvPr/>
            </p:nvSpPr>
            <p:spPr bwMode="gray">
              <a:xfrm>
                <a:off x="4894385" y="2284110"/>
                <a:ext cx="1908000" cy="1204678"/>
              </a:xfrm>
              <a:prstGeom prst="rect">
                <a:avLst/>
              </a:prstGeom>
            </p:spPr>
            <p:txBody>
              <a:bodyPr vert="horz" lIns="68580" tIns="34290" rIns="68580" bIns="34290" rtlCol="0">
                <a:noAutofit/>
              </a:bodyPr>
              <a:lstStyle>
                <a:lvl1pPr marL="0" indent="0" algn="l" defTabSz="1439997" rtl="0" eaLnBrk="1" latinLnBrk="0" hangingPunct="1">
                  <a:lnSpc>
                    <a:spcPct val="100000"/>
                  </a:lnSpc>
                  <a:spcBef>
                    <a:spcPts val="945"/>
                  </a:spcBef>
                  <a:buFont typeface="Arial" panose="020B0604020202020204" pitchFamily="34" charset="0"/>
                  <a:buNone/>
                  <a:defRPr lang="zh-TW" altLang="en-US" sz="3150" kern="1200" baseline="0">
                    <a:solidFill>
                      <a:schemeClr val="accent6">
                        <a:lumMod val="75000"/>
                      </a:schemeClr>
                    </a:solidFill>
                    <a:latin typeface="Arial" panose="020B0604020202020204" pitchFamily="34" charset="0"/>
                    <a:ea typeface="華康黑體 Std W9" panose="020B0900000000000000" pitchFamily="34" charset="-120"/>
                    <a:cs typeface="+mn-cs"/>
                  </a:defRPr>
                </a:lvl1pPr>
                <a:lvl2pPr marL="363538" indent="-276225" algn="l" defTabSz="1439997" rtl="0" eaLnBrk="1" fontAlgn="ctr" latinLnBrk="0" hangingPunct="1">
                  <a:lnSpc>
                    <a:spcPct val="100000"/>
                  </a:lnSpc>
                  <a:spcBef>
                    <a:spcPts val="945"/>
                  </a:spcBef>
                  <a:buClr>
                    <a:schemeClr val="tx2"/>
                  </a:buClr>
                  <a:buSzPct val="60000"/>
                  <a:buFont typeface="Wingdings" panose="05000000000000000000" pitchFamily="2" charset="2"/>
                  <a:buChar char="l"/>
                  <a:tabLst/>
                  <a:defRPr lang="zh-TW" altLang="en-US" sz="2835" kern="1200" baseline="0">
                    <a:solidFill>
                      <a:schemeClr val="accent5">
                        <a:lumMod val="75000"/>
                      </a:schemeClr>
                    </a:solidFill>
                    <a:latin typeface="華康黑體 Std W7" panose="020B0700000000000000" pitchFamily="34" charset="-120"/>
                    <a:ea typeface="華康黑體 Std W7" panose="020B0700000000000000" pitchFamily="34" charset="-120"/>
                    <a:cs typeface="+mn-cs"/>
                  </a:defRPr>
                </a:lvl2pPr>
                <a:lvl3pPr marL="698500" indent="-334963" algn="l" defTabSz="1439997" rtl="0" eaLnBrk="1" latinLnBrk="0" hangingPunct="1">
                  <a:lnSpc>
                    <a:spcPct val="100000"/>
                  </a:lnSpc>
                  <a:spcBef>
                    <a:spcPts val="945"/>
                  </a:spcBef>
                  <a:buFont typeface="華康黑體 Std W7" panose="020B0700000000000000" pitchFamily="34" charset="-120"/>
                  <a:buChar char="–"/>
                  <a:defRPr lang="zh-TW" altLang="en-US" sz="2520" kern="1200" baseline="0">
                    <a:solidFill>
                      <a:schemeClr val="accent5"/>
                    </a:solidFill>
                    <a:latin typeface="Arial" panose="020B0604020202020204" pitchFamily="34" charset="0"/>
                    <a:ea typeface="華康黑體 Std W7" panose="020B0700000000000000" pitchFamily="34" charset="-120"/>
                    <a:cs typeface="+mn-cs"/>
                  </a:defRPr>
                </a:lvl3pPr>
                <a:lvl4pPr marL="1074738" indent="-182563" algn="l" defTabSz="1439997" rtl="0" eaLnBrk="1" fontAlgn="ctr" latinLnBrk="0" hangingPunct="1">
                  <a:lnSpc>
                    <a:spcPct val="100000"/>
                  </a:lnSpc>
                  <a:spcBef>
                    <a:spcPts val="945"/>
                  </a:spcBef>
                  <a:buClr>
                    <a:schemeClr val="accent5">
                      <a:lumMod val="75000"/>
                    </a:schemeClr>
                  </a:buClr>
                  <a:buSzPct val="100000"/>
                  <a:buFont typeface="Wingdings 3" panose="05040102010807070707" pitchFamily="18" charset="2"/>
                  <a:buChar char="}"/>
                  <a:defRPr lang="zh-TW" altLang="en-US" sz="2205" kern="1200" baseline="0">
                    <a:solidFill>
                      <a:schemeClr val="accent6"/>
                    </a:solidFill>
                    <a:latin typeface="華康黑體 Std W5" panose="020B0500000000000000" pitchFamily="34" charset="-120"/>
                    <a:ea typeface="華康黑體 Std W5" panose="020B0500000000000000" pitchFamily="34" charset="-120"/>
                    <a:cs typeface="+mn-cs"/>
                  </a:defRPr>
                </a:lvl4pPr>
                <a:lvl5pPr marL="1122362" indent="0" algn="l" defTabSz="1439997" rtl="0" eaLnBrk="1" latinLnBrk="0" hangingPunct="1">
                  <a:lnSpc>
                    <a:spcPct val="100000"/>
                  </a:lnSpc>
                  <a:spcBef>
                    <a:spcPts val="945"/>
                  </a:spcBef>
                  <a:buClr>
                    <a:schemeClr val="accent6"/>
                  </a:buClr>
                  <a:buFont typeface="標楷體" panose="03000509000000000000" pitchFamily="65" charset="-120"/>
                  <a:buNone/>
                  <a:defRPr sz="2205" kern="1200" baseline="0">
                    <a:solidFill>
                      <a:schemeClr val="accent6">
                        <a:lumMod val="75000"/>
                      </a:schemeClr>
                    </a:solidFill>
                    <a:latin typeface="華康黑體 Std W3" panose="020B0300000000000000" pitchFamily="34" charset="-120"/>
                    <a:ea typeface="華康黑體 Std W3" panose="020B0300000000000000" pitchFamily="34" charset="-120"/>
                    <a:cs typeface="+mn-cs"/>
                  </a:defRPr>
                </a:lvl5pPr>
                <a:lvl6pPr marL="3959992" indent="-359999" algn="l" defTabSz="1439997" rtl="0" eaLnBrk="1" latinLnBrk="0" hangingPunct="1">
                  <a:lnSpc>
                    <a:spcPct val="90000"/>
                  </a:lnSpc>
                  <a:spcBef>
                    <a:spcPts val="787"/>
                  </a:spcBef>
                  <a:buFont typeface="Arial" panose="020B0604020202020204" pitchFamily="34" charset="0"/>
                  <a:buChar char="•"/>
                  <a:defRPr sz="2835" kern="1200">
                    <a:solidFill>
                      <a:schemeClr val="tx1"/>
                    </a:solidFill>
                    <a:latin typeface="+mn-lt"/>
                    <a:ea typeface="+mn-ea"/>
                    <a:cs typeface="+mn-cs"/>
                  </a:defRPr>
                </a:lvl6pPr>
                <a:lvl7pPr marL="4679991" indent="-359999" algn="l" defTabSz="1439997" rtl="0" eaLnBrk="1" latinLnBrk="0" hangingPunct="1">
                  <a:lnSpc>
                    <a:spcPct val="90000"/>
                  </a:lnSpc>
                  <a:spcBef>
                    <a:spcPts val="787"/>
                  </a:spcBef>
                  <a:buFont typeface="Arial" panose="020B0604020202020204" pitchFamily="34" charset="0"/>
                  <a:buChar char="•"/>
                  <a:defRPr sz="2835" kern="1200">
                    <a:solidFill>
                      <a:schemeClr val="tx1"/>
                    </a:solidFill>
                    <a:latin typeface="+mn-lt"/>
                    <a:ea typeface="+mn-ea"/>
                    <a:cs typeface="+mn-cs"/>
                  </a:defRPr>
                </a:lvl7pPr>
                <a:lvl8pPr marL="5399989" indent="-359999" algn="l" defTabSz="1439997" rtl="0" eaLnBrk="1" latinLnBrk="0" hangingPunct="1">
                  <a:lnSpc>
                    <a:spcPct val="90000"/>
                  </a:lnSpc>
                  <a:spcBef>
                    <a:spcPts val="787"/>
                  </a:spcBef>
                  <a:buFont typeface="Arial" panose="020B0604020202020204" pitchFamily="34" charset="0"/>
                  <a:buChar char="•"/>
                  <a:defRPr sz="2835" kern="1200">
                    <a:solidFill>
                      <a:schemeClr val="tx1"/>
                    </a:solidFill>
                    <a:latin typeface="+mn-lt"/>
                    <a:ea typeface="+mn-ea"/>
                    <a:cs typeface="+mn-cs"/>
                  </a:defRPr>
                </a:lvl8pPr>
                <a:lvl9pPr marL="6119988" indent="-359999" algn="l" defTabSz="1439997" rtl="0" eaLnBrk="1" latinLnBrk="0" hangingPunct="1">
                  <a:lnSpc>
                    <a:spcPct val="90000"/>
                  </a:lnSpc>
                  <a:spcBef>
                    <a:spcPts val="787"/>
                  </a:spcBef>
                  <a:buFont typeface="Arial" panose="020B0604020202020204" pitchFamily="34" charset="0"/>
                  <a:buChar char="•"/>
                  <a:defRPr sz="2835" kern="1200">
                    <a:solidFill>
                      <a:schemeClr val="tx1"/>
                    </a:solidFill>
                    <a:latin typeface="+mn-lt"/>
                    <a:ea typeface="+mn-ea"/>
                    <a:cs typeface="+mn-cs"/>
                  </a:defRPr>
                </a:lvl9pPr>
              </a:lstStyle>
              <a:p>
                <a:pPr>
                  <a:spcBef>
                    <a:spcPts val="430"/>
                  </a:spcBef>
                  <a:spcAft>
                    <a:spcPts val="430"/>
                  </a:spcAft>
                  <a:defRPr/>
                </a:pPr>
                <a:r>
                  <a:rPr lang="zh-TW" altLang="en-US" sz="3100" b="1" dirty="0">
                    <a:solidFill>
                      <a:srgbClr val="70AD47">
                        <a:lumMod val="75000"/>
                      </a:srgbClr>
                    </a:solidFill>
                    <a:ea typeface="微軟正黑體" panose="020B0604030504040204" pitchFamily="34" charset="-120"/>
                  </a:rPr>
                  <a:t>規劃目的</a:t>
                </a:r>
              </a:p>
              <a:p>
                <a:pPr marL="261419" lvl="1" indent="-261419">
                  <a:spcBef>
                    <a:spcPts val="0"/>
                  </a:spcBef>
                  <a:buClr>
                    <a:srgbClr val="968572"/>
                  </a:buClr>
                  <a:defRPr/>
                </a:pPr>
                <a:r>
                  <a:rPr lang="zh-TW" altLang="en-US" sz="2700" b="1" dirty="0">
                    <a:solidFill>
                      <a:srgbClr val="968572"/>
                    </a:solidFill>
                    <a:latin typeface="微軟正黑體" panose="020B0604030504040204" pitchFamily="34" charset="-120"/>
                    <a:ea typeface="微軟正黑體" panose="020B0604030504040204" pitchFamily="34" charset="-120"/>
                  </a:rPr>
                  <a:t>縣市農業重點鄉鎮之</a:t>
                </a:r>
              </a:p>
              <a:p>
                <a:pPr marL="261419" lvl="1" indent="-261419">
                  <a:spcBef>
                    <a:spcPts val="0"/>
                  </a:spcBef>
                  <a:buClr>
                    <a:srgbClr val="968572"/>
                  </a:buClr>
                  <a:defRPr/>
                </a:pPr>
                <a:r>
                  <a:rPr lang="zh-TW" altLang="en-US" sz="2700" b="1" dirty="0">
                    <a:solidFill>
                      <a:srgbClr val="968572"/>
                    </a:solidFill>
                    <a:latin typeface="微軟正黑體" panose="020B0604030504040204" pitchFamily="34" charset="-120"/>
                    <a:ea typeface="微軟正黑體" panose="020B0604030504040204" pitchFamily="34" charset="-120"/>
                  </a:rPr>
                  <a:t>實質推動</a:t>
                </a:r>
              </a:p>
              <a:p>
                <a:pPr marL="261419" lvl="1" indent="-261419">
                  <a:spcBef>
                    <a:spcPts val="0"/>
                  </a:spcBef>
                  <a:buClr>
                    <a:srgbClr val="968572"/>
                  </a:buClr>
                  <a:defRPr/>
                </a:pPr>
                <a:r>
                  <a:rPr lang="zh-TW" altLang="en-US" sz="2700" b="1" dirty="0">
                    <a:solidFill>
                      <a:srgbClr val="968572"/>
                    </a:solidFill>
                    <a:latin typeface="微軟正黑體" panose="020B0604030504040204" pitchFamily="34" charset="-120"/>
                    <a:ea typeface="微軟正黑體" panose="020B0604030504040204" pitchFamily="34" charset="-120"/>
                  </a:rPr>
                  <a:t>鄉鎮市區農產業空間</a:t>
                </a:r>
              </a:p>
              <a:p>
                <a:pPr marL="261419" lvl="1" indent="-261419">
                  <a:spcBef>
                    <a:spcPts val="0"/>
                  </a:spcBef>
                  <a:buClr>
                    <a:srgbClr val="968572"/>
                  </a:buClr>
                  <a:defRPr/>
                </a:pPr>
                <a:r>
                  <a:rPr lang="zh-TW" altLang="en-US" sz="2700" b="1" dirty="0">
                    <a:solidFill>
                      <a:srgbClr val="968572"/>
                    </a:solidFill>
                    <a:latin typeface="微軟正黑體" panose="020B0604030504040204" pitchFamily="34" charset="-120"/>
                    <a:ea typeface="微軟正黑體" panose="020B0604030504040204" pitchFamily="34" charset="-120"/>
                  </a:rPr>
                  <a:t>細部規劃</a:t>
                </a:r>
              </a:p>
            </p:txBody>
          </p:sp>
        </p:grpSp>
        <p:sp>
          <p:nvSpPr>
            <p:cNvPr id="2" name="矩形 1"/>
            <p:cNvSpPr/>
            <p:nvPr/>
          </p:nvSpPr>
          <p:spPr>
            <a:xfrm>
              <a:off x="3835342" y="3047545"/>
              <a:ext cx="3583653" cy="720083"/>
            </a:xfrm>
            <a:prstGeom prst="rect">
              <a:avLst/>
            </a:prstGeom>
            <a:noFill/>
            <a:ln w="38100" cap="flat" cmpd="sng" algn="ctr">
              <a:solidFill>
                <a:schemeClr val="accent4">
                  <a:lumMod val="50000"/>
                </a:schemeClr>
              </a:solidFill>
              <a:prstDash val="solid"/>
              <a:miter lim="800000"/>
            </a:ln>
            <a:effectLst/>
          </p:spPr>
          <p:txBody>
            <a:bodyPr wrap="none" lIns="72000" tIns="0" rIns="72000" bIns="0" anchor="ctr"/>
            <a:lstStyle/>
            <a:p>
              <a:pPr algn="ctr">
                <a:lnSpc>
                  <a:spcPts val="4773"/>
                </a:lnSpc>
              </a:pPr>
              <a:r>
                <a:rPr lang="zh-TW" altLang="en-US" b="1" dirty="0">
                  <a:latin typeface="微軟正黑體" pitchFamily="34" charset="-120"/>
                  <a:ea typeface="微軟正黑體" pitchFamily="34" charset="-120"/>
                  <a:cs typeface="Adobe 繁黑體 Std B"/>
                </a:rPr>
                <a:t>全國國土計畫</a:t>
              </a:r>
              <a:endParaRPr lang="en-US" altLang="zh-TW" b="1" dirty="0">
                <a:latin typeface="微軟正黑體" pitchFamily="34" charset="-120"/>
                <a:ea typeface="微軟正黑體" pitchFamily="34" charset="-120"/>
                <a:cs typeface="Adobe 繁黑體 Std B"/>
              </a:endParaRPr>
            </a:p>
          </p:txBody>
        </p:sp>
        <p:sp>
          <p:nvSpPr>
            <p:cNvPr id="67" name="矩形: 圓角 34"/>
            <p:cNvSpPr/>
            <p:nvPr/>
          </p:nvSpPr>
          <p:spPr>
            <a:xfrm>
              <a:off x="8705626" y="3047937"/>
              <a:ext cx="3583653" cy="720083"/>
            </a:xfrm>
            <a:prstGeom prst="roundRect">
              <a:avLst>
                <a:gd name="adj" fmla="val 0"/>
              </a:avLst>
            </a:prstGeom>
            <a:noFill/>
            <a:ln w="38100" cap="flat" cmpd="sng" algn="ctr">
              <a:solidFill>
                <a:schemeClr val="accent4">
                  <a:lumMod val="50000"/>
                </a:schemeClr>
              </a:solidFill>
              <a:prstDash val="solid"/>
              <a:miter lim="800000"/>
            </a:ln>
            <a:effectLst/>
          </p:spPr>
          <p:txBody>
            <a:bodyPr wrap="none" lIns="72000" tIns="0" rIns="72000" bIns="0" anchor="ctr"/>
            <a:lstStyle/>
            <a:p>
              <a:pPr algn="ctr">
                <a:lnSpc>
                  <a:spcPts val="4773"/>
                </a:lnSpc>
              </a:pPr>
              <a:r>
                <a:rPr lang="zh-TW" altLang="en-US" b="1" dirty="0" smtClean="0">
                  <a:latin typeface="微軟正黑體" pitchFamily="34" charset="-120"/>
                  <a:ea typeface="微軟正黑體" pitchFamily="34" charset="-120"/>
                  <a:cs typeface="Adobe 繁黑體 Std B"/>
                </a:rPr>
                <a:t>縣</a:t>
              </a:r>
              <a:r>
                <a:rPr lang="en-US" altLang="zh-TW" b="1" dirty="0">
                  <a:latin typeface="微軟正黑體" pitchFamily="34" charset="-120"/>
                  <a:ea typeface="微軟正黑體" pitchFamily="34" charset="-120"/>
                  <a:cs typeface="Adobe 繁黑體 Std B"/>
                </a:rPr>
                <a:t>(</a:t>
              </a:r>
              <a:r>
                <a:rPr lang="zh-TW" altLang="en-US" b="1" dirty="0">
                  <a:latin typeface="微軟正黑體" pitchFamily="34" charset="-120"/>
                  <a:ea typeface="微軟正黑體" pitchFamily="34" charset="-120"/>
                  <a:cs typeface="Adobe 繁黑體 Std B"/>
                </a:rPr>
                <a:t>市</a:t>
              </a:r>
              <a:r>
                <a:rPr lang="en-US" altLang="zh-TW" b="1" dirty="0">
                  <a:latin typeface="微軟正黑體" pitchFamily="34" charset="-120"/>
                  <a:ea typeface="微軟正黑體" pitchFamily="34" charset="-120"/>
                  <a:cs typeface="Adobe 繁黑體 Std B"/>
                </a:rPr>
                <a:t>)</a:t>
              </a:r>
              <a:r>
                <a:rPr lang="zh-TW" altLang="en-US" b="1" dirty="0">
                  <a:latin typeface="微軟正黑體" pitchFamily="34" charset="-120"/>
                  <a:ea typeface="微軟正黑體" pitchFamily="34" charset="-120"/>
                  <a:cs typeface="Adobe 繁黑體 Std B"/>
                </a:rPr>
                <a:t>國土</a:t>
              </a:r>
              <a:r>
                <a:rPr lang="zh-TW" altLang="en-US" b="1" dirty="0" smtClean="0">
                  <a:latin typeface="微軟正黑體" pitchFamily="34" charset="-120"/>
                  <a:ea typeface="微軟正黑體" pitchFamily="34" charset="-120"/>
                  <a:cs typeface="Adobe 繁黑體 Std B"/>
                </a:rPr>
                <a:t>計畫</a:t>
              </a:r>
              <a:endParaRPr lang="en-US" altLang="zh-TW" b="1" dirty="0">
                <a:latin typeface="微軟正黑體" pitchFamily="34" charset="-120"/>
                <a:ea typeface="微軟正黑體" pitchFamily="34" charset="-120"/>
                <a:cs typeface="Adobe 繁黑體 Std B"/>
              </a:endParaRPr>
            </a:p>
          </p:txBody>
        </p:sp>
        <p:sp>
          <p:nvSpPr>
            <p:cNvPr id="68" name="矩形: 圓角 34"/>
            <p:cNvSpPr/>
            <p:nvPr/>
          </p:nvSpPr>
          <p:spPr>
            <a:xfrm>
              <a:off x="13250044" y="3037424"/>
              <a:ext cx="4284885" cy="720083"/>
            </a:xfrm>
            <a:prstGeom prst="roundRect">
              <a:avLst>
                <a:gd name="adj" fmla="val 0"/>
              </a:avLst>
            </a:prstGeom>
            <a:noFill/>
            <a:ln w="38100" cap="flat" cmpd="sng" algn="ctr">
              <a:solidFill>
                <a:schemeClr val="accent4">
                  <a:lumMod val="50000"/>
                </a:schemeClr>
              </a:solidFill>
              <a:prstDash val="solid"/>
              <a:miter lim="800000"/>
            </a:ln>
            <a:effectLst/>
          </p:spPr>
          <p:txBody>
            <a:bodyPr wrap="none" lIns="72000" tIns="0" rIns="72000" bIns="0" anchor="ctr"/>
            <a:lstStyle/>
            <a:p>
              <a:pPr algn="ctr">
                <a:lnSpc>
                  <a:spcPts val="4773"/>
                </a:lnSpc>
              </a:pPr>
              <a:r>
                <a:rPr lang="zh-TW" altLang="en-US" b="1" dirty="0" smtClean="0">
                  <a:latin typeface="微軟正黑體" pitchFamily="34" charset="-120"/>
                  <a:ea typeface="微軟正黑體" pitchFamily="34" charset="-120"/>
                  <a:cs typeface="Adobe 繁黑體 Std B"/>
                </a:rPr>
                <a:t>鄉村</a:t>
              </a:r>
              <a:r>
                <a:rPr lang="zh-TW" altLang="en-US" b="1" dirty="0">
                  <a:latin typeface="微軟正黑體" pitchFamily="34" charset="-120"/>
                  <a:ea typeface="微軟正黑體" pitchFamily="34" charset="-120"/>
                  <a:cs typeface="Adobe 繁黑體 Std B"/>
                </a:rPr>
                <a:t>地區整體</a:t>
              </a:r>
              <a:r>
                <a:rPr lang="zh-TW" altLang="en-US" b="1" dirty="0" smtClean="0">
                  <a:latin typeface="微軟正黑體" pitchFamily="34" charset="-120"/>
                  <a:ea typeface="微軟正黑體" pitchFamily="34" charset="-120"/>
                  <a:cs typeface="Adobe 繁黑體 Std B"/>
                </a:rPr>
                <a:t>規劃</a:t>
              </a:r>
              <a:endParaRPr lang="zh-TW" altLang="en-US" b="1" dirty="0">
                <a:latin typeface="微軟正黑體" pitchFamily="34" charset="-120"/>
                <a:ea typeface="微軟正黑體" pitchFamily="34" charset="-120"/>
                <a:cs typeface="Adobe 繁黑體 Std B"/>
              </a:endParaRPr>
            </a:p>
          </p:txBody>
        </p:sp>
        <p:sp>
          <p:nvSpPr>
            <p:cNvPr id="22" name="圓角矩形 21"/>
            <p:cNvSpPr/>
            <p:nvPr/>
          </p:nvSpPr>
          <p:spPr>
            <a:xfrm>
              <a:off x="9887568" y="1656464"/>
              <a:ext cx="1428858" cy="863630"/>
            </a:xfrm>
            <a:prstGeom prst="roundRect">
              <a:avLst/>
            </a:prstGeom>
            <a:solidFill>
              <a:srgbClr val="66FF66"/>
            </a:solidFill>
            <a:ln>
              <a:noFill/>
            </a:ln>
          </p:spPr>
          <p:style>
            <a:lnRef idx="2">
              <a:schemeClr val="dk1"/>
            </a:lnRef>
            <a:fillRef idx="1">
              <a:schemeClr val="lt1"/>
            </a:fillRef>
            <a:effectRef idx="0">
              <a:schemeClr val="dk1"/>
            </a:effectRef>
            <a:fontRef idx="minor">
              <a:schemeClr val="dk1"/>
            </a:fontRef>
          </p:style>
          <p:txBody>
            <a:bodyPr wrap="none" lIns="36000" tIns="36000" rIns="36000" bIns="36000">
              <a:spAutoFit/>
            </a:bodyPr>
            <a:lstStyle/>
            <a:p>
              <a:r>
                <a:rPr lang="zh-TW" altLang="en-US" sz="4600" b="1" dirty="0">
                  <a:latin typeface="微軟正黑體" pitchFamily="34" charset="-120"/>
                  <a:ea typeface="微軟正黑體" pitchFamily="34" charset="-120"/>
                  <a:cs typeface="Adobe 繁黑體 Std B"/>
                </a:rPr>
                <a:t>計畫</a:t>
              </a:r>
            </a:p>
          </p:txBody>
        </p:sp>
        <p:sp>
          <p:nvSpPr>
            <p:cNvPr id="10" name="流程圖: 準備作業 9"/>
            <p:cNvSpPr/>
            <p:nvPr/>
          </p:nvSpPr>
          <p:spPr>
            <a:xfrm>
              <a:off x="6621853" y="8625129"/>
              <a:ext cx="7884037" cy="1402948"/>
            </a:xfrm>
            <a:prstGeom prst="flowChartPreparation">
              <a:avLst/>
            </a:prstGeom>
            <a:solidFill>
              <a:srgbClr val="800080"/>
            </a:solidFill>
            <a:ln>
              <a:solidFill>
                <a:srgbClr val="7DFFFF"/>
              </a:solidFill>
            </a:ln>
            <a:effectLst>
              <a:outerShdw blurRad="50800" dist="38100" dir="13500000" algn="br" rotWithShape="0">
                <a:prstClr val="black">
                  <a:alpha val="40000"/>
                </a:prstClr>
              </a:outerShdw>
            </a:effectLst>
            <a:scene3d>
              <a:camera prst="orthographicFront"/>
              <a:lightRig rig="threePt" dir="t"/>
            </a:scene3d>
            <a:sp3d>
              <a:bevelT prst="angle"/>
            </a:sp3d>
          </p:spPr>
          <p:style>
            <a:lnRef idx="2">
              <a:schemeClr val="accent2"/>
            </a:lnRef>
            <a:fillRef idx="1">
              <a:schemeClr val="lt1"/>
            </a:fillRef>
            <a:effectRef idx="0">
              <a:schemeClr val="accent2"/>
            </a:effectRef>
            <a:fontRef idx="minor">
              <a:schemeClr val="dk1"/>
            </a:fontRef>
          </p:style>
          <p:txBody>
            <a:bodyPr wrap="square">
              <a:spAutoFit/>
            </a:bodyPr>
            <a:lstStyle/>
            <a:p>
              <a:pPr algn="ctr">
                <a:spcAft>
                  <a:spcPts val="1146"/>
                </a:spcAft>
                <a:defRPr/>
              </a:pPr>
              <a:r>
                <a:rPr lang="zh-TW" altLang="en-US" sz="3800" b="1" kern="0" dirty="0">
                  <a:solidFill>
                    <a:srgbClr val="FFFF00"/>
                  </a:solidFill>
                  <a:latin typeface="微軟正黑體" panose="020B0604030504040204" pitchFamily="34" charset="-120"/>
                  <a:ea typeface="微軟正黑體" panose="020B0604030504040204" pitchFamily="34" charset="-120"/>
                </a:rPr>
                <a:t>農業施政資源挹注</a:t>
              </a:r>
            </a:p>
            <a:p>
              <a:pPr algn="ctr">
                <a:spcAft>
                  <a:spcPts val="1146"/>
                </a:spcAft>
                <a:defRPr/>
              </a:pPr>
              <a:r>
                <a:rPr lang="zh-TW" altLang="en-US" sz="3800" b="1" kern="0" dirty="0">
                  <a:solidFill>
                    <a:srgbClr val="FFFF00"/>
                  </a:solidFill>
                  <a:latin typeface="微軟正黑體" panose="020B0604030504040204" pitchFamily="34" charset="-120"/>
                  <a:ea typeface="微軟正黑體" panose="020B0604030504040204" pitchFamily="34" charset="-120"/>
                </a:rPr>
                <a:t>對接、輔導、整合</a:t>
              </a:r>
            </a:p>
          </p:txBody>
        </p:sp>
        <p:sp>
          <p:nvSpPr>
            <p:cNvPr id="69" name="向下箭號 68"/>
            <p:cNvSpPr/>
            <p:nvPr/>
          </p:nvSpPr>
          <p:spPr>
            <a:xfrm>
              <a:off x="10002114" y="3796224"/>
              <a:ext cx="860077" cy="648075"/>
            </a:xfrm>
            <a:prstGeom prst="downArrow">
              <a:avLst>
                <a:gd name="adj1" fmla="val 50000"/>
                <a:gd name="adj2" fmla="val 39669"/>
              </a:avLst>
            </a:prstGeom>
            <a:solidFill>
              <a:srgbClr val="FF0066"/>
            </a:solidFill>
            <a:ln w="12700">
              <a:solidFill>
                <a:schemeClr val="tx1"/>
              </a:solidFill>
            </a:ln>
            <a:scene3d>
              <a:camera prst="orthographicFront"/>
              <a:lightRig rig="threePt" dir="t"/>
            </a:scene3d>
            <a:sp3d>
              <a:bevelT w="165100" prst="coolSlant"/>
            </a:sp3d>
          </p:spPr>
          <p:style>
            <a:lnRef idx="0">
              <a:schemeClr val="accent3"/>
            </a:lnRef>
            <a:fillRef idx="3">
              <a:schemeClr val="accent3"/>
            </a:fillRef>
            <a:effectRef idx="3">
              <a:schemeClr val="accent3"/>
            </a:effectRef>
            <a:fontRef idx="minor">
              <a:schemeClr val="lt1"/>
            </a:fontRef>
          </p:style>
          <p:txBody>
            <a:bodyPr rtlCol="0" anchor="ctr"/>
            <a:lstStyle/>
            <a:p>
              <a:pPr algn="ctr"/>
              <a:endParaRPr lang="zh-TW" altLang="en-US" sz="4600" b="1" dirty="0">
                <a:solidFill>
                  <a:schemeClr val="tx1"/>
                </a:solidFill>
                <a:effectLst>
                  <a:outerShdw blurRad="38100" dist="38100" dir="2700000" algn="tl">
                    <a:srgbClr val="000000">
                      <a:alpha val="43137"/>
                    </a:srgbClr>
                  </a:outerShdw>
                </a:effectLst>
                <a:latin typeface="微軟正黑體" pitchFamily="34" charset="-120"/>
                <a:ea typeface="微軟正黑體" pitchFamily="34" charset="-120"/>
              </a:endParaRPr>
            </a:p>
          </p:txBody>
        </p:sp>
        <p:sp>
          <p:nvSpPr>
            <p:cNvPr id="70" name="向下箭號 69"/>
            <p:cNvSpPr/>
            <p:nvPr/>
          </p:nvSpPr>
          <p:spPr>
            <a:xfrm>
              <a:off x="15016093" y="3807525"/>
              <a:ext cx="768192" cy="553258"/>
            </a:xfrm>
            <a:prstGeom prst="downArrow">
              <a:avLst>
                <a:gd name="adj1" fmla="val 50000"/>
                <a:gd name="adj2" fmla="val 39669"/>
              </a:avLst>
            </a:prstGeom>
            <a:solidFill>
              <a:srgbClr val="FFFF00"/>
            </a:solidFill>
            <a:ln>
              <a:solidFill>
                <a:schemeClr val="accent4">
                  <a:lumMod val="50000"/>
                </a:schemeClr>
              </a:solidFill>
            </a:ln>
            <a:scene3d>
              <a:camera prst="orthographicFront"/>
              <a:lightRig rig="threePt" dir="t"/>
            </a:scene3d>
            <a:sp3d>
              <a:bevelT w="165100" prst="coolSlant"/>
            </a:sp3d>
          </p:spPr>
          <p:style>
            <a:lnRef idx="0">
              <a:schemeClr val="accent3"/>
            </a:lnRef>
            <a:fillRef idx="3">
              <a:schemeClr val="accent3"/>
            </a:fillRef>
            <a:effectRef idx="3">
              <a:schemeClr val="accent3"/>
            </a:effectRef>
            <a:fontRef idx="minor">
              <a:schemeClr val="lt1"/>
            </a:fontRef>
          </p:style>
          <p:txBody>
            <a:bodyPr rtlCol="0" anchor="ctr"/>
            <a:lstStyle/>
            <a:p>
              <a:pPr algn="ctr"/>
              <a:endParaRPr lang="zh-TW" altLang="en-US" sz="4600" b="1" dirty="0">
                <a:solidFill>
                  <a:schemeClr val="tx1"/>
                </a:solidFill>
                <a:effectLst>
                  <a:outerShdw blurRad="38100" dist="38100" dir="2700000" algn="tl">
                    <a:srgbClr val="000000">
                      <a:alpha val="43137"/>
                    </a:srgbClr>
                  </a:outerShdw>
                </a:effectLst>
                <a:latin typeface="微軟正黑體" pitchFamily="34" charset="-120"/>
                <a:ea typeface="微軟正黑體" pitchFamily="34" charset="-120"/>
              </a:endParaRPr>
            </a:p>
          </p:txBody>
        </p:sp>
        <p:sp>
          <p:nvSpPr>
            <p:cNvPr id="12" name="矩形 11"/>
            <p:cNvSpPr/>
            <p:nvPr/>
          </p:nvSpPr>
          <p:spPr>
            <a:xfrm>
              <a:off x="3379927" y="2761480"/>
              <a:ext cx="14334613" cy="7704892"/>
            </a:xfrm>
            <a:prstGeom prst="rect">
              <a:avLst/>
            </a:prstGeom>
            <a:noFill/>
            <a:ln w="38100">
              <a:solidFill>
                <a:srgbClr val="7030A0"/>
              </a:solidFill>
            </a:ln>
          </p:spPr>
          <p:style>
            <a:lnRef idx="0">
              <a:schemeClr val="accent3"/>
            </a:lnRef>
            <a:fillRef idx="3">
              <a:schemeClr val="accent3"/>
            </a:fillRef>
            <a:effectRef idx="3">
              <a:schemeClr val="accent3"/>
            </a:effectRef>
            <a:fontRef idx="minor">
              <a:schemeClr val="lt1"/>
            </a:fontRef>
          </p:style>
          <p:txBody>
            <a:bodyPr rtlCol="0" anchor="ctr"/>
            <a:lstStyle/>
            <a:p>
              <a:pPr algn="ctr"/>
              <a:endParaRPr lang="zh-TW" altLang="en-US" sz="4600" b="1" dirty="0">
                <a:solidFill>
                  <a:schemeClr val="tx1"/>
                </a:solidFill>
                <a:effectLst>
                  <a:outerShdw blurRad="38100" dist="38100" dir="2700000" algn="tl">
                    <a:srgbClr val="000000">
                      <a:alpha val="43137"/>
                    </a:srgbClr>
                  </a:outerShdw>
                </a:effectLst>
                <a:latin typeface="微軟正黑體" pitchFamily="34" charset="-120"/>
                <a:ea typeface="微軟正黑體" pitchFamily="34" charset="-120"/>
              </a:endParaRPr>
            </a:p>
          </p:txBody>
        </p:sp>
        <p:sp>
          <p:nvSpPr>
            <p:cNvPr id="66" name="向右箭號圖說文字 65"/>
            <p:cNvSpPr/>
            <p:nvPr/>
          </p:nvSpPr>
          <p:spPr>
            <a:xfrm>
              <a:off x="410506" y="4435338"/>
              <a:ext cx="2866923" cy="488201"/>
            </a:xfrm>
            <a:prstGeom prst="rightArrowCallout">
              <a:avLst>
                <a:gd name="adj1" fmla="val 15269"/>
                <a:gd name="adj2" fmla="val 25212"/>
                <a:gd name="adj3" fmla="val 38784"/>
                <a:gd name="adj4" fmla="val 84117"/>
              </a:avLst>
            </a:prstGeom>
            <a:ln w="28575">
              <a:solidFill>
                <a:schemeClr val="bg2">
                  <a:lumMod val="50000"/>
                </a:schemeClr>
              </a:solidFill>
            </a:ln>
          </p:spPr>
          <p:txBody>
            <a:bodyPr wrap="square" lIns="36000" tIns="36000" rIns="36000" bIns="36000">
              <a:spAutoFit/>
            </a:bodyPr>
            <a:lstStyle/>
            <a:p>
              <a:pPr algn="ctr"/>
              <a:r>
                <a:rPr lang="zh-TW" altLang="en-US" sz="2700" b="1" dirty="0">
                  <a:solidFill>
                    <a:srgbClr val="C00000"/>
                  </a:solidFill>
                  <a:latin typeface="微軟正黑體" panose="020B0604030504040204" pitchFamily="34" charset="-120"/>
                  <a:ea typeface="微軟正黑體" panose="020B0604030504040204" pitchFamily="34" charset="-120"/>
                </a:rPr>
                <a:t>農業發展條例</a:t>
              </a:r>
            </a:p>
          </p:txBody>
        </p:sp>
      </p:grpSp>
      <p:sp>
        <p:nvSpPr>
          <p:cNvPr id="73" name="矩形 72">
            <a:extLst>
              <a:ext uri="{FF2B5EF4-FFF2-40B4-BE49-F238E27FC236}">
                <a16:creationId xmlns="" xmlns:a16="http://schemas.microsoft.com/office/drawing/2014/main" id="{F346F7DE-7E34-4491-B27A-C7E910BA3EDB}"/>
              </a:ext>
            </a:extLst>
          </p:cNvPr>
          <p:cNvSpPr/>
          <p:nvPr/>
        </p:nvSpPr>
        <p:spPr>
          <a:xfrm>
            <a:off x="1205918" y="10713810"/>
            <a:ext cx="16166642" cy="2077805"/>
          </a:xfrm>
          <a:prstGeom prst="rect">
            <a:avLst/>
          </a:prstGeom>
          <a:solidFill>
            <a:schemeClr val="accent6">
              <a:lumMod val="20000"/>
              <a:lumOff val="80000"/>
            </a:schemeClr>
          </a:solidFill>
        </p:spPr>
        <p:txBody>
          <a:bodyPr wrap="square" lIns="68735" tIns="68735" rIns="68735" bIns="68735">
            <a:spAutoFit/>
          </a:bodyPr>
          <a:lstStyle/>
          <a:p>
            <a:pPr algn="just"/>
            <a:r>
              <a:rPr lang="zh-TW" altLang="en-US" sz="4200" b="1" dirty="0">
                <a:latin typeface="微軟正黑體" panose="020B0604030504040204" pitchFamily="34" charset="-120"/>
                <a:ea typeface="微軟正黑體" panose="020B0604030504040204" pitchFamily="34" charset="-120"/>
              </a:rPr>
              <a:t>對應國土計畫農業部門空間發展策略，輔導市縣政府示範推動農地利用綜合規劃，建立農業一、二、三級產業重點區位，以</a:t>
            </a:r>
            <a:r>
              <a:rPr lang="zh-TW" altLang="en-US" sz="4200" b="1" dirty="0">
                <a:solidFill>
                  <a:srgbClr val="FF0000"/>
                </a:solidFill>
                <a:latin typeface="微軟正黑體" panose="020B0604030504040204" pitchFamily="34" charset="-120"/>
                <a:ea typeface="微軟正黑體" panose="020B0604030504040204" pitchFamily="34" charset="-120"/>
              </a:rPr>
              <a:t>鏈結農業施政資源優先投入農業發展地區</a:t>
            </a:r>
            <a:r>
              <a:rPr lang="zh-TW" altLang="en-US" sz="4200" b="1" dirty="0">
                <a:latin typeface="微軟正黑體" panose="020B0604030504040204" pitchFamily="34" charset="-120"/>
                <a:ea typeface="微軟正黑體" panose="020B0604030504040204" pitchFamily="34" charset="-120"/>
              </a:rPr>
              <a:t>。</a:t>
            </a:r>
          </a:p>
        </p:txBody>
      </p:sp>
      <p:sp>
        <p:nvSpPr>
          <p:cNvPr id="74" name="矩形 73"/>
          <p:cNvSpPr/>
          <p:nvPr/>
        </p:nvSpPr>
        <p:spPr>
          <a:xfrm>
            <a:off x="2691038" y="343185"/>
            <a:ext cx="12863261" cy="1115009"/>
          </a:xfrm>
          <a:prstGeom prst="rect">
            <a:avLst/>
          </a:prstGeom>
        </p:spPr>
        <p:txBody>
          <a:bodyPr wrap="square" lIns="174586" tIns="87293" rIns="174586" bIns="87293">
            <a:spAutoFit/>
          </a:bodyPr>
          <a:lstStyle/>
          <a:p>
            <a:pPr algn="ctr" defTabSz="1745864">
              <a:defRPr/>
            </a:pPr>
            <a:r>
              <a:rPr lang="zh-TW" altLang="en-US" sz="6100" b="1" u="sng" kern="0" dirty="0">
                <a:latin typeface="微軟正黑體" panose="020B0604030504040204" pitchFamily="34" charset="-120"/>
                <a:ea typeface="微軟正黑體" panose="020B0604030504040204" pitchFamily="34" charset="-120"/>
                <a:cs typeface="Microsoft Yahei"/>
                <a:sym typeface="Microsoft Yahei"/>
              </a:rPr>
              <a:t>二</a:t>
            </a:r>
            <a:r>
              <a:rPr lang="zh-TW" altLang="en-US" sz="6100" b="1" u="sng" kern="0" dirty="0" smtClean="0">
                <a:latin typeface="微軟正黑體" panose="020B0604030504040204" pitchFamily="34" charset="-120"/>
                <a:ea typeface="微軟正黑體" panose="020B0604030504040204" pitchFamily="34" charset="-120"/>
                <a:cs typeface="Microsoft Yahei"/>
                <a:sym typeface="Microsoft Yahei"/>
              </a:rPr>
              <a:t>、</a:t>
            </a:r>
            <a:r>
              <a:rPr lang="zh-TW" altLang="en-US" sz="6100" b="1" u="sng" kern="0" dirty="0">
                <a:latin typeface="微軟正黑體" panose="020B0604030504040204" pitchFamily="34" charset="-120"/>
                <a:ea typeface="微軟正黑體" panose="020B0604030504040204" pitchFamily="34" charset="-120"/>
                <a:cs typeface="Microsoft Yahei"/>
                <a:sym typeface="Microsoft Yahei"/>
              </a:rPr>
              <a:t>建立農地利用綜合規劃</a:t>
            </a:r>
            <a:r>
              <a:rPr lang="zh-TW" altLang="en-US" sz="6100" b="1" u="sng" kern="0" dirty="0" smtClean="0">
                <a:latin typeface="微軟正黑體" panose="020B0604030504040204" pitchFamily="34" charset="-120"/>
                <a:ea typeface="微軟正黑體" panose="020B0604030504040204" pitchFamily="34" charset="-120"/>
                <a:cs typeface="Microsoft Yahei"/>
                <a:sym typeface="Microsoft Yahei"/>
              </a:rPr>
              <a:t>模式</a:t>
            </a:r>
            <a:endParaRPr lang="zh-TW" altLang="en-US" sz="4600" b="1" u="sng" kern="0" dirty="0">
              <a:latin typeface="微軟正黑體" panose="020B0604030504040204" pitchFamily="34" charset="-120"/>
              <a:ea typeface="微軟正黑體" panose="020B0604030504040204" pitchFamily="34" charset="-120"/>
              <a:cs typeface="Microsoft Yahei"/>
              <a:sym typeface="Microsoft Yahei"/>
            </a:endParaRPr>
          </a:p>
        </p:txBody>
      </p:sp>
      <p:sp>
        <p:nvSpPr>
          <p:cNvPr id="58" name="文字方塊 57"/>
          <p:cNvSpPr txBox="1"/>
          <p:nvPr/>
        </p:nvSpPr>
        <p:spPr>
          <a:xfrm>
            <a:off x="17534928" y="13107919"/>
            <a:ext cx="756248" cy="1007288"/>
          </a:xfrm>
          <a:prstGeom prst="rect">
            <a:avLst/>
          </a:prstGeom>
          <a:noFill/>
        </p:spPr>
        <p:txBody>
          <a:bodyPr wrap="square" lIns="174586" tIns="87293" rIns="174586" bIns="87293" rtlCol="0">
            <a:spAutoFit/>
          </a:bodyPr>
          <a:lstStyle/>
          <a:p>
            <a:r>
              <a:rPr lang="en-US" altLang="zh-TW" sz="2700" b="1" dirty="0">
                <a:latin typeface="微軟正黑體" panose="020B0604030504040204" pitchFamily="34" charset="-120"/>
                <a:ea typeface="微軟正黑體" panose="020B0604030504040204" pitchFamily="34" charset="-120"/>
              </a:rPr>
              <a:t>20</a:t>
            </a:r>
            <a:endParaRPr lang="zh-TW" altLang="en-US" sz="2700" b="1" dirty="0">
              <a:latin typeface="微軟正黑體" panose="020B0604030504040204" pitchFamily="34" charset="-120"/>
              <a:ea typeface="微軟正黑體" panose="020B0604030504040204" pitchFamily="34" charset="-120"/>
            </a:endParaRPr>
          </a:p>
        </p:txBody>
      </p:sp>
    </p:spTree>
    <p:extLst>
      <p:ext uri="{BB962C8B-B14F-4D97-AF65-F5344CB8AC3E}">
        <p14:creationId xmlns:p14="http://schemas.microsoft.com/office/powerpoint/2010/main" val="2873704426"/>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 name="內容版面配置區 14"/>
          <p:cNvSpPr txBox="1">
            <a:spLocks/>
          </p:cNvSpPr>
          <p:nvPr/>
        </p:nvSpPr>
        <p:spPr bwMode="auto">
          <a:xfrm>
            <a:off x="966788" y="1962151"/>
            <a:ext cx="16224250" cy="7560940"/>
          </a:xfrm>
          <a:prstGeom prst="rect">
            <a:avLst/>
          </a:prstGeom>
          <a:noFill/>
          <a:ln>
            <a:noFill/>
          </a:ln>
        </p:spPr>
        <p:txBody>
          <a:bodyPr lIns="182790" tIns="91389" rIns="182790" bIns="91389"/>
          <a:lst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723540" indent="-723540" algn="just">
              <a:lnSpc>
                <a:spcPts val="7201"/>
              </a:lnSpc>
              <a:spcBef>
                <a:spcPts val="0"/>
              </a:spcBef>
              <a:buClr>
                <a:srgbClr val="0000FF"/>
              </a:buClr>
              <a:buSzPct val="60000"/>
              <a:buFont typeface="Wingdings" panose="05000000000000000000" pitchFamily="2" charset="2"/>
              <a:buChar char="l"/>
              <a:defRPr/>
            </a:pPr>
            <a:r>
              <a:rPr lang="zh-TW" altLang="en-US" sz="4800" b="1" dirty="0">
                <a:latin typeface="+mj-ea"/>
                <a:ea typeface="+mj-ea"/>
              </a:rPr>
              <a:t>國土計畫法帶來的影響，不僅是土地使用管制重大變革，更牽動農業在整體國土空間發展方向。農業部門當以</a:t>
            </a:r>
            <a:r>
              <a:rPr lang="zh-TW" altLang="en-US" sz="4800" b="1" dirty="0">
                <a:solidFill>
                  <a:srgbClr val="FF0000"/>
                </a:solidFill>
                <a:latin typeface="+mj-ea"/>
                <a:ea typeface="+mj-ea"/>
              </a:rPr>
              <a:t>農產業及農村發展引導管制</a:t>
            </a:r>
            <a:r>
              <a:rPr lang="zh-TW" altLang="en-US" sz="4800" b="1" dirty="0">
                <a:latin typeface="+mj-ea"/>
                <a:ea typeface="+mj-ea"/>
              </a:rPr>
              <a:t>之思維參與相關制度規劃，確保農地資源及促進六級化產業發展。</a:t>
            </a:r>
            <a:endParaRPr lang="en-US" altLang="zh-TW" sz="4800" b="1" dirty="0">
              <a:latin typeface="+mj-ea"/>
              <a:ea typeface="+mj-ea"/>
            </a:endParaRPr>
          </a:p>
          <a:p>
            <a:pPr marL="723540" indent="-723540" algn="just">
              <a:lnSpc>
                <a:spcPts val="7201"/>
              </a:lnSpc>
              <a:spcBef>
                <a:spcPts val="1800"/>
              </a:spcBef>
              <a:buClr>
                <a:srgbClr val="0000FF"/>
              </a:buClr>
              <a:buSzPct val="60000"/>
              <a:buFont typeface="Wingdings" panose="05000000000000000000" pitchFamily="2" charset="2"/>
              <a:buChar char="l"/>
              <a:defRPr/>
            </a:pPr>
            <a:r>
              <a:rPr lang="zh-TW" altLang="en-US" sz="4800" b="1" dirty="0" smtClean="0">
                <a:latin typeface="+mj-ea"/>
                <a:ea typeface="+mj-ea"/>
              </a:rPr>
              <a:t>農業</a:t>
            </a:r>
            <a:r>
              <a:rPr lang="zh-TW" altLang="en-US" sz="4800" b="1" dirty="0">
                <a:latin typeface="+mj-ea"/>
                <a:ea typeface="+mj-ea"/>
              </a:rPr>
              <a:t>發展地區肩負糧食安全之國家戰略角色，農地資源之維護更為國人共同責任，本會將持續規劃資源分級投入措施，以營造優質營農環境及提高農民收益。</a:t>
            </a:r>
            <a:endParaRPr lang="en-US" altLang="zh-TW" sz="4800" b="1" dirty="0">
              <a:latin typeface="+mj-ea"/>
              <a:ea typeface="+mj-ea"/>
            </a:endParaRPr>
          </a:p>
        </p:txBody>
      </p:sp>
      <p:sp>
        <p:nvSpPr>
          <p:cNvPr id="17" name="矩形 16"/>
          <p:cNvSpPr/>
          <p:nvPr/>
        </p:nvSpPr>
        <p:spPr>
          <a:xfrm>
            <a:off x="573088" y="525463"/>
            <a:ext cx="16997362" cy="1108075"/>
          </a:xfrm>
          <a:prstGeom prst="rect">
            <a:avLst/>
          </a:prstGeom>
        </p:spPr>
        <p:txBody>
          <a:bodyPr lIns="182790" tIns="91389" rIns="182790" bIns="91389">
            <a:spAutoFit/>
          </a:bodyPr>
          <a:lstStyle/>
          <a:p>
            <a:pPr marL="1485161" indent="-1485161" algn="ctr" eaLnBrk="1" hangingPunct="1">
              <a:defRPr/>
            </a:pPr>
            <a:r>
              <a:rPr lang="zh-TW" altLang="en-US" sz="6000" b="1" dirty="0" smtClean="0">
                <a:solidFill>
                  <a:schemeClr val="tx2"/>
                </a:solidFill>
                <a:latin typeface="+mj-lt"/>
                <a:ea typeface="+mj-ea"/>
                <a:cs typeface="+mj-cs"/>
              </a:rPr>
              <a:t>陸、</a:t>
            </a:r>
            <a:r>
              <a:rPr lang="zh-TW" altLang="en-US" sz="6000" b="1" dirty="0">
                <a:solidFill>
                  <a:schemeClr val="tx2"/>
                </a:solidFill>
                <a:latin typeface="+mj-lt"/>
                <a:ea typeface="+mj-ea"/>
                <a:cs typeface="+mj-cs"/>
              </a:rPr>
              <a:t>結語</a:t>
            </a:r>
            <a:endParaRPr lang="en-US" altLang="zh-TW" sz="6000" b="1" dirty="0">
              <a:solidFill>
                <a:schemeClr val="tx2"/>
              </a:solidFill>
              <a:latin typeface="+mj-lt"/>
              <a:ea typeface="+mj-ea"/>
              <a:cs typeface="+mj-cs"/>
            </a:endParaRPr>
          </a:p>
        </p:txBody>
      </p:sp>
      <p:sp>
        <p:nvSpPr>
          <p:cNvPr id="87044" name="投影片編號版面配置區 1"/>
          <p:cNvSpPr>
            <a:spLocks noGrp="1"/>
          </p:cNvSpPr>
          <p:nvPr>
            <p:ph type="sldNum" sz="quarter" idx="12"/>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1828800">
              <a:spcBef>
                <a:spcPct val="20000"/>
              </a:spcBef>
              <a:buChar char="•"/>
              <a:defRPr kumimoji="1" sz="6400">
                <a:solidFill>
                  <a:schemeClr val="tx1"/>
                </a:solidFill>
                <a:latin typeface="Arial" pitchFamily="34" charset="0"/>
                <a:ea typeface="新細明體" pitchFamily="18" charset="-120"/>
              </a:defRPr>
            </a:lvl1pPr>
            <a:lvl2pPr marL="742950" indent="-285750" defTabSz="1828800">
              <a:spcBef>
                <a:spcPct val="20000"/>
              </a:spcBef>
              <a:buChar char="–"/>
              <a:defRPr kumimoji="1" sz="5600">
                <a:solidFill>
                  <a:schemeClr val="tx1"/>
                </a:solidFill>
                <a:latin typeface="Arial" pitchFamily="34" charset="0"/>
                <a:ea typeface="新細明體" pitchFamily="18" charset="-120"/>
              </a:defRPr>
            </a:lvl2pPr>
            <a:lvl3pPr marL="1143000" indent="-228600" defTabSz="1828800">
              <a:spcBef>
                <a:spcPct val="20000"/>
              </a:spcBef>
              <a:buChar char="•"/>
              <a:defRPr kumimoji="1" sz="4800">
                <a:solidFill>
                  <a:schemeClr val="tx1"/>
                </a:solidFill>
                <a:latin typeface="Arial" pitchFamily="34" charset="0"/>
                <a:ea typeface="新細明體" pitchFamily="18" charset="-120"/>
              </a:defRPr>
            </a:lvl3pPr>
            <a:lvl4pPr marL="1600200" indent="-228600" defTabSz="1828800">
              <a:spcBef>
                <a:spcPct val="20000"/>
              </a:spcBef>
              <a:buChar char="–"/>
              <a:defRPr kumimoji="1" sz="4000">
                <a:solidFill>
                  <a:schemeClr val="tx1"/>
                </a:solidFill>
                <a:latin typeface="Arial" pitchFamily="34" charset="0"/>
                <a:ea typeface="新細明體" pitchFamily="18" charset="-120"/>
              </a:defRPr>
            </a:lvl4pPr>
            <a:lvl5pPr marL="2057400" indent="-228600" defTabSz="1828800">
              <a:spcBef>
                <a:spcPct val="20000"/>
              </a:spcBef>
              <a:buChar char="»"/>
              <a:defRPr kumimoji="1" sz="4000">
                <a:solidFill>
                  <a:schemeClr val="tx1"/>
                </a:solidFill>
                <a:latin typeface="Arial" pitchFamily="34" charset="0"/>
                <a:ea typeface="新細明體" pitchFamily="18" charset="-120"/>
              </a:defRPr>
            </a:lvl5pPr>
            <a:lvl6pPr marL="2514600" indent="-228600" defTabSz="1828800" eaLnBrk="0" fontAlgn="base" hangingPunct="0">
              <a:spcBef>
                <a:spcPct val="20000"/>
              </a:spcBef>
              <a:spcAft>
                <a:spcPct val="0"/>
              </a:spcAft>
              <a:buChar char="»"/>
              <a:defRPr kumimoji="1" sz="4000">
                <a:solidFill>
                  <a:schemeClr val="tx1"/>
                </a:solidFill>
                <a:latin typeface="Arial" pitchFamily="34" charset="0"/>
                <a:ea typeface="新細明體" pitchFamily="18" charset="-120"/>
              </a:defRPr>
            </a:lvl6pPr>
            <a:lvl7pPr marL="2971800" indent="-228600" defTabSz="1828800" eaLnBrk="0" fontAlgn="base" hangingPunct="0">
              <a:spcBef>
                <a:spcPct val="20000"/>
              </a:spcBef>
              <a:spcAft>
                <a:spcPct val="0"/>
              </a:spcAft>
              <a:buChar char="»"/>
              <a:defRPr kumimoji="1" sz="4000">
                <a:solidFill>
                  <a:schemeClr val="tx1"/>
                </a:solidFill>
                <a:latin typeface="Arial" pitchFamily="34" charset="0"/>
                <a:ea typeface="新細明體" pitchFamily="18" charset="-120"/>
              </a:defRPr>
            </a:lvl7pPr>
            <a:lvl8pPr marL="3429000" indent="-228600" defTabSz="1828800" eaLnBrk="0" fontAlgn="base" hangingPunct="0">
              <a:spcBef>
                <a:spcPct val="20000"/>
              </a:spcBef>
              <a:spcAft>
                <a:spcPct val="0"/>
              </a:spcAft>
              <a:buChar char="»"/>
              <a:defRPr kumimoji="1" sz="4000">
                <a:solidFill>
                  <a:schemeClr val="tx1"/>
                </a:solidFill>
                <a:latin typeface="Arial" pitchFamily="34" charset="0"/>
                <a:ea typeface="新細明體" pitchFamily="18" charset="-120"/>
              </a:defRPr>
            </a:lvl8pPr>
            <a:lvl9pPr marL="3886200" indent="-228600" defTabSz="1828800" eaLnBrk="0" fontAlgn="base" hangingPunct="0">
              <a:spcBef>
                <a:spcPct val="20000"/>
              </a:spcBef>
              <a:spcAft>
                <a:spcPct val="0"/>
              </a:spcAft>
              <a:buChar char="»"/>
              <a:defRPr kumimoji="1" sz="4000">
                <a:solidFill>
                  <a:schemeClr val="tx1"/>
                </a:solidFill>
                <a:latin typeface="Arial" pitchFamily="34" charset="0"/>
                <a:ea typeface="新細明體" pitchFamily="18" charset="-120"/>
              </a:defRPr>
            </a:lvl9pPr>
          </a:lstStyle>
          <a:p>
            <a:pPr>
              <a:spcBef>
                <a:spcPct val="0"/>
              </a:spcBef>
              <a:buFontTx/>
              <a:buNone/>
            </a:pPr>
            <a:fld id="{577DF559-C8E5-4137-AA22-A7A4ABEEFEFF}" type="slidenum">
              <a:rPr lang="en-US" altLang="zh-TW" sz="3200">
                <a:ea typeface="微軟正黑體" pitchFamily="34" charset="-120"/>
              </a:rPr>
              <a:pPr>
                <a:spcBef>
                  <a:spcPct val="0"/>
                </a:spcBef>
                <a:buFontTx/>
                <a:buNone/>
              </a:pPr>
              <a:t>66</a:t>
            </a:fld>
            <a:endParaRPr lang="en-US" altLang="zh-TW" sz="3200">
              <a:ea typeface="微軟正黑體" pitchFamily="34" charset="-120"/>
            </a:endParaRPr>
          </a:p>
        </p:txBody>
      </p:sp>
    </p:spTree>
  </p:cSld>
  <p:clrMapOvr>
    <a:masterClrMapping/>
  </p:clrMapOvr>
  <p:transition spd="slow"/>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投影片編號版面配置區 5"/>
          <p:cNvSpPr>
            <a:spLocks noGrp="1"/>
          </p:cNvSpPr>
          <p:nvPr>
            <p:ph type="sldNum" sz="quarter" idx="12"/>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1825625">
              <a:spcBef>
                <a:spcPct val="20000"/>
              </a:spcBef>
              <a:buChar char="•"/>
              <a:defRPr kumimoji="1" sz="6400">
                <a:solidFill>
                  <a:schemeClr val="tx1"/>
                </a:solidFill>
                <a:latin typeface="Arial" pitchFamily="34" charset="0"/>
                <a:ea typeface="新細明體" pitchFamily="18" charset="-120"/>
              </a:defRPr>
            </a:lvl1pPr>
            <a:lvl2pPr marL="1482725" indent="-569913" defTabSz="1825625">
              <a:spcBef>
                <a:spcPct val="20000"/>
              </a:spcBef>
              <a:buChar char="–"/>
              <a:defRPr kumimoji="1" sz="5600">
                <a:solidFill>
                  <a:schemeClr val="tx1"/>
                </a:solidFill>
                <a:latin typeface="Arial" pitchFamily="34" charset="0"/>
                <a:ea typeface="新細明體" pitchFamily="18" charset="-120"/>
              </a:defRPr>
            </a:lvl2pPr>
            <a:lvl3pPr marL="2282825" indent="-455613" defTabSz="1825625">
              <a:spcBef>
                <a:spcPct val="20000"/>
              </a:spcBef>
              <a:buChar char="•"/>
              <a:defRPr kumimoji="1" sz="4800">
                <a:solidFill>
                  <a:schemeClr val="tx1"/>
                </a:solidFill>
                <a:latin typeface="Arial" pitchFamily="34" charset="0"/>
                <a:ea typeface="新細明體" pitchFamily="18" charset="-120"/>
              </a:defRPr>
            </a:lvl3pPr>
            <a:lvl4pPr marL="3195638" indent="-455613" defTabSz="1825625">
              <a:spcBef>
                <a:spcPct val="20000"/>
              </a:spcBef>
              <a:buChar char="–"/>
              <a:defRPr kumimoji="1" sz="4000">
                <a:solidFill>
                  <a:schemeClr val="tx1"/>
                </a:solidFill>
                <a:latin typeface="Arial" pitchFamily="34" charset="0"/>
                <a:ea typeface="新細明體" pitchFamily="18" charset="-120"/>
              </a:defRPr>
            </a:lvl4pPr>
            <a:lvl5pPr marL="4108450" indent="-455613" defTabSz="1825625">
              <a:spcBef>
                <a:spcPct val="20000"/>
              </a:spcBef>
              <a:buChar char="»"/>
              <a:defRPr kumimoji="1" sz="4000">
                <a:solidFill>
                  <a:schemeClr val="tx1"/>
                </a:solidFill>
                <a:latin typeface="Arial" pitchFamily="34" charset="0"/>
                <a:ea typeface="新細明體" pitchFamily="18" charset="-120"/>
              </a:defRPr>
            </a:lvl5pPr>
            <a:lvl6pPr marL="4565650" indent="-455613" defTabSz="1825625" eaLnBrk="0" fontAlgn="base" hangingPunct="0">
              <a:spcBef>
                <a:spcPct val="20000"/>
              </a:spcBef>
              <a:spcAft>
                <a:spcPct val="0"/>
              </a:spcAft>
              <a:buChar char="»"/>
              <a:defRPr kumimoji="1" sz="4000">
                <a:solidFill>
                  <a:schemeClr val="tx1"/>
                </a:solidFill>
                <a:latin typeface="Arial" pitchFamily="34" charset="0"/>
                <a:ea typeface="新細明體" pitchFamily="18" charset="-120"/>
              </a:defRPr>
            </a:lvl6pPr>
            <a:lvl7pPr marL="5022850" indent="-455613" defTabSz="1825625" eaLnBrk="0" fontAlgn="base" hangingPunct="0">
              <a:spcBef>
                <a:spcPct val="20000"/>
              </a:spcBef>
              <a:spcAft>
                <a:spcPct val="0"/>
              </a:spcAft>
              <a:buChar char="»"/>
              <a:defRPr kumimoji="1" sz="4000">
                <a:solidFill>
                  <a:schemeClr val="tx1"/>
                </a:solidFill>
                <a:latin typeface="Arial" pitchFamily="34" charset="0"/>
                <a:ea typeface="新細明體" pitchFamily="18" charset="-120"/>
              </a:defRPr>
            </a:lvl7pPr>
            <a:lvl8pPr marL="5480050" indent="-455613" defTabSz="1825625" eaLnBrk="0" fontAlgn="base" hangingPunct="0">
              <a:spcBef>
                <a:spcPct val="20000"/>
              </a:spcBef>
              <a:spcAft>
                <a:spcPct val="0"/>
              </a:spcAft>
              <a:buChar char="»"/>
              <a:defRPr kumimoji="1" sz="4000">
                <a:solidFill>
                  <a:schemeClr val="tx1"/>
                </a:solidFill>
                <a:latin typeface="Arial" pitchFamily="34" charset="0"/>
                <a:ea typeface="新細明體" pitchFamily="18" charset="-120"/>
              </a:defRPr>
            </a:lvl8pPr>
            <a:lvl9pPr marL="5937250" indent="-455613" defTabSz="1825625" eaLnBrk="0" fontAlgn="base" hangingPunct="0">
              <a:spcBef>
                <a:spcPct val="20000"/>
              </a:spcBef>
              <a:spcAft>
                <a:spcPct val="0"/>
              </a:spcAft>
              <a:buChar char="»"/>
              <a:defRPr kumimoji="1" sz="4000">
                <a:solidFill>
                  <a:schemeClr val="tx1"/>
                </a:solidFill>
                <a:latin typeface="Arial" pitchFamily="34" charset="0"/>
                <a:ea typeface="新細明體" pitchFamily="18" charset="-120"/>
              </a:defRPr>
            </a:lvl9pPr>
          </a:lstStyle>
          <a:p>
            <a:pPr>
              <a:spcBef>
                <a:spcPct val="0"/>
              </a:spcBef>
              <a:buFontTx/>
              <a:buNone/>
            </a:pPr>
            <a:fld id="{15CF4DC1-2484-402F-BF86-DAF41E3BB562}" type="slidenum">
              <a:rPr lang="en-US" altLang="zh-TW" sz="3200"/>
              <a:pPr>
                <a:spcBef>
                  <a:spcPct val="0"/>
                </a:spcBef>
                <a:buFontTx/>
                <a:buNone/>
              </a:pPr>
              <a:t>67</a:t>
            </a:fld>
            <a:endParaRPr lang="en-US" altLang="zh-TW" sz="3200"/>
          </a:p>
        </p:txBody>
      </p:sp>
      <p:sp>
        <p:nvSpPr>
          <p:cNvPr id="90115" name="Text Box 2"/>
          <p:cNvSpPr txBox="1">
            <a:spLocks noChangeArrowheads="1"/>
          </p:cNvSpPr>
          <p:nvPr/>
        </p:nvSpPr>
        <p:spPr bwMode="auto">
          <a:xfrm>
            <a:off x="2130425" y="4699000"/>
            <a:ext cx="13960475" cy="1311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231" tIns="45635" rIns="91231" bIns="45635">
            <a:spAutoFit/>
          </a:bodyPr>
          <a:lstStyle>
            <a:lvl1pPr defTabSz="1828800">
              <a:spcBef>
                <a:spcPct val="20000"/>
              </a:spcBef>
              <a:buChar char="•"/>
              <a:defRPr kumimoji="1" sz="6400">
                <a:solidFill>
                  <a:schemeClr val="tx1"/>
                </a:solidFill>
                <a:latin typeface="Arial" pitchFamily="34" charset="0"/>
                <a:ea typeface="新細明體" pitchFamily="18" charset="-120"/>
              </a:defRPr>
            </a:lvl1pPr>
            <a:lvl2pPr marL="1485900" indent="-571500" defTabSz="1828800">
              <a:spcBef>
                <a:spcPct val="20000"/>
              </a:spcBef>
              <a:buChar char="–"/>
              <a:defRPr kumimoji="1" sz="5600">
                <a:solidFill>
                  <a:schemeClr val="tx1"/>
                </a:solidFill>
                <a:latin typeface="Arial" pitchFamily="34" charset="0"/>
                <a:ea typeface="新細明體" pitchFamily="18" charset="-120"/>
              </a:defRPr>
            </a:lvl2pPr>
            <a:lvl3pPr marL="2286000" indent="-457200" defTabSz="1828800">
              <a:spcBef>
                <a:spcPct val="20000"/>
              </a:spcBef>
              <a:buChar char="•"/>
              <a:defRPr kumimoji="1" sz="4800">
                <a:solidFill>
                  <a:schemeClr val="tx1"/>
                </a:solidFill>
                <a:latin typeface="Arial" pitchFamily="34" charset="0"/>
                <a:ea typeface="新細明體" pitchFamily="18" charset="-120"/>
              </a:defRPr>
            </a:lvl3pPr>
            <a:lvl4pPr marL="3200400" indent="-457200" defTabSz="1828800">
              <a:spcBef>
                <a:spcPct val="20000"/>
              </a:spcBef>
              <a:buChar char="–"/>
              <a:defRPr kumimoji="1" sz="4000">
                <a:solidFill>
                  <a:schemeClr val="tx1"/>
                </a:solidFill>
                <a:latin typeface="Arial" pitchFamily="34" charset="0"/>
                <a:ea typeface="新細明體" pitchFamily="18" charset="-120"/>
              </a:defRPr>
            </a:lvl4pPr>
            <a:lvl5pPr marL="4114800" indent="-457200" defTabSz="1828800">
              <a:spcBef>
                <a:spcPct val="20000"/>
              </a:spcBef>
              <a:buChar char="»"/>
              <a:defRPr kumimoji="1" sz="4000">
                <a:solidFill>
                  <a:schemeClr val="tx1"/>
                </a:solidFill>
                <a:latin typeface="Arial" pitchFamily="34" charset="0"/>
                <a:ea typeface="新細明體" pitchFamily="18" charset="-120"/>
              </a:defRPr>
            </a:lvl5pPr>
            <a:lvl6pPr marL="4572000" indent="-457200" defTabSz="1828800" eaLnBrk="0" fontAlgn="base" hangingPunct="0">
              <a:spcBef>
                <a:spcPct val="20000"/>
              </a:spcBef>
              <a:spcAft>
                <a:spcPct val="0"/>
              </a:spcAft>
              <a:buChar char="»"/>
              <a:defRPr kumimoji="1" sz="4000">
                <a:solidFill>
                  <a:schemeClr val="tx1"/>
                </a:solidFill>
                <a:latin typeface="Arial" pitchFamily="34" charset="0"/>
                <a:ea typeface="新細明體" pitchFamily="18" charset="-120"/>
              </a:defRPr>
            </a:lvl6pPr>
            <a:lvl7pPr marL="5029200" indent="-457200" defTabSz="1828800" eaLnBrk="0" fontAlgn="base" hangingPunct="0">
              <a:spcBef>
                <a:spcPct val="20000"/>
              </a:spcBef>
              <a:spcAft>
                <a:spcPct val="0"/>
              </a:spcAft>
              <a:buChar char="»"/>
              <a:defRPr kumimoji="1" sz="4000">
                <a:solidFill>
                  <a:schemeClr val="tx1"/>
                </a:solidFill>
                <a:latin typeface="Arial" pitchFamily="34" charset="0"/>
                <a:ea typeface="新細明體" pitchFamily="18" charset="-120"/>
              </a:defRPr>
            </a:lvl7pPr>
            <a:lvl8pPr marL="5486400" indent="-457200" defTabSz="1828800" eaLnBrk="0" fontAlgn="base" hangingPunct="0">
              <a:spcBef>
                <a:spcPct val="20000"/>
              </a:spcBef>
              <a:spcAft>
                <a:spcPct val="0"/>
              </a:spcAft>
              <a:buChar char="»"/>
              <a:defRPr kumimoji="1" sz="4000">
                <a:solidFill>
                  <a:schemeClr val="tx1"/>
                </a:solidFill>
                <a:latin typeface="Arial" pitchFamily="34" charset="0"/>
                <a:ea typeface="新細明體" pitchFamily="18" charset="-120"/>
              </a:defRPr>
            </a:lvl8pPr>
            <a:lvl9pPr marL="5943600" indent="-457200" defTabSz="1828800" eaLnBrk="0" fontAlgn="base" hangingPunct="0">
              <a:spcBef>
                <a:spcPct val="20000"/>
              </a:spcBef>
              <a:spcAft>
                <a:spcPct val="0"/>
              </a:spcAft>
              <a:buChar char="»"/>
              <a:defRPr kumimoji="1" sz="4000">
                <a:solidFill>
                  <a:schemeClr val="tx1"/>
                </a:solidFill>
                <a:latin typeface="Arial" pitchFamily="34" charset="0"/>
                <a:ea typeface="新細明體" pitchFamily="18" charset="-120"/>
              </a:defRPr>
            </a:lvl9pPr>
          </a:lstStyle>
          <a:p>
            <a:pPr algn="ctr" eaLnBrk="1" hangingPunct="1">
              <a:spcBef>
                <a:spcPct val="50000"/>
              </a:spcBef>
              <a:buFontTx/>
              <a:buNone/>
            </a:pPr>
            <a:r>
              <a:rPr lang="zh-TW" altLang="en-US" sz="8000" dirty="0">
                <a:ea typeface="全真超特黑" pitchFamily="49" charset="-120"/>
              </a:rPr>
              <a:t>簡報結束，敬請</a:t>
            </a:r>
            <a:r>
              <a:rPr lang="zh-TW" altLang="en-US" sz="8000" dirty="0" smtClean="0">
                <a:ea typeface="全真超特黑" pitchFamily="49" charset="-120"/>
              </a:rPr>
              <a:t>指教</a:t>
            </a:r>
            <a:endParaRPr lang="zh-TW" altLang="en-US" sz="8000" dirty="0">
              <a:ea typeface="全真超特黑" pitchFamily="49" charset="-120"/>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6" name="圖片 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8713788" y="1720850"/>
            <a:ext cx="8307387" cy="11147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507" name="Line 5"/>
          <p:cNvSpPr>
            <a:spLocks noChangeShapeType="1"/>
          </p:cNvSpPr>
          <p:nvPr/>
        </p:nvSpPr>
        <p:spPr bwMode="auto">
          <a:xfrm flipV="1">
            <a:off x="214313" y="1393825"/>
            <a:ext cx="5330825" cy="0"/>
          </a:xfrm>
          <a:prstGeom prst="line">
            <a:avLst/>
          </a:prstGeom>
          <a:noFill/>
          <a:ln w="9525">
            <a:solidFill>
              <a:schemeClr val="tx1"/>
            </a:solidFill>
            <a:round/>
            <a:headEnd/>
            <a:tailEnd type="oval" w="med" len="med"/>
          </a:ln>
          <a:extLst>
            <a:ext uri="{909E8E84-426E-40DD-AFC4-6F175D3DCCD1}">
              <a14:hiddenFill xmlns:a14="http://schemas.microsoft.com/office/drawing/2010/main">
                <a:noFill/>
              </a14:hiddenFill>
            </a:ext>
          </a:extLst>
        </p:spPr>
        <p:txBody>
          <a:bodyPr lIns="182682" tIns="91329" rIns="182682" bIns="91329"/>
          <a:lstStyle/>
          <a:p>
            <a:endParaRPr lang="zh-TW" altLang="en-US"/>
          </a:p>
        </p:txBody>
      </p:sp>
      <p:sp>
        <p:nvSpPr>
          <p:cNvPr id="21508" name="矩形 12"/>
          <p:cNvSpPr>
            <a:spLocks noChangeArrowheads="1"/>
          </p:cNvSpPr>
          <p:nvPr/>
        </p:nvSpPr>
        <p:spPr bwMode="auto">
          <a:xfrm>
            <a:off x="358775" y="1792288"/>
            <a:ext cx="8934450" cy="5929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prstDash val="dash"/>
                <a:miter lim="800000"/>
                <a:headEnd/>
                <a:tailEnd/>
              </a14:hiddenLine>
            </a:ext>
          </a:extLst>
        </p:spPr>
        <p:txBody>
          <a:bodyPr lIns="182682" tIns="91329" rIns="182682" bIns="91329">
            <a:spAutoFit/>
          </a:bodyPr>
          <a:lstStyle>
            <a:lvl1pPr marL="684213" indent="-684213">
              <a:spcBef>
                <a:spcPct val="20000"/>
              </a:spcBef>
              <a:buChar char="•"/>
              <a:defRPr kumimoji="1" sz="6400">
                <a:solidFill>
                  <a:schemeClr val="tx1"/>
                </a:solidFill>
                <a:latin typeface="Arial" pitchFamily="34" charset="0"/>
                <a:ea typeface="新細明體" pitchFamily="18" charset="-120"/>
              </a:defRPr>
            </a:lvl1pPr>
            <a:lvl2pPr marL="742950" indent="-285750">
              <a:spcBef>
                <a:spcPct val="20000"/>
              </a:spcBef>
              <a:buChar char="–"/>
              <a:defRPr kumimoji="1" sz="5600">
                <a:solidFill>
                  <a:schemeClr val="tx1"/>
                </a:solidFill>
                <a:latin typeface="Arial" pitchFamily="34" charset="0"/>
                <a:ea typeface="新細明體" pitchFamily="18" charset="-120"/>
              </a:defRPr>
            </a:lvl2pPr>
            <a:lvl3pPr marL="1143000" indent="-228600">
              <a:spcBef>
                <a:spcPct val="20000"/>
              </a:spcBef>
              <a:buChar char="•"/>
              <a:defRPr kumimoji="1" sz="4800">
                <a:solidFill>
                  <a:schemeClr val="tx1"/>
                </a:solidFill>
                <a:latin typeface="Arial" pitchFamily="34" charset="0"/>
                <a:ea typeface="新細明體" pitchFamily="18" charset="-120"/>
              </a:defRPr>
            </a:lvl3pPr>
            <a:lvl4pPr marL="1600200" indent="-228600">
              <a:spcBef>
                <a:spcPct val="20000"/>
              </a:spcBef>
              <a:buChar char="–"/>
              <a:defRPr kumimoji="1" sz="4000">
                <a:solidFill>
                  <a:schemeClr val="tx1"/>
                </a:solidFill>
                <a:latin typeface="Arial" pitchFamily="34" charset="0"/>
                <a:ea typeface="新細明體" pitchFamily="18" charset="-120"/>
              </a:defRPr>
            </a:lvl4pPr>
            <a:lvl5pPr marL="2057400" indent="-228600">
              <a:spcBef>
                <a:spcPct val="20000"/>
              </a:spcBef>
              <a:buChar char="»"/>
              <a:defRPr kumimoji="1" sz="4000">
                <a:solidFill>
                  <a:schemeClr val="tx1"/>
                </a:solidFill>
                <a:latin typeface="Arial" pitchFamily="34" charset="0"/>
                <a:ea typeface="新細明體" pitchFamily="18" charset="-120"/>
              </a:defRPr>
            </a:lvl5pPr>
            <a:lvl6pPr marL="2514600" indent="-228600" eaLnBrk="0" fontAlgn="base" hangingPunct="0">
              <a:spcBef>
                <a:spcPct val="20000"/>
              </a:spcBef>
              <a:spcAft>
                <a:spcPct val="0"/>
              </a:spcAft>
              <a:buChar char="»"/>
              <a:defRPr kumimoji="1" sz="4000">
                <a:solidFill>
                  <a:schemeClr val="tx1"/>
                </a:solidFill>
                <a:latin typeface="Arial" pitchFamily="34" charset="0"/>
                <a:ea typeface="新細明體" pitchFamily="18" charset="-120"/>
              </a:defRPr>
            </a:lvl6pPr>
            <a:lvl7pPr marL="2971800" indent="-228600" eaLnBrk="0" fontAlgn="base" hangingPunct="0">
              <a:spcBef>
                <a:spcPct val="20000"/>
              </a:spcBef>
              <a:spcAft>
                <a:spcPct val="0"/>
              </a:spcAft>
              <a:buChar char="»"/>
              <a:defRPr kumimoji="1" sz="4000">
                <a:solidFill>
                  <a:schemeClr val="tx1"/>
                </a:solidFill>
                <a:latin typeface="Arial" pitchFamily="34" charset="0"/>
                <a:ea typeface="新細明體" pitchFamily="18" charset="-120"/>
              </a:defRPr>
            </a:lvl7pPr>
            <a:lvl8pPr marL="3429000" indent="-228600" eaLnBrk="0" fontAlgn="base" hangingPunct="0">
              <a:spcBef>
                <a:spcPct val="20000"/>
              </a:spcBef>
              <a:spcAft>
                <a:spcPct val="0"/>
              </a:spcAft>
              <a:buChar char="»"/>
              <a:defRPr kumimoji="1" sz="4000">
                <a:solidFill>
                  <a:schemeClr val="tx1"/>
                </a:solidFill>
                <a:latin typeface="Arial" pitchFamily="34" charset="0"/>
                <a:ea typeface="新細明體" pitchFamily="18" charset="-120"/>
              </a:defRPr>
            </a:lvl8pPr>
            <a:lvl9pPr marL="3886200" indent="-228600" eaLnBrk="0" fontAlgn="base" hangingPunct="0">
              <a:spcBef>
                <a:spcPct val="20000"/>
              </a:spcBef>
              <a:spcAft>
                <a:spcPct val="0"/>
              </a:spcAft>
              <a:buChar char="»"/>
              <a:defRPr kumimoji="1" sz="4000">
                <a:solidFill>
                  <a:schemeClr val="tx1"/>
                </a:solidFill>
                <a:latin typeface="Arial" pitchFamily="34" charset="0"/>
                <a:ea typeface="新細明體" pitchFamily="18" charset="-120"/>
              </a:defRPr>
            </a:lvl9pPr>
          </a:lstStyle>
          <a:p>
            <a:pPr eaLnBrk="1" hangingPunct="1">
              <a:lnSpc>
                <a:spcPts val="5600"/>
              </a:lnSpc>
              <a:spcBef>
                <a:spcPct val="0"/>
              </a:spcBef>
            </a:pPr>
            <a:r>
              <a:rPr lang="zh-TW" altLang="en-US" sz="4000">
                <a:solidFill>
                  <a:srgbClr val="000000"/>
                </a:solidFill>
                <a:latin typeface="微軟正黑體" pitchFamily="34" charset="-120"/>
                <a:ea typeface="微軟正黑體" pitchFamily="34" charset="-120"/>
              </a:rPr>
              <a:t>全國國土計畫：以全國國土為範圍所訂定之目標性、政策性及整體性計畫，並得研擬都會區域或特定區域計畫內容。</a:t>
            </a:r>
            <a:endParaRPr lang="en-US" altLang="zh-TW" sz="4000">
              <a:solidFill>
                <a:srgbClr val="000000"/>
              </a:solidFill>
              <a:latin typeface="微軟正黑體" pitchFamily="34" charset="-120"/>
              <a:ea typeface="微軟正黑體" pitchFamily="34" charset="-120"/>
            </a:endParaRPr>
          </a:p>
          <a:p>
            <a:pPr eaLnBrk="1" hangingPunct="1">
              <a:lnSpc>
                <a:spcPts val="5600"/>
              </a:lnSpc>
              <a:spcBef>
                <a:spcPct val="0"/>
              </a:spcBef>
            </a:pPr>
            <a:r>
              <a:rPr lang="zh-TW" altLang="en-US" sz="4000">
                <a:solidFill>
                  <a:srgbClr val="000000"/>
                </a:solidFill>
                <a:latin typeface="微軟正黑體" pitchFamily="34" charset="-120"/>
                <a:ea typeface="微軟正黑體" pitchFamily="34" charset="-120"/>
              </a:rPr>
              <a:t>直轄市、縣（市）國土計畫：以直轄市、縣（市）行政轄區及其海域管轄範圍所訂定之實質發展及管制計畫。</a:t>
            </a:r>
          </a:p>
        </p:txBody>
      </p:sp>
      <p:sp>
        <p:nvSpPr>
          <p:cNvPr id="21509" name="Rectangle 7"/>
          <p:cNvSpPr txBox="1">
            <a:spLocks noGrp="1" noChangeArrowheads="1"/>
          </p:cNvSpPr>
          <p:nvPr/>
        </p:nvSpPr>
        <p:spPr bwMode="auto">
          <a:xfrm>
            <a:off x="17211675" y="13019088"/>
            <a:ext cx="1006475"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82520" tIns="91243" rIns="182520" bIns="91243"/>
          <a:lstStyle>
            <a:lvl1pPr>
              <a:spcBef>
                <a:spcPct val="20000"/>
              </a:spcBef>
              <a:buChar char="•"/>
              <a:defRPr kumimoji="1" sz="6400">
                <a:solidFill>
                  <a:schemeClr val="tx1"/>
                </a:solidFill>
                <a:latin typeface="Arial" pitchFamily="34" charset="0"/>
                <a:ea typeface="新細明體" pitchFamily="18" charset="-120"/>
              </a:defRPr>
            </a:lvl1pPr>
            <a:lvl2pPr marL="742950" indent="-285750">
              <a:spcBef>
                <a:spcPct val="20000"/>
              </a:spcBef>
              <a:buChar char="–"/>
              <a:defRPr kumimoji="1" sz="5600">
                <a:solidFill>
                  <a:schemeClr val="tx1"/>
                </a:solidFill>
                <a:latin typeface="Arial" pitchFamily="34" charset="0"/>
                <a:ea typeface="新細明體" pitchFamily="18" charset="-120"/>
              </a:defRPr>
            </a:lvl2pPr>
            <a:lvl3pPr marL="1143000" indent="-228600">
              <a:spcBef>
                <a:spcPct val="20000"/>
              </a:spcBef>
              <a:buChar char="•"/>
              <a:defRPr kumimoji="1" sz="4800">
                <a:solidFill>
                  <a:schemeClr val="tx1"/>
                </a:solidFill>
                <a:latin typeface="Arial" pitchFamily="34" charset="0"/>
                <a:ea typeface="新細明體" pitchFamily="18" charset="-120"/>
              </a:defRPr>
            </a:lvl3pPr>
            <a:lvl4pPr marL="1600200" indent="-228600">
              <a:spcBef>
                <a:spcPct val="20000"/>
              </a:spcBef>
              <a:buChar char="–"/>
              <a:defRPr kumimoji="1" sz="4000">
                <a:solidFill>
                  <a:schemeClr val="tx1"/>
                </a:solidFill>
                <a:latin typeface="Arial" pitchFamily="34" charset="0"/>
                <a:ea typeface="新細明體" pitchFamily="18" charset="-120"/>
              </a:defRPr>
            </a:lvl4pPr>
            <a:lvl5pPr marL="2057400" indent="-228600">
              <a:spcBef>
                <a:spcPct val="20000"/>
              </a:spcBef>
              <a:buChar char="»"/>
              <a:defRPr kumimoji="1" sz="4000">
                <a:solidFill>
                  <a:schemeClr val="tx1"/>
                </a:solidFill>
                <a:latin typeface="Arial" pitchFamily="34" charset="0"/>
                <a:ea typeface="新細明體" pitchFamily="18" charset="-120"/>
              </a:defRPr>
            </a:lvl5pPr>
            <a:lvl6pPr marL="2514600" indent="-228600" eaLnBrk="0" fontAlgn="base" hangingPunct="0">
              <a:spcBef>
                <a:spcPct val="20000"/>
              </a:spcBef>
              <a:spcAft>
                <a:spcPct val="0"/>
              </a:spcAft>
              <a:buChar char="»"/>
              <a:defRPr kumimoji="1" sz="4000">
                <a:solidFill>
                  <a:schemeClr val="tx1"/>
                </a:solidFill>
                <a:latin typeface="Arial" pitchFamily="34" charset="0"/>
                <a:ea typeface="新細明體" pitchFamily="18" charset="-120"/>
              </a:defRPr>
            </a:lvl6pPr>
            <a:lvl7pPr marL="2971800" indent="-228600" eaLnBrk="0" fontAlgn="base" hangingPunct="0">
              <a:spcBef>
                <a:spcPct val="20000"/>
              </a:spcBef>
              <a:spcAft>
                <a:spcPct val="0"/>
              </a:spcAft>
              <a:buChar char="»"/>
              <a:defRPr kumimoji="1" sz="4000">
                <a:solidFill>
                  <a:schemeClr val="tx1"/>
                </a:solidFill>
                <a:latin typeface="Arial" pitchFamily="34" charset="0"/>
                <a:ea typeface="新細明體" pitchFamily="18" charset="-120"/>
              </a:defRPr>
            </a:lvl7pPr>
            <a:lvl8pPr marL="3429000" indent="-228600" eaLnBrk="0" fontAlgn="base" hangingPunct="0">
              <a:spcBef>
                <a:spcPct val="20000"/>
              </a:spcBef>
              <a:spcAft>
                <a:spcPct val="0"/>
              </a:spcAft>
              <a:buChar char="»"/>
              <a:defRPr kumimoji="1" sz="4000">
                <a:solidFill>
                  <a:schemeClr val="tx1"/>
                </a:solidFill>
                <a:latin typeface="Arial" pitchFamily="34" charset="0"/>
                <a:ea typeface="新細明體" pitchFamily="18" charset="-120"/>
              </a:defRPr>
            </a:lvl8pPr>
            <a:lvl9pPr marL="3886200" indent="-228600" eaLnBrk="0" fontAlgn="base" hangingPunct="0">
              <a:spcBef>
                <a:spcPct val="20000"/>
              </a:spcBef>
              <a:spcAft>
                <a:spcPct val="0"/>
              </a:spcAft>
              <a:buChar char="»"/>
              <a:defRPr kumimoji="1" sz="4000">
                <a:solidFill>
                  <a:schemeClr val="tx1"/>
                </a:solidFill>
                <a:latin typeface="Arial" pitchFamily="34" charset="0"/>
                <a:ea typeface="新細明體" pitchFamily="18" charset="-120"/>
              </a:defRPr>
            </a:lvl9pPr>
          </a:lstStyle>
          <a:p>
            <a:pPr algn="r" eaLnBrk="1" hangingPunct="1">
              <a:spcBef>
                <a:spcPct val="0"/>
              </a:spcBef>
              <a:buFontTx/>
              <a:buNone/>
            </a:pPr>
            <a:fld id="{7B83794B-A58A-4CBE-9069-B26502B9074B}" type="slidenum">
              <a:rPr lang="en-US" altLang="zh-TW" sz="3200">
                <a:solidFill>
                  <a:srgbClr val="000000"/>
                </a:solidFill>
              </a:rPr>
              <a:pPr algn="r" eaLnBrk="1" hangingPunct="1">
                <a:spcBef>
                  <a:spcPct val="0"/>
                </a:spcBef>
                <a:buFontTx/>
                <a:buNone/>
              </a:pPr>
              <a:t>7</a:t>
            </a:fld>
            <a:endParaRPr lang="en-US" altLang="zh-TW" sz="3200">
              <a:solidFill>
                <a:srgbClr val="000000"/>
              </a:solidFill>
            </a:endParaRPr>
          </a:p>
        </p:txBody>
      </p:sp>
      <p:sp>
        <p:nvSpPr>
          <p:cNvPr id="21510" name="Text Box 4"/>
          <p:cNvSpPr txBox="1">
            <a:spLocks noChangeArrowheads="1"/>
          </p:cNvSpPr>
          <p:nvPr/>
        </p:nvSpPr>
        <p:spPr bwMode="auto">
          <a:xfrm>
            <a:off x="433388" y="522288"/>
            <a:ext cx="11814175"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82684" tIns="91331" rIns="182684" bIns="91331">
            <a:spAutoFit/>
          </a:bodyPr>
          <a:lstStyle>
            <a:lvl1pPr>
              <a:spcBef>
                <a:spcPct val="20000"/>
              </a:spcBef>
              <a:buChar char="•"/>
              <a:defRPr kumimoji="1" sz="6400">
                <a:solidFill>
                  <a:schemeClr val="tx1"/>
                </a:solidFill>
                <a:latin typeface="Arial" pitchFamily="34" charset="0"/>
                <a:ea typeface="新細明體" pitchFamily="18" charset="-120"/>
              </a:defRPr>
            </a:lvl1pPr>
            <a:lvl2pPr marL="742950" indent="-285750">
              <a:spcBef>
                <a:spcPct val="20000"/>
              </a:spcBef>
              <a:buChar char="–"/>
              <a:defRPr kumimoji="1" sz="5600">
                <a:solidFill>
                  <a:schemeClr val="tx1"/>
                </a:solidFill>
                <a:latin typeface="Arial" pitchFamily="34" charset="0"/>
                <a:ea typeface="新細明體" pitchFamily="18" charset="-120"/>
              </a:defRPr>
            </a:lvl2pPr>
            <a:lvl3pPr marL="1143000" indent="-228600">
              <a:spcBef>
                <a:spcPct val="20000"/>
              </a:spcBef>
              <a:buChar char="•"/>
              <a:defRPr kumimoji="1" sz="4800">
                <a:solidFill>
                  <a:schemeClr val="tx1"/>
                </a:solidFill>
                <a:latin typeface="Arial" pitchFamily="34" charset="0"/>
                <a:ea typeface="新細明體" pitchFamily="18" charset="-120"/>
              </a:defRPr>
            </a:lvl3pPr>
            <a:lvl4pPr marL="1600200" indent="-228600">
              <a:spcBef>
                <a:spcPct val="20000"/>
              </a:spcBef>
              <a:buChar char="–"/>
              <a:defRPr kumimoji="1" sz="4000">
                <a:solidFill>
                  <a:schemeClr val="tx1"/>
                </a:solidFill>
                <a:latin typeface="Arial" pitchFamily="34" charset="0"/>
                <a:ea typeface="新細明體" pitchFamily="18" charset="-120"/>
              </a:defRPr>
            </a:lvl4pPr>
            <a:lvl5pPr marL="2057400" indent="-228600">
              <a:spcBef>
                <a:spcPct val="20000"/>
              </a:spcBef>
              <a:buChar char="»"/>
              <a:defRPr kumimoji="1" sz="4000">
                <a:solidFill>
                  <a:schemeClr val="tx1"/>
                </a:solidFill>
                <a:latin typeface="Arial" pitchFamily="34" charset="0"/>
                <a:ea typeface="新細明體" pitchFamily="18" charset="-120"/>
              </a:defRPr>
            </a:lvl5pPr>
            <a:lvl6pPr marL="2514600" indent="-228600" eaLnBrk="0" fontAlgn="base" hangingPunct="0">
              <a:spcBef>
                <a:spcPct val="20000"/>
              </a:spcBef>
              <a:spcAft>
                <a:spcPct val="0"/>
              </a:spcAft>
              <a:buChar char="»"/>
              <a:defRPr kumimoji="1" sz="4000">
                <a:solidFill>
                  <a:schemeClr val="tx1"/>
                </a:solidFill>
                <a:latin typeface="Arial" pitchFamily="34" charset="0"/>
                <a:ea typeface="新細明體" pitchFamily="18" charset="-120"/>
              </a:defRPr>
            </a:lvl6pPr>
            <a:lvl7pPr marL="2971800" indent="-228600" eaLnBrk="0" fontAlgn="base" hangingPunct="0">
              <a:spcBef>
                <a:spcPct val="20000"/>
              </a:spcBef>
              <a:spcAft>
                <a:spcPct val="0"/>
              </a:spcAft>
              <a:buChar char="»"/>
              <a:defRPr kumimoji="1" sz="4000">
                <a:solidFill>
                  <a:schemeClr val="tx1"/>
                </a:solidFill>
                <a:latin typeface="Arial" pitchFamily="34" charset="0"/>
                <a:ea typeface="新細明體" pitchFamily="18" charset="-120"/>
              </a:defRPr>
            </a:lvl7pPr>
            <a:lvl8pPr marL="3429000" indent="-228600" eaLnBrk="0" fontAlgn="base" hangingPunct="0">
              <a:spcBef>
                <a:spcPct val="20000"/>
              </a:spcBef>
              <a:spcAft>
                <a:spcPct val="0"/>
              </a:spcAft>
              <a:buChar char="»"/>
              <a:defRPr kumimoji="1" sz="4000">
                <a:solidFill>
                  <a:schemeClr val="tx1"/>
                </a:solidFill>
                <a:latin typeface="Arial" pitchFamily="34" charset="0"/>
                <a:ea typeface="新細明體" pitchFamily="18" charset="-120"/>
              </a:defRPr>
            </a:lvl8pPr>
            <a:lvl9pPr marL="3886200" indent="-228600" eaLnBrk="0" fontAlgn="base" hangingPunct="0">
              <a:spcBef>
                <a:spcPct val="20000"/>
              </a:spcBef>
              <a:spcAft>
                <a:spcPct val="0"/>
              </a:spcAft>
              <a:buChar char="»"/>
              <a:defRPr kumimoji="1" sz="4000">
                <a:solidFill>
                  <a:schemeClr val="tx1"/>
                </a:solidFill>
                <a:latin typeface="Arial" pitchFamily="34" charset="0"/>
                <a:ea typeface="新細明體" pitchFamily="18" charset="-120"/>
              </a:defRPr>
            </a:lvl9pPr>
          </a:lstStyle>
          <a:p>
            <a:pPr eaLnBrk="1" hangingPunct="1">
              <a:spcBef>
                <a:spcPct val="50000"/>
              </a:spcBef>
              <a:buFontTx/>
              <a:buNone/>
            </a:pPr>
            <a:r>
              <a:rPr kumimoji="0" lang="zh-TW" altLang="en-US" sz="4800" b="1">
                <a:latin typeface="全真超特黑" pitchFamily="49" charset="-120"/>
                <a:ea typeface="微軟正黑體" pitchFamily="34" charset="-120"/>
              </a:rPr>
              <a:t>國土計畫體系</a:t>
            </a:r>
          </a:p>
        </p:txBody>
      </p:sp>
    </p:spTree>
  </p:cSld>
  <p:clrMapOvr>
    <a:masterClrMapping/>
  </p:clrMapOv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6455" name="Group 71"/>
          <p:cNvGraphicFramePr>
            <a:graphicFrameLocks noGrp="1"/>
          </p:cNvGraphicFramePr>
          <p:nvPr/>
        </p:nvGraphicFramePr>
        <p:xfrm>
          <a:off x="790575" y="5572125"/>
          <a:ext cx="16787811" cy="6088062"/>
        </p:xfrm>
        <a:graphic>
          <a:graphicData uri="http://schemas.openxmlformats.org/drawingml/2006/table">
            <a:tbl>
              <a:tblPr/>
              <a:tblGrid>
                <a:gridCol w="4115635"/>
                <a:gridCol w="1152016"/>
                <a:gridCol w="1152016"/>
                <a:gridCol w="1152016"/>
                <a:gridCol w="1152016"/>
                <a:gridCol w="1152016"/>
                <a:gridCol w="1152016"/>
                <a:gridCol w="1152016"/>
                <a:gridCol w="1152016"/>
                <a:gridCol w="1152016"/>
                <a:gridCol w="1152016"/>
                <a:gridCol w="1152016"/>
              </a:tblGrid>
              <a:tr h="609648">
                <a:tc rowSpan="2">
                  <a:txBody>
                    <a:bodyPr/>
                    <a:lstStyle>
                      <a:lvl1pPr eaLnBrk="0" hangingPunct="0">
                        <a:spcBef>
                          <a:spcPct val="20000"/>
                        </a:spcBef>
                        <a:defRPr kumimoji="1" sz="2800">
                          <a:solidFill>
                            <a:schemeClr val="tx1"/>
                          </a:solidFill>
                          <a:latin typeface="Arial" panose="020B0604020202020204" pitchFamily="34" charset="0"/>
                          <a:ea typeface="新細明體" panose="02020500000000000000" pitchFamily="18" charset="-120"/>
                        </a:defRPr>
                      </a:lvl1pPr>
                      <a:lvl2pPr marL="742950" indent="-285750" eaLnBrk="0" hangingPunct="0">
                        <a:spcBef>
                          <a:spcPct val="20000"/>
                        </a:spcBef>
                        <a:defRPr kumimoji="1" sz="2400">
                          <a:solidFill>
                            <a:schemeClr val="tx1"/>
                          </a:solidFill>
                          <a:latin typeface="Arial" panose="020B0604020202020204" pitchFamily="34" charset="0"/>
                          <a:ea typeface="新細明體" panose="02020500000000000000" pitchFamily="18" charset="-120"/>
                        </a:defRPr>
                      </a:lvl2pPr>
                      <a:lvl3pPr marL="1143000" indent="-228600" eaLnBrk="0" hangingPunct="0">
                        <a:spcBef>
                          <a:spcPct val="20000"/>
                        </a:spcBef>
                        <a:defRPr kumimoji="1" sz="2000">
                          <a:solidFill>
                            <a:schemeClr val="tx1"/>
                          </a:solidFill>
                          <a:latin typeface="Arial" panose="020B0604020202020204" pitchFamily="34" charset="0"/>
                          <a:ea typeface="新細明體" panose="02020500000000000000" pitchFamily="18" charset="-120"/>
                        </a:defRPr>
                      </a:lvl3pPr>
                      <a:lvl4pPr marL="1600200" indent="-228600" eaLnBrk="0" hangingPunct="0">
                        <a:spcBef>
                          <a:spcPct val="20000"/>
                        </a:spcBef>
                        <a:defRPr kumimoji="1">
                          <a:solidFill>
                            <a:schemeClr val="tx1"/>
                          </a:solidFill>
                          <a:latin typeface="Arial" panose="020B0604020202020204" pitchFamily="34" charset="0"/>
                          <a:ea typeface="新細明體" panose="02020500000000000000" pitchFamily="18" charset="-120"/>
                        </a:defRPr>
                      </a:lvl4pPr>
                      <a:lvl5pPr marL="2057400" indent="-228600" eaLnBrk="0" hangingPunct="0">
                        <a:spcBef>
                          <a:spcPct val="20000"/>
                        </a:spcBef>
                        <a:defRPr kumimoji="1">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20000"/>
                        </a:spcBef>
                        <a:spcAft>
                          <a:spcPct val="0"/>
                        </a:spcAft>
                        <a:defRPr kumimoji="1">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20000"/>
                        </a:spcBef>
                        <a:spcAft>
                          <a:spcPct val="0"/>
                        </a:spcAft>
                        <a:defRPr kumimoji="1">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20000"/>
                        </a:spcBef>
                        <a:spcAft>
                          <a:spcPct val="0"/>
                        </a:spcAft>
                        <a:defRPr kumimoji="1">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20000"/>
                        </a:spcBef>
                        <a:spcAft>
                          <a:spcPct val="0"/>
                        </a:spcAft>
                        <a:defRPr kumimoji="1">
                          <a:solidFill>
                            <a:schemeClr val="tx1"/>
                          </a:solidFill>
                          <a:latin typeface="Arial" panose="020B0604020202020204" pitchFamily="34" charset="0"/>
                          <a:ea typeface="新細明體" panose="02020500000000000000" pitchFamily="18" charset="-120"/>
                        </a:defRPr>
                      </a:lvl9pPr>
                    </a:lstStyle>
                    <a:p>
                      <a:pPr marL="0" marR="0" lvl="0" indent="0" algn="ctr" defTabSz="914400" rtl="0" eaLnBrk="0" fontAlgn="base" latinLnBrk="0" hangingPunct="0">
                        <a:lnSpc>
                          <a:spcPct val="85000"/>
                        </a:lnSpc>
                        <a:spcBef>
                          <a:spcPct val="0"/>
                        </a:spcBef>
                        <a:spcAft>
                          <a:spcPct val="0"/>
                        </a:spcAft>
                        <a:buClrTx/>
                        <a:buSzTx/>
                        <a:buFontTx/>
                        <a:buNone/>
                        <a:tabLst/>
                      </a:pPr>
                      <a:r>
                        <a:rPr kumimoji="1" lang="zh-TW" altLang="en-US" sz="4000" b="0" i="0" u="none" strike="noStrike" cap="none" normalizeH="0" baseline="0" dirty="0">
                          <a:ln>
                            <a:noFill/>
                          </a:ln>
                          <a:solidFill>
                            <a:schemeClr val="tx1"/>
                          </a:solidFill>
                          <a:effectLst/>
                          <a:latin typeface="Arial" panose="020B0604020202020204" pitchFamily="34" charset="0"/>
                          <a:ea typeface="微軟正黑體" panose="020B0604030504040204" pitchFamily="34" charset="-120"/>
                        </a:rPr>
                        <a:t>項目</a:t>
                      </a:r>
                    </a:p>
                  </a:txBody>
                  <a:tcPr marL="91351" marR="91351" marT="45689" marB="45689" anchor="ctr" horzOverflow="overflow">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noFill/>
                  </a:tcPr>
                </a:tc>
                <a:tc gridSpan="11">
                  <a:txBody>
                    <a:bodyPr/>
                    <a:lstStyle>
                      <a:lvl1pPr eaLnBrk="0" hangingPunct="0">
                        <a:spcBef>
                          <a:spcPct val="20000"/>
                        </a:spcBef>
                        <a:defRPr kumimoji="1" sz="2800">
                          <a:solidFill>
                            <a:schemeClr val="tx1"/>
                          </a:solidFill>
                          <a:latin typeface="Arial" panose="020B0604020202020204" pitchFamily="34" charset="0"/>
                          <a:ea typeface="新細明體" panose="02020500000000000000" pitchFamily="18" charset="-120"/>
                        </a:defRPr>
                      </a:lvl1pPr>
                      <a:lvl2pPr marL="742950" indent="-285750" eaLnBrk="0" hangingPunct="0">
                        <a:spcBef>
                          <a:spcPct val="20000"/>
                        </a:spcBef>
                        <a:defRPr kumimoji="1" sz="2400">
                          <a:solidFill>
                            <a:schemeClr val="tx1"/>
                          </a:solidFill>
                          <a:latin typeface="Arial" panose="020B0604020202020204" pitchFamily="34" charset="0"/>
                          <a:ea typeface="新細明體" panose="02020500000000000000" pitchFamily="18" charset="-120"/>
                        </a:defRPr>
                      </a:lvl2pPr>
                      <a:lvl3pPr marL="1143000" indent="-228600" eaLnBrk="0" hangingPunct="0">
                        <a:spcBef>
                          <a:spcPct val="20000"/>
                        </a:spcBef>
                        <a:defRPr kumimoji="1" sz="2000">
                          <a:solidFill>
                            <a:schemeClr val="tx1"/>
                          </a:solidFill>
                          <a:latin typeface="Arial" panose="020B0604020202020204" pitchFamily="34" charset="0"/>
                          <a:ea typeface="新細明體" panose="02020500000000000000" pitchFamily="18" charset="-120"/>
                        </a:defRPr>
                      </a:lvl3pPr>
                      <a:lvl4pPr marL="1600200" indent="-228600" eaLnBrk="0" hangingPunct="0">
                        <a:spcBef>
                          <a:spcPct val="20000"/>
                        </a:spcBef>
                        <a:defRPr kumimoji="1">
                          <a:solidFill>
                            <a:schemeClr val="tx1"/>
                          </a:solidFill>
                          <a:latin typeface="Arial" panose="020B0604020202020204" pitchFamily="34" charset="0"/>
                          <a:ea typeface="新細明體" panose="02020500000000000000" pitchFamily="18" charset="-120"/>
                        </a:defRPr>
                      </a:lvl4pPr>
                      <a:lvl5pPr marL="2057400" indent="-228600" eaLnBrk="0" hangingPunct="0">
                        <a:spcBef>
                          <a:spcPct val="20000"/>
                        </a:spcBef>
                        <a:defRPr kumimoji="1">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20000"/>
                        </a:spcBef>
                        <a:spcAft>
                          <a:spcPct val="0"/>
                        </a:spcAft>
                        <a:defRPr kumimoji="1">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20000"/>
                        </a:spcBef>
                        <a:spcAft>
                          <a:spcPct val="0"/>
                        </a:spcAft>
                        <a:defRPr kumimoji="1">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20000"/>
                        </a:spcBef>
                        <a:spcAft>
                          <a:spcPct val="0"/>
                        </a:spcAft>
                        <a:defRPr kumimoji="1">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20000"/>
                        </a:spcBef>
                        <a:spcAft>
                          <a:spcPct val="0"/>
                        </a:spcAft>
                        <a:defRPr kumimoji="1">
                          <a:solidFill>
                            <a:schemeClr val="tx1"/>
                          </a:solidFill>
                          <a:latin typeface="Arial" panose="020B0604020202020204" pitchFamily="34" charset="0"/>
                          <a:ea typeface="新細明體" panose="02020500000000000000" pitchFamily="18" charset="-120"/>
                        </a:defRPr>
                      </a:lvl9pPr>
                    </a:lstStyle>
                    <a:p>
                      <a:pPr marL="0" marR="0" lvl="0" indent="0" algn="ctr" defTabSz="914400" rtl="0" eaLnBrk="0" fontAlgn="base" latinLnBrk="0" hangingPunct="0">
                        <a:lnSpc>
                          <a:spcPct val="85000"/>
                        </a:lnSpc>
                        <a:spcBef>
                          <a:spcPct val="0"/>
                        </a:spcBef>
                        <a:spcAft>
                          <a:spcPct val="0"/>
                        </a:spcAft>
                        <a:buClrTx/>
                        <a:buSzTx/>
                        <a:buFontTx/>
                        <a:buNone/>
                        <a:tabLst/>
                      </a:pPr>
                      <a:r>
                        <a:rPr kumimoji="1" lang="zh-TW" altLang="en-US" sz="4000" b="0" i="0" u="none" strike="noStrike" cap="none" normalizeH="0" baseline="0" dirty="0">
                          <a:ln>
                            <a:noFill/>
                          </a:ln>
                          <a:solidFill>
                            <a:schemeClr val="tx1"/>
                          </a:solidFill>
                          <a:effectLst/>
                          <a:latin typeface="微軟正黑體" panose="020B0604030504040204" pitchFamily="34" charset="-120"/>
                          <a:ea typeface="微軟正黑體" panose="020B0604030504040204" pitchFamily="34" charset="-120"/>
                        </a:rPr>
                        <a:t>辦理時間</a:t>
                      </a:r>
                    </a:p>
                  </a:txBody>
                  <a:tcPr marL="91351" marR="91351" marT="45689" marB="45689" anchor="ctr" horzOverflow="overflow">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noFill/>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r>
              <a:tr h="701106">
                <a:tc vMerge="1">
                  <a:txBody>
                    <a:bodyPr/>
                    <a:lstStyle/>
                    <a:p>
                      <a:endParaRPr lang="zh-TW" altLang="en-US"/>
                    </a:p>
                  </a:txBody>
                  <a:tcPr/>
                </a:tc>
                <a:tc>
                  <a:txBody>
                    <a:bodyPr/>
                    <a:lstStyle>
                      <a:lvl1pPr eaLnBrk="0" hangingPunct="0">
                        <a:spcBef>
                          <a:spcPct val="20000"/>
                        </a:spcBef>
                        <a:defRPr kumimoji="1" sz="2800">
                          <a:solidFill>
                            <a:schemeClr val="tx1"/>
                          </a:solidFill>
                          <a:latin typeface="Arial" panose="020B0604020202020204" pitchFamily="34" charset="0"/>
                          <a:ea typeface="新細明體" panose="02020500000000000000" pitchFamily="18" charset="-120"/>
                        </a:defRPr>
                      </a:lvl1pPr>
                      <a:lvl2pPr marL="742950" indent="-285750" eaLnBrk="0" hangingPunct="0">
                        <a:spcBef>
                          <a:spcPct val="20000"/>
                        </a:spcBef>
                        <a:defRPr kumimoji="1" sz="2400">
                          <a:solidFill>
                            <a:schemeClr val="tx1"/>
                          </a:solidFill>
                          <a:latin typeface="Arial" panose="020B0604020202020204" pitchFamily="34" charset="0"/>
                          <a:ea typeface="新細明體" panose="02020500000000000000" pitchFamily="18" charset="-120"/>
                        </a:defRPr>
                      </a:lvl2pPr>
                      <a:lvl3pPr marL="1143000" indent="-228600" eaLnBrk="0" hangingPunct="0">
                        <a:spcBef>
                          <a:spcPct val="20000"/>
                        </a:spcBef>
                        <a:defRPr kumimoji="1" sz="2000">
                          <a:solidFill>
                            <a:schemeClr val="tx1"/>
                          </a:solidFill>
                          <a:latin typeface="Arial" panose="020B0604020202020204" pitchFamily="34" charset="0"/>
                          <a:ea typeface="新細明體" panose="02020500000000000000" pitchFamily="18" charset="-120"/>
                        </a:defRPr>
                      </a:lvl3pPr>
                      <a:lvl4pPr marL="1600200" indent="-228600" eaLnBrk="0" hangingPunct="0">
                        <a:spcBef>
                          <a:spcPct val="20000"/>
                        </a:spcBef>
                        <a:defRPr kumimoji="1">
                          <a:solidFill>
                            <a:schemeClr val="tx1"/>
                          </a:solidFill>
                          <a:latin typeface="Arial" panose="020B0604020202020204" pitchFamily="34" charset="0"/>
                          <a:ea typeface="新細明體" panose="02020500000000000000" pitchFamily="18" charset="-120"/>
                        </a:defRPr>
                      </a:lvl4pPr>
                      <a:lvl5pPr marL="2057400" indent="-228600" eaLnBrk="0" hangingPunct="0">
                        <a:spcBef>
                          <a:spcPct val="20000"/>
                        </a:spcBef>
                        <a:defRPr kumimoji="1">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20000"/>
                        </a:spcBef>
                        <a:spcAft>
                          <a:spcPct val="0"/>
                        </a:spcAft>
                        <a:defRPr kumimoji="1">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20000"/>
                        </a:spcBef>
                        <a:spcAft>
                          <a:spcPct val="0"/>
                        </a:spcAft>
                        <a:defRPr kumimoji="1">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20000"/>
                        </a:spcBef>
                        <a:spcAft>
                          <a:spcPct val="0"/>
                        </a:spcAft>
                        <a:defRPr kumimoji="1">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20000"/>
                        </a:spcBef>
                        <a:spcAft>
                          <a:spcPct val="0"/>
                        </a:spcAft>
                        <a:defRPr kumimoji="1">
                          <a:solidFill>
                            <a:schemeClr val="tx1"/>
                          </a:solidFill>
                          <a:latin typeface="Arial" panose="020B0604020202020204" pitchFamily="34" charset="0"/>
                          <a:ea typeface="新細明體" panose="02020500000000000000" pitchFamily="18" charset="-120"/>
                        </a:defRPr>
                      </a:lvl9pPr>
                    </a:lstStyle>
                    <a:p>
                      <a:pPr marL="0" marR="0" lvl="0" indent="0" algn="ctr" defTabSz="914400" rtl="0" eaLnBrk="0" fontAlgn="base" latinLnBrk="0" hangingPunct="0">
                        <a:lnSpc>
                          <a:spcPct val="85000"/>
                        </a:lnSpc>
                        <a:spcBef>
                          <a:spcPct val="0"/>
                        </a:spcBef>
                        <a:spcAft>
                          <a:spcPct val="0"/>
                        </a:spcAft>
                        <a:buClrTx/>
                        <a:buSzTx/>
                        <a:buFontTx/>
                        <a:buNone/>
                        <a:tabLst/>
                      </a:pPr>
                      <a:r>
                        <a:rPr kumimoji="1" lang="en-US" altLang="zh-TW" sz="4000" b="0" i="0" u="none" strike="noStrike" cap="none" normalizeH="0" baseline="0" dirty="0">
                          <a:ln>
                            <a:noFill/>
                          </a:ln>
                          <a:solidFill>
                            <a:schemeClr val="tx1"/>
                          </a:solidFill>
                          <a:effectLst/>
                          <a:latin typeface="微軟正黑體" panose="020B0604030504040204" pitchFamily="34" charset="-120"/>
                          <a:ea typeface="微軟正黑體" panose="020B0604030504040204" pitchFamily="34" charset="-120"/>
                        </a:rPr>
                        <a:t>104</a:t>
                      </a:r>
                    </a:p>
                  </a:txBody>
                  <a:tcPr marL="91351" marR="91351" marT="45689" marB="45689" anchor="ctr" horzOverflow="overflow">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noFill/>
                  </a:tcPr>
                </a:tc>
                <a:tc>
                  <a:txBody>
                    <a:bodyPr/>
                    <a:lstStyle>
                      <a:lvl1pPr eaLnBrk="0" hangingPunct="0">
                        <a:spcBef>
                          <a:spcPct val="20000"/>
                        </a:spcBef>
                        <a:defRPr kumimoji="1" sz="2800">
                          <a:solidFill>
                            <a:schemeClr val="tx1"/>
                          </a:solidFill>
                          <a:latin typeface="Arial" panose="020B0604020202020204" pitchFamily="34" charset="0"/>
                          <a:ea typeface="新細明體" panose="02020500000000000000" pitchFamily="18" charset="-120"/>
                        </a:defRPr>
                      </a:lvl1pPr>
                      <a:lvl2pPr marL="742950" indent="-285750" eaLnBrk="0" hangingPunct="0">
                        <a:spcBef>
                          <a:spcPct val="20000"/>
                        </a:spcBef>
                        <a:defRPr kumimoji="1" sz="2400">
                          <a:solidFill>
                            <a:schemeClr val="tx1"/>
                          </a:solidFill>
                          <a:latin typeface="Arial" panose="020B0604020202020204" pitchFamily="34" charset="0"/>
                          <a:ea typeface="新細明體" panose="02020500000000000000" pitchFamily="18" charset="-120"/>
                        </a:defRPr>
                      </a:lvl2pPr>
                      <a:lvl3pPr marL="1143000" indent="-228600" eaLnBrk="0" hangingPunct="0">
                        <a:spcBef>
                          <a:spcPct val="20000"/>
                        </a:spcBef>
                        <a:defRPr kumimoji="1" sz="2000">
                          <a:solidFill>
                            <a:schemeClr val="tx1"/>
                          </a:solidFill>
                          <a:latin typeface="Arial" panose="020B0604020202020204" pitchFamily="34" charset="0"/>
                          <a:ea typeface="新細明體" panose="02020500000000000000" pitchFamily="18" charset="-120"/>
                        </a:defRPr>
                      </a:lvl3pPr>
                      <a:lvl4pPr marL="1600200" indent="-228600" eaLnBrk="0" hangingPunct="0">
                        <a:spcBef>
                          <a:spcPct val="20000"/>
                        </a:spcBef>
                        <a:defRPr kumimoji="1">
                          <a:solidFill>
                            <a:schemeClr val="tx1"/>
                          </a:solidFill>
                          <a:latin typeface="Arial" panose="020B0604020202020204" pitchFamily="34" charset="0"/>
                          <a:ea typeface="新細明體" panose="02020500000000000000" pitchFamily="18" charset="-120"/>
                        </a:defRPr>
                      </a:lvl4pPr>
                      <a:lvl5pPr marL="2057400" indent="-228600" eaLnBrk="0" hangingPunct="0">
                        <a:spcBef>
                          <a:spcPct val="20000"/>
                        </a:spcBef>
                        <a:defRPr kumimoji="1">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20000"/>
                        </a:spcBef>
                        <a:spcAft>
                          <a:spcPct val="0"/>
                        </a:spcAft>
                        <a:defRPr kumimoji="1">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20000"/>
                        </a:spcBef>
                        <a:spcAft>
                          <a:spcPct val="0"/>
                        </a:spcAft>
                        <a:defRPr kumimoji="1">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20000"/>
                        </a:spcBef>
                        <a:spcAft>
                          <a:spcPct val="0"/>
                        </a:spcAft>
                        <a:defRPr kumimoji="1">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20000"/>
                        </a:spcBef>
                        <a:spcAft>
                          <a:spcPct val="0"/>
                        </a:spcAft>
                        <a:defRPr kumimoji="1">
                          <a:solidFill>
                            <a:schemeClr val="tx1"/>
                          </a:solidFill>
                          <a:latin typeface="Arial" panose="020B0604020202020204" pitchFamily="34" charset="0"/>
                          <a:ea typeface="新細明體" panose="02020500000000000000" pitchFamily="18" charset="-120"/>
                        </a:defRPr>
                      </a:lvl9pPr>
                    </a:lstStyle>
                    <a:p>
                      <a:pPr marL="0" marR="0" lvl="0" indent="0" algn="ctr" defTabSz="914400" rtl="0" eaLnBrk="0" fontAlgn="base" latinLnBrk="0" hangingPunct="0">
                        <a:lnSpc>
                          <a:spcPct val="85000"/>
                        </a:lnSpc>
                        <a:spcBef>
                          <a:spcPct val="0"/>
                        </a:spcBef>
                        <a:spcAft>
                          <a:spcPct val="0"/>
                        </a:spcAft>
                        <a:buClrTx/>
                        <a:buSzTx/>
                        <a:buFontTx/>
                        <a:buNone/>
                        <a:tabLst/>
                      </a:pPr>
                      <a:r>
                        <a:rPr kumimoji="1" lang="en-US" altLang="zh-TW" sz="4000" b="0" i="0" u="none" strike="noStrike" cap="none" normalizeH="0" baseline="0" dirty="0">
                          <a:ln>
                            <a:noFill/>
                          </a:ln>
                          <a:solidFill>
                            <a:schemeClr val="tx1"/>
                          </a:solidFill>
                          <a:effectLst/>
                          <a:latin typeface="微軟正黑體" panose="020B0604030504040204" pitchFamily="34" charset="-120"/>
                          <a:ea typeface="微軟正黑體" panose="020B0604030504040204" pitchFamily="34" charset="-120"/>
                        </a:rPr>
                        <a:t>105</a:t>
                      </a:r>
                    </a:p>
                  </a:txBody>
                  <a:tcPr marL="91351" marR="91351" marT="45689" marB="45689" anchor="ctr" horzOverflow="overflow">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noFill/>
                  </a:tcPr>
                </a:tc>
                <a:tc>
                  <a:txBody>
                    <a:bodyPr/>
                    <a:lstStyle>
                      <a:lvl1pPr eaLnBrk="0" hangingPunct="0">
                        <a:spcBef>
                          <a:spcPct val="20000"/>
                        </a:spcBef>
                        <a:defRPr kumimoji="1" sz="2800">
                          <a:solidFill>
                            <a:schemeClr val="tx1"/>
                          </a:solidFill>
                          <a:latin typeface="Arial" panose="020B0604020202020204" pitchFamily="34" charset="0"/>
                          <a:ea typeface="新細明體" panose="02020500000000000000" pitchFamily="18" charset="-120"/>
                        </a:defRPr>
                      </a:lvl1pPr>
                      <a:lvl2pPr marL="742950" indent="-285750" eaLnBrk="0" hangingPunct="0">
                        <a:spcBef>
                          <a:spcPct val="20000"/>
                        </a:spcBef>
                        <a:defRPr kumimoji="1" sz="2400">
                          <a:solidFill>
                            <a:schemeClr val="tx1"/>
                          </a:solidFill>
                          <a:latin typeface="Arial" panose="020B0604020202020204" pitchFamily="34" charset="0"/>
                          <a:ea typeface="新細明體" panose="02020500000000000000" pitchFamily="18" charset="-120"/>
                        </a:defRPr>
                      </a:lvl2pPr>
                      <a:lvl3pPr marL="1143000" indent="-228600" eaLnBrk="0" hangingPunct="0">
                        <a:spcBef>
                          <a:spcPct val="20000"/>
                        </a:spcBef>
                        <a:defRPr kumimoji="1" sz="2000">
                          <a:solidFill>
                            <a:schemeClr val="tx1"/>
                          </a:solidFill>
                          <a:latin typeface="Arial" panose="020B0604020202020204" pitchFamily="34" charset="0"/>
                          <a:ea typeface="新細明體" panose="02020500000000000000" pitchFamily="18" charset="-120"/>
                        </a:defRPr>
                      </a:lvl3pPr>
                      <a:lvl4pPr marL="1600200" indent="-228600" eaLnBrk="0" hangingPunct="0">
                        <a:spcBef>
                          <a:spcPct val="20000"/>
                        </a:spcBef>
                        <a:defRPr kumimoji="1">
                          <a:solidFill>
                            <a:schemeClr val="tx1"/>
                          </a:solidFill>
                          <a:latin typeface="Arial" panose="020B0604020202020204" pitchFamily="34" charset="0"/>
                          <a:ea typeface="新細明體" panose="02020500000000000000" pitchFamily="18" charset="-120"/>
                        </a:defRPr>
                      </a:lvl4pPr>
                      <a:lvl5pPr marL="2057400" indent="-228600" eaLnBrk="0" hangingPunct="0">
                        <a:spcBef>
                          <a:spcPct val="20000"/>
                        </a:spcBef>
                        <a:defRPr kumimoji="1">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20000"/>
                        </a:spcBef>
                        <a:spcAft>
                          <a:spcPct val="0"/>
                        </a:spcAft>
                        <a:defRPr kumimoji="1">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20000"/>
                        </a:spcBef>
                        <a:spcAft>
                          <a:spcPct val="0"/>
                        </a:spcAft>
                        <a:defRPr kumimoji="1">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20000"/>
                        </a:spcBef>
                        <a:spcAft>
                          <a:spcPct val="0"/>
                        </a:spcAft>
                        <a:defRPr kumimoji="1">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20000"/>
                        </a:spcBef>
                        <a:spcAft>
                          <a:spcPct val="0"/>
                        </a:spcAft>
                        <a:defRPr kumimoji="1">
                          <a:solidFill>
                            <a:schemeClr val="tx1"/>
                          </a:solidFill>
                          <a:latin typeface="Arial" panose="020B0604020202020204" pitchFamily="34" charset="0"/>
                          <a:ea typeface="新細明體" panose="02020500000000000000" pitchFamily="18" charset="-120"/>
                        </a:defRPr>
                      </a:lvl9pPr>
                    </a:lstStyle>
                    <a:p>
                      <a:pPr marL="0" marR="0" lvl="0" indent="0" algn="ctr" defTabSz="914400" rtl="0" eaLnBrk="0" fontAlgn="base" latinLnBrk="0" hangingPunct="0">
                        <a:lnSpc>
                          <a:spcPct val="85000"/>
                        </a:lnSpc>
                        <a:spcBef>
                          <a:spcPct val="0"/>
                        </a:spcBef>
                        <a:spcAft>
                          <a:spcPct val="0"/>
                        </a:spcAft>
                        <a:buClrTx/>
                        <a:buSzTx/>
                        <a:buFontTx/>
                        <a:buNone/>
                        <a:tabLst/>
                      </a:pPr>
                      <a:r>
                        <a:rPr kumimoji="1" lang="en-US" altLang="zh-TW" sz="4000" b="0" i="0" u="none" strike="noStrike" cap="none" normalizeH="0" baseline="0">
                          <a:ln>
                            <a:noFill/>
                          </a:ln>
                          <a:solidFill>
                            <a:schemeClr val="tx1"/>
                          </a:solidFill>
                          <a:effectLst/>
                          <a:latin typeface="微軟正黑體" panose="020B0604030504040204" pitchFamily="34" charset="-120"/>
                          <a:ea typeface="微軟正黑體" panose="020B0604030504040204" pitchFamily="34" charset="-120"/>
                        </a:rPr>
                        <a:t>106</a:t>
                      </a:r>
                    </a:p>
                  </a:txBody>
                  <a:tcPr marL="91351" marR="91351" marT="45689" marB="45689" anchor="ctr" horzOverflow="overflow">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noFill/>
                  </a:tcPr>
                </a:tc>
                <a:tc>
                  <a:txBody>
                    <a:bodyPr/>
                    <a:lstStyle>
                      <a:lvl1pPr eaLnBrk="0" hangingPunct="0">
                        <a:spcBef>
                          <a:spcPct val="20000"/>
                        </a:spcBef>
                        <a:defRPr kumimoji="1" sz="2800">
                          <a:solidFill>
                            <a:schemeClr val="tx1"/>
                          </a:solidFill>
                          <a:latin typeface="Arial" panose="020B0604020202020204" pitchFamily="34" charset="0"/>
                          <a:ea typeface="新細明體" panose="02020500000000000000" pitchFamily="18" charset="-120"/>
                        </a:defRPr>
                      </a:lvl1pPr>
                      <a:lvl2pPr marL="742950" indent="-285750" eaLnBrk="0" hangingPunct="0">
                        <a:spcBef>
                          <a:spcPct val="20000"/>
                        </a:spcBef>
                        <a:defRPr kumimoji="1" sz="2400">
                          <a:solidFill>
                            <a:schemeClr val="tx1"/>
                          </a:solidFill>
                          <a:latin typeface="Arial" panose="020B0604020202020204" pitchFamily="34" charset="0"/>
                          <a:ea typeface="新細明體" panose="02020500000000000000" pitchFamily="18" charset="-120"/>
                        </a:defRPr>
                      </a:lvl2pPr>
                      <a:lvl3pPr marL="1143000" indent="-228600" eaLnBrk="0" hangingPunct="0">
                        <a:spcBef>
                          <a:spcPct val="20000"/>
                        </a:spcBef>
                        <a:defRPr kumimoji="1" sz="2000">
                          <a:solidFill>
                            <a:schemeClr val="tx1"/>
                          </a:solidFill>
                          <a:latin typeface="Arial" panose="020B0604020202020204" pitchFamily="34" charset="0"/>
                          <a:ea typeface="新細明體" panose="02020500000000000000" pitchFamily="18" charset="-120"/>
                        </a:defRPr>
                      </a:lvl3pPr>
                      <a:lvl4pPr marL="1600200" indent="-228600" eaLnBrk="0" hangingPunct="0">
                        <a:spcBef>
                          <a:spcPct val="20000"/>
                        </a:spcBef>
                        <a:defRPr kumimoji="1">
                          <a:solidFill>
                            <a:schemeClr val="tx1"/>
                          </a:solidFill>
                          <a:latin typeface="Arial" panose="020B0604020202020204" pitchFamily="34" charset="0"/>
                          <a:ea typeface="新細明體" panose="02020500000000000000" pitchFamily="18" charset="-120"/>
                        </a:defRPr>
                      </a:lvl4pPr>
                      <a:lvl5pPr marL="2057400" indent="-228600" eaLnBrk="0" hangingPunct="0">
                        <a:spcBef>
                          <a:spcPct val="20000"/>
                        </a:spcBef>
                        <a:defRPr kumimoji="1">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20000"/>
                        </a:spcBef>
                        <a:spcAft>
                          <a:spcPct val="0"/>
                        </a:spcAft>
                        <a:defRPr kumimoji="1">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20000"/>
                        </a:spcBef>
                        <a:spcAft>
                          <a:spcPct val="0"/>
                        </a:spcAft>
                        <a:defRPr kumimoji="1">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20000"/>
                        </a:spcBef>
                        <a:spcAft>
                          <a:spcPct val="0"/>
                        </a:spcAft>
                        <a:defRPr kumimoji="1">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20000"/>
                        </a:spcBef>
                        <a:spcAft>
                          <a:spcPct val="0"/>
                        </a:spcAft>
                        <a:defRPr kumimoji="1">
                          <a:solidFill>
                            <a:schemeClr val="tx1"/>
                          </a:solidFill>
                          <a:latin typeface="Arial" panose="020B0604020202020204" pitchFamily="34" charset="0"/>
                          <a:ea typeface="新細明體" panose="02020500000000000000" pitchFamily="18" charset="-120"/>
                        </a:defRPr>
                      </a:lvl9p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1" lang="en-US" altLang="zh-TW" sz="4000" b="0" i="0" u="none" strike="noStrike" cap="none" normalizeH="0" baseline="0">
                          <a:ln>
                            <a:noFill/>
                          </a:ln>
                          <a:solidFill>
                            <a:schemeClr val="tx1"/>
                          </a:solidFill>
                          <a:effectLst/>
                          <a:latin typeface="微軟正黑體" panose="020B0604030504040204" pitchFamily="34" charset="-120"/>
                          <a:ea typeface="微軟正黑體" panose="020B0604030504040204" pitchFamily="34" charset="-120"/>
                        </a:rPr>
                        <a:t>107</a:t>
                      </a:r>
                    </a:p>
                  </a:txBody>
                  <a:tcPr marL="91351" marR="91351" marT="45689" marB="45689" anchor="ctr" horzOverflow="overflow">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noFill/>
                  </a:tcPr>
                </a:tc>
                <a:tc>
                  <a:txBody>
                    <a:bodyPr/>
                    <a:lstStyle>
                      <a:lvl1pPr eaLnBrk="0" hangingPunct="0">
                        <a:spcBef>
                          <a:spcPct val="20000"/>
                        </a:spcBef>
                        <a:defRPr kumimoji="1" sz="2800">
                          <a:solidFill>
                            <a:schemeClr val="tx1"/>
                          </a:solidFill>
                          <a:latin typeface="Arial" panose="020B0604020202020204" pitchFamily="34" charset="0"/>
                          <a:ea typeface="新細明體" panose="02020500000000000000" pitchFamily="18" charset="-120"/>
                        </a:defRPr>
                      </a:lvl1pPr>
                      <a:lvl2pPr marL="742950" indent="-285750" eaLnBrk="0" hangingPunct="0">
                        <a:spcBef>
                          <a:spcPct val="20000"/>
                        </a:spcBef>
                        <a:defRPr kumimoji="1" sz="2400">
                          <a:solidFill>
                            <a:schemeClr val="tx1"/>
                          </a:solidFill>
                          <a:latin typeface="Arial" panose="020B0604020202020204" pitchFamily="34" charset="0"/>
                          <a:ea typeface="新細明體" panose="02020500000000000000" pitchFamily="18" charset="-120"/>
                        </a:defRPr>
                      </a:lvl2pPr>
                      <a:lvl3pPr marL="1143000" indent="-228600" eaLnBrk="0" hangingPunct="0">
                        <a:spcBef>
                          <a:spcPct val="20000"/>
                        </a:spcBef>
                        <a:defRPr kumimoji="1" sz="2000">
                          <a:solidFill>
                            <a:schemeClr val="tx1"/>
                          </a:solidFill>
                          <a:latin typeface="Arial" panose="020B0604020202020204" pitchFamily="34" charset="0"/>
                          <a:ea typeface="新細明體" panose="02020500000000000000" pitchFamily="18" charset="-120"/>
                        </a:defRPr>
                      </a:lvl3pPr>
                      <a:lvl4pPr marL="1600200" indent="-228600" eaLnBrk="0" hangingPunct="0">
                        <a:spcBef>
                          <a:spcPct val="20000"/>
                        </a:spcBef>
                        <a:defRPr kumimoji="1">
                          <a:solidFill>
                            <a:schemeClr val="tx1"/>
                          </a:solidFill>
                          <a:latin typeface="Arial" panose="020B0604020202020204" pitchFamily="34" charset="0"/>
                          <a:ea typeface="新細明體" panose="02020500000000000000" pitchFamily="18" charset="-120"/>
                        </a:defRPr>
                      </a:lvl4pPr>
                      <a:lvl5pPr marL="2057400" indent="-228600" eaLnBrk="0" hangingPunct="0">
                        <a:spcBef>
                          <a:spcPct val="20000"/>
                        </a:spcBef>
                        <a:defRPr kumimoji="1">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20000"/>
                        </a:spcBef>
                        <a:spcAft>
                          <a:spcPct val="0"/>
                        </a:spcAft>
                        <a:defRPr kumimoji="1">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20000"/>
                        </a:spcBef>
                        <a:spcAft>
                          <a:spcPct val="0"/>
                        </a:spcAft>
                        <a:defRPr kumimoji="1">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20000"/>
                        </a:spcBef>
                        <a:spcAft>
                          <a:spcPct val="0"/>
                        </a:spcAft>
                        <a:defRPr kumimoji="1">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20000"/>
                        </a:spcBef>
                        <a:spcAft>
                          <a:spcPct val="0"/>
                        </a:spcAft>
                        <a:defRPr kumimoji="1">
                          <a:solidFill>
                            <a:schemeClr val="tx1"/>
                          </a:solidFill>
                          <a:latin typeface="Arial" panose="020B0604020202020204" pitchFamily="34" charset="0"/>
                          <a:ea typeface="新細明體" panose="02020500000000000000" pitchFamily="18" charset="-120"/>
                        </a:defRPr>
                      </a:lvl9p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1" lang="en-US" altLang="zh-TW" sz="4000" b="0" i="0" u="none" strike="noStrike" cap="none" normalizeH="0" baseline="0">
                          <a:ln>
                            <a:noFill/>
                          </a:ln>
                          <a:solidFill>
                            <a:schemeClr val="tx1"/>
                          </a:solidFill>
                          <a:effectLst/>
                          <a:latin typeface="微軟正黑體" panose="020B0604030504040204" pitchFamily="34" charset="-120"/>
                          <a:ea typeface="微軟正黑體" panose="020B0604030504040204" pitchFamily="34" charset="-120"/>
                        </a:rPr>
                        <a:t>108</a:t>
                      </a:r>
                    </a:p>
                  </a:txBody>
                  <a:tcPr marL="91351" marR="91351" marT="45689" marB="45689" anchor="ctr" horzOverflow="overflow">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noFill/>
                  </a:tcPr>
                </a:tc>
                <a:tc>
                  <a:txBody>
                    <a:bodyPr/>
                    <a:lstStyle>
                      <a:lvl1pPr eaLnBrk="0" hangingPunct="0">
                        <a:spcBef>
                          <a:spcPct val="20000"/>
                        </a:spcBef>
                        <a:defRPr kumimoji="1" sz="2800">
                          <a:solidFill>
                            <a:schemeClr val="tx1"/>
                          </a:solidFill>
                          <a:latin typeface="Arial" panose="020B0604020202020204" pitchFamily="34" charset="0"/>
                          <a:ea typeface="新細明體" panose="02020500000000000000" pitchFamily="18" charset="-120"/>
                        </a:defRPr>
                      </a:lvl1pPr>
                      <a:lvl2pPr marL="742950" indent="-285750" eaLnBrk="0" hangingPunct="0">
                        <a:spcBef>
                          <a:spcPct val="20000"/>
                        </a:spcBef>
                        <a:defRPr kumimoji="1" sz="2400">
                          <a:solidFill>
                            <a:schemeClr val="tx1"/>
                          </a:solidFill>
                          <a:latin typeface="Arial" panose="020B0604020202020204" pitchFamily="34" charset="0"/>
                          <a:ea typeface="新細明體" panose="02020500000000000000" pitchFamily="18" charset="-120"/>
                        </a:defRPr>
                      </a:lvl2pPr>
                      <a:lvl3pPr marL="1143000" indent="-228600" eaLnBrk="0" hangingPunct="0">
                        <a:spcBef>
                          <a:spcPct val="20000"/>
                        </a:spcBef>
                        <a:defRPr kumimoji="1" sz="2000">
                          <a:solidFill>
                            <a:schemeClr val="tx1"/>
                          </a:solidFill>
                          <a:latin typeface="Arial" panose="020B0604020202020204" pitchFamily="34" charset="0"/>
                          <a:ea typeface="新細明體" panose="02020500000000000000" pitchFamily="18" charset="-120"/>
                        </a:defRPr>
                      </a:lvl3pPr>
                      <a:lvl4pPr marL="1600200" indent="-228600" eaLnBrk="0" hangingPunct="0">
                        <a:spcBef>
                          <a:spcPct val="20000"/>
                        </a:spcBef>
                        <a:defRPr kumimoji="1">
                          <a:solidFill>
                            <a:schemeClr val="tx1"/>
                          </a:solidFill>
                          <a:latin typeface="Arial" panose="020B0604020202020204" pitchFamily="34" charset="0"/>
                          <a:ea typeface="新細明體" panose="02020500000000000000" pitchFamily="18" charset="-120"/>
                        </a:defRPr>
                      </a:lvl4pPr>
                      <a:lvl5pPr marL="2057400" indent="-228600" eaLnBrk="0" hangingPunct="0">
                        <a:spcBef>
                          <a:spcPct val="20000"/>
                        </a:spcBef>
                        <a:defRPr kumimoji="1">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20000"/>
                        </a:spcBef>
                        <a:spcAft>
                          <a:spcPct val="0"/>
                        </a:spcAft>
                        <a:defRPr kumimoji="1">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20000"/>
                        </a:spcBef>
                        <a:spcAft>
                          <a:spcPct val="0"/>
                        </a:spcAft>
                        <a:defRPr kumimoji="1">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20000"/>
                        </a:spcBef>
                        <a:spcAft>
                          <a:spcPct val="0"/>
                        </a:spcAft>
                        <a:defRPr kumimoji="1">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20000"/>
                        </a:spcBef>
                        <a:spcAft>
                          <a:spcPct val="0"/>
                        </a:spcAft>
                        <a:defRPr kumimoji="1">
                          <a:solidFill>
                            <a:schemeClr val="tx1"/>
                          </a:solidFill>
                          <a:latin typeface="Arial" panose="020B0604020202020204" pitchFamily="34" charset="0"/>
                          <a:ea typeface="新細明體" panose="02020500000000000000" pitchFamily="18" charset="-120"/>
                        </a:defRPr>
                      </a:lvl9p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1" lang="en-US" altLang="zh-TW" sz="4000" b="0" i="0" u="none" strike="noStrike" cap="none" normalizeH="0" baseline="0">
                          <a:ln>
                            <a:noFill/>
                          </a:ln>
                          <a:solidFill>
                            <a:schemeClr val="tx1"/>
                          </a:solidFill>
                          <a:effectLst/>
                          <a:latin typeface="微軟正黑體" panose="020B0604030504040204" pitchFamily="34" charset="-120"/>
                          <a:ea typeface="微軟正黑體" panose="020B0604030504040204" pitchFamily="34" charset="-120"/>
                        </a:rPr>
                        <a:t>109</a:t>
                      </a:r>
                    </a:p>
                  </a:txBody>
                  <a:tcPr marL="91351" marR="91351" marT="45689" marB="45689" anchor="ctr" horzOverflow="overflow">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noFill/>
                  </a:tcPr>
                </a:tc>
                <a:tc>
                  <a:txBody>
                    <a:bodyPr/>
                    <a:lstStyle>
                      <a:lvl1pPr eaLnBrk="0" hangingPunct="0">
                        <a:spcBef>
                          <a:spcPct val="20000"/>
                        </a:spcBef>
                        <a:defRPr kumimoji="1" sz="2800">
                          <a:solidFill>
                            <a:schemeClr val="tx1"/>
                          </a:solidFill>
                          <a:latin typeface="Arial" panose="020B0604020202020204" pitchFamily="34" charset="0"/>
                          <a:ea typeface="新細明體" panose="02020500000000000000" pitchFamily="18" charset="-120"/>
                        </a:defRPr>
                      </a:lvl1pPr>
                      <a:lvl2pPr marL="742950" indent="-285750" eaLnBrk="0" hangingPunct="0">
                        <a:spcBef>
                          <a:spcPct val="20000"/>
                        </a:spcBef>
                        <a:defRPr kumimoji="1" sz="2400">
                          <a:solidFill>
                            <a:schemeClr val="tx1"/>
                          </a:solidFill>
                          <a:latin typeface="Arial" panose="020B0604020202020204" pitchFamily="34" charset="0"/>
                          <a:ea typeface="新細明體" panose="02020500000000000000" pitchFamily="18" charset="-120"/>
                        </a:defRPr>
                      </a:lvl2pPr>
                      <a:lvl3pPr marL="1143000" indent="-228600" eaLnBrk="0" hangingPunct="0">
                        <a:spcBef>
                          <a:spcPct val="20000"/>
                        </a:spcBef>
                        <a:defRPr kumimoji="1" sz="2000">
                          <a:solidFill>
                            <a:schemeClr val="tx1"/>
                          </a:solidFill>
                          <a:latin typeface="Arial" panose="020B0604020202020204" pitchFamily="34" charset="0"/>
                          <a:ea typeface="新細明體" panose="02020500000000000000" pitchFamily="18" charset="-120"/>
                        </a:defRPr>
                      </a:lvl3pPr>
                      <a:lvl4pPr marL="1600200" indent="-228600" eaLnBrk="0" hangingPunct="0">
                        <a:spcBef>
                          <a:spcPct val="20000"/>
                        </a:spcBef>
                        <a:defRPr kumimoji="1">
                          <a:solidFill>
                            <a:schemeClr val="tx1"/>
                          </a:solidFill>
                          <a:latin typeface="Arial" panose="020B0604020202020204" pitchFamily="34" charset="0"/>
                          <a:ea typeface="新細明體" panose="02020500000000000000" pitchFamily="18" charset="-120"/>
                        </a:defRPr>
                      </a:lvl4pPr>
                      <a:lvl5pPr marL="2057400" indent="-228600" eaLnBrk="0" hangingPunct="0">
                        <a:spcBef>
                          <a:spcPct val="20000"/>
                        </a:spcBef>
                        <a:defRPr kumimoji="1">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20000"/>
                        </a:spcBef>
                        <a:spcAft>
                          <a:spcPct val="0"/>
                        </a:spcAft>
                        <a:defRPr kumimoji="1">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20000"/>
                        </a:spcBef>
                        <a:spcAft>
                          <a:spcPct val="0"/>
                        </a:spcAft>
                        <a:defRPr kumimoji="1">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20000"/>
                        </a:spcBef>
                        <a:spcAft>
                          <a:spcPct val="0"/>
                        </a:spcAft>
                        <a:defRPr kumimoji="1">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20000"/>
                        </a:spcBef>
                        <a:spcAft>
                          <a:spcPct val="0"/>
                        </a:spcAft>
                        <a:defRPr kumimoji="1">
                          <a:solidFill>
                            <a:schemeClr val="tx1"/>
                          </a:solidFill>
                          <a:latin typeface="Arial" panose="020B0604020202020204" pitchFamily="34" charset="0"/>
                          <a:ea typeface="新細明體" panose="02020500000000000000" pitchFamily="18" charset="-120"/>
                        </a:defRPr>
                      </a:lvl9p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1" lang="en-US" altLang="zh-TW" sz="4000" b="0" i="0" u="none" strike="noStrike" cap="none" normalizeH="0" baseline="0">
                          <a:ln>
                            <a:noFill/>
                          </a:ln>
                          <a:solidFill>
                            <a:schemeClr val="tx1"/>
                          </a:solidFill>
                          <a:effectLst/>
                          <a:latin typeface="微軟正黑體" panose="020B0604030504040204" pitchFamily="34" charset="-120"/>
                          <a:ea typeface="微軟正黑體" panose="020B0604030504040204" pitchFamily="34" charset="-120"/>
                        </a:rPr>
                        <a:t>110</a:t>
                      </a:r>
                    </a:p>
                  </a:txBody>
                  <a:tcPr marL="91351" marR="91351" marT="45689" marB="45689" anchor="ctr" horzOverflow="overflow">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noFill/>
                  </a:tcPr>
                </a:tc>
                <a:tc>
                  <a:txBody>
                    <a:bodyPr/>
                    <a:lstStyle>
                      <a:lvl1pPr eaLnBrk="0" hangingPunct="0">
                        <a:spcBef>
                          <a:spcPct val="20000"/>
                        </a:spcBef>
                        <a:defRPr kumimoji="1" sz="2800">
                          <a:solidFill>
                            <a:schemeClr val="tx1"/>
                          </a:solidFill>
                          <a:latin typeface="Arial" panose="020B0604020202020204" pitchFamily="34" charset="0"/>
                          <a:ea typeface="新細明體" panose="02020500000000000000" pitchFamily="18" charset="-120"/>
                        </a:defRPr>
                      </a:lvl1pPr>
                      <a:lvl2pPr marL="742950" indent="-285750" eaLnBrk="0" hangingPunct="0">
                        <a:spcBef>
                          <a:spcPct val="20000"/>
                        </a:spcBef>
                        <a:defRPr kumimoji="1" sz="2400">
                          <a:solidFill>
                            <a:schemeClr val="tx1"/>
                          </a:solidFill>
                          <a:latin typeface="Arial" panose="020B0604020202020204" pitchFamily="34" charset="0"/>
                          <a:ea typeface="新細明體" panose="02020500000000000000" pitchFamily="18" charset="-120"/>
                        </a:defRPr>
                      </a:lvl2pPr>
                      <a:lvl3pPr marL="1143000" indent="-228600" eaLnBrk="0" hangingPunct="0">
                        <a:spcBef>
                          <a:spcPct val="20000"/>
                        </a:spcBef>
                        <a:defRPr kumimoji="1" sz="2000">
                          <a:solidFill>
                            <a:schemeClr val="tx1"/>
                          </a:solidFill>
                          <a:latin typeface="Arial" panose="020B0604020202020204" pitchFamily="34" charset="0"/>
                          <a:ea typeface="新細明體" panose="02020500000000000000" pitchFamily="18" charset="-120"/>
                        </a:defRPr>
                      </a:lvl3pPr>
                      <a:lvl4pPr marL="1600200" indent="-228600" eaLnBrk="0" hangingPunct="0">
                        <a:spcBef>
                          <a:spcPct val="20000"/>
                        </a:spcBef>
                        <a:defRPr kumimoji="1">
                          <a:solidFill>
                            <a:schemeClr val="tx1"/>
                          </a:solidFill>
                          <a:latin typeface="Arial" panose="020B0604020202020204" pitchFamily="34" charset="0"/>
                          <a:ea typeface="新細明體" panose="02020500000000000000" pitchFamily="18" charset="-120"/>
                        </a:defRPr>
                      </a:lvl4pPr>
                      <a:lvl5pPr marL="2057400" indent="-228600" eaLnBrk="0" hangingPunct="0">
                        <a:spcBef>
                          <a:spcPct val="20000"/>
                        </a:spcBef>
                        <a:defRPr kumimoji="1">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20000"/>
                        </a:spcBef>
                        <a:spcAft>
                          <a:spcPct val="0"/>
                        </a:spcAft>
                        <a:defRPr kumimoji="1">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20000"/>
                        </a:spcBef>
                        <a:spcAft>
                          <a:spcPct val="0"/>
                        </a:spcAft>
                        <a:defRPr kumimoji="1">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20000"/>
                        </a:spcBef>
                        <a:spcAft>
                          <a:spcPct val="0"/>
                        </a:spcAft>
                        <a:defRPr kumimoji="1">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20000"/>
                        </a:spcBef>
                        <a:spcAft>
                          <a:spcPct val="0"/>
                        </a:spcAft>
                        <a:defRPr kumimoji="1">
                          <a:solidFill>
                            <a:schemeClr val="tx1"/>
                          </a:solidFill>
                          <a:latin typeface="Arial" panose="020B0604020202020204" pitchFamily="34" charset="0"/>
                          <a:ea typeface="新細明體" panose="02020500000000000000" pitchFamily="18" charset="-120"/>
                        </a:defRPr>
                      </a:lvl9p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1" lang="en-US" altLang="zh-TW" sz="4000" b="0" i="0" u="none" strike="noStrike" cap="none" normalizeH="0" baseline="0" dirty="0">
                          <a:ln>
                            <a:noFill/>
                          </a:ln>
                          <a:solidFill>
                            <a:schemeClr val="tx1"/>
                          </a:solidFill>
                          <a:effectLst/>
                          <a:latin typeface="微軟正黑體" panose="020B0604030504040204" pitchFamily="34" charset="-120"/>
                          <a:ea typeface="微軟正黑體" panose="020B0604030504040204" pitchFamily="34" charset="-120"/>
                        </a:rPr>
                        <a:t>111</a:t>
                      </a:r>
                    </a:p>
                  </a:txBody>
                  <a:tcPr marL="91351" marR="91351" marT="45689" marB="45689" anchor="ctr" horzOverflow="overflow">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endParaRPr kumimoji="1" lang="en-US" altLang="zh-TW" sz="4000" b="0" i="0" u="none" strike="noStrike" cap="none" normalizeH="0" baseline="0" dirty="0">
                        <a:ln>
                          <a:noFill/>
                        </a:ln>
                        <a:solidFill>
                          <a:schemeClr val="tx1"/>
                        </a:solidFill>
                        <a:effectLst/>
                        <a:latin typeface="微軟正黑體" panose="020B0604030504040204" pitchFamily="34" charset="-120"/>
                        <a:ea typeface="微軟正黑體" panose="020B0604030504040204" pitchFamily="34" charset="-120"/>
                      </a:endParaRPr>
                    </a:p>
                  </a:txBody>
                  <a:tcPr marL="91351" marR="91351" marT="45689" marB="45689" anchor="ctr" horzOverflow="overflow">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endParaRPr kumimoji="1" lang="en-US" altLang="zh-TW" sz="4000" b="0" i="0" u="none" strike="noStrike" cap="none" normalizeH="0" baseline="0" dirty="0">
                        <a:ln>
                          <a:noFill/>
                        </a:ln>
                        <a:solidFill>
                          <a:schemeClr val="tx1"/>
                        </a:solidFill>
                        <a:effectLst/>
                        <a:latin typeface="微軟正黑體" panose="020B0604030504040204" pitchFamily="34" charset="-120"/>
                        <a:ea typeface="微軟正黑體" panose="020B0604030504040204" pitchFamily="34" charset="-120"/>
                      </a:endParaRPr>
                    </a:p>
                  </a:txBody>
                  <a:tcPr marL="91351" marR="91351" marT="45689" marB="45689" anchor="ctr" horzOverflow="overflow">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endParaRPr kumimoji="1" lang="en-US" altLang="zh-TW" sz="4000" b="0" i="0" u="none" strike="noStrike" cap="none" normalizeH="0" baseline="0" dirty="0">
                        <a:ln>
                          <a:noFill/>
                        </a:ln>
                        <a:solidFill>
                          <a:schemeClr val="tx1"/>
                        </a:solidFill>
                        <a:effectLst/>
                        <a:latin typeface="微軟正黑體" panose="020B0604030504040204" pitchFamily="34" charset="-120"/>
                        <a:ea typeface="微軟正黑體" panose="020B0604030504040204" pitchFamily="34" charset="-120"/>
                      </a:endParaRPr>
                    </a:p>
                  </a:txBody>
                  <a:tcPr marL="91351" marR="91351" marT="45689" marB="45689" anchor="ctr" horzOverflow="overflow">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noFill/>
                  </a:tcPr>
                </a:tc>
              </a:tr>
              <a:tr h="1112810">
                <a:tc>
                  <a:txBody>
                    <a:bodyPr/>
                    <a:lstStyle>
                      <a:lvl1pPr eaLnBrk="0" hangingPunct="0">
                        <a:spcBef>
                          <a:spcPct val="20000"/>
                        </a:spcBef>
                        <a:defRPr kumimoji="1" sz="2800">
                          <a:solidFill>
                            <a:schemeClr val="tx1"/>
                          </a:solidFill>
                          <a:latin typeface="Arial" panose="020B0604020202020204" pitchFamily="34" charset="0"/>
                          <a:ea typeface="新細明體" panose="02020500000000000000" pitchFamily="18" charset="-120"/>
                        </a:defRPr>
                      </a:lvl1pPr>
                      <a:lvl2pPr marL="742950" indent="-285750" eaLnBrk="0" hangingPunct="0">
                        <a:spcBef>
                          <a:spcPct val="20000"/>
                        </a:spcBef>
                        <a:defRPr kumimoji="1" sz="2400">
                          <a:solidFill>
                            <a:schemeClr val="tx1"/>
                          </a:solidFill>
                          <a:latin typeface="Arial" panose="020B0604020202020204" pitchFamily="34" charset="0"/>
                          <a:ea typeface="新細明體" panose="02020500000000000000" pitchFamily="18" charset="-120"/>
                        </a:defRPr>
                      </a:lvl2pPr>
                      <a:lvl3pPr marL="1143000" indent="-228600" eaLnBrk="0" hangingPunct="0">
                        <a:spcBef>
                          <a:spcPct val="20000"/>
                        </a:spcBef>
                        <a:defRPr kumimoji="1" sz="2000">
                          <a:solidFill>
                            <a:schemeClr val="tx1"/>
                          </a:solidFill>
                          <a:latin typeface="Arial" panose="020B0604020202020204" pitchFamily="34" charset="0"/>
                          <a:ea typeface="新細明體" panose="02020500000000000000" pitchFamily="18" charset="-120"/>
                        </a:defRPr>
                      </a:lvl3pPr>
                      <a:lvl4pPr marL="1600200" indent="-228600" eaLnBrk="0" hangingPunct="0">
                        <a:spcBef>
                          <a:spcPct val="20000"/>
                        </a:spcBef>
                        <a:defRPr kumimoji="1">
                          <a:solidFill>
                            <a:schemeClr val="tx1"/>
                          </a:solidFill>
                          <a:latin typeface="Arial" panose="020B0604020202020204" pitchFamily="34" charset="0"/>
                          <a:ea typeface="新細明體" panose="02020500000000000000" pitchFamily="18" charset="-120"/>
                        </a:defRPr>
                      </a:lvl4pPr>
                      <a:lvl5pPr marL="2057400" indent="-228600" eaLnBrk="0" hangingPunct="0">
                        <a:spcBef>
                          <a:spcPct val="20000"/>
                        </a:spcBef>
                        <a:defRPr kumimoji="1">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20000"/>
                        </a:spcBef>
                        <a:spcAft>
                          <a:spcPct val="0"/>
                        </a:spcAft>
                        <a:defRPr kumimoji="1">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20000"/>
                        </a:spcBef>
                        <a:spcAft>
                          <a:spcPct val="0"/>
                        </a:spcAft>
                        <a:defRPr kumimoji="1">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20000"/>
                        </a:spcBef>
                        <a:spcAft>
                          <a:spcPct val="0"/>
                        </a:spcAft>
                        <a:defRPr kumimoji="1">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20000"/>
                        </a:spcBef>
                        <a:spcAft>
                          <a:spcPct val="0"/>
                        </a:spcAft>
                        <a:defRPr kumimoji="1">
                          <a:solidFill>
                            <a:schemeClr val="tx1"/>
                          </a:solidFill>
                          <a:latin typeface="Arial" panose="020B0604020202020204" pitchFamily="34" charset="0"/>
                          <a:ea typeface="新細明體" panose="02020500000000000000" pitchFamily="18" charset="-120"/>
                        </a:defRPr>
                      </a:lvl9pPr>
                    </a:lstStyle>
                    <a:p>
                      <a:pPr marL="0" marR="0" lvl="0" indent="0" algn="l" defTabSz="914400" rtl="0" eaLnBrk="0" fontAlgn="base" latinLnBrk="0" hangingPunct="0">
                        <a:lnSpc>
                          <a:spcPct val="85000"/>
                        </a:lnSpc>
                        <a:spcBef>
                          <a:spcPct val="0"/>
                        </a:spcBef>
                        <a:spcAft>
                          <a:spcPct val="0"/>
                        </a:spcAft>
                        <a:buClrTx/>
                        <a:buSzTx/>
                        <a:buFontTx/>
                        <a:buNone/>
                        <a:tabLst/>
                      </a:pPr>
                      <a:r>
                        <a:rPr kumimoji="1" lang="zh-TW" altLang="en-US" sz="4000" b="0" i="0" u="none" strike="noStrike" cap="none" normalizeH="0" baseline="0" dirty="0">
                          <a:ln>
                            <a:noFill/>
                          </a:ln>
                          <a:solidFill>
                            <a:schemeClr val="tx1"/>
                          </a:solidFill>
                          <a:effectLst/>
                          <a:latin typeface="Arial" panose="020B0604020202020204" pitchFamily="34" charset="0"/>
                          <a:ea typeface="微軟正黑體" panose="020B0604030504040204" pitchFamily="34" charset="-120"/>
                        </a:rPr>
                        <a:t>全國國土計畫</a:t>
                      </a:r>
                      <a:r>
                        <a:rPr kumimoji="1" lang="en-US" altLang="zh-TW" sz="4000" b="0" i="0" u="none" strike="noStrike" cap="none" normalizeH="0" baseline="0" dirty="0">
                          <a:ln>
                            <a:noFill/>
                          </a:ln>
                          <a:solidFill>
                            <a:schemeClr val="tx1"/>
                          </a:solidFill>
                          <a:effectLst/>
                          <a:latin typeface="Arial" panose="020B0604020202020204" pitchFamily="34" charset="0"/>
                          <a:ea typeface="微軟正黑體" panose="020B0604030504040204" pitchFamily="34" charset="-120"/>
                        </a:rPr>
                        <a:t/>
                      </a:r>
                      <a:br>
                        <a:rPr kumimoji="1" lang="en-US" altLang="zh-TW" sz="4000" b="0" i="0" u="none" strike="noStrike" cap="none" normalizeH="0" baseline="0" dirty="0">
                          <a:ln>
                            <a:noFill/>
                          </a:ln>
                          <a:solidFill>
                            <a:schemeClr val="tx1"/>
                          </a:solidFill>
                          <a:effectLst/>
                          <a:latin typeface="Arial" panose="020B0604020202020204" pitchFamily="34" charset="0"/>
                          <a:ea typeface="微軟正黑體" panose="020B0604030504040204" pitchFamily="34" charset="-120"/>
                        </a:rPr>
                      </a:br>
                      <a:r>
                        <a:rPr kumimoji="1" lang="zh-TW" altLang="en-US" sz="2400" b="0" i="0" u="none" strike="noStrike" cap="none" normalizeH="0" baseline="0" dirty="0">
                          <a:ln>
                            <a:noFill/>
                          </a:ln>
                          <a:solidFill>
                            <a:schemeClr val="tx1"/>
                          </a:solidFill>
                          <a:effectLst/>
                          <a:latin typeface="Arial" panose="020B0604020202020204" pitchFamily="34" charset="0"/>
                          <a:ea typeface="微軟正黑體" panose="020B0604030504040204" pitchFamily="34" charset="-120"/>
                        </a:rPr>
                        <a:t>（</a:t>
                      </a:r>
                      <a:r>
                        <a:rPr kumimoji="1" lang="en-US" altLang="zh-TW" sz="2400" b="0" i="0" u="none" strike="noStrike" cap="none" normalizeH="0" baseline="0" dirty="0">
                          <a:ln>
                            <a:noFill/>
                          </a:ln>
                          <a:solidFill>
                            <a:schemeClr val="tx1"/>
                          </a:solidFill>
                          <a:effectLst/>
                          <a:latin typeface="Arial" panose="020B0604020202020204" pitchFamily="34" charset="0"/>
                          <a:ea typeface="微軟正黑體" panose="020B0604030504040204" pitchFamily="34" charset="-120"/>
                        </a:rPr>
                        <a:t>107.05.01</a:t>
                      </a:r>
                      <a:r>
                        <a:rPr kumimoji="1" lang="zh-TW" altLang="en-US" sz="2400" b="0" i="0" u="none" strike="noStrike" cap="none" normalizeH="0" baseline="0" dirty="0">
                          <a:ln>
                            <a:noFill/>
                          </a:ln>
                          <a:solidFill>
                            <a:schemeClr val="tx1"/>
                          </a:solidFill>
                          <a:effectLst/>
                          <a:latin typeface="Arial" panose="020B0604020202020204" pitchFamily="34" charset="0"/>
                          <a:ea typeface="微軟正黑體" panose="020B0604030504040204" pitchFamily="34" charset="-120"/>
                        </a:rPr>
                        <a:t>前公告實施）</a:t>
                      </a:r>
                    </a:p>
                  </a:txBody>
                  <a:tcPr marL="91351" marR="91351" marT="45689" marB="45689" anchor="ctr" horzOverflow="overflow">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solidFill>
                      <a:srgbClr val="CCECFF"/>
                    </a:solidFill>
                  </a:tcPr>
                </a:tc>
                <a:tc>
                  <a:txBody>
                    <a:bodyPr/>
                    <a:lstStyle>
                      <a:lvl1pPr eaLnBrk="0" hangingPunct="0">
                        <a:spcBef>
                          <a:spcPct val="20000"/>
                        </a:spcBef>
                        <a:defRPr kumimoji="1" sz="2800">
                          <a:solidFill>
                            <a:schemeClr val="tx1"/>
                          </a:solidFill>
                          <a:latin typeface="Arial" panose="020B0604020202020204" pitchFamily="34" charset="0"/>
                          <a:ea typeface="新細明體" panose="02020500000000000000" pitchFamily="18" charset="-120"/>
                        </a:defRPr>
                      </a:lvl1pPr>
                      <a:lvl2pPr marL="742950" indent="-285750" eaLnBrk="0" hangingPunct="0">
                        <a:spcBef>
                          <a:spcPct val="20000"/>
                        </a:spcBef>
                        <a:defRPr kumimoji="1" sz="2400">
                          <a:solidFill>
                            <a:schemeClr val="tx1"/>
                          </a:solidFill>
                          <a:latin typeface="Arial" panose="020B0604020202020204" pitchFamily="34" charset="0"/>
                          <a:ea typeface="新細明體" panose="02020500000000000000" pitchFamily="18" charset="-120"/>
                        </a:defRPr>
                      </a:lvl2pPr>
                      <a:lvl3pPr marL="1143000" indent="-228600" eaLnBrk="0" hangingPunct="0">
                        <a:spcBef>
                          <a:spcPct val="20000"/>
                        </a:spcBef>
                        <a:defRPr kumimoji="1" sz="2000">
                          <a:solidFill>
                            <a:schemeClr val="tx1"/>
                          </a:solidFill>
                          <a:latin typeface="Arial" panose="020B0604020202020204" pitchFamily="34" charset="0"/>
                          <a:ea typeface="新細明體" panose="02020500000000000000" pitchFamily="18" charset="-120"/>
                        </a:defRPr>
                      </a:lvl3pPr>
                      <a:lvl4pPr marL="1600200" indent="-228600" eaLnBrk="0" hangingPunct="0">
                        <a:spcBef>
                          <a:spcPct val="20000"/>
                        </a:spcBef>
                        <a:defRPr kumimoji="1">
                          <a:solidFill>
                            <a:schemeClr val="tx1"/>
                          </a:solidFill>
                          <a:latin typeface="Arial" panose="020B0604020202020204" pitchFamily="34" charset="0"/>
                          <a:ea typeface="新細明體" panose="02020500000000000000" pitchFamily="18" charset="-120"/>
                        </a:defRPr>
                      </a:lvl4pPr>
                      <a:lvl5pPr marL="2057400" indent="-228600" eaLnBrk="0" hangingPunct="0">
                        <a:spcBef>
                          <a:spcPct val="20000"/>
                        </a:spcBef>
                        <a:defRPr kumimoji="1">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20000"/>
                        </a:spcBef>
                        <a:spcAft>
                          <a:spcPct val="0"/>
                        </a:spcAft>
                        <a:defRPr kumimoji="1">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20000"/>
                        </a:spcBef>
                        <a:spcAft>
                          <a:spcPct val="0"/>
                        </a:spcAft>
                        <a:defRPr kumimoji="1">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20000"/>
                        </a:spcBef>
                        <a:spcAft>
                          <a:spcPct val="0"/>
                        </a:spcAft>
                        <a:defRPr kumimoji="1">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20000"/>
                        </a:spcBef>
                        <a:spcAft>
                          <a:spcPct val="0"/>
                        </a:spcAft>
                        <a:defRPr kumimoji="1">
                          <a:solidFill>
                            <a:schemeClr val="tx1"/>
                          </a:solidFill>
                          <a:latin typeface="Arial" panose="020B0604020202020204" pitchFamily="34" charset="0"/>
                          <a:ea typeface="新細明體" panose="02020500000000000000" pitchFamily="18" charset="-120"/>
                        </a:defRPr>
                      </a:lvl9pPr>
                    </a:lstStyle>
                    <a:p>
                      <a:pPr marL="0" marR="0" lvl="0" indent="0" algn="l" defTabSz="914400" rtl="0" eaLnBrk="0" fontAlgn="base" latinLnBrk="0" hangingPunct="0">
                        <a:lnSpc>
                          <a:spcPct val="85000"/>
                        </a:lnSpc>
                        <a:spcBef>
                          <a:spcPct val="0"/>
                        </a:spcBef>
                        <a:spcAft>
                          <a:spcPct val="0"/>
                        </a:spcAft>
                        <a:buClrTx/>
                        <a:buSzTx/>
                        <a:buFontTx/>
                        <a:buNone/>
                        <a:tabLst/>
                      </a:pPr>
                      <a:endParaRPr kumimoji="1" lang="zh-TW" altLang="en-US" sz="4000" b="0" i="0" u="none" strike="noStrike" cap="none" normalizeH="0" baseline="0">
                        <a:ln>
                          <a:noFill/>
                        </a:ln>
                        <a:solidFill>
                          <a:schemeClr val="tx1"/>
                        </a:solidFill>
                        <a:effectLst/>
                        <a:latin typeface="Arial" panose="020B0604020202020204" pitchFamily="34" charset="0"/>
                        <a:ea typeface="全真超特黑" pitchFamily="49" charset="-120"/>
                      </a:endParaRPr>
                    </a:p>
                  </a:txBody>
                  <a:tcPr marL="91351" marR="91351" marT="45689" marB="45689" anchor="ctr" horzOverflow="overflow">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solidFill>
                      <a:srgbClr val="CCECFF"/>
                    </a:solidFill>
                  </a:tcPr>
                </a:tc>
                <a:tc>
                  <a:txBody>
                    <a:bodyPr/>
                    <a:lstStyle>
                      <a:lvl1pPr eaLnBrk="0" hangingPunct="0">
                        <a:spcBef>
                          <a:spcPct val="20000"/>
                        </a:spcBef>
                        <a:defRPr kumimoji="1" sz="2800">
                          <a:solidFill>
                            <a:schemeClr val="tx1"/>
                          </a:solidFill>
                          <a:latin typeface="Arial" panose="020B0604020202020204" pitchFamily="34" charset="0"/>
                          <a:ea typeface="新細明體" panose="02020500000000000000" pitchFamily="18" charset="-120"/>
                        </a:defRPr>
                      </a:lvl1pPr>
                      <a:lvl2pPr marL="742950" indent="-285750" eaLnBrk="0" hangingPunct="0">
                        <a:spcBef>
                          <a:spcPct val="20000"/>
                        </a:spcBef>
                        <a:defRPr kumimoji="1" sz="2400">
                          <a:solidFill>
                            <a:schemeClr val="tx1"/>
                          </a:solidFill>
                          <a:latin typeface="Arial" panose="020B0604020202020204" pitchFamily="34" charset="0"/>
                          <a:ea typeface="新細明體" panose="02020500000000000000" pitchFamily="18" charset="-120"/>
                        </a:defRPr>
                      </a:lvl2pPr>
                      <a:lvl3pPr marL="1143000" indent="-228600" eaLnBrk="0" hangingPunct="0">
                        <a:spcBef>
                          <a:spcPct val="20000"/>
                        </a:spcBef>
                        <a:defRPr kumimoji="1" sz="2000">
                          <a:solidFill>
                            <a:schemeClr val="tx1"/>
                          </a:solidFill>
                          <a:latin typeface="Arial" panose="020B0604020202020204" pitchFamily="34" charset="0"/>
                          <a:ea typeface="新細明體" panose="02020500000000000000" pitchFamily="18" charset="-120"/>
                        </a:defRPr>
                      </a:lvl3pPr>
                      <a:lvl4pPr marL="1600200" indent="-228600" eaLnBrk="0" hangingPunct="0">
                        <a:spcBef>
                          <a:spcPct val="20000"/>
                        </a:spcBef>
                        <a:defRPr kumimoji="1">
                          <a:solidFill>
                            <a:schemeClr val="tx1"/>
                          </a:solidFill>
                          <a:latin typeface="Arial" panose="020B0604020202020204" pitchFamily="34" charset="0"/>
                          <a:ea typeface="新細明體" panose="02020500000000000000" pitchFamily="18" charset="-120"/>
                        </a:defRPr>
                      </a:lvl4pPr>
                      <a:lvl5pPr marL="2057400" indent="-228600" eaLnBrk="0" hangingPunct="0">
                        <a:spcBef>
                          <a:spcPct val="20000"/>
                        </a:spcBef>
                        <a:defRPr kumimoji="1">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20000"/>
                        </a:spcBef>
                        <a:spcAft>
                          <a:spcPct val="0"/>
                        </a:spcAft>
                        <a:defRPr kumimoji="1">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20000"/>
                        </a:spcBef>
                        <a:spcAft>
                          <a:spcPct val="0"/>
                        </a:spcAft>
                        <a:defRPr kumimoji="1">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20000"/>
                        </a:spcBef>
                        <a:spcAft>
                          <a:spcPct val="0"/>
                        </a:spcAft>
                        <a:defRPr kumimoji="1">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20000"/>
                        </a:spcBef>
                        <a:spcAft>
                          <a:spcPct val="0"/>
                        </a:spcAft>
                        <a:defRPr kumimoji="1">
                          <a:solidFill>
                            <a:schemeClr val="tx1"/>
                          </a:solidFill>
                          <a:latin typeface="Arial" panose="020B0604020202020204" pitchFamily="34" charset="0"/>
                          <a:ea typeface="新細明體" panose="02020500000000000000" pitchFamily="18" charset="-120"/>
                        </a:defRPr>
                      </a:lvl9pPr>
                    </a:lstStyle>
                    <a:p>
                      <a:pPr marL="0" marR="0" lvl="0" indent="0" algn="l" defTabSz="914400" rtl="0" eaLnBrk="0" fontAlgn="base" latinLnBrk="0" hangingPunct="0">
                        <a:lnSpc>
                          <a:spcPct val="85000"/>
                        </a:lnSpc>
                        <a:spcBef>
                          <a:spcPct val="0"/>
                        </a:spcBef>
                        <a:spcAft>
                          <a:spcPct val="0"/>
                        </a:spcAft>
                        <a:buClrTx/>
                        <a:buSzTx/>
                        <a:buFontTx/>
                        <a:buNone/>
                        <a:tabLst/>
                      </a:pPr>
                      <a:endParaRPr kumimoji="1" lang="zh-TW" altLang="en-US" sz="4000" b="0" i="0" u="none" strike="noStrike" cap="none" normalizeH="0" baseline="0" dirty="0">
                        <a:ln>
                          <a:noFill/>
                        </a:ln>
                        <a:solidFill>
                          <a:schemeClr val="tx1"/>
                        </a:solidFill>
                        <a:effectLst/>
                        <a:latin typeface="Arial" panose="020B0604020202020204" pitchFamily="34" charset="0"/>
                        <a:ea typeface="全真超特黑" pitchFamily="49" charset="-120"/>
                      </a:endParaRPr>
                    </a:p>
                  </a:txBody>
                  <a:tcPr marL="91351" marR="91351" marT="45689" marB="45689" anchor="ctr" horzOverflow="overflow">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solidFill>
                      <a:srgbClr val="CCECFF"/>
                    </a:solidFill>
                  </a:tcPr>
                </a:tc>
                <a:tc>
                  <a:txBody>
                    <a:bodyPr/>
                    <a:lstStyle>
                      <a:lvl1pPr eaLnBrk="0" hangingPunct="0">
                        <a:spcBef>
                          <a:spcPct val="20000"/>
                        </a:spcBef>
                        <a:defRPr kumimoji="1" sz="2800">
                          <a:solidFill>
                            <a:schemeClr val="tx1"/>
                          </a:solidFill>
                          <a:latin typeface="Arial" panose="020B0604020202020204" pitchFamily="34" charset="0"/>
                          <a:ea typeface="新細明體" panose="02020500000000000000" pitchFamily="18" charset="-120"/>
                        </a:defRPr>
                      </a:lvl1pPr>
                      <a:lvl2pPr marL="742950" indent="-285750" eaLnBrk="0" hangingPunct="0">
                        <a:spcBef>
                          <a:spcPct val="20000"/>
                        </a:spcBef>
                        <a:defRPr kumimoji="1" sz="2400">
                          <a:solidFill>
                            <a:schemeClr val="tx1"/>
                          </a:solidFill>
                          <a:latin typeface="Arial" panose="020B0604020202020204" pitchFamily="34" charset="0"/>
                          <a:ea typeface="新細明體" panose="02020500000000000000" pitchFamily="18" charset="-120"/>
                        </a:defRPr>
                      </a:lvl2pPr>
                      <a:lvl3pPr marL="1143000" indent="-228600" eaLnBrk="0" hangingPunct="0">
                        <a:spcBef>
                          <a:spcPct val="20000"/>
                        </a:spcBef>
                        <a:defRPr kumimoji="1" sz="2000">
                          <a:solidFill>
                            <a:schemeClr val="tx1"/>
                          </a:solidFill>
                          <a:latin typeface="Arial" panose="020B0604020202020204" pitchFamily="34" charset="0"/>
                          <a:ea typeface="新細明體" panose="02020500000000000000" pitchFamily="18" charset="-120"/>
                        </a:defRPr>
                      </a:lvl3pPr>
                      <a:lvl4pPr marL="1600200" indent="-228600" eaLnBrk="0" hangingPunct="0">
                        <a:spcBef>
                          <a:spcPct val="20000"/>
                        </a:spcBef>
                        <a:defRPr kumimoji="1">
                          <a:solidFill>
                            <a:schemeClr val="tx1"/>
                          </a:solidFill>
                          <a:latin typeface="Arial" panose="020B0604020202020204" pitchFamily="34" charset="0"/>
                          <a:ea typeface="新細明體" panose="02020500000000000000" pitchFamily="18" charset="-120"/>
                        </a:defRPr>
                      </a:lvl4pPr>
                      <a:lvl5pPr marL="2057400" indent="-228600" eaLnBrk="0" hangingPunct="0">
                        <a:spcBef>
                          <a:spcPct val="20000"/>
                        </a:spcBef>
                        <a:defRPr kumimoji="1">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20000"/>
                        </a:spcBef>
                        <a:spcAft>
                          <a:spcPct val="0"/>
                        </a:spcAft>
                        <a:defRPr kumimoji="1">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20000"/>
                        </a:spcBef>
                        <a:spcAft>
                          <a:spcPct val="0"/>
                        </a:spcAft>
                        <a:defRPr kumimoji="1">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20000"/>
                        </a:spcBef>
                        <a:spcAft>
                          <a:spcPct val="0"/>
                        </a:spcAft>
                        <a:defRPr kumimoji="1">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20000"/>
                        </a:spcBef>
                        <a:spcAft>
                          <a:spcPct val="0"/>
                        </a:spcAft>
                        <a:defRPr kumimoji="1">
                          <a:solidFill>
                            <a:schemeClr val="tx1"/>
                          </a:solidFill>
                          <a:latin typeface="Arial" panose="020B0604020202020204" pitchFamily="34" charset="0"/>
                          <a:ea typeface="新細明體" panose="02020500000000000000" pitchFamily="18" charset="-120"/>
                        </a:defRPr>
                      </a:lvl9pPr>
                    </a:lstStyle>
                    <a:p>
                      <a:pPr marL="0" marR="0" lvl="0" indent="0" algn="l" defTabSz="914400" rtl="0" eaLnBrk="0" fontAlgn="base" latinLnBrk="0" hangingPunct="0">
                        <a:lnSpc>
                          <a:spcPct val="85000"/>
                        </a:lnSpc>
                        <a:spcBef>
                          <a:spcPct val="0"/>
                        </a:spcBef>
                        <a:spcAft>
                          <a:spcPct val="0"/>
                        </a:spcAft>
                        <a:buClrTx/>
                        <a:buSzTx/>
                        <a:buFontTx/>
                        <a:buNone/>
                        <a:tabLst/>
                      </a:pPr>
                      <a:endParaRPr kumimoji="1" lang="zh-TW" altLang="en-US" sz="4000" b="0" i="0" u="none" strike="noStrike" cap="none" normalizeH="0" baseline="0" dirty="0">
                        <a:ln>
                          <a:noFill/>
                        </a:ln>
                        <a:solidFill>
                          <a:schemeClr val="tx1"/>
                        </a:solidFill>
                        <a:effectLst/>
                        <a:latin typeface="Arial" panose="020B0604020202020204" pitchFamily="34" charset="0"/>
                        <a:ea typeface="全真超特黑" pitchFamily="49" charset="-120"/>
                      </a:endParaRPr>
                    </a:p>
                  </a:txBody>
                  <a:tcPr marL="91351" marR="91351" marT="45689" marB="45689" anchor="ctr" horzOverflow="overflow">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solidFill>
                      <a:srgbClr val="CCECFF"/>
                    </a:solidFill>
                  </a:tcPr>
                </a:tc>
                <a:tc>
                  <a:txBody>
                    <a:bodyPr/>
                    <a:lstStyle>
                      <a:lvl1pPr eaLnBrk="0" hangingPunct="0">
                        <a:spcBef>
                          <a:spcPct val="20000"/>
                        </a:spcBef>
                        <a:defRPr kumimoji="1" sz="2800">
                          <a:solidFill>
                            <a:schemeClr val="tx1"/>
                          </a:solidFill>
                          <a:latin typeface="Arial" panose="020B0604020202020204" pitchFamily="34" charset="0"/>
                          <a:ea typeface="新細明體" panose="02020500000000000000" pitchFamily="18" charset="-120"/>
                        </a:defRPr>
                      </a:lvl1pPr>
                      <a:lvl2pPr marL="742950" indent="-285750" eaLnBrk="0" hangingPunct="0">
                        <a:spcBef>
                          <a:spcPct val="20000"/>
                        </a:spcBef>
                        <a:defRPr kumimoji="1" sz="2400">
                          <a:solidFill>
                            <a:schemeClr val="tx1"/>
                          </a:solidFill>
                          <a:latin typeface="Arial" panose="020B0604020202020204" pitchFamily="34" charset="0"/>
                          <a:ea typeface="新細明體" panose="02020500000000000000" pitchFamily="18" charset="-120"/>
                        </a:defRPr>
                      </a:lvl2pPr>
                      <a:lvl3pPr marL="1143000" indent="-228600" eaLnBrk="0" hangingPunct="0">
                        <a:spcBef>
                          <a:spcPct val="20000"/>
                        </a:spcBef>
                        <a:defRPr kumimoji="1" sz="2000">
                          <a:solidFill>
                            <a:schemeClr val="tx1"/>
                          </a:solidFill>
                          <a:latin typeface="Arial" panose="020B0604020202020204" pitchFamily="34" charset="0"/>
                          <a:ea typeface="新細明體" panose="02020500000000000000" pitchFamily="18" charset="-120"/>
                        </a:defRPr>
                      </a:lvl3pPr>
                      <a:lvl4pPr marL="1600200" indent="-228600" eaLnBrk="0" hangingPunct="0">
                        <a:spcBef>
                          <a:spcPct val="20000"/>
                        </a:spcBef>
                        <a:defRPr kumimoji="1">
                          <a:solidFill>
                            <a:schemeClr val="tx1"/>
                          </a:solidFill>
                          <a:latin typeface="Arial" panose="020B0604020202020204" pitchFamily="34" charset="0"/>
                          <a:ea typeface="新細明體" panose="02020500000000000000" pitchFamily="18" charset="-120"/>
                        </a:defRPr>
                      </a:lvl4pPr>
                      <a:lvl5pPr marL="2057400" indent="-228600" eaLnBrk="0" hangingPunct="0">
                        <a:spcBef>
                          <a:spcPct val="20000"/>
                        </a:spcBef>
                        <a:defRPr kumimoji="1">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20000"/>
                        </a:spcBef>
                        <a:spcAft>
                          <a:spcPct val="0"/>
                        </a:spcAft>
                        <a:defRPr kumimoji="1">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20000"/>
                        </a:spcBef>
                        <a:spcAft>
                          <a:spcPct val="0"/>
                        </a:spcAft>
                        <a:defRPr kumimoji="1">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20000"/>
                        </a:spcBef>
                        <a:spcAft>
                          <a:spcPct val="0"/>
                        </a:spcAft>
                        <a:defRPr kumimoji="1">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20000"/>
                        </a:spcBef>
                        <a:spcAft>
                          <a:spcPct val="0"/>
                        </a:spcAft>
                        <a:defRPr kumimoji="1">
                          <a:solidFill>
                            <a:schemeClr val="tx1"/>
                          </a:solidFill>
                          <a:latin typeface="Arial" panose="020B0604020202020204" pitchFamily="34" charset="0"/>
                          <a:ea typeface="新細明體" panose="02020500000000000000" pitchFamily="18" charset="-120"/>
                        </a:defRPr>
                      </a:lvl9pPr>
                    </a:lstStyle>
                    <a:p>
                      <a:pPr marL="0" marR="0" lvl="0" indent="0" algn="l" defTabSz="914400" rtl="0" eaLnBrk="0" fontAlgn="base" latinLnBrk="0" hangingPunct="0">
                        <a:lnSpc>
                          <a:spcPct val="85000"/>
                        </a:lnSpc>
                        <a:spcBef>
                          <a:spcPct val="0"/>
                        </a:spcBef>
                        <a:spcAft>
                          <a:spcPct val="0"/>
                        </a:spcAft>
                        <a:buClrTx/>
                        <a:buSzTx/>
                        <a:buFontTx/>
                        <a:buNone/>
                        <a:tabLst/>
                      </a:pPr>
                      <a:endParaRPr kumimoji="1" lang="zh-TW" altLang="en-US" sz="4000" b="0" i="0" u="none" strike="noStrike" cap="none" normalizeH="0" baseline="0" dirty="0">
                        <a:ln>
                          <a:noFill/>
                        </a:ln>
                        <a:solidFill>
                          <a:schemeClr val="tx1"/>
                        </a:solidFill>
                        <a:effectLst/>
                        <a:latin typeface="Arial" panose="020B0604020202020204" pitchFamily="34" charset="0"/>
                        <a:ea typeface="全真超特黑" pitchFamily="49" charset="-120"/>
                      </a:endParaRPr>
                    </a:p>
                  </a:txBody>
                  <a:tcPr marL="91351" marR="91351" marT="45689" marB="45689" anchor="ctr" horzOverflow="overflow">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solidFill>
                      <a:srgbClr val="CCECFF"/>
                    </a:solidFill>
                  </a:tcPr>
                </a:tc>
                <a:tc>
                  <a:txBody>
                    <a:bodyPr/>
                    <a:lstStyle>
                      <a:lvl1pPr eaLnBrk="0" hangingPunct="0">
                        <a:spcBef>
                          <a:spcPct val="20000"/>
                        </a:spcBef>
                        <a:defRPr kumimoji="1" sz="2800">
                          <a:solidFill>
                            <a:schemeClr val="tx1"/>
                          </a:solidFill>
                          <a:latin typeface="Arial" panose="020B0604020202020204" pitchFamily="34" charset="0"/>
                          <a:ea typeface="新細明體" panose="02020500000000000000" pitchFamily="18" charset="-120"/>
                        </a:defRPr>
                      </a:lvl1pPr>
                      <a:lvl2pPr marL="742950" indent="-285750" eaLnBrk="0" hangingPunct="0">
                        <a:spcBef>
                          <a:spcPct val="20000"/>
                        </a:spcBef>
                        <a:defRPr kumimoji="1" sz="2400">
                          <a:solidFill>
                            <a:schemeClr val="tx1"/>
                          </a:solidFill>
                          <a:latin typeface="Arial" panose="020B0604020202020204" pitchFamily="34" charset="0"/>
                          <a:ea typeface="新細明體" panose="02020500000000000000" pitchFamily="18" charset="-120"/>
                        </a:defRPr>
                      </a:lvl2pPr>
                      <a:lvl3pPr marL="1143000" indent="-228600" eaLnBrk="0" hangingPunct="0">
                        <a:spcBef>
                          <a:spcPct val="20000"/>
                        </a:spcBef>
                        <a:defRPr kumimoji="1" sz="2000">
                          <a:solidFill>
                            <a:schemeClr val="tx1"/>
                          </a:solidFill>
                          <a:latin typeface="Arial" panose="020B0604020202020204" pitchFamily="34" charset="0"/>
                          <a:ea typeface="新細明體" panose="02020500000000000000" pitchFamily="18" charset="-120"/>
                        </a:defRPr>
                      </a:lvl3pPr>
                      <a:lvl4pPr marL="1600200" indent="-228600" eaLnBrk="0" hangingPunct="0">
                        <a:spcBef>
                          <a:spcPct val="20000"/>
                        </a:spcBef>
                        <a:defRPr kumimoji="1">
                          <a:solidFill>
                            <a:schemeClr val="tx1"/>
                          </a:solidFill>
                          <a:latin typeface="Arial" panose="020B0604020202020204" pitchFamily="34" charset="0"/>
                          <a:ea typeface="新細明體" panose="02020500000000000000" pitchFamily="18" charset="-120"/>
                        </a:defRPr>
                      </a:lvl4pPr>
                      <a:lvl5pPr marL="2057400" indent="-228600" eaLnBrk="0" hangingPunct="0">
                        <a:spcBef>
                          <a:spcPct val="20000"/>
                        </a:spcBef>
                        <a:defRPr kumimoji="1">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20000"/>
                        </a:spcBef>
                        <a:spcAft>
                          <a:spcPct val="0"/>
                        </a:spcAft>
                        <a:defRPr kumimoji="1">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20000"/>
                        </a:spcBef>
                        <a:spcAft>
                          <a:spcPct val="0"/>
                        </a:spcAft>
                        <a:defRPr kumimoji="1">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20000"/>
                        </a:spcBef>
                        <a:spcAft>
                          <a:spcPct val="0"/>
                        </a:spcAft>
                        <a:defRPr kumimoji="1">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20000"/>
                        </a:spcBef>
                        <a:spcAft>
                          <a:spcPct val="0"/>
                        </a:spcAft>
                        <a:defRPr kumimoji="1">
                          <a:solidFill>
                            <a:schemeClr val="tx1"/>
                          </a:solidFill>
                          <a:latin typeface="Arial" panose="020B0604020202020204" pitchFamily="34" charset="0"/>
                          <a:ea typeface="新細明體" panose="02020500000000000000" pitchFamily="18" charset="-120"/>
                        </a:defRPr>
                      </a:lvl9pPr>
                    </a:lstStyle>
                    <a:p>
                      <a:pPr marL="0" marR="0" lvl="0" indent="0" algn="l" defTabSz="914400" rtl="0" eaLnBrk="0" fontAlgn="base" latinLnBrk="0" hangingPunct="0">
                        <a:lnSpc>
                          <a:spcPct val="85000"/>
                        </a:lnSpc>
                        <a:spcBef>
                          <a:spcPct val="0"/>
                        </a:spcBef>
                        <a:spcAft>
                          <a:spcPct val="0"/>
                        </a:spcAft>
                        <a:buClrTx/>
                        <a:buSzTx/>
                        <a:buFontTx/>
                        <a:buNone/>
                        <a:tabLst/>
                      </a:pPr>
                      <a:endParaRPr kumimoji="1" lang="zh-TW" altLang="en-US" sz="4000" b="0" i="0" u="none" strike="noStrike" cap="none" normalizeH="0" baseline="0">
                        <a:ln>
                          <a:noFill/>
                        </a:ln>
                        <a:solidFill>
                          <a:schemeClr val="tx1"/>
                        </a:solidFill>
                        <a:effectLst/>
                        <a:latin typeface="Arial" panose="020B0604020202020204" pitchFamily="34" charset="0"/>
                        <a:ea typeface="全真超特黑" pitchFamily="49" charset="-120"/>
                      </a:endParaRPr>
                    </a:p>
                  </a:txBody>
                  <a:tcPr marL="91351" marR="91351" marT="45689" marB="45689" anchor="ctr" horzOverflow="overflow">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solidFill>
                      <a:srgbClr val="CCECFF"/>
                    </a:solidFill>
                  </a:tcPr>
                </a:tc>
                <a:tc>
                  <a:txBody>
                    <a:bodyPr/>
                    <a:lstStyle>
                      <a:lvl1pPr eaLnBrk="0" hangingPunct="0">
                        <a:spcBef>
                          <a:spcPct val="20000"/>
                        </a:spcBef>
                        <a:defRPr kumimoji="1" sz="2800">
                          <a:solidFill>
                            <a:schemeClr val="tx1"/>
                          </a:solidFill>
                          <a:latin typeface="Arial" panose="020B0604020202020204" pitchFamily="34" charset="0"/>
                          <a:ea typeface="新細明體" panose="02020500000000000000" pitchFamily="18" charset="-120"/>
                        </a:defRPr>
                      </a:lvl1pPr>
                      <a:lvl2pPr marL="742950" indent="-285750" eaLnBrk="0" hangingPunct="0">
                        <a:spcBef>
                          <a:spcPct val="20000"/>
                        </a:spcBef>
                        <a:defRPr kumimoji="1" sz="2400">
                          <a:solidFill>
                            <a:schemeClr val="tx1"/>
                          </a:solidFill>
                          <a:latin typeface="Arial" panose="020B0604020202020204" pitchFamily="34" charset="0"/>
                          <a:ea typeface="新細明體" panose="02020500000000000000" pitchFamily="18" charset="-120"/>
                        </a:defRPr>
                      </a:lvl2pPr>
                      <a:lvl3pPr marL="1143000" indent="-228600" eaLnBrk="0" hangingPunct="0">
                        <a:spcBef>
                          <a:spcPct val="20000"/>
                        </a:spcBef>
                        <a:defRPr kumimoji="1" sz="2000">
                          <a:solidFill>
                            <a:schemeClr val="tx1"/>
                          </a:solidFill>
                          <a:latin typeface="Arial" panose="020B0604020202020204" pitchFamily="34" charset="0"/>
                          <a:ea typeface="新細明體" panose="02020500000000000000" pitchFamily="18" charset="-120"/>
                        </a:defRPr>
                      </a:lvl3pPr>
                      <a:lvl4pPr marL="1600200" indent="-228600" eaLnBrk="0" hangingPunct="0">
                        <a:spcBef>
                          <a:spcPct val="20000"/>
                        </a:spcBef>
                        <a:defRPr kumimoji="1">
                          <a:solidFill>
                            <a:schemeClr val="tx1"/>
                          </a:solidFill>
                          <a:latin typeface="Arial" panose="020B0604020202020204" pitchFamily="34" charset="0"/>
                          <a:ea typeface="新細明體" panose="02020500000000000000" pitchFamily="18" charset="-120"/>
                        </a:defRPr>
                      </a:lvl4pPr>
                      <a:lvl5pPr marL="2057400" indent="-228600" eaLnBrk="0" hangingPunct="0">
                        <a:spcBef>
                          <a:spcPct val="20000"/>
                        </a:spcBef>
                        <a:defRPr kumimoji="1">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20000"/>
                        </a:spcBef>
                        <a:spcAft>
                          <a:spcPct val="0"/>
                        </a:spcAft>
                        <a:defRPr kumimoji="1">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20000"/>
                        </a:spcBef>
                        <a:spcAft>
                          <a:spcPct val="0"/>
                        </a:spcAft>
                        <a:defRPr kumimoji="1">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20000"/>
                        </a:spcBef>
                        <a:spcAft>
                          <a:spcPct val="0"/>
                        </a:spcAft>
                        <a:defRPr kumimoji="1">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20000"/>
                        </a:spcBef>
                        <a:spcAft>
                          <a:spcPct val="0"/>
                        </a:spcAft>
                        <a:defRPr kumimoji="1">
                          <a:solidFill>
                            <a:schemeClr val="tx1"/>
                          </a:solidFill>
                          <a:latin typeface="Arial" panose="020B0604020202020204" pitchFamily="34" charset="0"/>
                          <a:ea typeface="新細明體" panose="02020500000000000000" pitchFamily="18" charset="-120"/>
                        </a:defRPr>
                      </a:lvl9pPr>
                    </a:lstStyle>
                    <a:p>
                      <a:pPr marL="0" marR="0" lvl="0" indent="0" algn="l" defTabSz="914400" rtl="0" eaLnBrk="0" fontAlgn="base" latinLnBrk="0" hangingPunct="0">
                        <a:lnSpc>
                          <a:spcPct val="85000"/>
                        </a:lnSpc>
                        <a:spcBef>
                          <a:spcPct val="0"/>
                        </a:spcBef>
                        <a:spcAft>
                          <a:spcPct val="0"/>
                        </a:spcAft>
                        <a:buClrTx/>
                        <a:buSzTx/>
                        <a:buFontTx/>
                        <a:buNone/>
                        <a:tabLst/>
                      </a:pPr>
                      <a:endParaRPr kumimoji="1" lang="zh-TW" altLang="en-US" sz="4000" b="0" i="0" u="none" strike="noStrike" cap="none" normalizeH="0" baseline="0">
                        <a:ln>
                          <a:noFill/>
                        </a:ln>
                        <a:solidFill>
                          <a:schemeClr val="tx1"/>
                        </a:solidFill>
                        <a:effectLst/>
                        <a:latin typeface="Arial" panose="020B0604020202020204" pitchFamily="34" charset="0"/>
                        <a:ea typeface="全真超特黑" pitchFamily="49" charset="-120"/>
                      </a:endParaRPr>
                    </a:p>
                  </a:txBody>
                  <a:tcPr marL="91351" marR="91351" marT="45689" marB="45689" anchor="ctr" horzOverflow="overflow">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solidFill>
                      <a:srgbClr val="CCECFF"/>
                    </a:solidFill>
                  </a:tcPr>
                </a:tc>
                <a:tc>
                  <a:txBody>
                    <a:bodyPr/>
                    <a:lstStyle>
                      <a:lvl1pPr eaLnBrk="0" hangingPunct="0">
                        <a:spcBef>
                          <a:spcPct val="20000"/>
                        </a:spcBef>
                        <a:defRPr kumimoji="1" sz="2800">
                          <a:solidFill>
                            <a:schemeClr val="tx1"/>
                          </a:solidFill>
                          <a:latin typeface="Arial" panose="020B0604020202020204" pitchFamily="34" charset="0"/>
                          <a:ea typeface="新細明體" panose="02020500000000000000" pitchFamily="18" charset="-120"/>
                        </a:defRPr>
                      </a:lvl1pPr>
                      <a:lvl2pPr marL="742950" indent="-285750" eaLnBrk="0" hangingPunct="0">
                        <a:spcBef>
                          <a:spcPct val="20000"/>
                        </a:spcBef>
                        <a:defRPr kumimoji="1" sz="2400">
                          <a:solidFill>
                            <a:schemeClr val="tx1"/>
                          </a:solidFill>
                          <a:latin typeface="Arial" panose="020B0604020202020204" pitchFamily="34" charset="0"/>
                          <a:ea typeface="新細明體" panose="02020500000000000000" pitchFamily="18" charset="-120"/>
                        </a:defRPr>
                      </a:lvl2pPr>
                      <a:lvl3pPr marL="1143000" indent="-228600" eaLnBrk="0" hangingPunct="0">
                        <a:spcBef>
                          <a:spcPct val="20000"/>
                        </a:spcBef>
                        <a:defRPr kumimoji="1" sz="2000">
                          <a:solidFill>
                            <a:schemeClr val="tx1"/>
                          </a:solidFill>
                          <a:latin typeface="Arial" panose="020B0604020202020204" pitchFamily="34" charset="0"/>
                          <a:ea typeface="新細明體" panose="02020500000000000000" pitchFamily="18" charset="-120"/>
                        </a:defRPr>
                      </a:lvl3pPr>
                      <a:lvl4pPr marL="1600200" indent="-228600" eaLnBrk="0" hangingPunct="0">
                        <a:spcBef>
                          <a:spcPct val="20000"/>
                        </a:spcBef>
                        <a:defRPr kumimoji="1">
                          <a:solidFill>
                            <a:schemeClr val="tx1"/>
                          </a:solidFill>
                          <a:latin typeface="Arial" panose="020B0604020202020204" pitchFamily="34" charset="0"/>
                          <a:ea typeface="新細明體" panose="02020500000000000000" pitchFamily="18" charset="-120"/>
                        </a:defRPr>
                      </a:lvl4pPr>
                      <a:lvl5pPr marL="2057400" indent="-228600" eaLnBrk="0" hangingPunct="0">
                        <a:spcBef>
                          <a:spcPct val="20000"/>
                        </a:spcBef>
                        <a:defRPr kumimoji="1">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20000"/>
                        </a:spcBef>
                        <a:spcAft>
                          <a:spcPct val="0"/>
                        </a:spcAft>
                        <a:defRPr kumimoji="1">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20000"/>
                        </a:spcBef>
                        <a:spcAft>
                          <a:spcPct val="0"/>
                        </a:spcAft>
                        <a:defRPr kumimoji="1">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20000"/>
                        </a:spcBef>
                        <a:spcAft>
                          <a:spcPct val="0"/>
                        </a:spcAft>
                        <a:defRPr kumimoji="1">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20000"/>
                        </a:spcBef>
                        <a:spcAft>
                          <a:spcPct val="0"/>
                        </a:spcAft>
                        <a:defRPr kumimoji="1">
                          <a:solidFill>
                            <a:schemeClr val="tx1"/>
                          </a:solidFill>
                          <a:latin typeface="Arial" panose="020B0604020202020204" pitchFamily="34" charset="0"/>
                          <a:ea typeface="新細明體" panose="02020500000000000000" pitchFamily="18" charset="-120"/>
                        </a:defRPr>
                      </a:lvl9pPr>
                    </a:lstStyle>
                    <a:p>
                      <a:pPr marL="0" marR="0" lvl="0" indent="0" algn="l" defTabSz="914400" rtl="0" eaLnBrk="0" fontAlgn="base" latinLnBrk="0" hangingPunct="0">
                        <a:lnSpc>
                          <a:spcPct val="85000"/>
                        </a:lnSpc>
                        <a:spcBef>
                          <a:spcPct val="0"/>
                        </a:spcBef>
                        <a:spcAft>
                          <a:spcPct val="0"/>
                        </a:spcAft>
                        <a:buClrTx/>
                        <a:buSzTx/>
                        <a:buFontTx/>
                        <a:buNone/>
                        <a:tabLst/>
                      </a:pPr>
                      <a:endParaRPr kumimoji="1" lang="zh-TW" altLang="en-US" sz="4000" b="0" i="0" u="none" strike="noStrike" cap="none" normalizeH="0" baseline="0">
                        <a:ln>
                          <a:noFill/>
                        </a:ln>
                        <a:solidFill>
                          <a:schemeClr val="tx1"/>
                        </a:solidFill>
                        <a:effectLst/>
                        <a:latin typeface="Arial" panose="020B0604020202020204" pitchFamily="34" charset="0"/>
                        <a:ea typeface="全真超特黑" pitchFamily="49" charset="-120"/>
                      </a:endParaRPr>
                    </a:p>
                  </a:txBody>
                  <a:tcPr marL="91351" marR="91351" marT="45689" marB="45689" anchor="ctr" horzOverflow="overflow">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solidFill>
                      <a:srgbClr val="CCECFF"/>
                    </a:solidFill>
                  </a:tcPr>
                </a:tc>
                <a:tc>
                  <a:txBody>
                    <a:bodyPr/>
                    <a:lstStyle>
                      <a:lvl1pPr eaLnBrk="0" hangingPunct="0">
                        <a:spcBef>
                          <a:spcPct val="20000"/>
                        </a:spcBef>
                        <a:defRPr kumimoji="1" sz="2800">
                          <a:solidFill>
                            <a:schemeClr val="tx1"/>
                          </a:solidFill>
                          <a:latin typeface="Arial" panose="020B0604020202020204" pitchFamily="34" charset="0"/>
                          <a:ea typeface="新細明體" panose="02020500000000000000" pitchFamily="18" charset="-120"/>
                        </a:defRPr>
                      </a:lvl1pPr>
                      <a:lvl2pPr marL="742950" indent="-285750" eaLnBrk="0" hangingPunct="0">
                        <a:spcBef>
                          <a:spcPct val="20000"/>
                        </a:spcBef>
                        <a:defRPr kumimoji="1" sz="2400">
                          <a:solidFill>
                            <a:schemeClr val="tx1"/>
                          </a:solidFill>
                          <a:latin typeface="Arial" panose="020B0604020202020204" pitchFamily="34" charset="0"/>
                          <a:ea typeface="新細明體" panose="02020500000000000000" pitchFamily="18" charset="-120"/>
                        </a:defRPr>
                      </a:lvl2pPr>
                      <a:lvl3pPr marL="1143000" indent="-228600" eaLnBrk="0" hangingPunct="0">
                        <a:spcBef>
                          <a:spcPct val="20000"/>
                        </a:spcBef>
                        <a:defRPr kumimoji="1" sz="2000">
                          <a:solidFill>
                            <a:schemeClr val="tx1"/>
                          </a:solidFill>
                          <a:latin typeface="Arial" panose="020B0604020202020204" pitchFamily="34" charset="0"/>
                          <a:ea typeface="新細明體" panose="02020500000000000000" pitchFamily="18" charset="-120"/>
                        </a:defRPr>
                      </a:lvl3pPr>
                      <a:lvl4pPr marL="1600200" indent="-228600" eaLnBrk="0" hangingPunct="0">
                        <a:spcBef>
                          <a:spcPct val="20000"/>
                        </a:spcBef>
                        <a:defRPr kumimoji="1">
                          <a:solidFill>
                            <a:schemeClr val="tx1"/>
                          </a:solidFill>
                          <a:latin typeface="Arial" panose="020B0604020202020204" pitchFamily="34" charset="0"/>
                          <a:ea typeface="新細明體" panose="02020500000000000000" pitchFamily="18" charset="-120"/>
                        </a:defRPr>
                      </a:lvl4pPr>
                      <a:lvl5pPr marL="2057400" indent="-228600" eaLnBrk="0" hangingPunct="0">
                        <a:spcBef>
                          <a:spcPct val="20000"/>
                        </a:spcBef>
                        <a:defRPr kumimoji="1">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20000"/>
                        </a:spcBef>
                        <a:spcAft>
                          <a:spcPct val="0"/>
                        </a:spcAft>
                        <a:defRPr kumimoji="1">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20000"/>
                        </a:spcBef>
                        <a:spcAft>
                          <a:spcPct val="0"/>
                        </a:spcAft>
                        <a:defRPr kumimoji="1">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20000"/>
                        </a:spcBef>
                        <a:spcAft>
                          <a:spcPct val="0"/>
                        </a:spcAft>
                        <a:defRPr kumimoji="1">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20000"/>
                        </a:spcBef>
                        <a:spcAft>
                          <a:spcPct val="0"/>
                        </a:spcAft>
                        <a:defRPr kumimoji="1">
                          <a:solidFill>
                            <a:schemeClr val="tx1"/>
                          </a:solidFill>
                          <a:latin typeface="Arial" panose="020B0604020202020204" pitchFamily="34" charset="0"/>
                          <a:ea typeface="新細明體" panose="02020500000000000000" pitchFamily="18" charset="-120"/>
                        </a:defRPr>
                      </a:lvl9pPr>
                    </a:lstStyle>
                    <a:p>
                      <a:pPr marL="0" marR="0" lvl="0" indent="0" algn="l" defTabSz="914400" rtl="0" eaLnBrk="0" fontAlgn="base" latinLnBrk="0" hangingPunct="0">
                        <a:lnSpc>
                          <a:spcPct val="85000"/>
                        </a:lnSpc>
                        <a:spcBef>
                          <a:spcPct val="0"/>
                        </a:spcBef>
                        <a:spcAft>
                          <a:spcPct val="0"/>
                        </a:spcAft>
                        <a:buClrTx/>
                        <a:buSzTx/>
                        <a:buFontTx/>
                        <a:buNone/>
                        <a:tabLst/>
                      </a:pPr>
                      <a:endParaRPr kumimoji="1" lang="zh-TW" altLang="en-US" sz="4000" b="0" i="0" u="none" strike="noStrike" cap="none" normalizeH="0" baseline="0" dirty="0">
                        <a:ln>
                          <a:noFill/>
                        </a:ln>
                        <a:solidFill>
                          <a:schemeClr val="tx1"/>
                        </a:solidFill>
                        <a:effectLst/>
                        <a:latin typeface="Arial" panose="020B0604020202020204" pitchFamily="34" charset="0"/>
                        <a:ea typeface="全真超特黑" pitchFamily="49" charset="-120"/>
                      </a:endParaRPr>
                    </a:p>
                  </a:txBody>
                  <a:tcPr marL="91351" marR="91351" marT="45689" marB="45689" anchor="ctr" horzOverflow="overflow">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solidFill>
                      <a:srgbClr val="CCECFF"/>
                    </a:solidFill>
                  </a:tcPr>
                </a:tc>
                <a:tc>
                  <a:txBody>
                    <a:bodyPr/>
                    <a:lstStyle/>
                    <a:p>
                      <a:pPr marL="0" marR="0" lvl="0" indent="0" algn="l" defTabSz="914400" rtl="0" eaLnBrk="0" fontAlgn="base" latinLnBrk="0" hangingPunct="0">
                        <a:lnSpc>
                          <a:spcPct val="85000"/>
                        </a:lnSpc>
                        <a:spcBef>
                          <a:spcPct val="0"/>
                        </a:spcBef>
                        <a:spcAft>
                          <a:spcPct val="0"/>
                        </a:spcAft>
                        <a:buClrTx/>
                        <a:buSzTx/>
                        <a:buFontTx/>
                        <a:buNone/>
                        <a:tabLst/>
                      </a:pPr>
                      <a:endParaRPr kumimoji="1" lang="zh-TW" altLang="en-US" sz="4000" b="0" i="0" u="none" strike="noStrike" cap="none" normalizeH="0" baseline="0" dirty="0">
                        <a:ln>
                          <a:noFill/>
                        </a:ln>
                        <a:solidFill>
                          <a:schemeClr val="tx1"/>
                        </a:solidFill>
                        <a:effectLst/>
                        <a:latin typeface="Arial" panose="020B0604020202020204" pitchFamily="34" charset="0"/>
                        <a:ea typeface="全真超特黑" pitchFamily="49" charset="-120"/>
                      </a:endParaRPr>
                    </a:p>
                  </a:txBody>
                  <a:tcPr marL="91351" marR="91351" marT="45689" marB="45689" anchor="ctr" horzOverflow="overflow">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solidFill>
                      <a:srgbClr val="CCECFF"/>
                    </a:solidFill>
                  </a:tcPr>
                </a:tc>
                <a:tc>
                  <a:txBody>
                    <a:bodyPr/>
                    <a:lstStyle/>
                    <a:p>
                      <a:pPr marL="0" marR="0" lvl="0" indent="0" algn="l" defTabSz="914400" rtl="0" eaLnBrk="0" fontAlgn="base" latinLnBrk="0" hangingPunct="0">
                        <a:lnSpc>
                          <a:spcPct val="85000"/>
                        </a:lnSpc>
                        <a:spcBef>
                          <a:spcPct val="0"/>
                        </a:spcBef>
                        <a:spcAft>
                          <a:spcPct val="0"/>
                        </a:spcAft>
                        <a:buClrTx/>
                        <a:buSzTx/>
                        <a:buFontTx/>
                        <a:buNone/>
                        <a:tabLst/>
                      </a:pPr>
                      <a:endParaRPr kumimoji="1" lang="zh-TW" altLang="en-US" sz="4000" b="0" i="0" u="none" strike="noStrike" cap="none" normalizeH="0" baseline="0" dirty="0">
                        <a:ln>
                          <a:noFill/>
                        </a:ln>
                        <a:solidFill>
                          <a:schemeClr val="tx1"/>
                        </a:solidFill>
                        <a:effectLst/>
                        <a:latin typeface="Arial" panose="020B0604020202020204" pitchFamily="34" charset="0"/>
                        <a:ea typeface="全真超特黑" pitchFamily="49" charset="-120"/>
                      </a:endParaRPr>
                    </a:p>
                  </a:txBody>
                  <a:tcPr marL="91351" marR="91351" marT="45689" marB="45689" anchor="ctr" horzOverflow="overflow">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solidFill>
                      <a:srgbClr val="CCECFF"/>
                    </a:solidFill>
                  </a:tcPr>
                </a:tc>
                <a:tc>
                  <a:txBody>
                    <a:bodyPr/>
                    <a:lstStyle/>
                    <a:p>
                      <a:pPr marL="0" marR="0" lvl="0" indent="0" algn="l" defTabSz="914400" rtl="0" eaLnBrk="0" fontAlgn="base" latinLnBrk="0" hangingPunct="0">
                        <a:lnSpc>
                          <a:spcPct val="85000"/>
                        </a:lnSpc>
                        <a:spcBef>
                          <a:spcPct val="0"/>
                        </a:spcBef>
                        <a:spcAft>
                          <a:spcPct val="0"/>
                        </a:spcAft>
                        <a:buClrTx/>
                        <a:buSzTx/>
                        <a:buFontTx/>
                        <a:buNone/>
                        <a:tabLst/>
                      </a:pPr>
                      <a:endParaRPr kumimoji="1" lang="zh-TW" altLang="en-US" sz="4000" b="0" i="0" u="none" strike="noStrike" cap="none" normalizeH="0" baseline="0" dirty="0">
                        <a:ln>
                          <a:noFill/>
                        </a:ln>
                        <a:solidFill>
                          <a:schemeClr val="tx1"/>
                        </a:solidFill>
                        <a:effectLst/>
                        <a:latin typeface="Arial" panose="020B0604020202020204" pitchFamily="34" charset="0"/>
                        <a:ea typeface="全真超特黑" pitchFamily="49" charset="-120"/>
                      </a:endParaRPr>
                    </a:p>
                  </a:txBody>
                  <a:tcPr marL="91351" marR="91351" marT="45689" marB="45689" anchor="ctr" horzOverflow="overflow">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solidFill>
                      <a:srgbClr val="CCECFF"/>
                    </a:solidFill>
                  </a:tcPr>
                </a:tc>
              </a:tr>
              <a:tr h="1438878">
                <a:tc>
                  <a:txBody>
                    <a:bodyPr/>
                    <a:lstStyle>
                      <a:lvl1pPr eaLnBrk="0" hangingPunct="0">
                        <a:spcBef>
                          <a:spcPct val="20000"/>
                        </a:spcBef>
                        <a:defRPr kumimoji="1" sz="2800">
                          <a:solidFill>
                            <a:schemeClr val="tx1"/>
                          </a:solidFill>
                          <a:latin typeface="Arial" panose="020B0604020202020204" pitchFamily="34" charset="0"/>
                          <a:ea typeface="新細明體" panose="02020500000000000000" pitchFamily="18" charset="-120"/>
                        </a:defRPr>
                      </a:lvl1pPr>
                      <a:lvl2pPr marL="742950" indent="-285750" eaLnBrk="0" hangingPunct="0">
                        <a:spcBef>
                          <a:spcPct val="20000"/>
                        </a:spcBef>
                        <a:defRPr kumimoji="1" sz="2400">
                          <a:solidFill>
                            <a:schemeClr val="tx1"/>
                          </a:solidFill>
                          <a:latin typeface="Arial" panose="020B0604020202020204" pitchFamily="34" charset="0"/>
                          <a:ea typeface="新細明體" panose="02020500000000000000" pitchFamily="18" charset="-120"/>
                        </a:defRPr>
                      </a:lvl2pPr>
                      <a:lvl3pPr marL="1143000" indent="-228600" eaLnBrk="0" hangingPunct="0">
                        <a:spcBef>
                          <a:spcPct val="20000"/>
                        </a:spcBef>
                        <a:defRPr kumimoji="1" sz="2000">
                          <a:solidFill>
                            <a:schemeClr val="tx1"/>
                          </a:solidFill>
                          <a:latin typeface="Arial" panose="020B0604020202020204" pitchFamily="34" charset="0"/>
                          <a:ea typeface="新細明體" panose="02020500000000000000" pitchFamily="18" charset="-120"/>
                        </a:defRPr>
                      </a:lvl3pPr>
                      <a:lvl4pPr marL="1600200" indent="-228600" eaLnBrk="0" hangingPunct="0">
                        <a:spcBef>
                          <a:spcPct val="20000"/>
                        </a:spcBef>
                        <a:defRPr kumimoji="1">
                          <a:solidFill>
                            <a:schemeClr val="tx1"/>
                          </a:solidFill>
                          <a:latin typeface="Arial" panose="020B0604020202020204" pitchFamily="34" charset="0"/>
                          <a:ea typeface="新細明體" panose="02020500000000000000" pitchFamily="18" charset="-120"/>
                        </a:defRPr>
                      </a:lvl4pPr>
                      <a:lvl5pPr marL="2057400" indent="-228600" eaLnBrk="0" hangingPunct="0">
                        <a:spcBef>
                          <a:spcPct val="20000"/>
                        </a:spcBef>
                        <a:defRPr kumimoji="1">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20000"/>
                        </a:spcBef>
                        <a:spcAft>
                          <a:spcPct val="0"/>
                        </a:spcAft>
                        <a:defRPr kumimoji="1">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20000"/>
                        </a:spcBef>
                        <a:spcAft>
                          <a:spcPct val="0"/>
                        </a:spcAft>
                        <a:defRPr kumimoji="1">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20000"/>
                        </a:spcBef>
                        <a:spcAft>
                          <a:spcPct val="0"/>
                        </a:spcAft>
                        <a:defRPr kumimoji="1">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20000"/>
                        </a:spcBef>
                        <a:spcAft>
                          <a:spcPct val="0"/>
                        </a:spcAft>
                        <a:defRPr kumimoji="1">
                          <a:solidFill>
                            <a:schemeClr val="tx1"/>
                          </a:solidFill>
                          <a:latin typeface="Arial" panose="020B0604020202020204" pitchFamily="34" charset="0"/>
                          <a:ea typeface="新細明體" panose="02020500000000000000" pitchFamily="18" charset="-120"/>
                        </a:defRPr>
                      </a:lvl9pPr>
                    </a:lstStyle>
                    <a:p>
                      <a:pPr marL="0" marR="0" lvl="0" indent="0" algn="l" defTabSz="914400" rtl="0" eaLnBrk="0" fontAlgn="base" latinLnBrk="0" hangingPunct="0">
                        <a:lnSpc>
                          <a:spcPct val="85000"/>
                        </a:lnSpc>
                        <a:spcBef>
                          <a:spcPct val="0"/>
                        </a:spcBef>
                        <a:spcAft>
                          <a:spcPct val="0"/>
                        </a:spcAft>
                        <a:buClrTx/>
                        <a:buSzTx/>
                        <a:buFontTx/>
                        <a:buNone/>
                        <a:tabLst/>
                      </a:pPr>
                      <a:r>
                        <a:rPr kumimoji="1" lang="zh-TW" altLang="en-US" sz="4000" b="0" i="0" u="none" strike="noStrike" cap="none" normalizeH="0" baseline="0" dirty="0">
                          <a:ln>
                            <a:noFill/>
                          </a:ln>
                          <a:solidFill>
                            <a:schemeClr val="tx1"/>
                          </a:solidFill>
                          <a:effectLst/>
                          <a:latin typeface="Arial" panose="020B0604020202020204" pitchFamily="34" charset="0"/>
                          <a:ea typeface="微軟正黑體" panose="020B0604030504040204" pitchFamily="34" charset="-120"/>
                        </a:rPr>
                        <a:t>直轄市、縣</a:t>
                      </a:r>
                      <a:r>
                        <a:rPr kumimoji="1" lang="en-US" altLang="zh-TW" sz="4000" b="0" i="0" u="none" strike="noStrike" cap="none" normalizeH="0" baseline="0" dirty="0">
                          <a:ln>
                            <a:noFill/>
                          </a:ln>
                          <a:solidFill>
                            <a:schemeClr val="tx1"/>
                          </a:solidFill>
                          <a:effectLst/>
                          <a:latin typeface="Arial" panose="020B0604020202020204" pitchFamily="34" charset="0"/>
                          <a:ea typeface="微軟正黑體" panose="020B0604030504040204" pitchFamily="34" charset="-120"/>
                        </a:rPr>
                        <a:t>(</a:t>
                      </a:r>
                      <a:r>
                        <a:rPr kumimoji="1" lang="zh-TW" altLang="en-US" sz="4000" b="0" i="0" u="none" strike="noStrike" cap="none" normalizeH="0" baseline="0" dirty="0">
                          <a:ln>
                            <a:noFill/>
                          </a:ln>
                          <a:solidFill>
                            <a:schemeClr val="tx1"/>
                          </a:solidFill>
                          <a:effectLst/>
                          <a:latin typeface="Arial" panose="020B0604020202020204" pitchFamily="34" charset="0"/>
                          <a:ea typeface="微軟正黑體" panose="020B0604030504040204" pitchFamily="34" charset="-120"/>
                        </a:rPr>
                        <a:t>市</a:t>
                      </a:r>
                      <a:r>
                        <a:rPr kumimoji="1" lang="en-US" altLang="zh-TW" sz="4000" b="0" i="0" u="none" strike="noStrike" cap="none" normalizeH="0" baseline="0" dirty="0">
                          <a:ln>
                            <a:noFill/>
                          </a:ln>
                          <a:solidFill>
                            <a:schemeClr val="tx1"/>
                          </a:solidFill>
                          <a:effectLst/>
                          <a:latin typeface="Arial" panose="020B0604020202020204" pitchFamily="34" charset="0"/>
                          <a:ea typeface="微軟正黑體" panose="020B0604030504040204" pitchFamily="34" charset="-120"/>
                        </a:rPr>
                        <a:t>)</a:t>
                      </a:r>
                      <a:br>
                        <a:rPr kumimoji="1" lang="en-US" altLang="zh-TW" sz="4000" b="0" i="0" u="none" strike="noStrike" cap="none" normalizeH="0" baseline="0" dirty="0">
                          <a:ln>
                            <a:noFill/>
                          </a:ln>
                          <a:solidFill>
                            <a:schemeClr val="tx1"/>
                          </a:solidFill>
                          <a:effectLst/>
                          <a:latin typeface="Arial" panose="020B0604020202020204" pitchFamily="34" charset="0"/>
                          <a:ea typeface="微軟正黑體" panose="020B0604030504040204" pitchFamily="34" charset="-120"/>
                        </a:rPr>
                      </a:br>
                      <a:r>
                        <a:rPr kumimoji="1" lang="zh-TW" altLang="en-US" sz="4000" b="0" i="0" u="none" strike="noStrike" cap="none" normalizeH="0" baseline="0" dirty="0">
                          <a:ln>
                            <a:noFill/>
                          </a:ln>
                          <a:solidFill>
                            <a:schemeClr val="tx1"/>
                          </a:solidFill>
                          <a:effectLst/>
                          <a:latin typeface="Arial" panose="020B0604020202020204" pitchFamily="34" charset="0"/>
                          <a:ea typeface="微軟正黑體" panose="020B0604030504040204" pitchFamily="34" charset="-120"/>
                        </a:rPr>
                        <a:t>國土計畫</a:t>
                      </a:r>
                      <a:r>
                        <a:rPr kumimoji="1" lang="en-US" altLang="zh-TW" sz="4000" b="0" i="0" u="none" strike="noStrike" cap="none" normalizeH="0" baseline="0" dirty="0">
                          <a:ln>
                            <a:noFill/>
                          </a:ln>
                          <a:solidFill>
                            <a:schemeClr val="tx1"/>
                          </a:solidFill>
                          <a:effectLst/>
                          <a:latin typeface="Arial" panose="020B0604020202020204" pitchFamily="34" charset="0"/>
                          <a:ea typeface="微軟正黑體" panose="020B0604030504040204" pitchFamily="34" charset="-120"/>
                        </a:rPr>
                        <a:t/>
                      </a:r>
                      <a:br>
                        <a:rPr kumimoji="1" lang="en-US" altLang="zh-TW" sz="4000" b="0" i="0" u="none" strike="noStrike" cap="none" normalizeH="0" baseline="0" dirty="0">
                          <a:ln>
                            <a:noFill/>
                          </a:ln>
                          <a:solidFill>
                            <a:schemeClr val="tx1"/>
                          </a:solidFill>
                          <a:effectLst/>
                          <a:latin typeface="Arial" panose="020B0604020202020204" pitchFamily="34" charset="0"/>
                          <a:ea typeface="微軟正黑體" panose="020B0604030504040204" pitchFamily="34" charset="-120"/>
                        </a:rPr>
                      </a:br>
                      <a:r>
                        <a:rPr kumimoji="1" lang="zh-TW" altLang="en-US" sz="2400" b="0" i="0" u="none" strike="noStrike" kern="1200" cap="none" normalizeH="0" baseline="0" dirty="0">
                          <a:ln>
                            <a:noFill/>
                          </a:ln>
                          <a:solidFill>
                            <a:schemeClr val="tx1"/>
                          </a:solidFill>
                          <a:effectLst/>
                          <a:latin typeface="Arial" panose="020B0604020202020204" pitchFamily="34" charset="0"/>
                          <a:ea typeface="微軟正黑體" panose="020B0604030504040204" pitchFamily="34" charset="-120"/>
                          <a:cs typeface="+mn-cs"/>
                        </a:rPr>
                        <a:t>（</a:t>
                      </a:r>
                      <a:r>
                        <a:rPr kumimoji="1" lang="en-US" altLang="zh-TW" sz="2400" b="0" i="0" u="none" strike="noStrike" kern="1200" cap="none" normalizeH="0" baseline="0" dirty="0">
                          <a:ln>
                            <a:noFill/>
                          </a:ln>
                          <a:solidFill>
                            <a:schemeClr val="tx1"/>
                          </a:solidFill>
                          <a:effectLst/>
                          <a:latin typeface="Arial" panose="020B0604020202020204" pitchFamily="34" charset="0"/>
                          <a:ea typeface="微軟正黑體" panose="020B0604030504040204" pitchFamily="34" charset="-120"/>
                          <a:cs typeface="+mn-cs"/>
                        </a:rPr>
                        <a:t>109.05.01</a:t>
                      </a:r>
                      <a:r>
                        <a:rPr kumimoji="1" lang="zh-TW" altLang="en-US" sz="2400" b="0" i="0" u="none" strike="noStrike" kern="1200" cap="none" normalizeH="0" baseline="0" dirty="0">
                          <a:ln>
                            <a:noFill/>
                          </a:ln>
                          <a:solidFill>
                            <a:schemeClr val="tx1"/>
                          </a:solidFill>
                          <a:effectLst/>
                          <a:latin typeface="Arial" panose="020B0604020202020204" pitchFamily="34" charset="0"/>
                          <a:ea typeface="微軟正黑體" panose="020B0604030504040204" pitchFamily="34" charset="-120"/>
                          <a:cs typeface="+mn-cs"/>
                        </a:rPr>
                        <a:t>前公告實施）</a:t>
                      </a:r>
                    </a:p>
                  </a:txBody>
                  <a:tcPr marL="91351" marR="91351" marT="45689" marB="45689" anchor="ctr" horzOverflow="overflow">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solidFill>
                      <a:srgbClr val="CCECFF"/>
                    </a:solidFill>
                  </a:tcPr>
                </a:tc>
                <a:tc>
                  <a:txBody>
                    <a:bodyPr/>
                    <a:lstStyle>
                      <a:lvl1pPr eaLnBrk="0" hangingPunct="0">
                        <a:spcBef>
                          <a:spcPct val="20000"/>
                        </a:spcBef>
                        <a:defRPr kumimoji="1" sz="2800">
                          <a:solidFill>
                            <a:schemeClr val="tx1"/>
                          </a:solidFill>
                          <a:latin typeface="Arial" panose="020B0604020202020204" pitchFamily="34" charset="0"/>
                          <a:ea typeface="新細明體" panose="02020500000000000000" pitchFamily="18" charset="-120"/>
                        </a:defRPr>
                      </a:lvl1pPr>
                      <a:lvl2pPr marL="742950" indent="-285750" eaLnBrk="0" hangingPunct="0">
                        <a:spcBef>
                          <a:spcPct val="20000"/>
                        </a:spcBef>
                        <a:defRPr kumimoji="1" sz="2400">
                          <a:solidFill>
                            <a:schemeClr val="tx1"/>
                          </a:solidFill>
                          <a:latin typeface="Arial" panose="020B0604020202020204" pitchFamily="34" charset="0"/>
                          <a:ea typeface="新細明體" panose="02020500000000000000" pitchFamily="18" charset="-120"/>
                        </a:defRPr>
                      </a:lvl2pPr>
                      <a:lvl3pPr marL="1143000" indent="-228600" eaLnBrk="0" hangingPunct="0">
                        <a:spcBef>
                          <a:spcPct val="20000"/>
                        </a:spcBef>
                        <a:defRPr kumimoji="1" sz="2000">
                          <a:solidFill>
                            <a:schemeClr val="tx1"/>
                          </a:solidFill>
                          <a:latin typeface="Arial" panose="020B0604020202020204" pitchFamily="34" charset="0"/>
                          <a:ea typeface="新細明體" panose="02020500000000000000" pitchFamily="18" charset="-120"/>
                        </a:defRPr>
                      </a:lvl3pPr>
                      <a:lvl4pPr marL="1600200" indent="-228600" eaLnBrk="0" hangingPunct="0">
                        <a:spcBef>
                          <a:spcPct val="20000"/>
                        </a:spcBef>
                        <a:defRPr kumimoji="1">
                          <a:solidFill>
                            <a:schemeClr val="tx1"/>
                          </a:solidFill>
                          <a:latin typeface="Arial" panose="020B0604020202020204" pitchFamily="34" charset="0"/>
                          <a:ea typeface="新細明體" panose="02020500000000000000" pitchFamily="18" charset="-120"/>
                        </a:defRPr>
                      </a:lvl4pPr>
                      <a:lvl5pPr marL="2057400" indent="-228600" eaLnBrk="0" hangingPunct="0">
                        <a:spcBef>
                          <a:spcPct val="20000"/>
                        </a:spcBef>
                        <a:defRPr kumimoji="1">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20000"/>
                        </a:spcBef>
                        <a:spcAft>
                          <a:spcPct val="0"/>
                        </a:spcAft>
                        <a:defRPr kumimoji="1">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20000"/>
                        </a:spcBef>
                        <a:spcAft>
                          <a:spcPct val="0"/>
                        </a:spcAft>
                        <a:defRPr kumimoji="1">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20000"/>
                        </a:spcBef>
                        <a:spcAft>
                          <a:spcPct val="0"/>
                        </a:spcAft>
                        <a:defRPr kumimoji="1">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20000"/>
                        </a:spcBef>
                        <a:spcAft>
                          <a:spcPct val="0"/>
                        </a:spcAft>
                        <a:defRPr kumimoji="1">
                          <a:solidFill>
                            <a:schemeClr val="tx1"/>
                          </a:solidFill>
                          <a:latin typeface="Arial" panose="020B0604020202020204" pitchFamily="34" charset="0"/>
                          <a:ea typeface="新細明體" panose="02020500000000000000" pitchFamily="18" charset="-120"/>
                        </a:defRPr>
                      </a:lvl9pPr>
                    </a:lstStyle>
                    <a:p>
                      <a:pPr marL="0" marR="0" lvl="0" indent="0" algn="l" defTabSz="914400" rtl="0" eaLnBrk="0" fontAlgn="base" latinLnBrk="0" hangingPunct="0">
                        <a:lnSpc>
                          <a:spcPct val="85000"/>
                        </a:lnSpc>
                        <a:spcBef>
                          <a:spcPct val="0"/>
                        </a:spcBef>
                        <a:spcAft>
                          <a:spcPct val="0"/>
                        </a:spcAft>
                        <a:buClrTx/>
                        <a:buSzTx/>
                        <a:buFontTx/>
                        <a:buNone/>
                        <a:tabLst/>
                      </a:pPr>
                      <a:endParaRPr kumimoji="1" lang="zh-TW" altLang="en-US" sz="4000" b="0" i="0" u="none" strike="noStrike" cap="none" normalizeH="0" baseline="0" dirty="0">
                        <a:ln>
                          <a:noFill/>
                        </a:ln>
                        <a:solidFill>
                          <a:schemeClr val="tx1"/>
                        </a:solidFill>
                        <a:effectLst/>
                        <a:latin typeface="Arial" panose="020B0604020202020204" pitchFamily="34" charset="0"/>
                        <a:ea typeface="全真超特黑" pitchFamily="49" charset="-120"/>
                      </a:endParaRPr>
                    </a:p>
                  </a:txBody>
                  <a:tcPr marL="91351" marR="91351" marT="45689" marB="45689" anchor="ctr" horzOverflow="overflow">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solidFill>
                      <a:srgbClr val="CCECFF"/>
                    </a:solidFill>
                  </a:tcPr>
                </a:tc>
                <a:tc>
                  <a:txBody>
                    <a:bodyPr/>
                    <a:lstStyle>
                      <a:lvl1pPr eaLnBrk="0" hangingPunct="0">
                        <a:spcBef>
                          <a:spcPct val="20000"/>
                        </a:spcBef>
                        <a:defRPr kumimoji="1" sz="2800">
                          <a:solidFill>
                            <a:schemeClr val="tx1"/>
                          </a:solidFill>
                          <a:latin typeface="Arial" panose="020B0604020202020204" pitchFamily="34" charset="0"/>
                          <a:ea typeface="新細明體" panose="02020500000000000000" pitchFamily="18" charset="-120"/>
                        </a:defRPr>
                      </a:lvl1pPr>
                      <a:lvl2pPr marL="742950" indent="-285750" eaLnBrk="0" hangingPunct="0">
                        <a:spcBef>
                          <a:spcPct val="20000"/>
                        </a:spcBef>
                        <a:defRPr kumimoji="1" sz="2400">
                          <a:solidFill>
                            <a:schemeClr val="tx1"/>
                          </a:solidFill>
                          <a:latin typeface="Arial" panose="020B0604020202020204" pitchFamily="34" charset="0"/>
                          <a:ea typeface="新細明體" panose="02020500000000000000" pitchFamily="18" charset="-120"/>
                        </a:defRPr>
                      </a:lvl2pPr>
                      <a:lvl3pPr marL="1143000" indent="-228600" eaLnBrk="0" hangingPunct="0">
                        <a:spcBef>
                          <a:spcPct val="20000"/>
                        </a:spcBef>
                        <a:defRPr kumimoji="1" sz="2000">
                          <a:solidFill>
                            <a:schemeClr val="tx1"/>
                          </a:solidFill>
                          <a:latin typeface="Arial" panose="020B0604020202020204" pitchFamily="34" charset="0"/>
                          <a:ea typeface="新細明體" panose="02020500000000000000" pitchFamily="18" charset="-120"/>
                        </a:defRPr>
                      </a:lvl3pPr>
                      <a:lvl4pPr marL="1600200" indent="-228600" eaLnBrk="0" hangingPunct="0">
                        <a:spcBef>
                          <a:spcPct val="20000"/>
                        </a:spcBef>
                        <a:defRPr kumimoji="1">
                          <a:solidFill>
                            <a:schemeClr val="tx1"/>
                          </a:solidFill>
                          <a:latin typeface="Arial" panose="020B0604020202020204" pitchFamily="34" charset="0"/>
                          <a:ea typeface="新細明體" panose="02020500000000000000" pitchFamily="18" charset="-120"/>
                        </a:defRPr>
                      </a:lvl4pPr>
                      <a:lvl5pPr marL="2057400" indent="-228600" eaLnBrk="0" hangingPunct="0">
                        <a:spcBef>
                          <a:spcPct val="20000"/>
                        </a:spcBef>
                        <a:defRPr kumimoji="1">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20000"/>
                        </a:spcBef>
                        <a:spcAft>
                          <a:spcPct val="0"/>
                        </a:spcAft>
                        <a:defRPr kumimoji="1">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20000"/>
                        </a:spcBef>
                        <a:spcAft>
                          <a:spcPct val="0"/>
                        </a:spcAft>
                        <a:defRPr kumimoji="1">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20000"/>
                        </a:spcBef>
                        <a:spcAft>
                          <a:spcPct val="0"/>
                        </a:spcAft>
                        <a:defRPr kumimoji="1">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20000"/>
                        </a:spcBef>
                        <a:spcAft>
                          <a:spcPct val="0"/>
                        </a:spcAft>
                        <a:defRPr kumimoji="1">
                          <a:solidFill>
                            <a:schemeClr val="tx1"/>
                          </a:solidFill>
                          <a:latin typeface="Arial" panose="020B0604020202020204" pitchFamily="34" charset="0"/>
                          <a:ea typeface="新細明體" panose="02020500000000000000" pitchFamily="18" charset="-120"/>
                        </a:defRPr>
                      </a:lvl9pPr>
                    </a:lstStyle>
                    <a:p>
                      <a:pPr marL="0" marR="0" lvl="0" indent="0" algn="l" defTabSz="914400" rtl="0" eaLnBrk="0" fontAlgn="base" latinLnBrk="0" hangingPunct="0">
                        <a:lnSpc>
                          <a:spcPct val="85000"/>
                        </a:lnSpc>
                        <a:spcBef>
                          <a:spcPct val="0"/>
                        </a:spcBef>
                        <a:spcAft>
                          <a:spcPct val="0"/>
                        </a:spcAft>
                        <a:buClrTx/>
                        <a:buSzTx/>
                        <a:buFontTx/>
                        <a:buNone/>
                        <a:tabLst/>
                      </a:pPr>
                      <a:endParaRPr kumimoji="1" lang="zh-TW" altLang="en-US" sz="4000" b="0" i="0" u="none" strike="noStrike" cap="none" normalizeH="0" baseline="0" dirty="0">
                        <a:ln>
                          <a:noFill/>
                        </a:ln>
                        <a:solidFill>
                          <a:schemeClr val="tx1"/>
                        </a:solidFill>
                        <a:effectLst/>
                        <a:latin typeface="Arial" panose="020B0604020202020204" pitchFamily="34" charset="0"/>
                        <a:ea typeface="全真超特黑" pitchFamily="49" charset="-120"/>
                      </a:endParaRPr>
                    </a:p>
                  </a:txBody>
                  <a:tcPr marL="91351" marR="91351" marT="45689" marB="45689" anchor="ctr" horzOverflow="overflow">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solidFill>
                      <a:srgbClr val="CCECFF"/>
                    </a:solidFill>
                  </a:tcPr>
                </a:tc>
                <a:tc>
                  <a:txBody>
                    <a:bodyPr/>
                    <a:lstStyle>
                      <a:lvl1pPr eaLnBrk="0" hangingPunct="0">
                        <a:spcBef>
                          <a:spcPct val="20000"/>
                        </a:spcBef>
                        <a:defRPr kumimoji="1" sz="2800">
                          <a:solidFill>
                            <a:schemeClr val="tx1"/>
                          </a:solidFill>
                          <a:latin typeface="Arial" panose="020B0604020202020204" pitchFamily="34" charset="0"/>
                          <a:ea typeface="新細明體" panose="02020500000000000000" pitchFamily="18" charset="-120"/>
                        </a:defRPr>
                      </a:lvl1pPr>
                      <a:lvl2pPr marL="742950" indent="-285750" eaLnBrk="0" hangingPunct="0">
                        <a:spcBef>
                          <a:spcPct val="20000"/>
                        </a:spcBef>
                        <a:defRPr kumimoji="1" sz="2400">
                          <a:solidFill>
                            <a:schemeClr val="tx1"/>
                          </a:solidFill>
                          <a:latin typeface="Arial" panose="020B0604020202020204" pitchFamily="34" charset="0"/>
                          <a:ea typeface="新細明體" panose="02020500000000000000" pitchFamily="18" charset="-120"/>
                        </a:defRPr>
                      </a:lvl2pPr>
                      <a:lvl3pPr marL="1143000" indent="-228600" eaLnBrk="0" hangingPunct="0">
                        <a:spcBef>
                          <a:spcPct val="20000"/>
                        </a:spcBef>
                        <a:defRPr kumimoji="1" sz="2000">
                          <a:solidFill>
                            <a:schemeClr val="tx1"/>
                          </a:solidFill>
                          <a:latin typeface="Arial" panose="020B0604020202020204" pitchFamily="34" charset="0"/>
                          <a:ea typeface="新細明體" panose="02020500000000000000" pitchFamily="18" charset="-120"/>
                        </a:defRPr>
                      </a:lvl3pPr>
                      <a:lvl4pPr marL="1600200" indent="-228600" eaLnBrk="0" hangingPunct="0">
                        <a:spcBef>
                          <a:spcPct val="20000"/>
                        </a:spcBef>
                        <a:defRPr kumimoji="1">
                          <a:solidFill>
                            <a:schemeClr val="tx1"/>
                          </a:solidFill>
                          <a:latin typeface="Arial" panose="020B0604020202020204" pitchFamily="34" charset="0"/>
                          <a:ea typeface="新細明體" panose="02020500000000000000" pitchFamily="18" charset="-120"/>
                        </a:defRPr>
                      </a:lvl4pPr>
                      <a:lvl5pPr marL="2057400" indent="-228600" eaLnBrk="0" hangingPunct="0">
                        <a:spcBef>
                          <a:spcPct val="20000"/>
                        </a:spcBef>
                        <a:defRPr kumimoji="1">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20000"/>
                        </a:spcBef>
                        <a:spcAft>
                          <a:spcPct val="0"/>
                        </a:spcAft>
                        <a:defRPr kumimoji="1">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20000"/>
                        </a:spcBef>
                        <a:spcAft>
                          <a:spcPct val="0"/>
                        </a:spcAft>
                        <a:defRPr kumimoji="1">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20000"/>
                        </a:spcBef>
                        <a:spcAft>
                          <a:spcPct val="0"/>
                        </a:spcAft>
                        <a:defRPr kumimoji="1">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20000"/>
                        </a:spcBef>
                        <a:spcAft>
                          <a:spcPct val="0"/>
                        </a:spcAft>
                        <a:defRPr kumimoji="1">
                          <a:solidFill>
                            <a:schemeClr val="tx1"/>
                          </a:solidFill>
                          <a:latin typeface="Arial" panose="020B0604020202020204" pitchFamily="34" charset="0"/>
                          <a:ea typeface="新細明體" panose="02020500000000000000" pitchFamily="18" charset="-120"/>
                        </a:defRPr>
                      </a:lvl9pPr>
                    </a:lstStyle>
                    <a:p>
                      <a:pPr marL="0" marR="0" lvl="0" indent="0" algn="l" defTabSz="914400" rtl="0" eaLnBrk="0" fontAlgn="base" latinLnBrk="0" hangingPunct="0">
                        <a:lnSpc>
                          <a:spcPct val="85000"/>
                        </a:lnSpc>
                        <a:spcBef>
                          <a:spcPct val="0"/>
                        </a:spcBef>
                        <a:spcAft>
                          <a:spcPct val="0"/>
                        </a:spcAft>
                        <a:buClrTx/>
                        <a:buSzTx/>
                        <a:buFontTx/>
                        <a:buNone/>
                        <a:tabLst/>
                      </a:pPr>
                      <a:endParaRPr kumimoji="1" lang="zh-TW" altLang="en-US" sz="4000" b="0" i="0" u="none" strike="noStrike" cap="none" normalizeH="0" baseline="0" dirty="0">
                        <a:ln>
                          <a:noFill/>
                        </a:ln>
                        <a:solidFill>
                          <a:schemeClr val="tx1"/>
                        </a:solidFill>
                        <a:effectLst/>
                        <a:latin typeface="Arial" panose="020B0604020202020204" pitchFamily="34" charset="0"/>
                        <a:ea typeface="全真超特黑" pitchFamily="49" charset="-120"/>
                      </a:endParaRPr>
                    </a:p>
                  </a:txBody>
                  <a:tcPr marL="91351" marR="91351" marT="45689" marB="45689" anchor="ctr" horzOverflow="overflow">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solidFill>
                      <a:srgbClr val="CCECFF"/>
                    </a:solidFill>
                  </a:tcPr>
                </a:tc>
                <a:tc>
                  <a:txBody>
                    <a:bodyPr/>
                    <a:lstStyle>
                      <a:lvl1pPr eaLnBrk="0" hangingPunct="0">
                        <a:spcBef>
                          <a:spcPct val="20000"/>
                        </a:spcBef>
                        <a:defRPr kumimoji="1" sz="2800">
                          <a:solidFill>
                            <a:schemeClr val="tx1"/>
                          </a:solidFill>
                          <a:latin typeface="Arial" panose="020B0604020202020204" pitchFamily="34" charset="0"/>
                          <a:ea typeface="新細明體" panose="02020500000000000000" pitchFamily="18" charset="-120"/>
                        </a:defRPr>
                      </a:lvl1pPr>
                      <a:lvl2pPr marL="742950" indent="-285750" eaLnBrk="0" hangingPunct="0">
                        <a:spcBef>
                          <a:spcPct val="20000"/>
                        </a:spcBef>
                        <a:defRPr kumimoji="1" sz="2400">
                          <a:solidFill>
                            <a:schemeClr val="tx1"/>
                          </a:solidFill>
                          <a:latin typeface="Arial" panose="020B0604020202020204" pitchFamily="34" charset="0"/>
                          <a:ea typeface="新細明體" panose="02020500000000000000" pitchFamily="18" charset="-120"/>
                        </a:defRPr>
                      </a:lvl2pPr>
                      <a:lvl3pPr marL="1143000" indent="-228600" eaLnBrk="0" hangingPunct="0">
                        <a:spcBef>
                          <a:spcPct val="20000"/>
                        </a:spcBef>
                        <a:defRPr kumimoji="1" sz="2000">
                          <a:solidFill>
                            <a:schemeClr val="tx1"/>
                          </a:solidFill>
                          <a:latin typeface="Arial" panose="020B0604020202020204" pitchFamily="34" charset="0"/>
                          <a:ea typeface="新細明體" panose="02020500000000000000" pitchFamily="18" charset="-120"/>
                        </a:defRPr>
                      </a:lvl3pPr>
                      <a:lvl4pPr marL="1600200" indent="-228600" eaLnBrk="0" hangingPunct="0">
                        <a:spcBef>
                          <a:spcPct val="20000"/>
                        </a:spcBef>
                        <a:defRPr kumimoji="1">
                          <a:solidFill>
                            <a:schemeClr val="tx1"/>
                          </a:solidFill>
                          <a:latin typeface="Arial" panose="020B0604020202020204" pitchFamily="34" charset="0"/>
                          <a:ea typeface="新細明體" panose="02020500000000000000" pitchFamily="18" charset="-120"/>
                        </a:defRPr>
                      </a:lvl4pPr>
                      <a:lvl5pPr marL="2057400" indent="-228600" eaLnBrk="0" hangingPunct="0">
                        <a:spcBef>
                          <a:spcPct val="20000"/>
                        </a:spcBef>
                        <a:defRPr kumimoji="1">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20000"/>
                        </a:spcBef>
                        <a:spcAft>
                          <a:spcPct val="0"/>
                        </a:spcAft>
                        <a:defRPr kumimoji="1">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20000"/>
                        </a:spcBef>
                        <a:spcAft>
                          <a:spcPct val="0"/>
                        </a:spcAft>
                        <a:defRPr kumimoji="1">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20000"/>
                        </a:spcBef>
                        <a:spcAft>
                          <a:spcPct val="0"/>
                        </a:spcAft>
                        <a:defRPr kumimoji="1">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20000"/>
                        </a:spcBef>
                        <a:spcAft>
                          <a:spcPct val="0"/>
                        </a:spcAft>
                        <a:defRPr kumimoji="1">
                          <a:solidFill>
                            <a:schemeClr val="tx1"/>
                          </a:solidFill>
                          <a:latin typeface="Arial" panose="020B0604020202020204" pitchFamily="34" charset="0"/>
                          <a:ea typeface="新細明體" panose="02020500000000000000" pitchFamily="18" charset="-120"/>
                        </a:defRPr>
                      </a:lvl9pPr>
                    </a:lstStyle>
                    <a:p>
                      <a:pPr marL="0" marR="0" lvl="0" indent="0" algn="l" defTabSz="914400" rtl="0" eaLnBrk="0" fontAlgn="base" latinLnBrk="0" hangingPunct="0">
                        <a:lnSpc>
                          <a:spcPct val="85000"/>
                        </a:lnSpc>
                        <a:spcBef>
                          <a:spcPct val="0"/>
                        </a:spcBef>
                        <a:spcAft>
                          <a:spcPct val="0"/>
                        </a:spcAft>
                        <a:buClrTx/>
                        <a:buSzTx/>
                        <a:buFontTx/>
                        <a:buNone/>
                        <a:tabLst/>
                      </a:pPr>
                      <a:endParaRPr kumimoji="1" lang="zh-TW" altLang="en-US" sz="4000" b="0" i="0" u="none" strike="noStrike" cap="none" normalizeH="0" baseline="0" dirty="0">
                        <a:ln>
                          <a:noFill/>
                        </a:ln>
                        <a:solidFill>
                          <a:schemeClr val="tx1"/>
                        </a:solidFill>
                        <a:effectLst/>
                        <a:latin typeface="Arial" panose="020B0604020202020204" pitchFamily="34" charset="0"/>
                        <a:ea typeface="全真超特黑" pitchFamily="49" charset="-120"/>
                      </a:endParaRPr>
                    </a:p>
                  </a:txBody>
                  <a:tcPr marL="91351" marR="91351" marT="45689" marB="45689" anchor="ctr" horzOverflow="overflow">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solidFill>
                      <a:srgbClr val="CCECFF"/>
                    </a:solidFill>
                  </a:tcPr>
                </a:tc>
                <a:tc>
                  <a:txBody>
                    <a:bodyPr/>
                    <a:lstStyle>
                      <a:lvl1pPr eaLnBrk="0" hangingPunct="0">
                        <a:spcBef>
                          <a:spcPct val="20000"/>
                        </a:spcBef>
                        <a:defRPr kumimoji="1" sz="2800">
                          <a:solidFill>
                            <a:schemeClr val="tx1"/>
                          </a:solidFill>
                          <a:latin typeface="Arial" panose="020B0604020202020204" pitchFamily="34" charset="0"/>
                          <a:ea typeface="新細明體" panose="02020500000000000000" pitchFamily="18" charset="-120"/>
                        </a:defRPr>
                      </a:lvl1pPr>
                      <a:lvl2pPr marL="742950" indent="-285750" eaLnBrk="0" hangingPunct="0">
                        <a:spcBef>
                          <a:spcPct val="20000"/>
                        </a:spcBef>
                        <a:defRPr kumimoji="1" sz="2400">
                          <a:solidFill>
                            <a:schemeClr val="tx1"/>
                          </a:solidFill>
                          <a:latin typeface="Arial" panose="020B0604020202020204" pitchFamily="34" charset="0"/>
                          <a:ea typeface="新細明體" panose="02020500000000000000" pitchFamily="18" charset="-120"/>
                        </a:defRPr>
                      </a:lvl2pPr>
                      <a:lvl3pPr marL="1143000" indent="-228600" eaLnBrk="0" hangingPunct="0">
                        <a:spcBef>
                          <a:spcPct val="20000"/>
                        </a:spcBef>
                        <a:defRPr kumimoji="1" sz="2000">
                          <a:solidFill>
                            <a:schemeClr val="tx1"/>
                          </a:solidFill>
                          <a:latin typeface="Arial" panose="020B0604020202020204" pitchFamily="34" charset="0"/>
                          <a:ea typeface="新細明體" panose="02020500000000000000" pitchFamily="18" charset="-120"/>
                        </a:defRPr>
                      </a:lvl3pPr>
                      <a:lvl4pPr marL="1600200" indent="-228600" eaLnBrk="0" hangingPunct="0">
                        <a:spcBef>
                          <a:spcPct val="20000"/>
                        </a:spcBef>
                        <a:defRPr kumimoji="1">
                          <a:solidFill>
                            <a:schemeClr val="tx1"/>
                          </a:solidFill>
                          <a:latin typeface="Arial" panose="020B0604020202020204" pitchFamily="34" charset="0"/>
                          <a:ea typeface="新細明體" panose="02020500000000000000" pitchFamily="18" charset="-120"/>
                        </a:defRPr>
                      </a:lvl4pPr>
                      <a:lvl5pPr marL="2057400" indent="-228600" eaLnBrk="0" hangingPunct="0">
                        <a:spcBef>
                          <a:spcPct val="20000"/>
                        </a:spcBef>
                        <a:defRPr kumimoji="1">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20000"/>
                        </a:spcBef>
                        <a:spcAft>
                          <a:spcPct val="0"/>
                        </a:spcAft>
                        <a:defRPr kumimoji="1">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20000"/>
                        </a:spcBef>
                        <a:spcAft>
                          <a:spcPct val="0"/>
                        </a:spcAft>
                        <a:defRPr kumimoji="1">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20000"/>
                        </a:spcBef>
                        <a:spcAft>
                          <a:spcPct val="0"/>
                        </a:spcAft>
                        <a:defRPr kumimoji="1">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20000"/>
                        </a:spcBef>
                        <a:spcAft>
                          <a:spcPct val="0"/>
                        </a:spcAft>
                        <a:defRPr kumimoji="1">
                          <a:solidFill>
                            <a:schemeClr val="tx1"/>
                          </a:solidFill>
                          <a:latin typeface="Arial" panose="020B0604020202020204" pitchFamily="34" charset="0"/>
                          <a:ea typeface="新細明體" panose="02020500000000000000" pitchFamily="18" charset="-120"/>
                        </a:defRPr>
                      </a:lvl9pPr>
                    </a:lstStyle>
                    <a:p>
                      <a:pPr marL="0" marR="0" lvl="0" indent="0" algn="l" defTabSz="914400" rtl="0" eaLnBrk="0" fontAlgn="base" latinLnBrk="0" hangingPunct="0">
                        <a:lnSpc>
                          <a:spcPct val="85000"/>
                        </a:lnSpc>
                        <a:spcBef>
                          <a:spcPct val="0"/>
                        </a:spcBef>
                        <a:spcAft>
                          <a:spcPct val="0"/>
                        </a:spcAft>
                        <a:buClrTx/>
                        <a:buSzTx/>
                        <a:buFontTx/>
                        <a:buNone/>
                        <a:tabLst/>
                      </a:pPr>
                      <a:endParaRPr kumimoji="1" lang="zh-TW" altLang="en-US" sz="4000" b="0" i="0" u="none" strike="noStrike" cap="none" normalizeH="0" baseline="0" dirty="0">
                        <a:ln>
                          <a:noFill/>
                        </a:ln>
                        <a:solidFill>
                          <a:schemeClr val="tx1"/>
                        </a:solidFill>
                        <a:effectLst/>
                        <a:latin typeface="Arial" panose="020B0604020202020204" pitchFamily="34" charset="0"/>
                        <a:ea typeface="全真超特黑" pitchFamily="49" charset="-120"/>
                      </a:endParaRPr>
                    </a:p>
                  </a:txBody>
                  <a:tcPr marL="91351" marR="91351" marT="45689" marB="45689" anchor="ctr" horzOverflow="overflow">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solidFill>
                      <a:srgbClr val="CCECFF"/>
                    </a:solidFill>
                  </a:tcPr>
                </a:tc>
                <a:tc>
                  <a:txBody>
                    <a:bodyPr/>
                    <a:lstStyle>
                      <a:lvl1pPr eaLnBrk="0" hangingPunct="0">
                        <a:spcBef>
                          <a:spcPct val="20000"/>
                        </a:spcBef>
                        <a:defRPr kumimoji="1" sz="2800">
                          <a:solidFill>
                            <a:schemeClr val="tx1"/>
                          </a:solidFill>
                          <a:latin typeface="Arial" panose="020B0604020202020204" pitchFamily="34" charset="0"/>
                          <a:ea typeface="新細明體" panose="02020500000000000000" pitchFamily="18" charset="-120"/>
                        </a:defRPr>
                      </a:lvl1pPr>
                      <a:lvl2pPr marL="742950" indent="-285750" eaLnBrk="0" hangingPunct="0">
                        <a:spcBef>
                          <a:spcPct val="20000"/>
                        </a:spcBef>
                        <a:defRPr kumimoji="1" sz="2400">
                          <a:solidFill>
                            <a:schemeClr val="tx1"/>
                          </a:solidFill>
                          <a:latin typeface="Arial" panose="020B0604020202020204" pitchFamily="34" charset="0"/>
                          <a:ea typeface="新細明體" panose="02020500000000000000" pitchFamily="18" charset="-120"/>
                        </a:defRPr>
                      </a:lvl2pPr>
                      <a:lvl3pPr marL="1143000" indent="-228600" eaLnBrk="0" hangingPunct="0">
                        <a:spcBef>
                          <a:spcPct val="20000"/>
                        </a:spcBef>
                        <a:defRPr kumimoji="1" sz="2000">
                          <a:solidFill>
                            <a:schemeClr val="tx1"/>
                          </a:solidFill>
                          <a:latin typeface="Arial" panose="020B0604020202020204" pitchFamily="34" charset="0"/>
                          <a:ea typeface="新細明體" panose="02020500000000000000" pitchFamily="18" charset="-120"/>
                        </a:defRPr>
                      </a:lvl3pPr>
                      <a:lvl4pPr marL="1600200" indent="-228600" eaLnBrk="0" hangingPunct="0">
                        <a:spcBef>
                          <a:spcPct val="20000"/>
                        </a:spcBef>
                        <a:defRPr kumimoji="1">
                          <a:solidFill>
                            <a:schemeClr val="tx1"/>
                          </a:solidFill>
                          <a:latin typeface="Arial" panose="020B0604020202020204" pitchFamily="34" charset="0"/>
                          <a:ea typeface="新細明體" panose="02020500000000000000" pitchFamily="18" charset="-120"/>
                        </a:defRPr>
                      </a:lvl4pPr>
                      <a:lvl5pPr marL="2057400" indent="-228600" eaLnBrk="0" hangingPunct="0">
                        <a:spcBef>
                          <a:spcPct val="20000"/>
                        </a:spcBef>
                        <a:defRPr kumimoji="1">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20000"/>
                        </a:spcBef>
                        <a:spcAft>
                          <a:spcPct val="0"/>
                        </a:spcAft>
                        <a:defRPr kumimoji="1">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20000"/>
                        </a:spcBef>
                        <a:spcAft>
                          <a:spcPct val="0"/>
                        </a:spcAft>
                        <a:defRPr kumimoji="1">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20000"/>
                        </a:spcBef>
                        <a:spcAft>
                          <a:spcPct val="0"/>
                        </a:spcAft>
                        <a:defRPr kumimoji="1">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20000"/>
                        </a:spcBef>
                        <a:spcAft>
                          <a:spcPct val="0"/>
                        </a:spcAft>
                        <a:defRPr kumimoji="1">
                          <a:solidFill>
                            <a:schemeClr val="tx1"/>
                          </a:solidFill>
                          <a:latin typeface="Arial" panose="020B0604020202020204" pitchFamily="34" charset="0"/>
                          <a:ea typeface="新細明體" panose="02020500000000000000" pitchFamily="18" charset="-120"/>
                        </a:defRPr>
                      </a:lvl9pPr>
                    </a:lstStyle>
                    <a:p>
                      <a:pPr marL="0" marR="0" lvl="0" indent="0" algn="l" defTabSz="914400" rtl="0" eaLnBrk="0" fontAlgn="base" latinLnBrk="0" hangingPunct="0">
                        <a:lnSpc>
                          <a:spcPct val="85000"/>
                        </a:lnSpc>
                        <a:spcBef>
                          <a:spcPct val="0"/>
                        </a:spcBef>
                        <a:spcAft>
                          <a:spcPct val="0"/>
                        </a:spcAft>
                        <a:buClrTx/>
                        <a:buSzTx/>
                        <a:buFontTx/>
                        <a:buNone/>
                        <a:tabLst/>
                      </a:pPr>
                      <a:endParaRPr kumimoji="1" lang="zh-TW" altLang="en-US" sz="4000" b="0" i="0" u="none" strike="noStrike" cap="none" normalizeH="0" baseline="0">
                        <a:ln>
                          <a:noFill/>
                        </a:ln>
                        <a:solidFill>
                          <a:schemeClr val="tx1"/>
                        </a:solidFill>
                        <a:effectLst/>
                        <a:latin typeface="Arial" panose="020B0604020202020204" pitchFamily="34" charset="0"/>
                        <a:ea typeface="全真超特黑" pitchFamily="49" charset="-120"/>
                      </a:endParaRPr>
                    </a:p>
                  </a:txBody>
                  <a:tcPr marL="91351" marR="91351" marT="45689" marB="45689" anchor="ctr" horzOverflow="overflow">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solidFill>
                      <a:srgbClr val="CCECFF"/>
                    </a:solidFill>
                  </a:tcPr>
                </a:tc>
                <a:tc>
                  <a:txBody>
                    <a:bodyPr/>
                    <a:lstStyle>
                      <a:lvl1pPr eaLnBrk="0" hangingPunct="0">
                        <a:spcBef>
                          <a:spcPct val="20000"/>
                        </a:spcBef>
                        <a:defRPr kumimoji="1" sz="2800">
                          <a:solidFill>
                            <a:schemeClr val="tx1"/>
                          </a:solidFill>
                          <a:latin typeface="Arial" panose="020B0604020202020204" pitchFamily="34" charset="0"/>
                          <a:ea typeface="新細明體" panose="02020500000000000000" pitchFamily="18" charset="-120"/>
                        </a:defRPr>
                      </a:lvl1pPr>
                      <a:lvl2pPr marL="742950" indent="-285750" eaLnBrk="0" hangingPunct="0">
                        <a:spcBef>
                          <a:spcPct val="20000"/>
                        </a:spcBef>
                        <a:defRPr kumimoji="1" sz="2400">
                          <a:solidFill>
                            <a:schemeClr val="tx1"/>
                          </a:solidFill>
                          <a:latin typeface="Arial" panose="020B0604020202020204" pitchFamily="34" charset="0"/>
                          <a:ea typeface="新細明體" panose="02020500000000000000" pitchFamily="18" charset="-120"/>
                        </a:defRPr>
                      </a:lvl2pPr>
                      <a:lvl3pPr marL="1143000" indent="-228600" eaLnBrk="0" hangingPunct="0">
                        <a:spcBef>
                          <a:spcPct val="20000"/>
                        </a:spcBef>
                        <a:defRPr kumimoji="1" sz="2000">
                          <a:solidFill>
                            <a:schemeClr val="tx1"/>
                          </a:solidFill>
                          <a:latin typeface="Arial" panose="020B0604020202020204" pitchFamily="34" charset="0"/>
                          <a:ea typeface="新細明體" panose="02020500000000000000" pitchFamily="18" charset="-120"/>
                        </a:defRPr>
                      </a:lvl3pPr>
                      <a:lvl4pPr marL="1600200" indent="-228600" eaLnBrk="0" hangingPunct="0">
                        <a:spcBef>
                          <a:spcPct val="20000"/>
                        </a:spcBef>
                        <a:defRPr kumimoji="1">
                          <a:solidFill>
                            <a:schemeClr val="tx1"/>
                          </a:solidFill>
                          <a:latin typeface="Arial" panose="020B0604020202020204" pitchFamily="34" charset="0"/>
                          <a:ea typeface="新細明體" panose="02020500000000000000" pitchFamily="18" charset="-120"/>
                        </a:defRPr>
                      </a:lvl4pPr>
                      <a:lvl5pPr marL="2057400" indent="-228600" eaLnBrk="0" hangingPunct="0">
                        <a:spcBef>
                          <a:spcPct val="20000"/>
                        </a:spcBef>
                        <a:defRPr kumimoji="1">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20000"/>
                        </a:spcBef>
                        <a:spcAft>
                          <a:spcPct val="0"/>
                        </a:spcAft>
                        <a:defRPr kumimoji="1">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20000"/>
                        </a:spcBef>
                        <a:spcAft>
                          <a:spcPct val="0"/>
                        </a:spcAft>
                        <a:defRPr kumimoji="1">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20000"/>
                        </a:spcBef>
                        <a:spcAft>
                          <a:spcPct val="0"/>
                        </a:spcAft>
                        <a:defRPr kumimoji="1">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20000"/>
                        </a:spcBef>
                        <a:spcAft>
                          <a:spcPct val="0"/>
                        </a:spcAft>
                        <a:defRPr kumimoji="1">
                          <a:solidFill>
                            <a:schemeClr val="tx1"/>
                          </a:solidFill>
                          <a:latin typeface="Arial" panose="020B0604020202020204" pitchFamily="34" charset="0"/>
                          <a:ea typeface="新細明體" panose="02020500000000000000" pitchFamily="18" charset="-120"/>
                        </a:defRPr>
                      </a:lvl9pPr>
                    </a:lstStyle>
                    <a:p>
                      <a:pPr marL="0" marR="0" lvl="0" indent="0" algn="l" defTabSz="914400" rtl="0" eaLnBrk="0" fontAlgn="base" latinLnBrk="0" hangingPunct="0">
                        <a:lnSpc>
                          <a:spcPct val="85000"/>
                        </a:lnSpc>
                        <a:spcBef>
                          <a:spcPct val="0"/>
                        </a:spcBef>
                        <a:spcAft>
                          <a:spcPct val="0"/>
                        </a:spcAft>
                        <a:buClrTx/>
                        <a:buSzTx/>
                        <a:buFontTx/>
                        <a:buNone/>
                        <a:tabLst/>
                      </a:pPr>
                      <a:endParaRPr kumimoji="1" lang="zh-TW" altLang="en-US" sz="4000" b="0" i="0" u="none" strike="noStrike" cap="none" normalizeH="0" baseline="0">
                        <a:ln>
                          <a:noFill/>
                        </a:ln>
                        <a:solidFill>
                          <a:schemeClr val="tx1"/>
                        </a:solidFill>
                        <a:effectLst/>
                        <a:latin typeface="Arial" panose="020B0604020202020204" pitchFamily="34" charset="0"/>
                        <a:ea typeface="全真超特黑" pitchFamily="49" charset="-120"/>
                      </a:endParaRPr>
                    </a:p>
                  </a:txBody>
                  <a:tcPr marL="91351" marR="91351" marT="45689" marB="45689" anchor="ctr" horzOverflow="overflow">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solidFill>
                      <a:srgbClr val="CCECFF"/>
                    </a:solidFill>
                  </a:tcPr>
                </a:tc>
                <a:tc>
                  <a:txBody>
                    <a:bodyPr/>
                    <a:lstStyle>
                      <a:lvl1pPr eaLnBrk="0" hangingPunct="0">
                        <a:spcBef>
                          <a:spcPct val="20000"/>
                        </a:spcBef>
                        <a:defRPr kumimoji="1" sz="2800">
                          <a:solidFill>
                            <a:schemeClr val="tx1"/>
                          </a:solidFill>
                          <a:latin typeface="Arial" panose="020B0604020202020204" pitchFamily="34" charset="0"/>
                          <a:ea typeface="新細明體" panose="02020500000000000000" pitchFamily="18" charset="-120"/>
                        </a:defRPr>
                      </a:lvl1pPr>
                      <a:lvl2pPr marL="742950" indent="-285750" eaLnBrk="0" hangingPunct="0">
                        <a:spcBef>
                          <a:spcPct val="20000"/>
                        </a:spcBef>
                        <a:defRPr kumimoji="1" sz="2400">
                          <a:solidFill>
                            <a:schemeClr val="tx1"/>
                          </a:solidFill>
                          <a:latin typeface="Arial" panose="020B0604020202020204" pitchFamily="34" charset="0"/>
                          <a:ea typeface="新細明體" panose="02020500000000000000" pitchFamily="18" charset="-120"/>
                        </a:defRPr>
                      </a:lvl2pPr>
                      <a:lvl3pPr marL="1143000" indent="-228600" eaLnBrk="0" hangingPunct="0">
                        <a:spcBef>
                          <a:spcPct val="20000"/>
                        </a:spcBef>
                        <a:defRPr kumimoji="1" sz="2000">
                          <a:solidFill>
                            <a:schemeClr val="tx1"/>
                          </a:solidFill>
                          <a:latin typeface="Arial" panose="020B0604020202020204" pitchFamily="34" charset="0"/>
                          <a:ea typeface="新細明體" panose="02020500000000000000" pitchFamily="18" charset="-120"/>
                        </a:defRPr>
                      </a:lvl3pPr>
                      <a:lvl4pPr marL="1600200" indent="-228600" eaLnBrk="0" hangingPunct="0">
                        <a:spcBef>
                          <a:spcPct val="20000"/>
                        </a:spcBef>
                        <a:defRPr kumimoji="1">
                          <a:solidFill>
                            <a:schemeClr val="tx1"/>
                          </a:solidFill>
                          <a:latin typeface="Arial" panose="020B0604020202020204" pitchFamily="34" charset="0"/>
                          <a:ea typeface="新細明體" panose="02020500000000000000" pitchFamily="18" charset="-120"/>
                        </a:defRPr>
                      </a:lvl4pPr>
                      <a:lvl5pPr marL="2057400" indent="-228600" eaLnBrk="0" hangingPunct="0">
                        <a:spcBef>
                          <a:spcPct val="20000"/>
                        </a:spcBef>
                        <a:defRPr kumimoji="1">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20000"/>
                        </a:spcBef>
                        <a:spcAft>
                          <a:spcPct val="0"/>
                        </a:spcAft>
                        <a:defRPr kumimoji="1">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20000"/>
                        </a:spcBef>
                        <a:spcAft>
                          <a:spcPct val="0"/>
                        </a:spcAft>
                        <a:defRPr kumimoji="1">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20000"/>
                        </a:spcBef>
                        <a:spcAft>
                          <a:spcPct val="0"/>
                        </a:spcAft>
                        <a:defRPr kumimoji="1">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20000"/>
                        </a:spcBef>
                        <a:spcAft>
                          <a:spcPct val="0"/>
                        </a:spcAft>
                        <a:defRPr kumimoji="1">
                          <a:solidFill>
                            <a:schemeClr val="tx1"/>
                          </a:solidFill>
                          <a:latin typeface="Arial" panose="020B0604020202020204" pitchFamily="34" charset="0"/>
                          <a:ea typeface="新細明體" panose="02020500000000000000" pitchFamily="18" charset="-120"/>
                        </a:defRPr>
                      </a:lvl9pPr>
                    </a:lstStyle>
                    <a:p>
                      <a:pPr marL="0" marR="0" lvl="0" indent="0" algn="l" defTabSz="914400" rtl="0" eaLnBrk="0" fontAlgn="base" latinLnBrk="0" hangingPunct="0">
                        <a:lnSpc>
                          <a:spcPct val="85000"/>
                        </a:lnSpc>
                        <a:spcBef>
                          <a:spcPct val="0"/>
                        </a:spcBef>
                        <a:spcAft>
                          <a:spcPct val="0"/>
                        </a:spcAft>
                        <a:buClrTx/>
                        <a:buSzTx/>
                        <a:buFontTx/>
                        <a:buNone/>
                        <a:tabLst/>
                      </a:pPr>
                      <a:endParaRPr kumimoji="1" lang="zh-TW" altLang="en-US" sz="4000" b="0" i="0" u="none" strike="noStrike" cap="none" normalizeH="0" baseline="0" dirty="0">
                        <a:ln>
                          <a:noFill/>
                        </a:ln>
                        <a:solidFill>
                          <a:schemeClr val="tx1"/>
                        </a:solidFill>
                        <a:effectLst/>
                        <a:latin typeface="Arial" panose="020B0604020202020204" pitchFamily="34" charset="0"/>
                        <a:ea typeface="全真超特黑" pitchFamily="49" charset="-120"/>
                      </a:endParaRPr>
                    </a:p>
                  </a:txBody>
                  <a:tcPr marL="91351" marR="91351" marT="45689" marB="45689" anchor="ctr" horzOverflow="overflow">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solidFill>
                      <a:srgbClr val="CCECFF"/>
                    </a:solidFill>
                  </a:tcPr>
                </a:tc>
                <a:tc>
                  <a:txBody>
                    <a:bodyPr/>
                    <a:lstStyle/>
                    <a:p>
                      <a:pPr marL="0" marR="0" lvl="0" indent="0" algn="l" defTabSz="914400" rtl="0" eaLnBrk="0" fontAlgn="base" latinLnBrk="0" hangingPunct="0">
                        <a:lnSpc>
                          <a:spcPct val="85000"/>
                        </a:lnSpc>
                        <a:spcBef>
                          <a:spcPct val="0"/>
                        </a:spcBef>
                        <a:spcAft>
                          <a:spcPct val="0"/>
                        </a:spcAft>
                        <a:buClrTx/>
                        <a:buSzTx/>
                        <a:buFontTx/>
                        <a:buNone/>
                        <a:tabLst/>
                      </a:pPr>
                      <a:endParaRPr kumimoji="1" lang="zh-TW" altLang="en-US" sz="4000" b="0" i="0" u="none" strike="noStrike" cap="none" normalizeH="0" baseline="0" dirty="0">
                        <a:ln>
                          <a:noFill/>
                        </a:ln>
                        <a:solidFill>
                          <a:schemeClr val="tx1"/>
                        </a:solidFill>
                        <a:effectLst/>
                        <a:latin typeface="Arial" panose="020B0604020202020204" pitchFamily="34" charset="0"/>
                        <a:ea typeface="全真超特黑" pitchFamily="49" charset="-120"/>
                      </a:endParaRPr>
                    </a:p>
                  </a:txBody>
                  <a:tcPr marL="91351" marR="91351" marT="45689" marB="45689" anchor="ctr" horzOverflow="overflow">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solidFill>
                      <a:srgbClr val="CCECFF"/>
                    </a:solidFill>
                  </a:tcPr>
                </a:tc>
                <a:tc>
                  <a:txBody>
                    <a:bodyPr/>
                    <a:lstStyle/>
                    <a:p>
                      <a:pPr marL="0" marR="0" lvl="0" indent="0" algn="l" defTabSz="914400" rtl="0" eaLnBrk="0" fontAlgn="base" latinLnBrk="0" hangingPunct="0">
                        <a:lnSpc>
                          <a:spcPct val="85000"/>
                        </a:lnSpc>
                        <a:spcBef>
                          <a:spcPct val="0"/>
                        </a:spcBef>
                        <a:spcAft>
                          <a:spcPct val="0"/>
                        </a:spcAft>
                        <a:buClrTx/>
                        <a:buSzTx/>
                        <a:buFontTx/>
                        <a:buNone/>
                        <a:tabLst/>
                      </a:pPr>
                      <a:endParaRPr kumimoji="1" lang="zh-TW" altLang="en-US" sz="4000" b="0" i="0" u="none" strike="noStrike" cap="none" normalizeH="0" baseline="0" dirty="0">
                        <a:ln>
                          <a:noFill/>
                        </a:ln>
                        <a:solidFill>
                          <a:schemeClr val="tx1"/>
                        </a:solidFill>
                        <a:effectLst/>
                        <a:latin typeface="Arial" panose="020B0604020202020204" pitchFamily="34" charset="0"/>
                        <a:ea typeface="全真超特黑" pitchFamily="49" charset="-120"/>
                      </a:endParaRPr>
                    </a:p>
                  </a:txBody>
                  <a:tcPr marL="91351" marR="91351" marT="45689" marB="45689" anchor="ctr" horzOverflow="overflow">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solidFill>
                      <a:srgbClr val="CCECFF"/>
                    </a:solidFill>
                  </a:tcPr>
                </a:tc>
                <a:tc>
                  <a:txBody>
                    <a:bodyPr/>
                    <a:lstStyle/>
                    <a:p>
                      <a:pPr marL="0" marR="0" lvl="0" indent="0" algn="l" defTabSz="914400" rtl="0" eaLnBrk="0" fontAlgn="base" latinLnBrk="0" hangingPunct="0">
                        <a:lnSpc>
                          <a:spcPct val="85000"/>
                        </a:lnSpc>
                        <a:spcBef>
                          <a:spcPct val="0"/>
                        </a:spcBef>
                        <a:spcAft>
                          <a:spcPct val="0"/>
                        </a:spcAft>
                        <a:buClrTx/>
                        <a:buSzTx/>
                        <a:buFontTx/>
                        <a:buNone/>
                        <a:tabLst/>
                      </a:pPr>
                      <a:endParaRPr kumimoji="1" lang="zh-TW" altLang="en-US" sz="4000" b="0" i="0" u="none" strike="noStrike" cap="none" normalizeH="0" baseline="0" dirty="0">
                        <a:ln>
                          <a:noFill/>
                        </a:ln>
                        <a:solidFill>
                          <a:schemeClr val="tx1"/>
                        </a:solidFill>
                        <a:effectLst/>
                        <a:latin typeface="Arial" panose="020B0604020202020204" pitchFamily="34" charset="0"/>
                        <a:ea typeface="全真超特黑" pitchFamily="49" charset="-120"/>
                      </a:endParaRPr>
                    </a:p>
                  </a:txBody>
                  <a:tcPr marL="91351" marR="91351" marT="45689" marB="45689" anchor="ctr" horzOverflow="overflow">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solidFill>
                      <a:srgbClr val="CCECFF"/>
                    </a:solidFill>
                  </a:tcPr>
                </a:tc>
              </a:tr>
              <a:tr h="1112810">
                <a:tc>
                  <a:txBody>
                    <a:bodyPr/>
                    <a:lstStyle>
                      <a:lvl1pPr eaLnBrk="0" hangingPunct="0">
                        <a:spcBef>
                          <a:spcPct val="20000"/>
                        </a:spcBef>
                        <a:defRPr kumimoji="1" sz="2800">
                          <a:solidFill>
                            <a:schemeClr val="tx1"/>
                          </a:solidFill>
                          <a:latin typeface="Arial" panose="020B0604020202020204" pitchFamily="34" charset="0"/>
                          <a:ea typeface="新細明體" panose="02020500000000000000" pitchFamily="18" charset="-120"/>
                        </a:defRPr>
                      </a:lvl1pPr>
                      <a:lvl2pPr marL="742950" indent="-285750" eaLnBrk="0" hangingPunct="0">
                        <a:spcBef>
                          <a:spcPct val="20000"/>
                        </a:spcBef>
                        <a:defRPr kumimoji="1" sz="2400">
                          <a:solidFill>
                            <a:schemeClr val="tx1"/>
                          </a:solidFill>
                          <a:latin typeface="Arial" panose="020B0604020202020204" pitchFamily="34" charset="0"/>
                          <a:ea typeface="新細明體" panose="02020500000000000000" pitchFamily="18" charset="-120"/>
                        </a:defRPr>
                      </a:lvl2pPr>
                      <a:lvl3pPr marL="1143000" indent="-228600" eaLnBrk="0" hangingPunct="0">
                        <a:spcBef>
                          <a:spcPct val="20000"/>
                        </a:spcBef>
                        <a:defRPr kumimoji="1" sz="2000">
                          <a:solidFill>
                            <a:schemeClr val="tx1"/>
                          </a:solidFill>
                          <a:latin typeface="Arial" panose="020B0604020202020204" pitchFamily="34" charset="0"/>
                          <a:ea typeface="新細明體" panose="02020500000000000000" pitchFamily="18" charset="-120"/>
                        </a:defRPr>
                      </a:lvl3pPr>
                      <a:lvl4pPr marL="1600200" indent="-228600" eaLnBrk="0" hangingPunct="0">
                        <a:spcBef>
                          <a:spcPct val="20000"/>
                        </a:spcBef>
                        <a:defRPr kumimoji="1">
                          <a:solidFill>
                            <a:schemeClr val="tx1"/>
                          </a:solidFill>
                          <a:latin typeface="Arial" panose="020B0604020202020204" pitchFamily="34" charset="0"/>
                          <a:ea typeface="新細明體" panose="02020500000000000000" pitchFamily="18" charset="-120"/>
                        </a:defRPr>
                      </a:lvl4pPr>
                      <a:lvl5pPr marL="2057400" indent="-228600" eaLnBrk="0" hangingPunct="0">
                        <a:spcBef>
                          <a:spcPct val="20000"/>
                        </a:spcBef>
                        <a:defRPr kumimoji="1">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20000"/>
                        </a:spcBef>
                        <a:spcAft>
                          <a:spcPct val="0"/>
                        </a:spcAft>
                        <a:defRPr kumimoji="1">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20000"/>
                        </a:spcBef>
                        <a:spcAft>
                          <a:spcPct val="0"/>
                        </a:spcAft>
                        <a:defRPr kumimoji="1">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20000"/>
                        </a:spcBef>
                        <a:spcAft>
                          <a:spcPct val="0"/>
                        </a:spcAft>
                        <a:defRPr kumimoji="1">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20000"/>
                        </a:spcBef>
                        <a:spcAft>
                          <a:spcPct val="0"/>
                        </a:spcAft>
                        <a:defRPr kumimoji="1">
                          <a:solidFill>
                            <a:schemeClr val="tx1"/>
                          </a:solidFill>
                          <a:latin typeface="Arial" panose="020B0604020202020204" pitchFamily="34" charset="0"/>
                          <a:ea typeface="新細明體" panose="02020500000000000000" pitchFamily="18" charset="-120"/>
                        </a:defRPr>
                      </a:lvl9pPr>
                    </a:lstStyle>
                    <a:p>
                      <a:pPr marL="0" marR="0" lvl="0" indent="0" algn="l" defTabSz="914400" rtl="0" eaLnBrk="0" fontAlgn="base" latinLnBrk="0" hangingPunct="0">
                        <a:lnSpc>
                          <a:spcPct val="85000"/>
                        </a:lnSpc>
                        <a:spcBef>
                          <a:spcPct val="0"/>
                        </a:spcBef>
                        <a:spcAft>
                          <a:spcPct val="0"/>
                        </a:spcAft>
                        <a:buClrTx/>
                        <a:buSzTx/>
                        <a:buFontTx/>
                        <a:buNone/>
                        <a:tabLst/>
                      </a:pPr>
                      <a:r>
                        <a:rPr kumimoji="1" lang="zh-TW" altLang="en-US" sz="4000" b="0" i="0" u="none" strike="noStrike" cap="none" normalizeH="0" baseline="0" dirty="0">
                          <a:ln>
                            <a:noFill/>
                          </a:ln>
                          <a:solidFill>
                            <a:schemeClr val="tx1"/>
                          </a:solidFill>
                          <a:effectLst/>
                          <a:latin typeface="Arial" panose="020B0604020202020204" pitchFamily="34" charset="0"/>
                          <a:ea typeface="微軟正黑體" panose="020B0604030504040204" pitchFamily="34" charset="-120"/>
                        </a:rPr>
                        <a:t>國土功能分區</a:t>
                      </a:r>
                      <a:endParaRPr kumimoji="1" lang="en-US" altLang="zh-TW" sz="4000" b="0" i="0" u="none" strike="noStrike" cap="none" normalizeH="0" baseline="0" dirty="0">
                        <a:ln>
                          <a:noFill/>
                        </a:ln>
                        <a:solidFill>
                          <a:schemeClr val="tx1"/>
                        </a:solidFill>
                        <a:effectLst/>
                        <a:latin typeface="Arial" panose="020B0604020202020204" pitchFamily="34" charset="0"/>
                        <a:ea typeface="微軟正黑體" panose="020B0604030504040204" pitchFamily="34" charset="-120"/>
                      </a:endParaRPr>
                    </a:p>
                    <a:p>
                      <a:pPr marL="0" marR="0" lvl="0" indent="0" algn="l" defTabSz="914400" rtl="0" eaLnBrk="0" fontAlgn="base" latinLnBrk="0" hangingPunct="0">
                        <a:lnSpc>
                          <a:spcPct val="85000"/>
                        </a:lnSpc>
                        <a:spcBef>
                          <a:spcPct val="0"/>
                        </a:spcBef>
                        <a:spcAft>
                          <a:spcPct val="0"/>
                        </a:spcAft>
                        <a:buClrTx/>
                        <a:buSzTx/>
                        <a:buFontTx/>
                        <a:buNone/>
                        <a:tabLst/>
                      </a:pPr>
                      <a:r>
                        <a:rPr kumimoji="1" lang="zh-TW" altLang="en-US" sz="2400" b="0" i="0" u="none" strike="noStrike" kern="1200" cap="none" normalizeH="0" baseline="0" dirty="0">
                          <a:ln>
                            <a:noFill/>
                          </a:ln>
                          <a:solidFill>
                            <a:schemeClr val="tx1"/>
                          </a:solidFill>
                          <a:effectLst/>
                          <a:latin typeface="Arial" panose="020B0604020202020204" pitchFamily="34" charset="0"/>
                          <a:ea typeface="微軟正黑體" panose="020B0604030504040204" pitchFamily="34" charset="-120"/>
                          <a:cs typeface="+mn-cs"/>
                        </a:rPr>
                        <a:t>（</a:t>
                      </a:r>
                      <a:r>
                        <a:rPr kumimoji="1" lang="en-US" altLang="zh-TW" sz="2400" b="0" i="0" u="none" strike="noStrike" kern="1200" cap="none" normalizeH="0" baseline="0" dirty="0">
                          <a:ln>
                            <a:noFill/>
                          </a:ln>
                          <a:solidFill>
                            <a:schemeClr val="tx1"/>
                          </a:solidFill>
                          <a:effectLst/>
                          <a:latin typeface="Arial" panose="020B0604020202020204" pitchFamily="34" charset="0"/>
                          <a:ea typeface="微軟正黑體" panose="020B0604030504040204" pitchFamily="34" charset="-120"/>
                          <a:cs typeface="+mn-cs"/>
                        </a:rPr>
                        <a:t>111.05.01</a:t>
                      </a:r>
                      <a:r>
                        <a:rPr kumimoji="1" lang="zh-TW" altLang="en-US" sz="2400" b="0" i="0" u="none" strike="noStrike" kern="1200" cap="none" normalizeH="0" baseline="0" dirty="0">
                          <a:ln>
                            <a:noFill/>
                          </a:ln>
                          <a:solidFill>
                            <a:schemeClr val="tx1"/>
                          </a:solidFill>
                          <a:effectLst/>
                          <a:latin typeface="Arial" panose="020B0604020202020204" pitchFamily="34" charset="0"/>
                          <a:ea typeface="微軟正黑體" panose="020B0604030504040204" pitchFamily="34" charset="-120"/>
                          <a:cs typeface="+mn-cs"/>
                        </a:rPr>
                        <a:t>前公告實施）</a:t>
                      </a:r>
                    </a:p>
                  </a:txBody>
                  <a:tcPr marL="91351" marR="91351" marT="45689" marB="45689" anchor="ctr" horzOverflow="overflow">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solidFill>
                      <a:srgbClr val="CCECFF"/>
                    </a:solidFill>
                  </a:tcPr>
                </a:tc>
                <a:tc>
                  <a:txBody>
                    <a:bodyPr/>
                    <a:lstStyle>
                      <a:lvl1pPr eaLnBrk="0" hangingPunct="0">
                        <a:spcBef>
                          <a:spcPct val="20000"/>
                        </a:spcBef>
                        <a:defRPr kumimoji="1" sz="2800">
                          <a:solidFill>
                            <a:schemeClr val="tx1"/>
                          </a:solidFill>
                          <a:latin typeface="Arial" panose="020B0604020202020204" pitchFamily="34" charset="0"/>
                          <a:ea typeface="新細明體" panose="02020500000000000000" pitchFamily="18" charset="-120"/>
                        </a:defRPr>
                      </a:lvl1pPr>
                      <a:lvl2pPr marL="742950" indent="-285750" eaLnBrk="0" hangingPunct="0">
                        <a:spcBef>
                          <a:spcPct val="20000"/>
                        </a:spcBef>
                        <a:defRPr kumimoji="1" sz="2400">
                          <a:solidFill>
                            <a:schemeClr val="tx1"/>
                          </a:solidFill>
                          <a:latin typeface="Arial" panose="020B0604020202020204" pitchFamily="34" charset="0"/>
                          <a:ea typeface="新細明體" panose="02020500000000000000" pitchFamily="18" charset="-120"/>
                        </a:defRPr>
                      </a:lvl2pPr>
                      <a:lvl3pPr marL="1143000" indent="-228600" eaLnBrk="0" hangingPunct="0">
                        <a:spcBef>
                          <a:spcPct val="20000"/>
                        </a:spcBef>
                        <a:defRPr kumimoji="1" sz="2000">
                          <a:solidFill>
                            <a:schemeClr val="tx1"/>
                          </a:solidFill>
                          <a:latin typeface="Arial" panose="020B0604020202020204" pitchFamily="34" charset="0"/>
                          <a:ea typeface="新細明體" panose="02020500000000000000" pitchFamily="18" charset="-120"/>
                        </a:defRPr>
                      </a:lvl3pPr>
                      <a:lvl4pPr marL="1600200" indent="-228600" eaLnBrk="0" hangingPunct="0">
                        <a:spcBef>
                          <a:spcPct val="20000"/>
                        </a:spcBef>
                        <a:defRPr kumimoji="1">
                          <a:solidFill>
                            <a:schemeClr val="tx1"/>
                          </a:solidFill>
                          <a:latin typeface="Arial" panose="020B0604020202020204" pitchFamily="34" charset="0"/>
                          <a:ea typeface="新細明體" panose="02020500000000000000" pitchFamily="18" charset="-120"/>
                        </a:defRPr>
                      </a:lvl4pPr>
                      <a:lvl5pPr marL="2057400" indent="-228600" eaLnBrk="0" hangingPunct="0">
                        <a:spcBef>
                          <a:spcPct val="20000"/>
                        </a:spcBef>
                        <a:defRPr kumimoji="1">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20000"/>
                        </a:spcBef>
                        <a:spcAft>
                          <a:spcPct val="0"/>
                        </a:spcAft>
                        <a:defRPr kumimoji="1">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20000"/>
                        </a:spcBef>
                        <a:spcAft>
                          <a:spcPct val="0"/>
                        </a:spcAft>
                        <a:defRPr kumimoji="1">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20000"/>
                        </a:spcBef>
                        <a:spcAft>
                          <a:spcPct val="0"/>
                        </a:spcAft>
                        <a:defRPr kumimoji="1">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20000"/>
                        </a:spcBef>
                        <a:spcAft>
                          <a:spcPct val="0"/>
                        </a:spcAft>
                        <a:defRPr kumimoji="1">
                          <a:solidFill>
                            <a:schemeClr val="tx1"/>
                          </a:solidFill>
                          <a:latin typeface="Arial" panose="020B0604020202020204" pitchFamily="34" charset="0"/>
                          <a:ea typeface="新細明體" panose="02020500000000000000" pitchFamily="18" charset="-120"/>
                        </a:defRPr>
                      </a:lvl9pPr>
                    </a:lstStyle>
                    <a:p>
                      <a:pPr marL="0" marR="0" lvl="0" indent="0" algn="l" defTabSz="914400" rtl="0" eaLnBrk="0" fontAlgn="base" latinLnBrk="0" hangingPunct="0">
                        <a:lnSpc>
                          <a:spcPct val="85000"/>
                        </a:lnSpc>
                        <a:spcBef>
                          <a:spcPct val="0"/>
                        </a:spcBef>
                        <a:spcAft>
                          <a:spcPct val="0"/>
                        </a:spcAft>
                        <a:buClrTx/>
                        <a:buSzTx/>
                        <a:buFontTx/>
                        <a:buNone/>
                        <a:tabLst/>
                      </a:pPr>
                      <a:endParaRPr kumimoji="1" lang="zh-TW" altLang="en-US" sz="4000" b="0" i="0" u="none" strike="noStrike" cap="none" normalizeH="0" baseline="0">
                        <a:ln>
                          <a:noFill/>
                        </a:ln>
                        <a:solidFill>
                          <a:schemeClr val="tx1"/>
                        </a:solidFill>
                        <a:effectLst/>
                        <a:latin typeface="Arial" panose="020B0604020202020204" pitchFamily="34" charset="0"/>
                        <a:ea typeface="全真超特黑" pitchFamily="49" charset="-120"/>
                      </a:endParaRPr>
                    </a:p>
                  </a:txBody>
                  <a:tcPr marL="91351" marR="91351" marT="45689" marB="45689" anchor="ctr" horzOverflow="overflow">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solidFill>
                      <a:srgbClr val="CCECFF"/>
                    </a:solidFill>
                  </a:tcPr>
                </a:tc>
                <a:tc>
                  <a:txBody>
                    <a:bodyPr/>
                    <a:lstStyle>
                      <a:lvl1pPr eaLnBrk="0" hangingPunct="0">
                        <a:spcBef>
                          <a:spcPct val="20000"/>
                        </a:spcBef>
                        <a:defRPr kumimoji="1" sz="2800">
                          <a:solidFill>
                            <a:schemeClr val="tx1"/>
                          </a:solidFill>
                          <a:latin typeface="Arial" panose="020B0604020202020204" pitchFamily="34" charset="0"/>
                          <a:ea typeface="新細明體" panose="02020500000000000000" pitchFamily="18" charset="-120"/>
                        </a:defRPr>
                      </a:lvl1pPr>
                      <a:lvl2pPr marL="742950" indent="-285750" eaLnBrk="0" hangingPunct="0">
                        <a:spcBef>
                          <a:spcPct val="20000"/>
                        </a:spcBef>
                        <a:defRPr kumimoji="1" sz="2400">
                          <a:solidFill>
                            <a:schemeClr val="tx1"/>
                          </a:solidFill>
                          <a:latin typeface="Arial" panose="020B0604020202020204" pitchFamily="34" charset="0"/>
                          <a:ea typeface="新細明體" panose="02020500000000000000" pitchFamily="18" charset="-120"/>
                        </a:defRPr>
                      </a:lvl2pPr>
                      <a:lvl3pPr marL="1143000" indent="-228600" eaLnBrk="0" hangingPunct="0">
                        <a:spcBef>
                          <a:spcPct val="20000"/>
                        </a:spcBef>
                        <a:defRPr kumimoji="1" sz="2000">
                          <a:solidFill>
                            <a:schemeClr val="tx1"/>
                          </a:solidFill>
                          <a:latin typeface="Arial" panose="020B0604020202020204" pitchFamily="34" charset="0"/>
                          <a:ea typeface="新細明體" panose="02020500000000000000" pitchFamily="18" charset="-120"/>
                        </a:defRPr>
                      </a:lvl3pPr>
                      <a:lvl4pPr marL="1600200" indent="-228600" eaLnBrk="0" hangingPunct="0">
                        <a:spcBef>
                          <a:spcPct val="20000"/>
                        </a:spcBef>
                        <a:defRPr kumimoji="1">
                          <a:solidFill>
                            <a:schemeClr val="tx1"/>
                          </a:solidFill>
                          <a:latin typeface="Arial" panose="020B0604020202020204" pitchFamily="34" charset="0"/>
                          <a:ea typeface="新細明體" panose="02020500000000000000" pitchFamily="18" charset="-120"/>
                        </a:defRPr>
                      </a:lvl4pPr>
                      <a:lvl5pPr marL="2057400" indent="-228600" eaLnBrk="0" hangingPunct="0">
                        <a:spcBef>
                          <a:spcPct val="20000"/>
                        </a:spcBef>
                        <a:defRPr kumimoji="1">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20000"/>
                        </a:spcBef>
                        <a:spcAft>
                          <a:spcPct val="0"/>
                        </a:spcAft>
                        <a:defRPr kumimoji="1">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20000"/>
                        </a:spcBef>
                        <a:spcAft>
                          <a:spcPct val="0"/>
                        </a:spcAft>
                        <a:defRPr kumimoji="1">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20000"/>
                        </a:spcBef>
                        <a:spcAft>
                          <a:spcPct val="0"/>
                        </a:spcAft>
                        <a:defRPr kumimoji="1">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20000"/>
                        </a:spcBef>
                        <a:spcAft>
                          <a:spcPct val="0"/>
                        </a:spcAft>
                        <a:defRPr kumimoji="1">
                          <a:solidFill>
                            <a:schemeClr val="tx1"/>
                          </a:solidFill>
                          <a:latin typeface="Arial" panose="020B0604020202020204" pitchFamily="34" charset="0"/>
                          <a:ea typeface="新細明體" panose="02020500000000000000" pitchFamily="18" charset="-120"/>
                        </a:defRPr>
                      </a:lvl9pPr>
                    </a:lstStyle>
                    <a:p>
                      <a:pPr marL="0" marR="0" lvl="0" indent="0" algn="l" defTabSz="914400" rtl="0" eaLnBrk="0" fontAlgn="base" latinLnBrk="0" hangingPunct="0">
                        <a:lnSpc>
                          <a:spcPct val="85000"/>
                        </a:lnSpc>
                        <a:spcBef>
                          <a:spcPct val="0"/>
                        </a:spcBef>
                        <a:spcAft>
                          <a:spcPct val="0"/>
                        </a:spcAft>
                        <a:buClrTx/>
                        <a:buSzTx/>
                        <a:buFontTx/>
                        <a:buNone/>
                        <a:tabLst/>
                      </a:pPr>
                      <a:endParaRPr kumimoji="1" lang="zh-TW" altLang="en-US" sz="4000" b="0" i="0" u="none" strike="noStrike" cap="none" normalizeH="0" baseline="0">
                        <a:ln>
                          <a:noFill/>
                        </a:ln>
                        <a:solidFill>
                          <a:schemeClr val="tx1"/>
                        </a:solidFill>
                        <a:effectLst/>
                        <a:latin typeface="Arial" panose="020B0604020202020204" pitchFamily="34" charset="0"/>
                        <a:ea typeface="全真超特黑" pitchFamily="49" charset="-120"/>
                      </a:endParaRPr>
                    </a:p>
                  </a:txBody>
                  <a:tcPr marL="91351" marR="91351" marT="45689" marB="45689" anchor="ctr" horzOverflow="overflow">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solidFill>
                      <a:srgbClr val="CCECFF"/>
                    </a:solidFill>
                  </a:tcPr>
                </a:tc>
                <a:tc>
                  <a:txBody>
                    <a:bodyPr/>
                    <a:lstStyle>
                      <a:lvl1pPr eaLnBrk="0" hangingPunct="0">
                        <a:spcBef>
                          <a:spcPct val="20000"/>
                        </a:spcBef>
                        <a:defRPr kumimoji="1" sz="2800">
                          <a:solidFill>
                            <a:schemeClr val="tx1"/>
                          </a:solidFill>
                          <a:latin typeface="Arial" panose="020B0604020202020204" pitchFamily="34" charset="0"/>
                          <a:ea typeface="新細明體" panose="02020500000000000000" pitchFamily="18" charset="-120"/>
                        </a:defRPr>
                      </a:lvl1pPr>
                      <a:lvl2pPr marL="742950" indent="-285750" eaLnBrk="0" hangingPunct="0">
                        <a:spcBef>
                          <a:spcPct val="20000"/>
                        </a:spcBef>
                        <a:defRPr kumimoji="1" sz="2400">
                          <a:solidFill>
                            <a:schemeClr val="tx1"/>
                          </a:solidFill>
                          <a:latin typeface="Arial" panose="020B0604020202020204" pitchFamily="34" charset="0"/>
                          <a:ea typeface="新細明體" panose="02020500000000000000" pitchFamily="18" charset="-120"/>
                        </a:defRPr>
                      </a:lvl2pPr>
                      <a:lvl3pPr marL="1143000" indent="-228600" eaLnBrk="0" hangingPunct="0">
                        <a:spcBef>
                          <a:spcPct val="20000"/>
                        </a:spcBef>
                        <a:defRPr kumimoji="1" sz="2000">
                          <a:solidFill>
                            <a:schemeClr val="tx1"/>
                          </a:solidFill>
                          <a:latin typeface="Arial" panose="020B0604020202020204" pitchFamily="34" charset="0"/>
                          <a:ea typeface="新細明體" panose="02020500000000000000" pitchFamily="18" charset="-120"/>
                        </a:defRPr>
                      </a:lvl3pPr>
                      <a:lvl4pPr marL="1600200" indent="-228600" eaLnBrk="0" hangingPunct="0">
                        <a:spcBef>
                          <a:spcPct val="20000"/>
                        </a:spcBef>
                        <a:defRPr kumimoji="1">
                          <a:solidFill>
                            <a:schemeClr val="tx1"/>
                          </a:solidFill>
                          <a:latin typeface="Arial" panose="020B0604020202020204" pitchFamily="34" charset="0"/>
                          <a:ea typeface="新細明體" panose="02020500000000000000" pitchFamily="18" charset="-120"/>
                        </a:defRPr>
                      </a:lvl4pPr>
                      <a:lvl5pPr marL="2057400" indent="-228600" eaLnBrk="0" hangingPunct="0">
                        <a:spcBef>
                          <a:spcPct val="20000"/>
                        </a:spcBef>
                        <a:defRPr kumimoji="1">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20000"/>
                        </a:spcBef>
                        <a:spcAft>
                          <a:spcPct val="0"/>
                        </a:spcAft>
                        <a:defRPr kumimoji="1">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20000"/>
                        </a:spcBef>
                        <a:spcAft>
                          <a:spcPct val="0"/>
                        </a:spcAft>
                        <a:defRPr kumimoji="1">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20000"/>
                        </a:spcBef>
                        <a:spcAft>
                          <a:spcPct val="0"/>
                        </a:spcAft>
                        <a:defRPr kumimoji="1">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20000"/>
                        </a:spcBef>
                        <a:spcAft>
                          <a:spcPct val="0"/>
                        </a:spcAft>
                        <a:defRPr kumimoji="1">
                          <a:solidFill>
                            <a:schemeClr val="tx1"/>
                          </a:solidFill>
                          <a:latin typeface="Arial" panose="020B0604020202020204" pitchFamily="34" charset="0"/>
                          <a:ea typeface="新細明體" panose="02020500000000000000" pitchFamily="18" charset="-120"/>
                        </a:defRPr>
                      </a:lvl9pPr>
                    </a:lstStyle>
                    <a:p>
                      <a:pPr marL="0" marR="0" lvl="0" indent="0" algn="l" defTabSz="914400" rtl="0" eaLnBrk="0" fontAlgn="base" latinLnBrk="0" hangingPunct="0">
                        <a:lnSpc>
                          <a:spcPct val="85000"/>
                        </a:lnSpc>
                        <a:spcBef>
                          <a:spcPct val="0"/>
                        </a:spcBef>
                        <a:spcAft>
                          <a:spcPct val="0"/>
                        </a:spcAft>
                        <a:buClrTx/>
                        <a:buSzTx/>
                        <a:buFontTx/>
                        <a:buNone/>
                        <a:tabLst/>
                      </a:pPr>
                      <a:endParaRPr kumimoji="1" lang="zh-TW" altLang="en-US" sz="4000" b="0" i="0" u="none" strike="noStrike" cap="none" normalizeH="0" baseline="0" dirty="0">
                        <a:ln>
                          <a:noFill/>
                        </a:ln>
                        <a:solidFill>
                          <a:schemeClr val="tx1"/>
                        </a:solidFill>
                        <a:effectLst/>
                        <a:latin typeface="Arial" panose="020B0604020202020204" pitchFamily="34" charset="0"/>
                        <a:ea typeface="全真超特黑" pitchFamily="49" charset="-120"/>
                      </a:endParaRPr>
                    </a:p>
                  </a:txBody>
                  <a:tcPr marL="91351" marR="91351" marT="45689" marB="45689" anchor="ctr" horzOverflow="overflow">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solidFill>
                      <a:srgbClr val="CCECFF"/>
                    </a:solidFill>
                  </a:tcPr>
                </a:tc>
                <a:tc>
                  <a:txBody>
                    <a:bodyPr/>
                    <a:lstStyle>
                      <a:lvl1pPr eaLnBrk="0" hangingPunct="0">
                        <a:spcBef>
                          <a:spcPct val="20000"/>
                        </a:spcBef>
                        <a:defRPr kumimoji="1" sz="2800">
                          <a:solidFill>
                            <a:schemeClr val="tx1"/>
                          </a:solidFill>
                          <a:latin typeface="Arial" panose="020B0604020202020204" pitchFamily="34" charset="0"/>
                          <a:ea typeface="新細明體" panose="02020500000000000000" pitchFamily="18" charset="-120"/>
                        </a:defRPr>
                      </a:lvl1pPr>
                      <a:lvl2pPr marL="742950" indent="-285750" eaLnBrk="0" hangingPunct="0">
                        <a:spcBef>
                          <a:spcPct val="20000"/>
                        </a:spcBef>
                        <a:defRPr kumimoji="1" sz="2400">
                          <a:solidFill>
                            <a:schemeClr val="tx1"/>
                          </a:solidFill>
                          <a:latin typeface="Arial" panose="020B0604020202020204" pitchFamily="34" charset="0"/>
                          <a:ea typeface="新細明體" panose="02020500000000000000" pitchFamily="18" charset="-120"/>
                        </a:defRPr>
                      </a:lvl2pPr>
                      <a:lvl3pPr marL="1143000" indent="-228600" eaLnBrk="0" hangingPunct="0">
                        <a:spcBef>
                          <a:spcPct val="20000"/>
                        </a:spcBef>
                        <a:defRPr kumimoji="1" sz="2000">
                          <a:solidFill>
                            <a:schemeClr val="tx1"/>
                          </a:solidFill>
                          <a:latin typeface="Arial" panose="020B0604020202020204" pitchFamily="34" charset="0"/>
                          <a:ea typeface="新細明體" panose="02020500000000000000" pitchFamily="18" charset="-120"/>
                        </a:defRPr>
                      </a:lvl3pPr>
                      <a:lvl4pPr marL="1600200" indent="-228600" eaLnBrk="0" hangingPunct="0">
                        <a:spcBef>
                          <a:spcPct val="20000"/>
                        </a:spcBef>
                        <a:defRPr kumimoji="1">
                          <a:solidFill>
                            <a:schemeClr val="tx1"/>
                          </a:solidFill>
                          <a:latin typeface="Arial" panose="020B0604020202020204" pitchFamily="34" charset="0"/>
                          <a:ea typeface="新細明體" panose="02020500000000000000" pitchFamily="18" charset="-120"/>
                        </a:defRPr>
                      </a:lvl4pPr>
                      <a:lvl5pPr marL="2057400" indent="-228600" eaLnBrk="0" hangingPunct="0">
                        <a:spcBef>
                          <a:spcPct val="20000"/>
                        </a:spcBef>
                        <a:defRPr kumimoji="1">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20000"/>
                        </a:spcBef>
                        <a:spcAft>
                          <a:spcPct val="0"/>
                        </a:spcAft>
                        <a:defRPr kumimoji="1">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20000"/>
                        </a:spcBef>
                        <a:spcAft>
                          <a:spcPct val="0"/>
                        </a:spcAft>
                        <a:defRPr kumimoji="1">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20000"/>
                        </a:spcBef>
                        <a:spcAft>
                          <a:spcPct val="0"/>
                        </a:spcAft>
                        <a:defRPr kumimoji="1">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20000"/>
                        </a:spcBef>
                        <a:spcAft>
                          <a:spcPct val="0"/>
                        </a:spcAft>
                        <a:defRPr kumimoji="1">
                          <a:solidFill>
                            <a:schemeClr val="tx1"/>
                          </a:solidFill>
                          <a:latin typeface="Arial" panose="020B0604020202020204" pitchFamily="34" charset="0"/>
                          <a:ea typeface="新細明體" panose="02020500000000000000" pitchFamily="18" charset="-120"/>
                        </a:defRPr>
                      </a:lvl9pPr>
                    </a:lstStyle>
                    <a:p>
                      <a:pPr marL="0" marR="0" lvl="0" indent="0" algn="l" defTabSz="914400" rtl="0" eaLnBrk="0" fontAlgn="base" latinLnBrk="0" hangingPunct="0">
                        <a:lnSpc>
                          <a:spcPct val="85000"/>
                        </a:lnSpc>
                        <a:spcBef>
                          <a:spcPct val="0"/>
                        </a:spcBef>
                        <a:spcAft>
                          <a:spcPct val="0"/>
                        </a:spcAft>
                        <a:buClrTx/>
                        <a:buSzTx/>
                        <a:buFontTx/>
                        <a:buNone/>
                        <a:tabLst/>
                      </a:pPr>
                      <a:endParaRPr kumimoji="1" lang="zh-TW" altLang="en-US" sz="4000" b="0" i="0" u="none" strike="noStrike" cap="none" normalizeH="0" baseline="0">
                        <a:ln>
                          <a:noFill/>
                        </a:ln>
                        <a:solidFill>
                          <a:schemeClr val="tx1"/>
                        </a:solidFill>
                        <a:effectLst/>
                        <a:latin typeface="Arial" panose="020B0604020202020204" pitchFamily="34" charset="0"/>
                        <a:ea typeface="全真超特黑" pitchFamily="49" charset="-120"/>
                      </a:endParaRPr>
                    </a:p>
                  </a:txBody>
                  <a:tcPr marL="91351" marR="91351" marT="45689" marB="45689" anchor="ctr" horzOverflow="overflow">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solidFill>
                      <a:srgbClr val="CCECFF"/>
                    </a:solidFill>
                  </a:tcPr>
                </a:tc>
                <a:tc>
                  <a:txBody>
                    <a:bodyPr/>
                    <a:lstStyle>
                      <a:lvl1pPr eaLnBrk="0" hangingPunct="0">
                        <a:spcBef>
                          <a:spcPct val="20000"/>
                        </a:spcBef>
                        <a:defRPr kumimoji="1" sz="2800">
                          <a:solidFill>
                            <a:schemeClr val="tx1"/>
                          </a:solidFill>
                          <a:latin typeface="Arial" panose="020B0604020202020204" pitchFamily="34" charset="0"/>
                          <a:ea typeface="新細明體" panose="02020500000000000000" pitchFamily="18" charset="-120"/>
                        </a:defRPr>
                      </a:lvl1pPr>
                      <a:lvl2pPr marL="742950" indent="-285750" eaLnBrk="0" hangingPunct="0">
                        <a:spcBef>
                          <a:spcPct val="20000"/>
                        </a:spcBef>
                        <a:defRPr kumimoji="1" sz="2400">
                          <a:solidFill>
                            <a:schemeClr val="tx1"/>
                          </a:solidFill>
                          <a:latin typeface="Arial" panose="020B0604020202020204" pitchFamily="34" charset="0"/>
                          <a:ea typeface="新細明體" panose="02020500000000000000" pitchFamily="18" charset="-120"/>
                        </a:defRPr>
                      </a:lvl2pPr>
                      <a:lvl3pPr marL="1143000" indent="-228600" eaLnBrk="0" hangingPunct="0">
                        <a:spcBef>
                          <a:spcPct val="20000"/>
                        </a:spcBef>
                        <a:defRPr kumimoji="1" sz="2000">
                          <a:solidFill>
                            <a:schemeClr val="tx1"/>
                          </a:solidFill>
                          <a:latin typeface="Arial" panose="020B0604020202020204" pitchFamily="34" charset="0"/>
                          <a:ea typeface="新細明體" panose="02020500000000000000" pitchFamily="18" charset="-120"/>
                        </a:defRPr>
                      </a:lvl3pPr>
                      <a:lvl4pPr marL="1600200" indent="-228600" eaLnBrk="0" hangingPunct="0">
                        <a:spcBef>
                          <a:spcPct val="20000"/>
                        </a:spcBef>
                        <a:defRPr kumimoji="1">
                          <a:solidFill>
                            <a:schemeClr val="tx1"/>
                          </a:solidFill>
                          <a:latin typeface="Arial" panose="020B0604020202020204" pitchFamily="34" charset="0"/>
                          <a:ea typeface="新細明體" panose="02020500000000000000" pitchFamily="18" charset="-120"/>
                        </a:defRPr>
                      </a:lvl4pPr>
                      <a:lvl5pPr marL="2057400" indent="-228600" eaLnBrk="0" hangingPunct="0">
                        <a:spcBef>
                          <a:spcPct val="20000"/>
                        </a:spcBef>
                        <a:defRPr kumimoji="1">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20000"/>
                        </a:spcBef>
                        <a:spcAft>
                          <a:spcPct val="0"/>
                        </a:spcAft>
                        <a:defRPr kumimoji="1">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20000"/>
                        </a:spcBef>
                        <a:spcAft>
                          <a:spcPct val="0"/>
                        </a:spcAft>
                        <a:defRPr kumimoji="1">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20000"/>
                        </a:spcBef>
                        <a:spcAft>
                          <a:spcPct val="0"/>
                        </a:spcAft>
                        <a:defRPr kumimoji="1">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20000"/>
                        </a:spcBef>
                        <a:spcAft>
                          <a:spcPct val="0"/>
                        </a:spcAft>
                        <a:defRPr kumimoji="1">
                          <a:solidFill>
                            <a:schemeClr val="tx1"/>
                          </a:solidFill>
                          <a:latin typeface="Arial" panose="020B0604020202020204" pitchFamily="34" charset="0"/>
                          <a:ea typeface="新細明體" panose="02020500000000000000" pitchFamily="18" charset="-120"/>
                        </a:defRPr>
                      </a:lvl9pPr>
                    </a:lstStyle>
                    <a:p>
                      <a:pPr marL="0" marR="0" lvl="0" indent="0" algn="l" defTabSz="914400" rtl="0" eaLnBrk="0" fontAlgn="base" latinLnBrk="0" hangingPunct="0">
                        <a:lnSpc>
                          <a:spcPct val="85000"/>
                        </a:lnSpc>
                        <a:spcBef>
                          <a:spcPct val="0"/>
                        </a:spcBef>
                        <a:spcAft>
                          <a:spcPct val="0"/>
                        </a:spcAft>
                        <a:buClrTx/>
                        <a:buSzTx/>
                        <a:buFontTx/>
                        <a:buNone/>
                        <a:tabLst/>
                      </a:pPr>
                      <a:endParaRPr kumimoji="1" lang="zh-TW" altLang="en-US" sz="4000" b="0" i="0" u="none" strike="noStrike" cap="none" normalizeH="0" baseline="0">
                        <a:ln>
                          <a:noFill/>
                        </a:ln>
                        <a:solidFill>
                          <a:schemeClr val="tx1"/>
                        </a:solidFill>
                        <a:effectLst/>
                        <a:latin typeface="Arial" panose="020B0604020202020204" pitchFamily="34" charset="0"/>
                        <a:ea typeface="全真超特黑" pitchFamily="49" charset="-120"/>
                      </a:endParaRPr>
                    </a:p>
                  </a:txBody>
                  <a:tcPr marL="91351" marR="91351" marT="45689" marB="45689" anchor="ctr" horzOverflow="overflow">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solidFill>
                      <a:srgbClr val="CCECFF"/>
                    </a:solidFill>
                  </a:tcPr>
                </a:tc>
                <a:tc>
                  <a:txBody>
                    <a:bodyPr/>
                    <a:lstStyle>
                      <a:lvl1pPr eaLnBrk="0" hangingPunct="0">
                        <a:spcBef>
                          <a:spcPct val="20000"/>
                        </a:spcBef>
                        <a:defRPr kumimoji="1" sz="2800">
                          <a:solidFill>
                            <a:schemeClr val="tx1"/>
                          </a:solidFill>
                          <a:latin typeface="Arial" panose="020B0604020202020204" pitchFamily="34" charset="0"/>
                          <a:ea typeface="新細明體" panose="02020500000000000000" pitchFamily="18" charset="-120"/>
                        </a:defRPr>
                      </a:lvl1pPr>
                      <a:lvl2pPr marL="742950" indent="-285750" eaLnBrk="0" hangingPunct="0">
                        <a:spcBef>
                          <a:spcPct val="20000"/>
                        </a:spcBef>
                        <a:defRPr kumimoji="1" sz="2400">
                          <a:solidFill>
                            <a:schemeClr val="tx1"/>
                          </a:solidFill>
                          <a:latin typeface="Arial" panose="020B0604020202020204" pitchFamily="34" charset="0"/>
                          <a:ea typeface="新細明體" panose="02020500000000000000" pitchFamily="18" charset="-120"/>
                        </a:defRPr>
                      </a:lvl2pPr>
                      <a:lvl3pPr marL="1143000" indent="-228600" eaLnBrk="0" hangingPunct="0">
                        <a:spcBef>
                          <a:spcPct val="20000"/>
                        </a:spcBef>
                        <a:defRPr kumimoji="1" sz="2000">
                          <a:solidFill>
                            <a:schemeClr val="tx1"/>
                          </a:solidFill>
                          <a:latin typeface="Arial" panose="020B0604020202020204" pitchFamily="34" charset="0"/>
                          <a:ea typeface="新細明體" panose="02020500000000000000" pitchFamily="18" charset="-120"/>
                        </a:defRPr>
                      </a:lvl3pPr>
                      <a:lvl4pPr marL="1600200" indent="-228600" eaLnBrk="0" hangingPunct="0">
                        <a:spcBef>
                          <a:spcPct val="20000"/>
                        </a:spcBef>
                        <a:defRPr kumimoji="1">
                          <a:solidFill>
                            <a:schemeClr val="tx1"/>
                          </a:solidFill>
                          <a:latin typeface="Arial" panose="020B0604020202020204" pitchFamily="34" charset="0"/>
                          <a:ea typeface="新細明體" panose="02020500000000000000" pitchFamily="18" charset="-120"/>
                        </a:defRPr>
                      </a:lvl4pPr>
                      <a:lvl5pPr marL="2057400" indent="-228600" eaLnBrk="0" hangingPunct="0">
                        <a:spcBef>
                          <a:spcPct val="20000"/>
                        </a:spcBef>
                        <a:defRPr kumimoji="1">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20000"/>
                        </a:spcBef>
                        <a:spcAft>
                          <a:spcPct val="0"/>
                        </a:spcAft>
                        <a:defRPr kumimoji="1">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20000"/>
                        </a:spcBef>
                        <a:spcAft>
                          <a:spcPct val="0"/>
                        </a:spcAft>
                        <a:defRPr kumimoji="1">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20000"/>
                        </a:spcBef>
                        <a:spcAft>
                          <a:spcPct val="0"/>
                        </a:spcAft>
                        <a:defRPr kumimoji="1">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20000"/>
                        </a:spcBef>
                        <a:spcAft>
                          <a:spcPct val="0"/>
                        </a:spcAft>
                        <a:defRPr kumimoji="1">
                          <a:solidFill>
                            <a:schemeClr val="tx1"/>
                          </a:solidFill>
                          <a:latin typeface="Arial" panose="020B0604020202020204" pitchFamily="34" charset="0"/>
                          <a:ea typeface="新細明體" panose="02020500000000000000" pitchFamily="18" charset="-120"/>
                        </a:defRPr>
                      </a:lvl9pPr>
                    </a:lstStyle>
                    <a:p>
                      <a:pPr marL="0" marR="0" lvl="0" indent="0" algn="l" defTabSz="914400" rtl="0" eaLnBrk="0" fontAlgn="base" latinLnBrk="0" hangingPunct="0">
                        <a:lnSpc>
                          <a:spcPct val="85000"/>
                        </a:lnSpc>
                        <a:spcBef>
                          <a:spcPct val="0"/>
                        </a:spcBef>
                        <a:spcAft>
                          <a:spcPct val="0"/>
                        </a:spcAft>
                        <a:buClrTx/>
                        <a:buSzTx/>
                        <a:buFontTx/>
                        <a:buNone/>
                        <a:tabLst/>
                      </a:pPr>
                      <a:endParaRPr kumimoji="1" lang="zh-TW" altLang="en-US" sz="4000" b="0" i="0" u="none" strike="noStrike" cap="none" normalizeH="0" baseline="0" dirty="0">
                        <a:ln>
                          <a:noFill/>
                        </a:ln>
                        <a:solidFill>
                          <a:schemeClr val="tx1"/>
                        </a:solidFill>
                        <a:effectLst/>
                        <a:latin typeface="Arial" panose="020B0604020202020204" pitchFamily="34" charset="0"/>
                        <a:ea typeface="全真超特黑" pitchFamily="49" charset="-120"/>
                      </a:endParaRPr>
                    </a:p>
                  </a:txBody>
                  <a:tcPr marL="91351" marR="91351" marT="45689" marB="45689" anchor="ctr" horzOverflow="overflow">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solidFill>
                      <a:srgbClr val="CCECFF"/>
                    </a:solidFill>
                  </a:tcPr>
                </a:tc>
                <a:tc>
                  <a:txBody>
                    <a:bodyPr/>
                    <a:lstStyle>
                      <a:lvl1pPr eaLnBrk="0" hangingPunct="0">
                        <a:spcBef>
                          <a:spcPct val="20000"/>
                        </a:spcBef>
                        <a:defRPr kumimoji="1" sz="2800">
                          <a:solidFill>
                            <a:schemeClr val="tx1"/>
                          </a:solidFill>
                          <a:latin typeface="Arial" panose="020B0604020202020204" pitchFamily="34" charset="0"/>
                          <a:ea typeface="新細明體" panose="02020500000000000000" pitchFamily="18" charset="-120"/>
                        </a:defRPr>
                      </a:lvl1pPr>
                      <a:lvl2pPr marL="742950" indent="-285750" eaLnBrk="0" hangingPunct="0">
                        <a:spcBef>
                          <a:spcPct val="20000"/>
                        </a:spcBef>
                        <a:defRPr kumimoji="1" sz="2400">
                          <a:solidFill>
                            <a:schemeClr val="tx1"/>
                          </a:solidFill>
                          <a:latin typeface="Arial" panose="020B0604020202020204" pitchFamily="34" charset="0"/>
                          <a:ea typeface="新細明體" panose="02020500000000000000" pitchFamily="18" charset="-120"/>
                        </a:defRPr>
                      </a:lvl2pPr>
                      <a:lvl3pPr marL="1143000" indent="-228600" eaLnBrk="0" hangingPunct="0">
                        <a:spcBef>
                          <a:spcPct val="20000"/>
                        </a:spcBef>
                        <a:defRPr kumimoji="1" sz="2000">
                          <a:solidFill>
                            <a:schemeClr val="tx1"/>
                          </a:solidFill>
                          <a:latin typeface="Arial" panose="020B0604020202020204" pitchFamily="34" charset="0"/>
                          <a:ea typeface="新細明體" panose="02020500000000000000" pitchFamily="18" charset="-120"/>
                        </a:defRPr>
                      </a:lvl3pPr>
                      <a:lvl4pPr marL="1600200" indent="-228600" eaLnBrk="0" hangingPunct="0">
                        <a:spcBef>
                          <a:spcPct val="20000"/>
                        </a:spcBef>
                        <a:defRPr kumimoji="1">
                          <a:solidFill>
                            <a:schemeClr val="tx1"/>
                          </a:solidFill>
                          <a:latin typeface="Arial" panose="020B0604020202020204" pitchFamily="34" charset="0"/>
                          <a:ea typeface="新細明體" panose="02020500000000000000" pitchFamily="18" charset="-120"/>
                        </a:defRPr>
                      </a:lvl4pPr>
                      <a:lvl5pPr marL="2057400" indent="-228600" eaLnBrk="0" hangingPunct="0">
                        <a:spcBef>
                          <a:spcPct val="20000"/>
                        </a:spcBef>
                        <a:defRPr kumimoji="1">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20000"/>
                        </a:spcBef>
                        <a:spcAft>
                          <a:spcPct val="0"/>
                        </a:spcAft>
                        <a:defRPr kumimoji="1">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20000"/>
                        </a:spcBef>
                        <a:spcAft>
                          <a:spcPct val="0"/>
                        </a:spcAft>
                        <a:defRPr kumimoji="1">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20000"/>
                        </a:spcBef>
                        <a:spcAft>
                          <a:spcPct val="0"/>
                        </a:spcAft>
                        <a:defRPr kumimoji="1">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20000"/>
                        </a:spcBef>
                        <a:spcAft>
                          <a:spcPct val="0"/>
                        </a:spcAft>
                        <a:defRPr kumimoji="1">
                          <a:solidFill>
                            <a:schemeClr val="tx1"/>
                          </a:solidFill>
                          <a:latin typeface="Arial" panose="020B0604020202020204" pitchFamily="34" charset="0"/>
                          <a:ea typeface="新細明體" panose="02020500000000000000" pitchFamily="18" charset="-120"/>
                        </a:defRPr>
                      </a:lvl9pPr>
                    </a:lstStyle>
                    <a:p>
                      <a:pPr marL="0" marR="0" lvl="0" indent="0" algn="l" defTabSz="914400" rtl="0" eaLnBrk="0" fontAlgn="base" latinLnBrk="0" hangingPunct="0">
                        <a:lnSpc>
                          <a:spcPct val="85000"/>
                        </a:lnSpc>
                        <a:spcBef>
                          <a:spcPct val="0"/>
                        </a:spcBef>
                        <a:spcAft>
                          <a:spcPct val="0"/>
                        </a:spcAft>
                        <a:buClrTx/>
                        <a:buSzTx/>
                        <a:buFontTx/>
                        <a:buNone/>
                        <a:tabLst/>
                      </a:pPr>
                      <a:endParaRPr kumimoji="1" lang="zh-TW" altLang="en-US" sz="4000" b="0" i="0" u="none" strike="noStrike" cap="none" normalizeH="0" baseline="0" dirty="0">
                        <a:ln>
                          <a:noFill/>
                        </a:ln>
                        <a:solidFill>
                          <a:schemeClr val="tx1"/>
                        </a:solidFill>
                        <a:effectLst/>
                        <a:latin typeface="Arial" panose="020B0604020202020204" pitchFamily="34" charset="0"/>
                        <a:ea typeface="全真超特黑" pitchFamily="49" charset="-120"/>
                      </a:endParaRPr>
                    </a:p>
                  </a:txBody>
                  <a:tcPr marL="91351" marR="91351" marT="45689" marB="45689" anchor="ctr" horzOverflow="overflow">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solidFill>
                      <a:srgbClr val="CCECFF"/>
                    </a:solidFill>
                  </a:tcPr>
                </a:tc>
                <a:tc>
                  <a:txBody>
                    <a:bodyPr/>
                    <a:lstStyle>
                      <a:lvl1pPr eaLnBrk="0" hangingPunct="0">
                        <a:spcBef>
                          <a:spcPct val="20000"/>
                        </a:spcBef>
                        <a:defRPr kumimoji="1" sz="2800">
                          <a:solidFill>
                            <a:schemeClr val="tx1"/>
                          </a:solidFill>
                          <a:latin typeface="Arial" panose="020B0604020202020204" pitchFamily="34" charset="0"/>
                          <a:ea typeface="新細明體" panose="02020500000000000000" pitchFamily="18" charset="-120"/>
                        </a:defRPr>
                      </a:lvl1pPr>
                      <a:lvl2pPr marL="742950" indent="-285750" eaLnBrk="0" hangingPunct="0">
                        <a:spcBef>
                          <a:spcPct val="20000"/>
                        </a:spcBef>
                        <a:defRPr kumimoji="1" sz="2400">
                          <a:solidFill>
                            <a:schemeClr val="tx1"/>
                          </a:solidFill>
                          <a:latin typeface="Arial" panose="020B0604020202020204" pitchFamily="34" charset="0"/>
                          <a:ea typeface="新細明體" panose="02020500000000000000" pitchFamily="18" charset="-120"/>
                        </a:defRPr>
                      </a:lvl2pPr>
                      <a:lvl3pPr marL="1143000" indent="-228600" eaLnBrk="0" hangingPunct="0">
                        <a:spcBef>
                          <a:spcPct val="20000"/>
                        </a:spcBef>
                        <a:defRPr kumimoji="1" sz="2000">
                          <a:solidFill>
                            <a:schemeClr val="tx1"/>
                          </a:solidFill>
                          <a:latin typeface="Arial" panose="020B0604020202020204" pitchFamily="34" charset="0"/>
                          <a:ea typeface="新細明體" panose="02020500000000000000" pitchFamily="18" charset="-120"/>
                        </a:defRPr>
                      </a:lvl3pPr>
                      <a:lvl4pPr marL="1600200" indent="-228600" eaLnBrk="0" hangingPunct="0">
                        <a:spcBef>
                          <a:spcPct val="20000"/>
                        </a:spcBef>
                        <a:defRPr kumimoji="1">
                          <a:solidFill>
                            <a:schemeClr val="tx1"/>
                          </a:solidFill>
                          <a:latin typeface="Arial" panose="020B0604020202020204" pitchFamily="34" charset="0"/>
                          <a:ea typeface="新細明體" panose="02020500000000000000" pitchFamily="18" charset="-120"/>
                        </a:defRPr>
                      </a:lvl4pPr>
                      <a:lvl5pPr marL="2057400" indent="-228600" eaLnBrk="0" hangingPunct="0">
                        <a:spcBef>
                          <a:spcPct val="20000"/>
                        </a:spcBef>
                        <a:defRPr kumimoji="1">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20000"/>
                        </a:spcBef>
                        <a:spcAft>
                          <a:spcPct val="0"/>
                        </a:spcAft>
                        <a:defRPr kumimoji="1">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20000"/>
                        </a:spcBef>
                        <a:spcAft>
                          <a:spcPct val="0"/>
                        </a:spcAft>
                        <a:defRPr kumimoji="1">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20000"/>
                        </a:spcBef>
                        <a:spcAft>
                          <a:spcPct val="0"/>
                        </a:spcAft>
                        <a:defRPr kumimoji="1">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20000"/>
                        </a:spcBef>
                        <a:spcAft>
                          <a:spcPct val="0"/>
                        </a:spcAft>
                        <a:defRPr kumimoji="1">
                          <a:solidFill>
                            <a:schemeClr val="tx1"/>
                          </a:solidFill>
                          <a:latin typeface="Arial" panose="020B0604020202020204" pitchFamily="34" charset="0"/>
                          <a:ea typeface="新細明體" panose="02020500000000000000" pitchFamily="18" charset="-120"/>
                        </a:defRPr>
                      </a:lvl9pPr>
                    </a:lstStyle>
                    <a:p>
                      <a:pPr marL="0" marR="0" lvl="0" indent="0" algn="l" defTabSz="914400" rtl="0" eaLnBrk="0" fontAlgn="base" latinLnBrk="0" hangingPunct="0">
                        <a:lnSpc>
                          <a:spcPct val="85000"/>
                        </a:lnSpc>
                        <a:spcBef>
                          <a:spcPct val="0"/>
                        </a:spcBef>
                        <a:spcAft>
                          <a:spcPct val="0"/>
                        </a:spcAft>
                        <a:buClrTx/>
                        <a:buSzTx/>
                        <a:buFontTx/>
                        <a:buNone/>
                        <a:tabLst/>
                      </a:pPr>
                      <a:endParaRPr kumimoji="1" lang="zh-TW" altLang="en-US" sz="4000" b="0" i="0" u="none" strike="noStrike" cap="none" normalizeH="0" baseline="0" dirty="0">
                        <a:ln>
                          <a:noFill/>
                        </a:ln>
                        <a:solidFill>
                          <a:schemeClr val="tx1"/>
                        </a:solidFill>
                        <a:effectLst/>
                        <a:latin typeface="Arial" panose="020B0604020202020204" pitchFamily="34" charset="0"/>
                        <a:ea typeface="全真超特黑" pitchFamily="49" charset="-120"/>
                      </a:endParaRPr>
                    </a:p>
                  </a:txBody>
                  <a:tcPr marL="91351" marR="91351" marT="45689" marB="45689" anchor="ctr" horzOverflow="overflow">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solidFill>
                      <a:srgbClr val="CCECFF"/>
                    </a:solidFill>
                  </a:tcPr>
                </a:tc>
                <a:tc>
                  <a:txBody>
                    <a:bodyPr/>
                    <a:lstStyle/>
                    <a:p>
                      <a:pPr marL="0" marR="0" lvl="0" indent="0" algn="l" defTabSz="914400" rtl="0" eaLnBrk="0" fontAlgn="base" latinLnBrk="0" hangingPunct="0">
                        <a:lnSpc>
                          <a:spcPct val="85000"/>
                        </a:lnSpc>
                        <a:spcBef>
                          <a:spcPct val="0"/>
                        </a:spcBef>
                        <a:spcAft>
                          <a:spcPct val="0"/>
                        </a:spcAft>
                        <a:buClrTx/>
                        <a:buSzTx/>
                        <a:buFontTx/>
                        <a:buNone/>
                        <a:tabLst/>
                      </a:pPr>
                      <a:endParaRPr kumimoji="1" lang="zh-TW" altLang="en-US" sz="4000" b="0" i="0" u="none" strike="noStrike" cap="none" normalizeH="0" baseline="0" dirty="0">
                        <a:ln>
                          <a:noFill/>
                        </a:ln>
                        <a:solidFill>
                          <a:schemeClr val="tx1"/>
                        </a:solidFill>
                        <a:effectLst/>
                        <a:latin typeface="Arial" panose="020B0604020202020204" pitchFamily="34" charset="0"/>
                        <a:ea typeface="全真超特黑" pitchFamily="49" charset="-120"/>
                      </a:endParaRPr>
                    </a:p>
                  </a:txBody>
                  <a:tcPr marL="91351" marR="91351" marT="45689" marB="45689" anchor="ctr" horzOverflow="overflow">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solidFill>
                      <a:srgbClr val="CCECFF"/>
                    </a:solidFill>
                  </a:tcPr>
                </a:tc>
                <a:tc>
                  <a:txBody>
                    <a:bodyPr/>
                    <a:lstStyle/>
                    <a:p>
                      <a:pPr marL="0" marR="0" lvl="0" indent="0" algn="l" defTabSz="914400" rtl="0" eaLnBrk="0" fontAlgn="base" latinLnBrk="0" hangingPunct="0">
                        <a:lnSpc>
                          <a:spcPct val="85000"/>
                        </a:lnSpc>
                        <a:spcBef>
                          <a:spcPct val="0"/>
                        </a:spcBef>
                        <a:spcAft>
                          <a:spcPct val="0"/>
                        </a:spcAft>
                        <a:buClrTx/>
                        <a:buSzTx/>
                        <a:buFontTx/>
                        <a:buNone/>
                        <a:tabLst/>
                      </a:pPr>
                      <a:endParaRPr kumimoji="1" lang="zh-TW" altLang="en-US" sz="4000" b="0" i="0" u="none" strike="noStrike" cap="none" normalizeH="0" baseline="0" dirty="0">
                        <a:ln>
                          <a:noFill/>
                        </a:ln>
                        <a:solidFill>
                          <a:schemeClr val="tx1"/>
                        </a:solidFill>
                        <a:effectLst/>
                        <a:latin typeface="Arial" panose="020B0604020202020204" pitchFamily="34" charset="0"/>
                        <a:ea typeface="全真超特黑" pitchFamily="49" charset="-120"/>
                      </a:endParaRPr>
                    </a:p>
                  </a:txBody>
                  <a:tcPr marL="91351" marR="91351" marT="45689" marB="45689" anchor="ctr" horzOverflow="overflow">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solidFill>
                      <a:srgbClr val="CCECFF"/>
                    </a:solidFill>
                  </a:tcPr>
                </a:tc>
                <a:tc>
                  <a:txBody>
                    <a:bodyPr/>
                    <a:lstStyle/>
                    <a:p>
                      <a:pPr marL="0" marR="0" lvl="0" indent="0" algn="l" defTabSz="914400" rtl="0" eaLnBrk="0" fontAlgn="base" latinLnBrk="0" hangingPunct="0">
                        <a:lnSpc>
                          <a:spcPct val="85000"/>
                        </a:lnSpc>
                        <a:spcBef>
                          <a:spcPct val="0"/>
                        </a:spcBef>
                        <a:spcAft>
                          <a:spcPct val="0"/>
                        </a:spcAft>
                        <a:buClrTx/>
                        <a:buSzTx/>
                        <a:buFontTx/>
                        <a:buNone/>
                        <a:tabLst/>
                      </a:pPr>
                      <a:endParaRPr kumimoji="1" lang="zh-TW" altLang="en-US" sz="4000" b="0" i="0" u="none" strike="noStrike" cap="none" normalizeH="0" baseline="0" dirty="0">
                        <a:ln>
                          <a:noFill/>
                        </a:ln>
                        <a:solidFill>
                          <a:schemeClr val="tx1"/>
                        </a:solidFill>
                        <a:effectLst/>
                        <a:latin typeface="Arial" panose="020B0604020202020204" pitchFamily="34" charset="0"/>
                        <a:ea typeface="全真超特黑" pitchFamily="49" charset="-120"/>
                      </a:endParaRPr>
                    </a:p>
                  </a:txBody>
                  <a:tcPr marL="91351" marR="91351" marT="45689" marB="45689" anchor="ctr" horzOverflow="overflow">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solidFill>
                      <a:srgbClr val="CCECFF"/>
                    </a:solidFill>
                  </a:tcPr>
                </a:tc>
              </a:tr>
              <a:tr h="1112810">
                <a:tc>
                  <a:txBody>
                    <a:bodyPr/>
                    <a:lstStyle/>
                    <a:p>
                      <a:pPr marL="0" marR="0" lvl="0" indent="0" algn="l" defTabSz="914400" rtl="0" eaLnBrk="0" fontAlgn="base" latinLnBrk="0" hangingPunct="0">
                        <a:lnSpc>
                          <a:spcPct val="85000"/>
                        </a:lnSpc>
                        <a:spcBef>
                          <a:spcPct val="0"/>
                        </a:spcBef>
                        <a:spcAft>
                          <a:spcPct val="0"/>
                        </a:spcAft>
                        <a:buClrTx/>
                        <a:buSzTx/>
                        <a:buFontTx/>
                        <a:buNone/>
                        <a:tabLst/>
                        <a:defRPr/>
                      </a:pPr>
                      <a:r>
                        <a:rPr kumimoji="1" lang="en-US" altLang="zh-TW" sz="4000" b="0" i="0" u="none" strike="noStrike" kern="1200" cap="none" normalizeH="0" baseline="0" dirty="0">
                          <a:ln>
                            <a:noFill/>
                          </a:ln>
                          <a:solidFill>
                            <a:schemeClr val="tx1"/>
                          </a:solidFill>
                          <a:effectLst/>
                          <a:latin typeface="Arial" panose="020B0604020202020204" pitchFamily="34" charset="0"/>
                          <a:ea typeface="微軟正黑體" panose="020B0604030504040204" pitchFamily="34" charset="-120"/>
                          <a:cs typeface="+mn-cs"/>
                        </a:rPr>
                        <a:t>22</a:t>
                      </a:r>
                      <a:r>
                        <a:rPr kumimoji="1" lang="zh-TW" altLang="en-US" sz="4000" b="0" i="0" u="none" strike="noStrike" kern="1200" cap="none" normalizeH="0" baseline="0" dirty="0">
                          <a:ln>
                            <a:noFill/>
                          </a:ln>
                          <a:solidFill>
                            <a:schemeClr val="tx1"/>
                          </a:solidFill>
                          <a:effectLst/>
                          <a:latin typeface="Arial" panose="020B0604020202020204" pitchFamily="34" charset="0"/>
                          <a:ea typeface="微軟正黑體" panose="020B0604030504040204" pitchFamily="34" charset="-120"/>
                          <a:cs typeface="+mn-cs"/>
                        </a:rPr>
                        <a:t>項相關子法</a:t>
                      </a:r>
                      <a:endParaRPr kumimoji="1" lang="en-US" altLang="zh-TW" sz="4000" b="0" i="0" u="none" strike="noStrike" kern="1200" cap="none" normalizeH="0" baseline="0" dirty="0">
                        <a:ln>
                          <a:noFill/>
                        </a:ln>
                        <a:solidFill>
                          <a:schemeClr val="tx1"/>
                        </a:solidFill>
                        <a:effectLst/>
                        <a:latin typeface="Arial" panose="020B0604020202020204" pitchFamily="34" charset="0"/>
                        <a:ea typeface="微軟正黑體" panose="020B0604030504040204" pitchFamily="34" charset="-120"/>
                        <a:cs typeface="+mn-cs"/>
                      </a:endParaRPr>
                    </a:p>
                    <a:p>
                      <a:pPr marL="0" marR="0" lvl="0" indent="0" algn="l" defTabSz="914400" rtl="0" eaLnBrk="0" fontAlgn="base" latinLnBrk="0" hangingPunct="0">
                        <a:lnSpc>
                          <a:spcPct val="85000"/>
                        </a:lnSpc>
                        <a:spcBef>
                          <a:spcPct val="0"/>
                        </a:spcBef>
                        <a:spcAft>
                          <a:spcPct val="0"/>
                        </a:spcAft>
                        <a:buClrTx/>
                        <a:buSzTx/>
                        <a:buFontTx/>
                        <a:buNone/>
                        <a:tabLst/>
                        <a:defRPr/>
                      </a:pPr>
                      <a:r>
                        <a:rPr kumimoji="1" lang="zh-TW" altLang="en-US" sz="2400" b="0" i="0" u="none" strike="noStrike" kern="1200" cap="none" normalizeH="0" baseline="0" dirty="0">
                          <a:ln>
                            <a:noFill/>
                          </a:ln>
                          <a:solidFill>
                            <a:schemeClr val="tx1"/>
                          </a:solidFill>
                          <a:effectLst/>
                          <a:latin typeface="Arial" panose="020B0604020202020204" pitchFamily="34" charset="0"/>
                          <a:ea typeface="微軟正黑體" panose="020B0604030504040204" pitchFamily="34" charset="-120"/>
                          <a:cs typeface="+mn-cs"/>
                        </a:rPr>
                        <a:t>（</a:t>
                      </a:r>
                      <a:r>
                        <a:rPr kumimoji="1" lang="en-US" altLang="zh-TW" sz="2400" b="0" i="0" u="none" strike="noStrike" kern="1200" cap="none" normalizeH="0" baseline="0" dirty="0">
                          <a:ln>
                            <a:noFill/>
                          </a:ln>
                          <a:solidFill>
                            <a:schemeClr val="tx1"/>
                          </a:solidFill>
                          <a:effectLst/>
                          <a:latin typeface="Arial" panose="020B0604020202020204" pitchFamily="34" charset="0"/>
                          <a:ea typeface="微軟正黑體" panose="020B0604030504040204" pitchFamily="34" charset="-120"/>
                          <a:cs typeface="+mn-cs"/>
                        </a:rPr>
                        <a:t>3</a:t>
                      </a:r>
                      <a:r>
                        <a:rPr kumimoji="1" lang="zh-TW" altLang="en-US" sz="2400" b="0" i="0" u="none" strike="noStrike" kern="1200" cap="none" normalizeH="0" baseline="0" dirty="0">
                          <a:ln>
                            <a:noFill/>
                          </a:ln>
                          <a:solidFill>
                            <a:schemeClr val="tx1"/>
                          </a:solidFill>
                          <a:effectLst/>
                          <a:latin typeface="Arial" panose="020B0604020202020204" pitchFamily="34" charset="0"/>
                          <a:ea typeface="微軟正黑體" panose="020B0604030504040204" pitchFamily="34" charset="-120"/>
                          <a:cs typeface="+mn-cs"/>
                        </a:rPr>
                        <a:t>階段完成訂定）</a:t>
                      </a:r>
                    </a:p>
                  </a:txBody>
                  <a:tcPr marL="91351" marR="91351" marT="45689" marB="45689" anchor="ctr" horzOverflow="overflow">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solidFill>
                      <a:srgbClr val="CCECFF"/>
                    </a:solidFill>
                  </a:tcPr>
                </a:tc>
                <a:tc>
                  <a:txBody>
                    <a:bodyPr/>
                    <a:lstStyle/>
                    <a:p>
                      <a:pPr marL="0" marR="0" lvl="0" indent="0" algn="l" defTabSz="914400" rtl="0" eaLnBrk="0" fontAlgn="base" latinLnBrk="0" hangingPunct="0">
                        <a:lnSpc>
                          <a:spcPct val="85000"/>
                        </a:lnSpc>
                        <a:spcBef>
                          <a:spcPct val="0"/>
                        </a:spcBef>
                        <a:spcAft>
                          <a:spcPct val="0"/>
                        </a:spcAft>
                        <a:buClrTx/>
                        <a:buSzTx/>
                        <a:buFontTx/>
                        <a:buNone/>
                        <a:tabLst/>
                      </a:pPr>
                      <a:endParaRPr kumimoji="1" lang="zh-TW" altLang="en-US" sz="4000" b="0" i="0" u="none" strike="noStrike" cap="none" normalizeH="0" baseline="0" dirty="0">
                        <a:ln>
                          <a:noFill/>
                        </a:ln>
                        <a:solidFill>
                          <a:schemeClr val="tx1"/>
                        </a:solidFill>
                        <a:effectLst/>
                        <a:latin typeface="Arial" panose="020B0604020202020204" pitchFamily="34" charset="0"/>
                        <a:ea typeface="全真超特黑" pitchFamily="49" charset="-120"/>
                      </a:endParaRPr>
                    </a:p>
                  </a:txBody>
                  <a:tcPr marL="91351" marR="91351" marT="45689" marB="45689" anchor="ctr" horzOverflow="overflow">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solidFill>
                      <a:srgbClr val="CCECFF"/>
                    </a:solidFill>
                  </a:tcPr>
                </a:tc>
                <a:tc>
                  <a:txBody>
                    <a:bodyPr/>
                    <a:lstStyle/>
                    <a:p>
                      <a:pPr marL="0" marR="0" lvl="0" indent="0" algn="l" defTabSz="914400" rtl="0" eaLnBrk="0" fontAlgn="base" latinLnBrk="0" hangingPunct="0">
                        <a:lnSpc>
                          <a:spcPct val="85000"/>
                        </a:lnSpc>
                        <a:spcBef>
                          <a:spcPct val="0"/>
                        </a:spcBef>
                        <a:spcAft>
                          <a:spcPct val="0"/>
                        </a:spcAft>
                        <a:buClrTx/>
                        <a:buSzTx/>
                        <a:buFontTx/>
                        <a:buNone/>
                        <a:tabLst/>
                      </a:pPr>
                      <a:endParaRPr kumimoji="1" lang="zh-TW" altLang="en-US" sz="4000" b="0" i="0" u="none" strike="noStrike" cap="none" normalizeH="0" baseline="0" dirty="0">
                        <a:ln>
                          <a:noFill/>
                        </a:ln>
                        <a:solidFill>
                          <a:schemeClr val="tx1"/>
                        </a:solidFill>
                        <a:effectLst/>
                        <a:latin typeface="Arial" panose="020B0604020202020204" pitchFamily="34" charset="0"/>
                        <a:ea typeface="全真超特黑" pitchFamily="49" charset="-120"/>
                      </a:endParaRPr>
                    </a:p>
                  </a:txBody>
                  <a:tcPr marL="91351" marR="91351" marT="45689" marB="45689" anchor="ctr" horzOverflow="overflow">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solidFill>
                      <a:srgbClr val="CCECFF"/>
                    </a:solidFill>
                  </a:tcPr>
                </a:tc>
                <a:tc>
                  <a:txBody>
                    <a:bodyPr/>
                    <a:lstStyle/>
                    <a:p>
                      <a:pPr marL="0" marR="0" lvl="0" indent="0" algn="l" defTabSz="914400" rtl="0" eaLnBrk="0" fontAlgn="base" latinLnBrk="0" hangingPunct="0">
                        <a:lnSpc>
                          <a:spcPct val="85000"/>
                        </a:lnSpc>
                        <a:spcBef>
                          <a:spcPct val="0"/>
                        </a:spcBef>
                        <a:spcAft>
                          <a:spcPct val="0"/>
                        </a:spcAft>
                        <a:buClrTx/>
                        <a:buSzTx/>
                        <a:buFontTx/>
                        <a:buNone/>
                        <a:tabLst/>
                      </a:pPr>
                      <a:endParaRPr kumimoji="1" lang="zh-TW" altLang="en-US" sz="4000" b="0" i="0" u="none" strike="noStrike" cap="none" normalizeH="0" baseline="0">
                        <a:ln>
                          <a:noFill/>
                        </a:ln>
                        <a:solidFill>
                          <a:schemeClr val="tx1"/>
                        </a:solidFill>
                        <a:effectLst/>
                        <a:latin typeface="Arial" panose="020B0604020202020204" pitchFamily="34" charset="0"/>
                        <a:ea typeface="全真超特黑" pitchFamily="49" charset="-120"/>
                      </a:endParaRPr>
                    </a:p>
                  </a:txBody>
                  <a:tcPr marL="91351" marR="91351" marT="45689" marB="45689" anchor="ctr" horzOverflow="overflow">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solidFill>
                      <a:srgbClr val="CCECFF"/>
                    </a:solidFill>
                  </a:tcPr>
                </a:tc>
                <a:tc>
                  <a:txBody>
                    <a:bodyPr/>
                    <a:lstStyle/>
                    <a:p>
                      <a:pPr marL="0" marR="0" lvl="0" indent="0" algn="l" defTabSz="914400" rtl="0" eaLnBrk="0" fontAlgn="base" latinLnBrk="0" hangingPunct="0">
                        <a:lnSpc>
                          <a:spcPct val="85000"/>
                        </a:lnSpc>
                        <a:spcBef>
                          <a:spcPct val="0"/>
                        </a:spcBef>
                        <a:spcAft>
                          <a:spcPct val="0"/>
                        </a:spcAft>
                        <a:buClrTx/>
                        <a:buSzTx/>
                        <a:buFontTx/>
                        <a:buNone/>
                        <a:tabLst/>
                      </a:pPr>
                      <a:endParaRPr kumimoji="1" lang="zh-TW" altLang="en-US" sz="4000" b="0" i="0" u="none" strike="noStrike" cap="none" normalizeH="0" baseline="0" dirty="0">
                        <a:ln>
                          <a:noFill/>
                        </a:ln>
                        <a:solidFill>
                          <a:schemeClr val="tx1"/>
                        </a:solidFill>
                        <a:effectLst/>
                        <a:latin typeface="Arial" panose="020B0604020202020204" pitchFamily="34" charset="0"/>
                        <a:ea typeface="全真超特黑" pitchFamily="49" charset="-120"/>
                      </a:endParaRPr>
                    </a:p>
                  </a:txBody>
                  <a:tcPr marL="91351" marR="91351" marT="45689" marB="45689" anchor="ctr" horzOverflow="overflow">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solidFill>
                      <a:srgbClr val="CCECFF"/>
                    </a:solidFill>
                  </a:tcPr>
                </a:tc>
                <a:tc>
                  <a:txBody>
                    <a:bodyPr/>
                    <a:lstStyle/>
                    <a:p>
                      <a:pPr marL="0" marR="0" lvl="0" indent="0" algn="l" defTabSz="914400" rtl="0" eaLnBrk="0" fontAlgn="base" latinLnBrk="0" hangingPunct="0">
                        <a:lnSpc>
                          <a:spcPct val="85000"/>
                        </a:lnSpc>
                        <a:spcBef>
                          <a:spcPct val="0"/>
                        </a:spcBef>
                        <a:spcAft>
                          <a:spcPct val="0"/>
                        </a:spcAft>
                        <a:buClrTx/>
                        <a:buSzTx/>
                        <a:buFontTx/>
                        <a:buNone/>
                        <a:tabLst/>
                      </a:pPr>
                      <a:endParaRPr kumimoji="1" lang="zh-TW" altLang="en-US" sz="4000" b="0" i="0" u="none" strike="noStrike" cap="none" normalizeH="0" baseline="0" dirty="0">
                        <a:ln>
                          <a:noFill/>
                        </a:ln>
                        <a:solidFill>
                          <a:schemeClr val="tx1"/>
                        </a:solidFill>
                        <a:effectLst/>
                        <a:latin typeface="Arial" panose="020B0604020202020204" pitchFamily="34" charset="0"/>
                        <a:ea typeface="全真超特黑" pitchFamily="49" charset="-120"/>
                      </a:endParaRPr>
                    </a:p>
                  </a:txBody>
                  <a:tcPr marL="91351" marR="91351" marT="45689" marB="45689" anchor="ctr" horzOverflow="overflow">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solidFill>
                      <a:srgbClr val="CCECFF"/>
                    </a:solidFill>
                  </a:tcPr>
                </a:tc>
                <a:tc>
                  <a:txBody>
                    <a:bodyPr/>
                    <a:lstStyle/>
                    <a:p>
                      <a:pPr marL="0" marR="0" lvl="0" indent="0" algn="l" defTabSz="914400" rtl="0" eaLnBrk="0" fontAlgn="base" latinLnBrk="0" hangingPunct="0">
                        <a:lnSpc>
                          <a:spcPct val="85000"/>
                        </a:lnSpc>
                        <a:spcBef>
                          <a:spcPct val="0"/>
                        </a:spcBef>
                        <a:spcAft>
                          <a:spcPct val="0"/>
                        </a:spcAft>
                        <a:buClrTx/>
                        <a:buSzTx/>
                        <a:buFontTx/>
                        <a:buNone/>
                        <a:tabLst/>
                      </a:pPr>
                      <a:endParaRPr kumimoji="1" lang="zh-TW" altLang="en-US" sz="4000" b="0" i="0" u="none" strike="noStrike" cap="none" normalizeH="0" baseline="0" dirty="0">
                        <a:ln>
                          <a:noFill/>
                        </a:ln>
                        <a:solidFill>
                          <a:schemeClr val="tx1"/>
                        </a:solidFill>
                        <a:effectLst/>
                        <a:latin typeface="Arial" panose="020B0604020202020204" pitchFamily="34" charset="0"/>
                        <a:ea typeface="全真超特黑" pitchFamily="49" charset="-120"/>
                      </a:endParaRPr>
                    </a:p>
                  </a:txBody>
                  <a:tcPr marL="91351" marR="91351" marT="45689" marB="45689" anchor="ctr" horzOverflow="overflow">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solidFill>
                      <a:srgbClr val="CCECFF"/>
                    </a:solidFill>
                  </a:tcPr>
                </a:tc>
                <a:tc>
                  <a:txBody>
                    <a:bodyPr/>
                    <a:lstStyle/>
                    <a:p>
                      <a:pPr marL="0" marR="0" lvl="0" indent="0" algn="l" defTabSz="914400" rtl="0" eaLnBrk="0" fontAlgn="base" latinLnBrk="0" hangingPunct="0">
                        <a:lnSpc>
                          <a:spcPct val="85000"/>
                        </a:lnSpc>
                        <a:spcBef>
                          <a:spcPct val="0"/>
                        </a:spcBef>
                        <a:spcAft>
                          <a:spcPct val="0"/>
                        </a:spcAft>
                        <a:buClrTx/>
                        <a:buSzTx/>
                        <a:buFontTx/>
                        <a:buNone/>
                        <a:tabLst/>
                      </a:pPr>
                      <a:endParaRPr kumimoji="1" lang="zh-TW" altLang="en-US" sz="4000" b="0" i="0" u="none" strike="noStrike" cap="none" normalizeH="0" baseline="0" dirty="0">
                        <a:ln>
                          <a:noFill/>
                        </a:ln>
                        <a:solidFill>
                          <a:schemeClr val="tx1"/>
                        </a:solidFill>
                        <a:effectLst/>
                        <a:latin typeface="Arial" panose="020B0604020202020204" pitchFamily="34" charset="0"/>
                        <a:ea typeface="全真超特黑" pitchFamily="49" charset="-120"/>
                      </a:endParaRPr>
                    </a:p>
                  </a:txBody>
                  <a:tcPr marL="91351" marR="91351" marT="45689" marB="45689" anchor="ctr" horzOverflow="overflow">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solidFill>
                      <a:srgbClr val="CCECFF"/>
                    </a:solidFill>
                  </a:tcPr>
                </a:tc>
                <a:tc>
                  <a:txBody>
                    <a:bodyPr/>
                    <a:lstStyle/>
                    <a:p>
                      <a:pPr marL="0" marR="0" lvl="0" indent="0" algn="l" defTabSz="914400" rtl="0" eaLnBrk="0" fontAlgn="base" latinLnBrk="0" hangingPunct="0">
                        <a:lnSpc>
                          <a:spcPct val="85000"/>
                        </a:lnSpc>
                        <a:spcBef>
                          <a:spcPct val="0"/>
                        </a:spcBef>
                        <a:spcAft>
                          <a:spcPct val="0"/>
                        </a:spcAft>
                        <a:buClrTx/>
                        <a:buSzTx/>
                        <a:buFontTx/>
                        <a:buNone/>
                        <a:tabLst/>
                      </a:pPr>
                      <a:endParaRPr kumimoji="1" lang="zh-TW" altLang="en-US" sz="4000" b="0" i="0" u="none" strike="noStrike" cap="none" normalizeH="0" baseline="0" dirty="0">
                        <a:ln>
                          <a:noFill/>
                        </a:ln>
                        <a:solidFill>
                          <a:schemeClr val="tx1"/>
                        </a:solidFill>
                        <a:effectLst/>
                        <a:latin typeface="Arial" panose="020B0604020202020204" pitchFamily="34" charset="0"/>
                        <a:ea typeface="全真超特黑" pitchFamily="49" charset="-120"/>
                      </a:endParaRPr>
                    </a:p>
                  </a:txBody>
                  <a:tcPr marL="91351" marR="91351" marT="45689" marB="45689" anchor="ctr" horzOverflow="overflow">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solidFill>
                      <a:srgbClr val="CCECFF"/>
                    </a:solidFill>
                  </a:tcPr>
                </a:tc>
                <a:tc>
                  <a:txBody>
                    <a:bodyPr/>
                    <a:lstStyle/>
                    <a:p>
                      <a:pPr marL="0" marR="0" lvl="0" indent="0" algn="l" defTabSz="914400" rtl="0" eaLnBrk="0" fontAlgn="base" latinLnBrk="0" hangingPunct="0">
                        <a:lnSpc>
                          <a:spcPct val="85000"/>
                        </a:lnSpc>
                        <a:spcBef>
                          <a:spcPct val="0"/>
                        </a:spcBef>
                        <a:spcAft>
                          <a:spcPct val="0"/>
                        </a:spcAft>
                        <a:buClrTx/>
                        <a:buSzTx/>
                        <a:buFontTx/>
                        <a:buNone/>
                        <a:tabLst/>
                      </a:pPr>
                      <a:endParaRPr kumimoji="1" lang="zh-TW" altLang="en-US" sz="4000" b="0" i="0" u="none" strike="noStrike" cap="none" normalizeH="0" baseline="0" dirty="0">
                        <a:ln>
                          <a:noFill/>
                        </a:ln>
                        <a:solidFill>
                          <a:schemeClr val="tx1"/>
                        </a:solidFill>
                        <a:effectLst/>
                        <a:latin typeface="Arial" panose="020B0604020202020204" pitchFamily="34" charset="0"/>
                        <a:ea typeface="全真超特黑" pitchFamily="49" charset="-120"/>
                      </a:endParaRPr>
                    </a:p>
                  </a:txBody>
                  <a:tcPr marL="91351" marR="91351" marT="45689" marB="45689" anchor="ctr" horzOverflow="overflow">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solidFill>
                      <a:srgbClr val="CCECFF"/>
                    </a:solidFill>
                  </a:tcPr>
                </a:tc>
                <a:tc>
                  <a:txBody>
                    <a:bodyPr/>
                    <a:lstStyle/>
                    <a:p>
                      <a:pPr marL="0" marR="0" lvl="0" indent="0" algn="l" defTabSz="914400" rtl="0" eaLnBrk="0" fontAlgn="base" latinLnBrk="0" hangingPunct="0">
                        <a:lnSpc>
                          <a:spcPct val="85000"/>
                        </a:lnSpc>
                        <a:spcBef>
                          <a:spcPct val="0"/>
                        </a:spcBef>
                        <a:spcAft>
                          <a:spcPct val="0"/>
                        </a:spcAft>
                        <a:buClrTx/>
                        <a:buSzTx/>
                        <a:buFontTx/>
                        <a:buNone/>
                        <a:tabLst/>
                      </a:pPr>
                      <a:endParaRPr kumimoji="1" lang="zh-TW" altLang="en-US" sz="4000" b="0" i="0" u="none" strike="noStrike" cap="none" normalizeH="0" baseline="0" dirty="0">
                        <a:ln>
                          <a:noFill/>
                        </a:ln>
                        <a:solidFill>
                          <a:schemeClr val="tx1"/>
                        </a:solidFill>
                        <a:effectLst/>
                        <a:latin typeface="Arial" panose="020B0604020202020204" pitchFamily="34" charset="0"/>
                        <a:ea typeface="全真超特黑" pitchFamily="49" charset="-120"/>
                      </a:endParaRPr>
                    </a:p>
                  </a:txBody>
                  <a:tcPr marL="91351" marR="91351" marT="45689" marB="45689" anchor="ctr" horzOverflow="overflow">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solidFill>
                      <a:srgbClr val="CCECFF"/>
                    </a:solidFill>
                  </a:tcPr>
                </a:tc>
                <a:tc>
                  <a:txBody>
                    <a:bodyPr/>
                    <a:lstStyle/>
                    <a:p>
                      <a:pPr marL="0" marR="0" lvl="0" indent="0" algn="l" defTabSz="914400" rtl="0" eaLnBrk="0" fontAlgn="base" latinLnBrk="0" hangingPunct="0">
                        <a:lnSpc>
                          <a:spcPct val="85000"/>
                        </a:lnSpc>
                        <a:spcBef>
                          <a:spcPct val="0"/>
                        </a:spcBef>
                        <a:spcAft>
                          <a:spcPct val="0"/>
                        </a:spcAft>
                        <a:buClrTx/>
                        <a:buSzTx/>
                        <a:buFontTx/>
                        <a:buNone/>
                        <a:tabLst/>
                      </a:pPr>
                      <a:endParaRPr kumimoji="1" lang="zh-TW" altLang="en-US" sz="4000" b="0" i="0" u="none" strike="noStrike" cap="none" normalizeH="0" baseline="0" dirty="0">
                        <a:ln>
                          <a:noFill/>
                        </a:ln>
                        <a:solidFill>
                          <a:schemeClr val="tx1"/>
                        </a:solidFill>
                        <a:effectLst/>
                        <a:latin typeface="Arial" panose="020B0604020202020204" pitchFamily="34" charset="0"/>
                        <a:ea typeface="全真超特黑" pitchFamily="49" charset="-120"/>
                      </a:endParaRPr>
                    </a:p>
                  </a:txBody>
                  <a:tcPr marL="91351" marR="91351" marT="45689" marB="45689" anchor="ctr" horzOverflow="overflow">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solidFill>
                      <a:srgbClr val="CCECFF"/>
                    </a:solidFill>
                  </a:tcPr>
                </a:tc>
              </a:tr>
            </a:tbl>
          </a:graphicData>
        </a:graphic>
      </p:graphicFrame>
      <p:sp>
        <p:nvSpPr>
          <p:cNvPr id="22612" name="Rectangle 156"/>
          <p:cNvSpPr>
            <a:spLocks noChangeArrowheads="1"/>
          </p:cNvSpPr>
          <p:nvPr/>
        </p:nvSpPr>
        <p:spPr bwMode="auto">
          <a:xfrm>
            <a:off x="6624638" y="7153275"/>
            <a:ext cx="2232025" cy="431800"/>
          </a:xfrm>
          <a:prstGeom prst="rect">
            <a:avLst/>
          </a:prstGeom>
          <a:solidFill>
            <a:srgbClr val="66CCF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182682" tIns="91329" rIns="182682" bIns="91329" anchor="ctr"/>
          <a:lstStyle>
            <a:lvl1pPr>
              <a:spcBef>
                <a:spcPct val="20000"/>
              </a:spcBef>
              <a:buChar char="•"/>
              <a:defRPr kumimoji="1" sz="6400">
                <a:solidFill>
                  <a:schemeClr val="tx1"/>
                </a:solidFill>
                <a:latin typeface="Arial" pitchFamily="34" charset="0"/>
                <a:ea typeface="新細明體" pitchFamily="18" charset="-120"/>
              </a:defRPr>
            </a:lvl1pPr>
            <a:lvl2pPr marL="742950" indent="-285750">
              <a:spcBef>
                <a:spcPct val="20000"/>
              </a:spcBef>
              <a:buChar char="–"/>
              <a:defRPr kumimoji="1" sz="5600">
                <a:solidFill>
                  <a:schemeClr val="tx1"/>
                </a:solidFill>
                <a:latin typeface="Arial" pitchFamily="34" charset="0"/>
                <a:ea typeface="新細明體" pitchFamily="18" charset="-120"/>
              </a:defRPr>
            </a:lvl2pPr>
            <a:lvl3pPr marL="1143000" indent="-228600">
              <a:spcBef>
                <a:spcPct val="20000"/>
              </a:spcBef>
              <a:buChar char="•"/>
              <a:defRPr kumimoji="1" sz="4800">
                <a:solidFill>
                  <a:schemeClr val="tx1"/>
                </a:solidFill>
                <a:latin typeface="Arial" pitchFamily="34" charset="0"/>
                <a:ea typeface="新細明體" pitchFamily="18" charset="-120"/>
              </a:defRPr>
            </a:lvl3pPr>
            <a:lvl4pPr marL="1600200" indent="-228600">
              <a:spcBef>
                <a:spcPct val="20000"/>
              </a:spcBef>
              <a:buChar char="–"/>
              <a:defRPr kumimoji="1" sz="4000">
                <a:solidFill>
                  <a:schemeClr val="tx1"/>
                </a:solidFill>
                <a:latin typeface="Arial" pitchFamily="34" charset="0"/>
                <a:ea typeface="新細明體" pitchFamily="18" charset="-120"/>
              </a:defRPr>
            </a:lvl4pPr>
            <a:lvl5pPr marL="2057400" indent="-228600">
              <a:spcBef>
                <a:spcPct val="20000"/>
              </a:spcBef>
              <a:buChar char="»"/>
              <a:defRPr kumimoji="1" sz="4000">
                <a:solidFill>
                  <a:schemeClr val="tx1"/>
                </a:solidFill>
                <a:latin typeface="Arial" pitchFamily="34" charset="0"/>
                <a:ea typeface="新細明體" pitchFamily="18" charset="-120"/>
              </a:defRPr>
            </a:lvl5pPr>
            <a:lvl6pPr marL="2514600" indent="-228600" eaLnBrk="0" fontAlgn="base" hangingPunct="0">
              <a:spcBef>
                <a:spcPct val="20000"/>
              </a:spcBef>
              <a:spcAft>
                <a:spcPct val="0"/>
              </a:spcAft>
              <a:buChar char="»"/>
              <a:defRPr kumimoji="1" sz="4000">
                <a:solidFill>
                  <a:schemeClr val="tx1"/>
                </a:solidFill>
                <a:latin typeface="Arial" pitchFamily="34" charset="0"/>
                <a:ea typeface="新細明體" pitchFamily="18" charset="-120"/>
              </a:defRPr>
            </a:lvl6pPr>
            <a:lvl7pPr marL="2971800" indent="-228600" eaLnBrk="0" fontAlgn="base" hangingPunct="0">
              <a:spcBef>
                <a:spcPct val="20000"/>
              </a:spcBef>
              <a:spcAft>
                <a:spcPct val="0"/>
              </a:spcAft>
              <a:buChar char="»"/>
              <a:defRPr kumimoji="1" sz="4000">
                <a:solidFill>
                  <a:schemeClr val="tx1"/>
                </a:solidFill>
                <a:latin typeface="Arial" pitchFamily="34" charset="0"/>
                <a:ea typeface="新細明體" pitchFamily="18" charset="-120"/>
              </a:defRPr>
            </a:lvl7pPr>
            <a:lvl8pPr marL="3429000" indent="-228600" eaLnBrk="0" fontAlgn="base" hangingPunct="0">
              <a:spcBef>
                <a:spcPct val="20000"/>
              </a:spcBef>
              <a:spcAft>
                <a:spcPct val="0"/>
              </a:spcAft>
              <a:buChar char="»"/>
              <a:defRPr kumimoji="1" sz="4000">
                <a:solidFill>
                  <a:schemeClr val="tx1"/>
                </a:solidFill>
                <a:latin typeface="Arial" pitchFamily="34" charset="0"/>
                <a:ea typeface="新細明體" pitchFamily="18" charset="-120"/>
              </a:defRPr>
            </a:lvl8pPr>
            <a:lvl9pPr marL="3886200" indent="-228600" eaLnBrk="0" fontAlgn="base" hangingPunct="0">
              <a:spcBef>
                <a:spcPct val="20000"/>
              </a:spcBef>
              <a:spcAft>
                <a:spcPct val="0"/>
              </a:spcAft>
              <a:buChar char="»"/>
              <a:defRPr kumimoji="1" sz="4000">
                <a:solidFill>
                  <a:schemeClr val="tx1"/>
                </a:solidFill>
                <a:latin typeface="Arial" pitchFamily="34" charset="0"/>
                <a:ea typeface="新細明體" pitchFamily="18" charset="-120"/>
              </a:defRPr>
            </a:lvl9pPr>
          </a:lstStyle>
          <a:p>
            <a:pPr eaLnBrk="1" hangingPunct="1">
              <a:spcBef>
                <a:spcPct val="0"/>
              </a:spcBef>
              <a:buFontTx/>
              <a:buNone/>
            </a:pPr>
            <a:endParaRPr lang="zh-TW" altLang="en-US" sz="4000">
              <a:ea typeface="微軟正黑體" pitchFamily="34" charset="-120"/>
            </a:endParaRPr>
          </a:p>
        </p:txBody>
      </p:sp>
      <p:sp>
        <p:nvSpPr>
          <p:cNvPr id="22613" name="Rectangle 157"/>
          <p:cNvSpPr>
            <a:spLocks noChangeArrowheads="1"/>
          </p:cNvSpPr>
          <p:nvPr/>
        </p:nvSpPr>
        <p:spPr bwMode="auto">
          <a:xfrm>
            <a:off x="8856663" y="8518525"/>
            <a:ext cx="2376487" cy="431800"/>
          </a:xfrm>
          <a:prstGeom prst="rect">
            <a:avLst/>
          </a:prstGeom>
          <a:solidFill>
            <a:srgbClr val="66CCF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182682" tIns="91329" rIns="182682" bIns="91329" anchor="ctr"/>
          <a:lstStyle>
            <a:lvl1pPr>
              <a:spcBef>
                <a:spcPct val="20000"/>
              </a:spcBef>
              <a:buChar char="•"/>
              <a:defRPr kumimoji="1" sz="6400">
                <a:solidFill>
                  <a:schemeClr val="tx1"/>
                </a:solidFill>
                <a:latin typeface="Arial" pitchFamily="34" charset="0"/>
                <a:ea typeface="新細明體" pitchFamily="18" charset="-120"/>
              </a:defRPr>
            </a:lvl1pPr>
            <a:lvl2pPr marL="742950" indent="-285750">
              <a:spcBef>
                <a:spcPct val="20000"/>
              </a:spcBef>
              <a:buChar char="–"/>
              <a:defRPr kumimoji="1" sz="5600">
                <a:solidFill>
                  <a:schemeClr val="tx1"/>
                </a:solidFill>
                <a:latin typeface="Arial" pitchFamily="34" charset="0"/>
                <a:ea typeface="新細明體" pitchFamily="18" charset="-120"/>
              </a:defRPr>
            </a:lvl2pPr>
            <a:lvl3pPr marL="1143000" indent="-228600">
              <a:spcBef>
                <a:spcPct val="20000"/>
              </a:spcBef>
              <a:buChar char="•"/>
              <a:defRPr kumimoji="1" sz="4800">
                <a:solidFill>
                  <a:schemeClr val="tx1"/>
                </a:solidFill>
                <a:latin typeface="Arial" pitchFamily="34" charset="0"/>
                <a:ea typeface="新細明體" pitchFamily="18" charset="-120"/>
              </a:defRPr>
            </a:lvl3pPr>
            <a:lvl4pPr marL="1600200" indent="-228600">
              <a:spcBef>
                <a:spcPct val="20000"/>
              </a:spcBef>
              <a:buChar char="–"/>
              <a:defRPr kumimoji="1" sz="4000">
                <a:solidFill>
                  <a:schemeClr val="tx1"/>
                </a:solidFill>
                <a:latin typeface="Arial" pitchFamily="34" charset="0"/>
                <a:ea typeface="新細明體" pitchFamily="18" charset="-120"/>
              </a:defRPr>
            </a:lvl4pPr>
            <a:lvl5pPr marL="2057400" indent="-228600">
              <a:spcBef>
                <a:spcPct val="20000"/>
              </a:spcBef>
              <a:buChar char="»"/>
              <a:defRPr kumimoji="1" sz="4000">
                <a:solidFill>
                  <a:schemeClr val="tx1"/>
                </a:solidFill>
                <a:latin typeface="Arial" pitchFamily="34" charset="0"/>
                <a:ea typeface="新細明體" pitchFamily="18" charset="-120"/>
              </a:defRPr>
            </a:lvl5pPr>
            <a:lvl6pPr marL="2514600" indent="-228600" eaLnBrk="0" fontAlgn="base" hangingPunct="0">
              <a:spcBef>
                <a:spcPct val="20000"/>
              </a:spcBef>
              <a:spcAft>
                <a:spcPct val="0"/>
              </a:spcAft>
              <a:buChar char="»"/>
              <a:defRPr kumimoji="1" sz="4000">
                <a:solidFill>
                  <a:schemeClr val="tx1"/>
                </a:solidFill>
                <a:latin typeface="Arial" pitchFamily="34" charset="0"/>
                <a:ea typeface="新細明體" pitchFamily="18" charset="-120"/>
              </a:defRPr>
            </a:lvl6pPr>
            <a:lvl7pPr marL="2971800" indent="-228600" eaLnBrk="0" fontAlgn="base" hangingPunct="0">
              <a:spcBef>
                <a:spcPct val="20000"/>
              </a:spcBef>
              <a:spcAft>
                <a:spcPct val="0"/>
              </a:spcAft>
              <a:buChar char="»"/>
              <a:defRPr kumimoji="1" sz="4000">
                <a:solidFill>
                  <a:schemeClr val="tx1"/>
                </a:solidFill>
                <a:latin typeface="Arial" pitchFamily="34" charset="0"/>
                <a:ea typeface="新細明體" pitchFamily="18" charset="-120"/>
              </a:defRPr>
            </a:lvl7pPr>
            <a:lvl8pPr marL="3429000" indent="-228600" eaLnBrk="0" fontAlgn="base" hangingPunct="0">
              <a:spcBef>
                <a:spcPct val="20000"/>
              </a:spcBef>
              <a:spcAft>
                <a:spcPct val="0"/>
              </a:spcAft>
              <a:buChar char="»"/>
              <a:defRPr kumimoji="1" sz="4000">
                <a:solidFill>
                  <a:schemeClr val="tx1"/>
                </a:solidFill>
                <a:latin typeface="Arial" pitchFamily="34" charset="0"/>
                <a:ea typeface="新細明體" pitchFamily="18" charset="-120"/>
              </a:defRPr>
            </a:lvl8pPr>
            <a:lvl9pPr marL="3886200" indent="-228600" eaLnBrk="0" fontAlgn="base" hangingPunct="0">
              <a:spcBef>
                <a:spcPct val="20000"/>
              </a:spcBef>
              <a:spcAft>
                <a:spcPct val="0"/>
              </a:spcAft>
              <a:buChar char="»"/>
              <a:defRPr kumimoji="1" sz="4000">
                <a:solidFill>
                  <a:schemeClr val="tx1"/>
                </a:solidFill>
                <a:latin typeface="Arial" pitchFamily="34" charset="0"/>
                <a:ea typeface="新細明體" pitchFamily="18" charset="-120"/>
              </a:defRPr>
            </a:lvl9pPr>
          </a:lstStyle>
          <a:p>
            <a:pPr eaLnBrk="1" hangingPunct="1">
              <a:spcBef>
                <a:spcPct val="0"/>
              </a:spcBef>
              <a:buFontTx/>
              <a:buNone/>
            </a:pPr>
            <a:endParaRPr lang="zh-TW" altLang="en-US" sz="4000">
              <a:ea typeface="微軟正黑體" pitchFamily="34" charset="-120"/>
            </a:endParaRPr>
          </a:p>
        </p:txBody>
      </p:sp>
      <p:sp>
        <p:nvSpPr>
          <p:cNvPr id="22614" name="Rectangle 158"/>
          <p:cNvSpPr>
            <a:spLocks noChangeArrowheads="1"/>
          </p:cNvSpPr>
          <p:nvPr/>
        </p:nvSpPr>
        <p:spPr bwMode="auto">
          <a:xfrm>
            <a:off x="11233150" y="9739313"/>
            <a:ext cx="2305050" cy="431800"/>
          </a:xfrm>
          <a:prstGeom prst="rect">
            <a:avLst/>
          </a:prstGeom>
          <a:solidFill>
            <a:srgbClr val="66CCF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182682" tIns="91329" rIns="182682" bIns="91329" anchor="ctr"/>
          <a:lstStyle>
            <a:lvl1pPr>
              <a:spcBef>
                <a:spcPct val="20000"/>
              </a:spcBef>
              <a:buChar char="•"/>
              <a:defRPr kumimoji="1" sz="6400">
                <a:solidFill>
                  <a:schemeClr val="tx1"/>
                </a:solidFill>
                <a:latin typeface="Arial" pitchFamily="34" charset="0"/>
                <a:ea typeface="新細明體" pitchFamily="18" charset="-120"/>
              </a:defRPr>
            </a:lvl1pPr>
            <a:lvl2pPr marL="742950" indent="-285750">
              <a:spcBef>
                <a:spcPct val="20000"/>
              </a:spcBef>
              <a:buChar char="–"/>
              <a:defRPr kumimoji="1" sz="5600">
                <a:solidFill>
                  <a:schemeClr val="tx1"/>
                </a:solidFill>
                <a:latin typeface="Arial" pitchFamily="34" charset="0"/>
                <a:ea typeface="新細明體" pitchFamily="18" charset="-120"/>
              </a:defRPr>
            </a:lvl2pPr>
            <a:lvl3pPr marL="1143000" indent="-228600">
              <a:spcBef>
                <a:spcPct val="20000"/>
              </a:spcBef>
              <a:buChar char="•"/>
              <a:defRPr kumimoji="1" sz="4800">
                <a:solidFill>
                  <a:schemeClr val="tx1"/>
                </a:solidFill>
                <a:latin typeface="Arial" pitchFamily="34" charset="0"/>
                <a:ea typeface="新細明體" pitchFamily="18" charset="-120"/>
              </a:defRPr>
            </a:lvl3pPr>
            <a:lvl4pPr marL="1600200" indent="-228600">
              <a:spcBef>
                <a:spcPct val="20000"/>
              </a:spcBef>
              <a:buChar char="–"/>
              <a:defRPr kumimoji="1" sz="4000">
                <a:solidFill>
                  <a:schemeClr val="tx1"/>
                </a:solidFill>
                <a:latin typeface="Arial" pitchFamily="34" charset="0"/>
                <a:ea typeface="新細明體" pitchFamily="18" charset="-120"/>
              </a:defRPr>
            </a:lvl4pPr>
            <a:lvl5pPr marL="2057400" indent="-228600">
              <a:spcBef>
                <a:spcPct val="20000"/>
              </a:spcBef>
              <a:buChar char="»"/>
              <a:defRPr kumimoji="1" sz="4000">
                <a:solidFill>
                  <a:schemeClr val="tx1"/>
                </a:solidFill>
                <a:latin typeface="Arial" pitchFamily="34" charset="0"/>
                <a:ea typeface="新細明體" pitchFamily="18" charset="-120"/>
              </a:defRPr>
            </a:lvl5pPr>
            <a:lvl6pPr marL="2514600" indent="-228600" eaLnBrk="0" fontAlgn="base" hangingPunct="0">
              <a:spcBef>
                <a:spcPct val="20000"/>
              </a:spcBef>
              <a:spcAft>
                <a:spcPct val="0"/>
              </a:spcAft>
              <a:buChar char="»"/>
              <a:defRPr kumimoji="1" sz="4000">
                <a:solidFill>
                  <a:schemeClr val="tx1"/>
                </a:solidFill>
                <a:latin typeface="Arial" pitchFamily="34" charset="0"/>
                <a:ea typeface="新細明體" pitchFamily="18" charset="-120"/>
              </a:defRPr>
            </a:lvl6pPr>
            <a:lvl7pPr marL="2971800" indent="-228600" eaLnBrk="0" fontAlgn="base" hangingPunct="0">
              <a:spcBef>
                <a:spcPct val="20000"/>
              </a:spcBef>
              <a:spcAft>
                <a:spcPct val="0"/>
              </a:spcAft>
              <a:buChar char="»"/>
              <a:defRPr kumimoji="1" sz="4000">
                <a:solidFill>
                  <a:schemeClr val="tx1"/>
                </a:solidFill>
                <a:latin typeface="Arial" pitchFamily="34" charset="0"/>
                <a:ea typeface="新細明體" pitchFamily="18" charset="-120"/>
              </a:defRPr>
            </a:lvl7pPr>
            <a:lvl8pPr marL="3429000" indent="-228600" eaLnBrk="0" fontAlgn="base" hangingPunct="0">
              <a:spcBef>
                <a:spcPct val="20000"/>
              </a:spcBef>
              <a:spcAft>
                <a:spcPct val="0"/>
              </a:spcAft>
              <a:buChar char="»"/>
              <a:defRPr kumimoji="1" sz="4000">
                <a:solidFill>
                  <a:schemeClr val="tx1"/>
                </a:solidFill>
                <a:latin typeface="Arial" pitchFamily="34" charset="0"/>
                <a:ea typeface="新細明體" pitchFamily="18" charset="-120"/>
              </a:defRPr>
            </a:lvl8pPr>
            <a:lvl9pPr marL="3886200" indent="-228600" eaLnBrk="0" fontAlgn="base" hangingPunct="0">
              <a:spcBef>
                <a:spcPct val="20000"/>
              </a:spcBef>
              <a:spcAft>
                <a:spcPct val="0"/>
              </a:spcAft>
              <a:buChar char="»"/>
              <a:defRPr kumimoji="1" sz="4000">
                <a:solidFill>
                  <a:schemeClr val="tx1"/>
                </a:solidFill>
                <a:latin typeface="Arial" pitchFamily="34" charset="0"/>
                <a:ea typeface="新細明體" pitchFamily="18" charset="-120"/>
              </a:defRPr>
            </a:lvl9pPr>
          </a:lstStyle>
          <a:p>
            <a:pPr eaLnBrk="1" hangingPunct="1">
              <a:spcBef>
                <a:spcPct val="0"/>
              </a:spcBef>
              <a:buFontTx/>
              <a:buNone/>
            </a:pPr>
            <a:endParaRPr lang="zh-TW" altLang="en-US" sz="4000">
              <a:ea typeface="微軟正黑體" pitchFamily="34" charset="-120"/>
            </a:endParaRPr>
          </a:p>
        </p:txBody>
      </p:sp>
      <p:sp>
        <p:nvSpPr>
          <p:cNvPr id="22615" name="Rectangle 159"/>
          <p:cNvSpPr>
            <a:spLocks noChangeArrowheads="1"/>
          </p:cNvSpPr>
          <p:nvPr/>
        </p:nvSpPr>
        <p:spPr bwMode="auto">
          <a:xfrm>
            <a:off x="5905500" y="7143750"/>
            <a:ext cx="719138" cy="431800"/>
          </a:xfrm>
          <a:prstGeom prst="rect">
            <a:avLst/>
          </a:prstGeom>
          <a:solidFill>
            <a:srgbClr val="DDDDDD"/>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182682" tIns="91329" rIns="182682" bIns="91329" anchor="ctr"/>
          <a:lstStyle>
            <a:lvl1pPr>
              <a:spcBef>
                <a:spcPct val="20000"/>
              </a:spcBef>
              <a:buChar char="•"/>
              <a:defRPr kumimoji="1" sz="6400">
                <a:solidFill>
                  <a:schemeClr val="tx1"/>
                </a:solidFill>
                <a:latin typeface="Arial" pitchFamily="34" charset="0"/>
                <a:ea typeface="新細明體" pitchFamily="18" charset="-120"/>
              </a:defRPr>
            </a:lvl1pPr>
            <a:lvl2pPr marL="742950" indent="-285750">
              <a:spcBef>
                <a:spcPct val="20000"/>
              </a:spcBef>
              <a:buChar char="–"/>
              <a:defRPr kumimoji="1" sz="5600">
                <a:solidFill>
                  <a:schemeClr val="tx1"/>
                </a:solidFill>
                <a:latin typeface="Arial" pitchFamily="34" charset="0"/>
                <a:ea typeface="新細明體" pitchFamily="18" charset="-120"/>
              </a:defRPr>
            </a:lvl2pPr>
            <a:lvl3pPr marL="1143000" indent="-228600">
              <a:spcBef>
                <a:spcPct val="20000"/>
              </a:spcBef>
              <a:buChar char="•"/>
              <a:defRPr kumimoji="1" sz="4800">
                <a:solidFill>
                  <a:schemeClr val="tx1"/>
                </a:solidFill>
                <a:latin typeface="Arial" pitchFamily="34" charset="0"/>
                <a:ea typeface="新細明體" pitchFamily="18" charset="-120"/>
              </a:defRPr>
            </a:lvl3pPr>
            <a:lvl4pPr marL="1600200" indent="-228600">
              <a:spcBef>
                <a:spcPct val="20000"/>
              </a:spcBef>
              <a:buChar char="–"/>
              <a:defRPr kumimoji="1" sz="4000">
                <a:solidFill>
                  <a:schemeClr val="tx1"/>
                </a:solidFill>
                <a:latin typeface="Arial" pitchFamily="34" charset="0"/>
                <a:ea typeface="新細明體" pitchFamily="18" charset="-120"/>
              </a:defRPr>
            </a:lvl4pPr>
            <a:lvl5pPr marL="2057400" indent="-228600">
              <a:spcBef>
                <a:spcPct val="20000"/>
              </a:spcBef>
              <a:buChar char="»"/>
              <a:defRPr kumimoji="1" sz="4000">
                <a:solidFill>
                  <a:schemeClr val="tx1"/>
                </a:solidFill>
                <a:latin typeface="Arial" pitchFamily="34" charset="0"/>
                <a:ea typeface="新細明體" pitchFamily="18" charset="-120"/>
              </a:defRPr>
            </a:lvl5pPr>
            <a:lvl6pPr marL="2514600" indent="-228600" eaLnBrk="0" fontAlgn="base" hangingPunct="0">
              <a:spcBef>
                <a:spcPct val="20000"/>
              </a:spcBef>
              <a:spcAft>
                <a:spcPct val="0"/>
              </a:spcAft>
              <a:buChar char="»"/>
              <a:defRPr kumimoji="1" sz="4000">
                <a:solidFill>
                  <a:schemeClr val="tx1"/>
                </a:solidFill>
                <a:latin typeface="Arial" pitchFamily="34" charset="0"/>
                <a:ea typeface="新細明體" pitchFamily="18" charset="-120"/>
              </a:defRPr>
            </a:lvl6pPr>
            <a:lvl7pPr marL="2971800" indent="-228600" eaLnBrk="0" fontAlgn="base" hangingPunct="0">
              <a:spcBef>
                <a:spcPct val="20000"/>
              </a:spcBef>
              <a:spcAft>
                <a:spcPct val="0"/>
              </a:spcAft>
              <a:buChar char="»"/>
              <a:defRPr kumimoji="1" sz="4000">
                <a:solidFill>
                  <a:schemeClr val="tx1"/>
                </a:solidFill>
                <a:latin typeface="Arial" pitchFamily="34" charset="0"/>
                <a:ea typeface="新細明體" pitchFamily="18" charset="-120"/>
              </a:defRPr>
            </a:lvl7pPr>
            <a:lvl8pPr marL="3429000" indent="-228600" eaLnBrk="0" fontAlgn="base" hangingPunct="0">
              <a:spcBef>
                <a:spcPct val="20000"/>
              </a:spcBef>
              <a:spcAft>
                <a:spcPct val="0"/>
              </a:spcAft>
              <a:buChar char="»"/>
              <a:defRPr kumimoji="1" sz="4000">
                <a:solidFill>
                  <a:schemeClr val="tx1"/>
                </a:solidFill>
                <a:latin typeface="Arial" pitchFamily="34" charset="0"/>
                <a:ea typeface="新細明體" pitchFamily="18" charset="-120"/>
              </a:defRPr>
            </a:lvl8pPr>
            <a:lvl9pPr marL="3886200" indent="-228600" eaLnBrk="0" fontAlgn="base" hangingPunct="0">
              <a:spcBef>
                <a:spcPct val="20000"/>
              </a:spcBef>
              <a:spcAft>
                <a:spcPct val="0"/>
              </a:spcAft>
              <a:buChar char="»"/>
              <a:defRPr kumimoji="1" sz="4000">
                <a:solidFill>
                  <a:schemeClr val="tx1"/>
                </a:solidFill>
                <a:latin typeface="Arial" pitchFamily="34" charset="0"/>
                <a:ea typeface="新細明體" pitchFamily="18" charset="-120"/>
              </a:defRPr>
            </a:lvl9pPr>
          </a:lstStyle>
          <a:p>
            <a:pPr eaLnBrk="1" hangingPunct="1">
              <a:spcBef>
                <a:spcPct val="0"/>
              </a:spcBef>
              <a:buFontTx/>
              <a:buNone/>
            </a:pPr>
            <a:endParaRPr lang="zh-TW" altLang="en-US" sz="4000">
              <a:ea typeface="微軟正黑體" pitchFamily="34" charset="-120"/>
            </a:endParaRPr>
          </a:p>
        </p:txBody>
      </p:sp>
      <p:sp>
        <p:nvSpPr>
          <p:cNvPr id="22616" name="Rectangle 160"/>
          <p:cNvSpPr>
            <a:spLocks noChangeArrowheads="1"/>
          </p:cNvSpPr>
          <p:nvPr/>
        </p:nvSpPr>
        <p:spPr bwMode="auto">
          <a:xfrm>
            <a:off x="6624638" y="8502650"/>
            <a:ext cx="2232025" cy="431800"/>
          </a:xfrm>
          <a:prstGeom prst="rect">
            <a:avLst/>
          </a:prstGeom>
          <a:solidFill>
            <a:srgbClr val="DDDDDD"/>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182682" tIns="91329" rIns="182682" bIns="91329" anchor="ctr"/>
          <a:lstStyle>
            <a:lvl1pPr>
              <a:spcBef>
                <a:spcPct val="20000"/>
              </a:spcBef>
              <a:buChar char="•"/>
              <a:defRPr kumimoji="1" sz="6400">
                <a:solidFill>
                  <a:schemeClr val="tx1"/>
                </a:solidFill>
                <a:latin typeface="Arial" pitchFamily="34" charset="0"/>
                <a:ea typeface="新細明體" pitchFamily="18" charset="-120"/>
              </a:defRPr>
            </a:lvl1pPr>
            <a:lvl2pPr marL="742950" indent="-285750">
              <a:spcBef>
                <a:spcPct val="20000"/>
              </a:spcBef>
              <a:buChar char="–"/>
              <a:defRPr kumimoji="1" sz="5600">
                <a:solidFill>
                  <a:schemeClr val="tx1"/>
                </a:solidFill>
                <a:latin typeface="Arial" pitchFamily="34" charset="0"/>
                <a:ea typeface="新細明體" pitchFamily="18" charset="-120"/>
              </a:defRPr>
            </a:lvl2pPr>
            <a:lvl3pPr marL="1143000" indent="-228600">
              <a:spcBef>
                <a:spcPct val="20000"/>
              </a:spcBef>
              <a:buChar char="•"/>
              <a:defRPr kumimoji="1" sz="4800">
                <a:solidFill>
                  <a:schemeClr val="tx1"/>
                </a:solidFill>
                <a:latin typeface="Arial" pitchFamily="34" charset="0"/>
                <a:ea typeface="新細明體" pitchFamily="18" charset="-120"/>
              </a:defRPr>
            </a:lvl3pPr>
            <a:lvl4pPr marL="1600200" indent="-228600">
              <a:spcBef>
                <a:spcPct val="20000"/>
              </a:spcBef>
              <a:buChar char="–"/>
              <a:defRPr kumimoji="1" sz="4000">
                <a:solidFill>
                  <a:schemeClr val="tx1"/>
                </a:solidFill>
                <a:latin typeface="Arial" pitchFamily="34" charset="0"/>
                <a:ea typeface="新細明體" pitchFamily="18" charset="-120"/>
              </a:defRPr>
            </a:lvl4pPr>
            <a:lvl5pPr marL="2057400" indent="-228600">
              <a:spcBef>
                <a:spcPct val="20000"/>
              </a:spcBef>
              <a:buChar char="»"/>
              <a:defRPr kumimoji="1" sz="4000">
                <a:solidFill>
                  <a:schemeClr val="tx1"/>
                </a:solidFill>
                <a:latin typeface="Arial" pitchFamily="34" charset="0"/>
                <a:ea typeface="新細明體" pitchFamily="18" charset="-120"/>
              </a:defRPr>
            </a:lvl5pPr>
            <a:lvl6pPr marL="2514600" indent="-228600" eaLnBrk="0" fontAlgn="base" hangingPunct="0">
              <a:spcBef>
                <a:spcPct val="20000"/>
              </a:spcBef>
              <a:spcAft>
                <a:spcPct val="0"/>
              </a:spcAft>
              <a:buChar char="»"/>
              <a:defRPr kumimoji="1" sz="4000">
                <a:solidFill>
                  <a:schemeClr val="tx1"/>
                </a:solidFill>
                <a:latin typeface="Arial" pitchFamily="34" charset="0"/>
                <a:ea typeface="新細明體" pitchFamily="18" charset="-120"/>
              </a:defRPr>
            </a:lvl6pPr>
            <a:lvl7pPr marL="2971800" indent="-228600" eaLnBrk="0" fontAlgn="base" hangingPunct="0">
              <a:spcBef>
                <a:spcPct val="20000"/>
              </a:spcBef>
              <a:spcAft>
                <a:spcPct val="0"/>
              </a:spcAft>
              <a:buChar char="»"/>
              <a:defRPr kumimoji="1" sz="4000">
                <a:solidFill>
                  <a:schemeClr val="tx1"/>
                </a:solidFill>
                <a:latin typeface="Arial" pitchFamily="34" charset="0"/>
                <a:ea typeface="新細明體" pitchFamily="18" charset="-120"/>
              </a:defRPr>
            </a:lvl7pPr>
            <a:lvl8pPr marL="3429000" indent="-228600" eaLnBrk="0" fontAlgn="base" hangingPunct="0">
              <a:spcBef>
                <a:spcPct val="20000"/>
              </a:spcBef>
              <a:spcAft>
                <a:spcPct val="0"/>
              </a:spcAft>
              <a:buChar char="»"/>
              <a:defRPr kumimoji="1" sz="4000">
                <a:solidFill>
                  <a:schemeClr val="tx1"/>
                </a:solidFill>
                <a:latin typeface="Arial" pitchFamily="34" charset="0"/>
                <a:ea typeface="新細明體" pitchFamily="18" charset="-120"/>
              </a:defRPr>
            </a:lvl8pPr>
            <a:lvl9pPr marL="3886200" indent="-228600" eaLnBrk="0" fontAlgn="base" hangingPunct="0">
              <a:spcBef>
                <a:spcPct val="20000"/>
              </a:spcBef>
              <a:spcAft>
                <a:spcPct val="0"/>
              </a:spcAft>
              <a:buChar char="»"/>
              <a:defRPr kumimoji="1" sz="4000">
                <a:solidFill>
                  <a:schemeClr val="tx1"/>
                </a:solidFill>
                <a:latin typeface="Arial" pitchFamily="34" charset="0"/>
                <a:ea typeface="新細明體" pitchFamily="18" charset="-120"/>
              </a:defRPr>
            </a:lvl9pPr>
          </a:lstStyle>
          <a:p>
            <a:pPr eaLnBrk="1" hangingPunct="1">
              <a:spcBef>
                <a:spcPct val="0"/>
              </a:spcBef>
              <a:buFontTx/>
              <a:buNone/>
            </a:pPr>
            <a:endParaRPr lang="zh-TW" altLang="en-US" sz="4000">
              <a:ea typeface="微軟正黑體" pitchFamily="34" charset="-120"/>
            </a:endParaRPr>
          </a:p>
        </p:txBody>
      </p:sp>
      <p:sp>
        <p:nvSpPr>
          <p:cNvPr id="22617" name="Rectangle 161"/>
          <p:cNvSpPr>
            <a:spLocks noChangeArrowheads="1"/>
          </p:cNvSpPr>
          <p:nvPr/>
        </p:nvSpPr>
        <p:spPr bwMode="auto">
          <a:xfrm>
            <a:off x="6624638" y="9739313"/>
            <a:ext cx="4608512" cy="431800"/>
          </a:xfrm>
          <a:prstGeom prst="rect">
            <a:avLst/>
          </a:prstGeom>
          <a:solidFill>
            <a:srgbClr val="DDDDDD"/>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182682" tIns="91329" rIns="182682" bIns="91329" anchor="ctr"/>
          <a:lstStyle>
            <a:lvl1pPr>
              <a:spcBef>
                <a:spcPct val="20000"/>
              </a:spcBef>
              <a:buChar char="•"/>
              <a:defRPr kumimoji="1" sz="6400">
                <a:solidFill>
                  <a:schemeClr val="tx1"/>
                </a:solidFill>
                <a:latin typeface="Arial" pitchFamily="34" charset="0"/>
                <a:ea typeface="新細明體" pitchFamily="18" charset="-120"/>
              </a:defRPr>
            </a:lvl1pPr>
            <a:lvl2pPr marL="742950" indent="-285750">
              <a:spcBef>
                <a:spcPct val="20000"/>
              </a:spcBef>
              <a:buChar char="–"/>
              <a:defRPr kumimoji="1" sz="5600">
                <a:solidFill>
                  <a:schemeClr val="tx1"/>
                </a:solidFill>
                <a:latin typeface="Arial" pitchFamily="34" charset="0"/>
                <a:ea typeface="新細明體" pitchFamily="18" charset="-120"/>
              </a:defRPr>
            </a:lvl2pPr>
            <a:lvl3pPr marL="1143000" indent="-228600">
              <a:spcBef>
                <a:spcPct val="20000"/>
              </a:spcBef>
              <a:buChar char="•"/>
              <a:defRPr kumimoji="1" sz="4800">
                <a:solidFill>
                  <a:schemeClr val="tx1"/>
                </a:solidFill>
                <a:latin typeface="Arial" pitchFamily="34" charset="0"/>
                <a:ea typeface="新細明體" pitchFamily="18" charset="-120"/>
              </a:defRPr>
            </a:lvl3pPr>
            <a:lvl4pPr marL="1600200" indent="-228600">
              <a:spcBef>
                <a:spcPct val="20000"/>
              </a:spcBef>
              <a:buChar char="–"/>
              <a:defRPr kumimoji="1" sz="4000">
                <a:solidFill>
                  <a:schemeClr val="tx1"/>
                </a:solidFill>
                <a:latin typeface="Arial" pitchFamily="34" charset="0"/>
                <a:ea typeface="新細明體" pitchFamily="18" charset="-120"/>
              </a:defRPr>
            </a:lvl4pPr>
            <a:lvl5pPr marL="2057400" indent="-228600">
              <a:spcBef>
                <a:spcPct val="20000"/>
              </a:spcBef>
              <a:buChar char="»"/>
              <a:defRPr kumimoji="1" sz="4000">
                <a:solidFill>
                  <a:schemeClr val="tx1"/>
                </a:solidFill>
                <a:latin typeface="Arial" pitchFamily="34" charset="0"/>
                <a:ea typeface="新細明體" pitchFamily="18" charset="-120"/>
              </a:defRPr>
            </a:lvl5pPr>
            <a:lvl6pPr marL="2514600" indent="-228600" eaLnBrk="0" fontAlgn="base" hangingPunct="0">
              <a:spcBef>
                <a:spcPct val="20000"/>
              </a:spcBef>
              <a:spcAft>
                <a:spcPct val="0"/>
              </a:spcAft>
              <a:buChar char="»"/>
              <a:defRPr kumimoji="1" sz="4000">
                <a:solidFill>
                  <a:schemeClr val="tx1"/>
                </a:solidFill>
                <a:latin typeface="Arial" pitchFamily="34" charset="0"/>
                <a:ea typeface="新細明體" pitchFamily="18" charset="-120"/>
              </a:defRPr>
            </a:lvl6pPr>
            <a:lvl7pPr marL="2971800" indent="-228600" eaLnBrk="0" fontAlgn="base" hangingPunct="0">
              <a:spcBef>
                <a:spcPct val="20000"/>
              </a:spcBef>
              <a:spcAft>
                <a:spcPct val="0"/>
              </a:spcAft>
              <a:buChar char="»"/>
              <a:defRPr kumimoji="1" sz="4000">
                <a:solidFill>
                  <a:schemeClr val="tx1"/>
                </a:solidFill>
                <a:latin typeface="Arial" pitchFamily="34" charset="0"/>
                <a:ea typeface="新細明體" pitchFamily="18" charset="-120"/>
              </a:defRPr>
            </a:lvl7pPr>
            <a:lvl8pPr marL="3429000" indent="-228600" eaLnBrk="0" fontAlgn="base" hangingPunct="0">
              <a:spcBef>
                <a:spcPct val="20000"/>
              </a:spcBef>
              <a:spcAft>
                <a:spcPct val="0"/>
              </a:spcAft>
              <a:buChar char="»"/>
              <a:defRPr kumimoji="1" sz="4000">
                <a:solidFill>
                  <a:schemeClr val="tx1"/>
                </a:solidFill>
                <a:latin typeface="Arial" pitchFamily="34" charset="0"/>
                <a:ea typeface="新細明體" pitchFamily="18" charset="-120"/>
              </a:defRPr>
            </a:lvl8pPr>
            <a:lvl9pPr marL="3886200" indent="-228600" eaLnBrk="0" fontAlgn="base" hangingPunct="0">
              <a:spcBef>
                <a:spcPct val="20000"/>
              </a:spcBef>
              <a:spcAft>
                <a:spcPct val="0"/>
              </a:spcAft>
              <a:buChar char="»"/>
              <a:defRPr kumimoji="1" sz="4000">
                <a:solidFill>
                  <a:schemeClr val="tx1"/>
                </a:solidFill>
                <a:latin typeface="Arial" pitchFamily="34" charset="0"/>
                <a:ea typeface="新細明體" pitchFamily="18" charset="-120"/>
              </a:defRPr>
            </a:lvl9pPr>
          </a:lstStyle>
          <a:p>
            <a:pPr eaLnBrk="1" hangingPunct="1">
              <a:spcBef>
                <a:spcPct val="0"/>
              </a:spcBef>
              <a:buFontTx/>
              <a:buNone/>
            </a:pPr>
            <a:endParaRPr lang="zh-TW" altLang="en-US" sz="4000">
              <a:ea typeface="微軟正黑體" pitchFamily="34" charset="-120"/>
            </a:endParaRPr>
          </a:p>
        </p:txBody>
      </p:sp>
      <p:sp>
        <p:nvSpPr>
          <p:cNvPr id="22618" name="Text Box 168"/>
          <p:cNvSpPr txBox="1">
            <a:spLocks noChangeArrowheads="1"/>
          </p:cNvSpPr>
          <p:nvPr/>
        </p:nvSpPr>
        <p:spPr bwMode="auto">
          <a:xfrm>
            <a:off x="7129463" y="7596188"/>
            <a:ext cx="2016125"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221" tIns="45631" rIns="91221" bIns="45631">
            <a:spAutoFit/>
          </a:bodyPr>
          <a:lstStyle>
            <a:lvl1pPr>
              <a:spcBef>
                <a:spcPct val="20000"/>
              </a:spcBef>
              <a:buChar char="•"/>
              <a:defRPr kumimoji="1" sz="6400">
                <a:solidFill>
                  <a:schemeClr val="tx1"/>
                </a:solidFill>
                <a:latin typeface="Arial" pitchFamily="34" charset="0"/>
                <a:ea typeface="新細明體" pitchFamily="18" charset="-120"/>
              </a:defRPr>
            </a:lvl1pPr>
            <a:lvl2pPr marL="742950" indent="-285750">
              <a:spcBef>
                <a:spcPct val="20000"/>
              </a:spcBef>
              <a:buChar char="–"/>
              <a:defRPr kumimoji="1" sz="5600">
                <a:solidFill>
                  <a:schemeClr val="tx1"/>
                </a:solidFill>
                <a:latin typeface="Arial" pitchFamily="34" charset="0"/>
                <a:ea typeface="新細明體" pitchFamily="18" charset="-120"/>
              </a:defRPr>
            </a:lvl2pPr>
            <a:lvl3pPr marL="1143000" indent="-228600">
              <a:spcBef>
                <a:spcPct val="20000"/>
              </a:spcBef>
              <a:buChar char="•"/>
              <a:defRPr kumimoji="1" sz="4800">
                <a:solidFill>
                  <a:schemeClr val="tx1"/>
                </a:solidFill>
                <a:latin typeface="Arial" pitchFamily="34" charset="0"/>
                <a:ea typeface="新細明體" pitchFamily="18" charset="-120"/>
              </a:defRPr>
            </a:lvl3pPr>
            <a:lvl4pPr marL="1600200" indent="-228600">
              <a:spcBef>
                <a:spcPct val="20000"/>
              </a:spcBef>
              <a:buChar char="–"/>
              <a:defRPr kumimoji="1" sz="4000">
                <a:solidFill>
                  <a:schemeClr val="tx1"/>
                </a:solidFill>
                <a:latin typeface="Arial" pitchFamily="34" charset="0"/>
                <a:ea typeface="新細明體" pitchFamily="18" charset="-120"/>
              </a:defRPr>
            </a:lvl4pPr>
            <a:lvl5pPr marL="2057400" indent="-228600">
              <a:spcBef>
                <a:spcPct val="20000"/>
              </a:spcBef>
              <a:buChar char="»"/>
              <a:defRPr kumimoji="1" sz="4000">
                <a:solidFill>
                  <a:schemeClr val="tx1"/>
                </a:solidFill>
                <a:latin typeface="Arial" pitchFamily="34" charset="0"/>
                <a:ea typeface="新細明體" pitchFamily="18" charset="-120"/>
              </a:defRPr>
            </a:lvl5pPr>
            <a:lvl6pPr marL="2514600" indent="-228600" eaLnBrk="0" fontAlgn="base" hangingPunct="0">
              <a:spcBef>
                <a:spcPct val="20000"/>
              </a:spcBef>
              <a:spcAft>
                <a:spcPct val="0"/>
              </a:spcAft>
              <a:buChar char="»"/>
              <a:defRPr kumimoji="1" sz="4000">
                <a:solidFill>
                  <a:schemeClr val="tx1"/>
                </a:solidFill>
                <a:latin typeface="Arial" pitchFamily="34" charset="0"/>
                <a:ea typeface="新細明體" pitchFamily="18" charset="-120"/>
              </a:defRPr>
            </a:lvl6pPr>
            <a:lvl7pPr marL="2971800" indent="-228600" eaLnBrk="0" fontAlgn="base" hangingPunct="0">
              <a:spcBef>
                <a:spcPct val="20000"/>
              </a:spcBef>
              <a:spcAft>
                <a:spcPct val="0"/>
              </a:spcAft>
              <a:buChar char="»"/>
              <a:defRPr kumimoji="1" sz="4000">
                <a:solidFill>
                  <a:schemeClr val="tx1"/>
                </a:solidFill>
                <a:latin typeface="Arial" pitchFamily="34" charset="0"/>
                <a:ea typeface="新細明體" pitchFamily="18" charset="-120"/>
              </a:defRPr>
            </a:lvl7pPr>
            <a:lvl8pPr marL="3429000" indent="-228600" eaLnBrk="0" fontAlgn="base" hangingPunct="0">
              <a:spcBef>
                <a:spcPct val="20000"/>
              </a:spcBef>
              <a:spcAft>
                <a:spcPct val="0"/>
              </a:spcAft>
              <a:buChar char="»"/>
              <a:defRPr kumimoji="1" sz="4000">
                <a:solidFill>
                  <a:schemeClr val="tx1"/>
                </a:solidFill>
                <a:latin typeface="Arial" pitchFamily="34" charset="0"/>
                <a:ea typeface="新細明體" pitchFamily="18" charset="-120"/>
              </a:defRPr>
            </a:lvl8pPr>
            <a:lvl9pPr marL="3886200" indent="-228600" eaLnBrk="0" fontAlgn="base" hangingPunct="0">
              <a:spcBef>
                <a:spcPct val="20000"/>
              </a:spcBef>
              <a:spcAft>
                <a:spcPct val="0"/>
              </a:spcAft>
              <a:buChar char="»"/>
              <a:defRPr kumimoji="1" sz="4000">
                <a:solidFill>
                  <a:schemeClr val="tx1"/>
                </a:solidFill>
                <a:latin typeface="Arial" pitchFamily="34" charset="0"/>
                <a:ea typeface="新細明體" pitchFamily="18" charset="-120"/>
              </a:defRPr>
            </a:lvl9pPr>
          </a:lstStyle>
          <a:p>
            <a:pPr algn="ctr" eaLnBrk="1" hangingPunct="1">
              <a:spcBef>
                <a:spcPct val="50000"/>
              </a:spcBef>
              <a:buFontTx/>
              <a:buNone/>
            </a:pPr>
            <a:r>
              <a:rPr lang="zh-TW" altLang="en-US" sz="2000">
                <a:ea typeface="微軟正黑體" pitchFamily="34" charset="-120"/>
              </a:rPr>
              <a:t>施行後</a:t>
            </a:r>
            <a:r>
              <a:rPr lang="en-US" altLang="zh-TW" sz="2000">
                <a:ea typeface="微軟正黑體" pitchFamily="34" charset="-120"/>
              </a:rPr>
              <a:t>2</a:t>
            </a:r>
            <a:r>
              <a:rPr lang="zh-TW" altLang="en-US" sz="2000">
                <a:ea typeface="微軟正黑體" pitchFamily="34" charset="-120"/>
              </a:rPr>
              <a:t>年內</a:t>
            </a:r>
          </a:p>
        </p:txBody>
      </p:sp>
      <p:sp>
        <p:nvSpPr>
          <p:cNvPr id="22619" name="Text Box 169"/>
          <p:cNvSpPr txBox="1">
            <a:spLocks noChangeArrowheads="1"/>
          </p:cNvSpPr>
          <p:nvPr/>
        </p:nvSpPr>
        <p:spPr bwMode="auto">
          <a:xfrm>
            <a:off x="9432925" y="8988425"/>
            <a:ext cx="2017713"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221" tIns="45631" rIns="91221" bIns="45631">
            <a:spAutoFit/>
          </a:bodyPr>
          <a:lstStyle>
            <a:lvl1pPr>
              <a:spcBef>
                <a:spcPct val="20000"/>
              </a:spcBef>
              <a:buChar char="•"/>
              <a:defRPr kumimoji="1" sz="6400">
                <a:solidFill>
                  <a:schemeClr val="tx1"/>
                </a:solidFill>
                <a:latin typeface="Arial" pitchFamily="34" charset="0"/>
                <a:ea typeface="新細明體" pitchFamily="18" charset="-120"/>
              </a:defRPr>
            </a:lvl1pPr>
            <a:lvl2pPr marL="742950" indent="-285750">
              <a:spcBef>
                <a:spcPct val="20000"/>
              </a:spcBef>
              <a:buChar char="–"/>
              <a:defRPr kumimoji="1" sz="5600">
                <a:solidFill>
                  <a:schemeClr val="tx1"/>
                </a:solidFill>
                <a:latin typeface="Arial" pitchFamily="34" charset="0"/>
                <a:ea typeface="新細明體" pitchFamily="18" charset="-120"/>
              </a:defRPr>
            </a:lvl2pPr>
            <a:lvl3pPr marL="1143000" indent="-228600">
              <a:spcBef>
                <a:spcPct val="20000"/>
              </a:spcBef>
              <a:buChar char="•"/>
              <a:defRPr kumimoji="1" sz="4800">
                <a:solidFill>
                  <a:schemeClr val="tx1"/>
                </a:solidFill>
                <a:latin typeface="Arial" pitchFamily="34" charset="0"/>
                <a:ea typeface="新細明體" pitchFamily="18" charset="-120"/>
              </a:defRPr>
            </a:lvl3pPr>
            <a:lvl4pPr marL="1600200" indent="-228600">
              <a:spcBef>
                <a:spcPct val="20000"/>
              </a:spcBef>
              <a:buChar char="–"/>
              <a:defRPr kumimoji="1" sz="4000">
                <a:solidFill>
                  <a:schemeClr val="tx1"/>
                </a:solidFill>
                <a:latin typeface="Arial" pitchFamily="34" charset="0"/>
                <a:ea typeface="新細明體" pitchFamily="18" charset="-120"/>
              </a:defRPr>
            </a:lvl4pPr>
            <a:lvl5pPr marL="2057400" indent="-228600">
              <a:spcBef>
                <a:spcPct val="20000"/>
              </a:spcBef>
              <a:buChar char="»"/>
              <a:defRPr kumimoji="1" sz="4000">
                <a:solidFill>
                  <a:schemeClr val="tx1"/>
                </a:solidFill>
                <a:latin typeface="Arial" pitchFamily="34" charset="0"/>
                <a:ea typeface="新細明體" pitchFamily="18" charset="-120"/>
              </a:defRPr>
            </a:lvl5pPr>
            <a:lvl6pPr marL="2514600" indent="-228600" eaLnBrk="0" fontAlgn="base" hangingPunct="0">
              <a:spcBef>
                <a:spcPct val="20000"/>
              </a:spcBef>
              <a:spcAft>
                <a:spcPct val="0"/>
              </a:spcAft>
              <a:buChar char="»"/>
              <a:defRPr kumimoji="1" sz="4000">
                <a:solidFill>
                  <a:schemeClr val="tx1"/>
                </a:solidFill>
                <a:latin typeface="Arial" pitchFamily="34" charset="0"/>
                <a:ea typeface="新細明體" pitchFamily="18" charset="-120"/>
              </a:defRPr>
            </a:lvl6pPr>
            <a:lvl7pPr marL="2971800" indent="-228600" eaLnBrk="0" fontAlgn="base" hangingPunct="0">
              <a:spcBef>
                <a:spcPct val="20000"/>
              </a:spcBef>
              <a:spcAft>
                <a:spcPct val="0"/>
              </a:spcAft>
              <a:buChar char="»"/>
              <a:defRPr kumimoji="1" sz="4000">
                <a:solidFill>
                  <a:schemeClr val="tx1"/>
                </a:solidFill>
                <a:latin typeface="Arial" pitchFamily="34" charset="0"/>
                <a:ea typeface="新細明體" pitchFamily="18" charset="-120"/>
              </a:defRPr>
            </a:lvl7pPr>
            <a:lvl8pPr marL="3429000" indent="-228600" eaLnBrk="0" fontAlgn="base" hangingPunct="0">
              <a:spcBef>
                <a:spcPct val="20000"/>
              </a:spcBef>
              <a:spcAft>
                <a:spcPct val="0"/>
              </a:spcAft>
              <a:buChar char="»"/>
              <a:defRPr kumimoji="1" sz="4000">
                <a:solidFill>
                  <a:schemeClr val="tx1"/>
                </a:solidFill>
                <a:latin typeface="Arial" pitchFamily="34" charset="0"/>
                <a:ea typeface="新細明體" pitchFamily="18" charset="-120"/>
              </a:defRPr>
            </a:lvl8pPr>
            <a:lvl9pPr marL="3886200" indent="-228600" eaLnBrk="0" fontAlgn="base" hangingPunct="0">
              <a:spcBef>
                <a:spcPct val="20000"/>
              </a:spcBef>
              <a:spcAft>
                <a:spcPct val="0"/>
              </a:spcAft>
              <a:buChar char="»"/>
              <a:defRPr kumimoji="1" sz="4000">
                <a:solidFill>
                  <a:schemeClr val="tx1"/>
                </a:solidFill>
                <a:latin typeface="Arial" pitchFamily="34" charset="0"/>
                <a:ea typeface="新細明體" pitchFamily="18" charset="-120"/>
              </a:defRPr>
            </a:lvl9pPr>
          </a:lstStyle>
          <a:p>
            <a:pPr algn="ctr" eaLnBrk="1" hangingPunct="1">
              <a:spcBef>
                <a:spcPct val="50000"/>
              </a:spcBef>
              <a:buFontTx/>
              <a:buNone/>
            </a:pPr>
            <a:r>
              <a:rPr lang="zh-TW" altLang="en-US" sz="2000">
                <a:ea typeface="微軟正黑體" pitchFamily="34" charset="-120"/>
              </a:rPr>
              <a:t>施行後</a:t>
            </a:r>
            <a:r>
              <a:rPr lang="en-US" altLang="zh-TW" sz="2000">
                <a:ea typeface="微軟正黑體" pitchFamily="34" charset="-120"/>
              </a:rPr>
              <a:t>4</a:t>
            </a:r>
            <a:r>
              <a:rPr lang="zh-TW" altLang="en-US" sz="2000">
                <a:ea typeface="微軟正黑體" pitchFamily="34" charset="-120"/>
              </a:rPr>
              <a:t>年內</a:t>
            </a:r>
          </a:p>
        </p:txBody>
      </p:sp>
      <p:sp>
        <p:nvSpPr>
          <p:cNvPr id="22620" name="Text Box 171"/>
          <p:cNvSpPr txBox="1">
            <a:spLocks noChangeArrowheads="1"/>
          </p:cNvSpPr>
          <p:nvPr/>
        </p:nvSpPr>
        <p:spPr bwMode="auto">
          <a:xfrm>
            <a:off x="6300788" y="4989513"/>
            <a:ext cx="3781425"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221" tIns="45631" rIns="91221" bIns="45631">
            <a:spAutoFit/>
          </a:bodyPr>
          <a:lstStyle>
            <a:lvl1pPr>
              <a:spcBef>
                <a:spcPct val="20000"/>
              </a:spcBef>
              <a:buChar char="•"/>
              <a:defRPr kumimoji="1" sz="6400">
                <a:solidFill>
                  <a:schemeClr val="tx1"/>
                </a:solidFill>
                <a:latin typeface="Arial" pitchFamily="34" charset="0"/>
                <a:ea typeface="新細明體" pitchFamily="18" charset="-120"/>
              </a:defRPr>
            </a:lvl1pPr>
            <a:lvl2pPr marL="742950" indent="-285750">
              <a:spcBef>
                <a:spcPct val="20000"/>
              </a:spcBef>
              <a:buChar char="–"/>
              <a:defRPr kumimoji="1" sz="5600">
                <a:solidFill>
                  <a:schemeClr val="tx1"/>
                </a:solidFill>
                <a:latin typeface="Arial" pitchFamily="34" charset="0"/>
                <a:ea typeface="新細明體" pitchFamily="18" charset="-120"/>
              </a:defRPr>
            </a:lvl2pPr>
            <a:lvl3pPr marL="1143000" indent="-228600">
              <a:spcBef>
                <a:spcPct val="20000"/>
              </a:spcBef>
              <a:buChar char="•"/>
              <a:defRPr kumimoji="1" sz="4800">
                <a:solidFill>
                  <a:schemeClr val="tx1"/>
                </a:solidFill>
                <a:latin typeface="Arial" pitchFamily="34" charset="0"/>
                <a:ea typeface="新細明體" pitchFamily="18" charset="-120"/>
              </a:defRPr>
            </a:lvl3pPr>
            <a:lvl4pPr marL="1600200" indent="-228600">
              <a:spcBef>
                <a:spcPct val="20000"/>
              </a:spcBef>
              <a:buChar char="–"/>
              <a:defRPr kumimoji="1" sz="4000">
                <a:solidFill>
                  <a:schemeClr val="tx1"/>
                </a:solidFill>
                <a:latin typeface="Arial" pitchFamily="34" charset="0"/>
                <a:ea typeface="新細明體" pitchFamily="18" charset="-120"/>
              </a:defRPr>
            </a:lvl4pPr>
            <a:lvl5pPr marL="2057400" indent="-228600">
              <a:spcBef>
                <a:spcPct val="20000"/>
              </a:spcBef>
              <a:buChar char="»"/>
              <a:defRPr kumimoji="1" sz="4000">
                <a:solidFill>
                  <a:schemeClr val="tx1"/>
                </a:solidFill>
                <a:latin typeface="Arial" pitchFamily="34" charset="0"/>
                <a:ea typeface="新細明體" pitchFamily="18" charset="-120"/>
              </a:defRPr>
            </a:lvl5pPr>
            <a:lvl6pPr marL="2514600" indent="-228600" eaLnBrk="0" fontAlgn="base" hangingPunct="0">
              <a:spcBef>
                <a:spcPct val="20000"/>
              </a:spcBef>
              <a:spcAft>
                <a:spcPct val="0"/>
              </a:spcAft>
              <a:buChar char="»"/>
              <a:defRPr kumimoji="1" sz="4000">
                <a:solidFill>
                  <a:schemeClr val="tx1"/>
                </a:solidFill>
                <a:latin typeface="Arial" pitchFamily="34" charset="0"/>
                <a:ea typeface="新細明體" pitchFamily="18" charset="-120"/>
              </a:defRPr>
            </a:lvl6pPr>
            <a:lvl7pPr marL="2971800" indent="-228600" eaLnBrk="0" fontAlgn="base" hangingPunct="0">
              <a:spcBef>
                <a:spcPct val="20000"/>
              </a:spcBef>
              <a:spcAft>
                <a:spcPct val="0"/>
              </a:spcAft>
              <a:buChar char="»"/>
              <a:defRPr kumimoji="1" sz="4000">
                <a:solidFill>
                  <a:schemeClr val="tx1"/>
                </a:solidFill>
                <a:latin typeface="Arial" pitchFamily="34" charset="0"/>
                <a:ea typeface="新細明體" pitchFamily="18" charset="-120"/>
              </a:defRPr>
            </a:lvl7pPr>
            <a:lvl8pPr marL="3429000" indent="-228600" eaLnBrk="0" fontAlgn="base" hangingPunct="0">
              <a:spcBef>
                <a:spcPct val="20000"/>
              </a:spcBef>
              <a:spcAft>
                <a:spcPct val="0"/>
              </a:spcAft>
              <a:buChar char="»"/>
              <a:defRPr kumimoji="1" sz="4000">
                <a:solidFill>
                  <a:schemeClr val="tx1"/>
                </a:solidFill>
                <a:latin typeface="Arial" pitchFamily="34" charset="0"/>
                <a:ea typeface="新細明體" pitchFamily="18" charset="-120"/>
              </a:defRPr>
            </a:lvl8pPr>
            <a:lvl9pPr marL="3886200" indent="-228600" eaLnBrk="0" fontAlgn="base" hangingPunct="0">
              <a:spcBef>
                <a:spcPct val="20000"/>
              </a:spcBef>
              <a:spcAft>
                <a:spcPct val="0"/>
              </a:spcAft>
              <a:buChar char="»"/>
              <a:defRPr kumimoji="1" sz="4000">
                <a:solidFill>
                  <a:schemeClr val="tx1"/>
                </a:solidFill>
                <a:latin typeface="Arial" pitchFamily="34" charset="0"/>
                <a:ea typeface="新細明體" pitchFamily="18" charset="-120"/>
              </a:defRPr>
            </a:lvl9pPr>
          </a:lstStyle>
          <a:p>
            <a:pPr algn="ctr" eaLnBrk="1" hangingPunct="1">
              <a:spcBef>
                <a:spcPct val="50000"/>
              </a:spcBef>
              <a:buFontTx/>
              <a:buNone/>
            </a:pPr>
            <a:r>
              <a:rPr kumimoji="0" lang="zh-TW" altLang="en-US" sz="2400">
                <a:solidFill>
                  <a:srgbClr val="FF0000"/>
                </a:solidFill>
                <a:ea typeface="微軟正黑體" pitchFamily="34" charset="-120"/>
              </a:rPr>
              <a:t>國土計畫法施行</a:t>
            </a:r>
            <a:r>
              <a:rPr kumimoji="0" lang="en-US" altLang="zh-TW" sz="2400">
                <a:solidFill>
                  <a:srgbClr val="FF0000"/>
                </a:solidFill>
                <a:ea typeface="微軟正黑體" pitchFamily="34" charset="-120"/>
              </a:rPr>
              <a:t>105.5.1</a:t>
            </a:r>
            <a:endParaRPr lang="zh-TW" altLang="en-US" sz="2400">
              <a:solidFill>
                <a:srgbClr val="FF0000"/>
              </a:solidFill>
              <a:ea typeface="微軟正黑體" pitchFamily="34" charset="-120"/>
            </a:endParaRPr>
          </a:p>
        </p:txBody>
      </p:sp>
      <p:sp>
        <p:nvSpPr>
          <p:cNvPr id="22621" name="Text Box 174"/>
          <p:cNvSpPr txBox="1">
            <a:spLocks noChangeArrowheads="1"/>
          </p:cNvSpPr>
          <p:nvPr/>
        </p:nvSpPr>
        <p:spPr bwMode="auto">
          <a:xfrm>
            <a:off x="501650" y="2295525"/>
            <a:ext cx="17356138" cy="203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lIns="182664" tIns="91319" rIns="182664" bIns="91319">
            <a:spAutoFit/>
          </a:bodyPr>
          <a:lstStyle>
            <a:lvl1pPr marL="355600" indent="-355600">
              <a:spcBef>
                <a:spcPct val="20000"/>
              </a:spcBef>
              <a:buChar char="•"/>
              <a:defRPr kumimoji="1" sz="6400">
                <a:solidFill>
                  <a:schemeClr val="tx1"/>
                </a:solidFill>
                <a:latin typeface="Arial" pitchFamily="34" charset="0"/>
                <a:ea typeface="新細明體" pitchFamily="18" charset="-120"/>
              </a:defRPr>
            </a:lvl1pPr>
            <a:lvl2pPr marL="742950" indent="-285750">
              <a:spcBef>
                <a:spcPct val="20000"/>
              </a:spcBef>
              <a:buChar char="–"/>
              <a:defRPr kumimoji="1" sz="5600">
                <a:solidFill>
                  <a:schemeClr val="tx1"/>
                </a:solidFill>
                <a:latin typeface="Arial" pitchFamily="34" charset="0"/>
                <a:ea typeface="新細明體" pitchFamily="18" charset="-120"/>
              </a:defRPr>
            </a:lvl2pPr>
            <a:lvl3pPr marL="1143000" indent="-228600">
              <a:spcBef>
                <a:spcPct val="20000"/>
              </a:spcBef>
              <a:buChar char="•"/>
              <a:defRPr kumimoji="1" sz="4800">
                <a:solidFill>
                  <a:schemeClr val="tx1"/>
                </a:solidFill>
                <a:latin typeface="Arial" pitchFamily="34" charset="0"/>
                <a:ea typeface="新細明體" pitchFamily="18" charset="-120"/>
              </a:defRPr>
            </a:lvl3pPr>
            <a:lvl4pPr marL="1600200" indent="-228600">
              <a:spcBef>
                <a:spcPct val="20000"/>
              </a:spcBef>
              <a:buChar char="–"/>
              <a:defRPr kumimoji="1" sz="4000">
                <a:solidFill>
                  <a:schemeClr val="tx1"/>
                </a:solidFill>
                <a:latin typeface="Arial" pitchFamily="34" charset="0"/>
                <a:ea typeface="新細明體" pitchFamily="18" charset="-120"/>
              </a:defRPr>
            </a:lvl4pPr>
            <a:lvl5pPr marL="2057400" indent="-228600">
              <a:spcBef>
                <a:spcPct val="20000"/>
              </a:spcBef>
              <a:buChar char="»"/>
              <a:defRPr kumimoji="1" sz="4000">
                <a:solidFill>
                  <a:schemeClr val="tx1"/>
                </a:solidFill>
                <a:latin typeface="Arial" pitchFamily="34" charset="0"/>
                <a:ea typeface="新細明體" pitchFamily="18" charset="-120"/>
              </a:defRPr>
            </a:lvl5pPr>
            <a:lvl6pPr marL="2514600" indent="-228600" eaLnBrk="0" fontAlgn="base" hangingPunct="0">
              <a:spcBef>
                <a:spcPct val="20000"/>
              </a:spcBef>
              <a:spcAft>
                <a:spcPct val="0"/>
              </a:spcAft>
              <a:buChar char="»"/>
              <a:defRPr kumimoji="1" sz="4000">
                <a:solidFill>
                  <a:schemeClr val="tx1"/>
                </a:solidFill>
                <a:latin typeface="Arial" pitchFamily="34" charset="0"/>
                <a:ea typeface="新細明體" pitchFamily="18" charset="-120"/>
              </a:defRPr>
            </a:lvl6pPr>
            <a:lvl7pPr marL="2971800" indent="-228600" eaLnBrk="0" fontAlgn="base" hangingPunct="0">
              <a:spcBef>
                <a:spcPct val="20000"/>
              </a:spcBef>
              <a:spcAft>
                <a:spcPct val="0"/>
              </a:spcAft>
              <a:buChar char="»"/>
              <a:defRPr kumimoji="1" sz="4000">
                <a:solidFill>
                  <a:schemeClr val="tx1"/>
                </a:solidFill>
                <a:latin typeface="Arial" pitchFamily="34" charset="0"/>
                <a:ea typeface="新細明體" pitchFamily="18" charset="-120"/>
              </a:defRPr>
            </a:lvl7pPr>
            <a:lvl8pPr marL="3429000" indent="-228600" eaLnBrk="0" fontAlgn="base" hangingPunct="0">
              <a:spcBef>
                <a:spcPct val="20000"/>
              </a:spcBef>
              <a:spcAft>
                <a:spcPct val="0"/>
              </a:spcAft>
              <a:buChar char="»"/>
              <a:defRPr kumimoji="1" sz="4000">
                <a:solidFill>
                  <a:schemeClr val="tx1"/>
                </a:solidFill>
                <a:latin typeface="Arial" pitchFamily="34" charset="0"/>
                <a:ea typeface="新細明體" pitchFamily="18" charset="-120"/>
              </a:defRPr>
            </a:lvl8pPr>
            <a:lvl9pPr marL="3886200" indent="-228600" eaLnBrk="0" fontAlgn="base" hangingPunct="0">
              <a:spcBef>
                <a:spcPct val="20000"/>
              </a:spcBef>
              <a:spcAft>
                <a:spcPct val="0"/>
              </a:spcAft>
              <a:buChar char="»"/>
              <a:defRPr kumimoji="1" sz="4000">
                <a:solidFill>
                  <a:schemeClr val="tx1"/>
                </a:solidFill>
                <a:latin typeface="Arial" pitchFamily="34" charset="0"/>
                <a:ea typeface="新細明體" pitchFamily="18" charset="-120"/>
              </a:defRPr>
            </a:lvl9pPr>
          </a:lstStyle>
          <a:p>
            <a:pPr algn="just" eaLnBrk="1" hangingPunct="1">
              <a:spcBef>
                <a:spcPct val="50000"/>
              </a:spcBef>
              <a:buFont typeface="Wingdings" pitchFamily="2" charset="2"/>
              <a:buChar char="n"/>
            </a:pPr>
            <a:r>
              <a:rPr lang="zh-TW" altLang="en-US" sz="4000">
                <a:ea typeface="微軟正黑體" pitchFamily="34" charset="-120"/>
              </a:rPr>
              <a:t>國土計畫法經總統公布後，行政院應於一年內定施行日期，依本法規定應辦事項包括「</a:t>
            </a:r>
            <a:r>
              <a:rPr lang="zh-TW" altLang="en-US" sz="4000" b="1">
                <a:solidFill>
                  <a:srgbClr val="FF0000"/>
                </a:solidFill>
                <a:ea typeface="微軟正黑體" pitchFamily="34" charset="-120"/>
              </a:rPr>
              <a:t>研訂國土計畫法之</a:t>
            </a:r>
            <a:r>
              <a:rPr lang="en-US" altLang="zh-TW" sz="4000" b="1">
                <a:solidFill>
                  <a:srgbClr val="FF0000"/>
                </a:solidFill>
                <a:ea typeface="微軟正黑體" pitchFamily="34" charset="-120"/>
              </a:rPr>
              <a:t>22</a:t>
            </a:r>
            <a:r>
              <a:rPr lang="zh-TW" altLang="en-US" sz="4000" b="1">
                <a:solidFill>
                  <a:srgbClr val="FF0000"/>
                </a:solidFill>
                <a:ea typeface="微軟正黑體" pitchFamily="34" charset="-120"/>
              </a:rPr>
              <a:t>項子法</a:t>
            </a:r>
            <a:r>
              <a:rPr lang="zh-TW" altLang="en-US" sz="4000">
                <a:ea typeface="微軟正黑體" pitchFamily="34" charset="-120"/>
              </a:rPr>
              <a:t>」、「擬訂全國國土計畫及直轄市、縣（市）國土計畫」及「公告各級國土計畫及國土功能分區」</a:t>
            </a:r>
          </a:p>
        </p:txBody>
      </p:sp>
      <p:sp>
        <p:nvSpPr>
          <p:cNvPr id="22622" name="Text Box 4"/>
          <p:cNvSpPr txBox="1">
            <a:spLocks noChangeArrowheads="1"/>
          </p:cNvSpPr>
          <p:nvPr/>
        </p:nvSpPr>
        <p:spPr bwMode="auto">
          <a:xfrm>
            <a:off x="644525" y="771525"/>
            <a:ext cx="11814175"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82684" tIns="91331" rIns="182684" bIns="91331">
            <a:spAutoFit/>
          </a:bodyPr>
          <a:lstStyle>
            <a:lvl1pPr>
              <a:spcBef>
                <a:spcPct val="20000"/>
              </a:spcBef>
              <a:buChar char="•"/>
              <a:defRPr kumimoji="1" sz="6400">
                <a:solidFill>
                  <a:schemeClr val="tx1"/>
                </a:solidFill>
                <a:latin typeface="Arial" pitchFamily="34" charset="0"/>
                <a:ea typeface="新細明體" pitchFamily="18" charset="-120"/>
              </a:defRPr>
            </a:lvl1pPr>
            <a:lvl2pPr marL="742950" indent="-285750">
              <a:spcBef>
                <a:spcPct val="20000"/>
              </a:spcBef>
              <a:buChar char="–"/>
              <a:defRPr kumimoji="1" sz="5600">
                <a:solidFill>
                  <a:schemeClr val="tx1"/>
                </a:solidFill>
                <a:latin typeface="Arial" pitchFamily="34" charset="0"/>
                <a:ea typeface="新細明體" pitchFamily="18" charset="-120"/>
              </a:defRPr>
            </a:lvl2pPr>
            <a:lvl3pPr marL="1143000" indent="-228600">
              <a:spcBef>
                <a:spcPct val="20000"/>
              </a:spcBef>
              <a:buChar char="•"/>
              <a:defRPr kumimoji="1" sz="4800">
                <a:solidFill>
                  <a:schemeClr val="tx1"/>
                </a:solidFill>
                <a:latin typeface="Arial" pitchFamily="34" charset="0"/>
                <a:ea typeface="新細明體" pitchFamily="18" charset="-120"/>
              </a:defRPr>
            </a:lvl3pPr>
            <a:lvl4pPr marL="1600200" indent="-228600">
              <a:spcBef>
                <a:spcPct val="20000"/>
              </a:spcBef>
              <a:buChar char="–"/>
              <a:defRPr kumimoji="1" sz="4000">
                <a:solidFill>
                  <a:schemeClr val="tx1"/>
                </a:solidFill>
                <a:latin typeface="Arial" pitchFamily="34" charset="0"/>
                <a:ea typeface="新細明體" pitchFamily="18" charset="-120"/>
              </a:defRPr>
            </a:lvl4pPr>
            <a:lvl5pPr marL="2057400" indent="-228600">
              <a:spcBef>
                <a:spcPct val="20000"/>
              </a:spcBef>
              <a:buChar char="»"/>
              <a:defRPr kumimoji="1" sz="4000">
                <a:solidFill>
                  <a:schemeClr val="tx1"/>
                </a:solidFill>
                <a:latin typeface="Arial" pitchFamily="34" charset="0"/>
                <a:ea typeface="新細明體" pitchFamily="18" charset="-120"/>
              </a:defRPr>
            </a:lvl5pPr>
            <a:lvl6pPr marL="2514600" indent="-228600" eaLnBrk="0" fontAlgn="base" hangingPunct="0">
              <a:spcBef>
                <a:spcPct val="20000"/>
              </a:spcBef>
              <a:spcAft>
                <a:spcPct val="0"/>
              </a:spcAft>
              <a:buChar char="»"/>
              <a:defRPr kumimoji="1" sz="4000">
                <a:solidFill>
                  <a:schemeClr val="tx1"/>
                </a:solidFill>
                <a:latin typeface="Arial" pitchFamily="34" charset="0"/>
                <a:ea typeface="新細明體" pitchFamily="18" charset="-120"/>
              </a:defRPr>
            </a:lvl6pPr>
            <a:lvl7pPr marL="2971800" indent="-228600" eaLnBrk="0" fontAlgn="base" hangingPunct="0">
              <a:spcBef>
                <a:spcPct val="20000"/>
              </a:spcBef>
              <a:spcAft>
                <a:spcPct val="0"/>
              </a:spcAft>
              <a:buChar char="»"/>
              <a:defRPr kumimoji="1" sz="4000">
                <a:solidFill>
                  <a:schemeClr val="tx1"/>
                </a:solidFill>
                <a:latin typeface="Arial" pitchFamily="34" charset="0"/>
                <a:ea typeface="新細明體" pitchFamily="18" charset="-120"/>
              </a:defRPr>
            </a:lvl7pPr>
            <a:lvl8pPr marL="3429000" indent="-228600" eaLnBrk="0" fontAlgn="base" hangingPunct="0">
              <a:spcBef>
                <a:spcPct val="20000"/>
              </a:spcBef>
              <a:spcAft>
                <a:spcPct val="0"/>
              </a:spcAft>
              <a:buChar char="»"/>
              <a:defRPr kumimoji="1" sz="4000">
                <a:solidFill>
                  <a:schemeClr val="tx1"/>
                </a:solidFill>
                <a:latin typeface="Arial" pitchFamily="34" charset="0"/>
                <a:ea typeface="新細明體" pitchFamily="18" charset="-120"/>
              </a:defRPr>
            </a:lvl8pPr>
            <a:lvl9pPr marL="3886200" indent="-228600" eaLnBrk="0" fontAlgn="base" hangingPunct="0">
              <a:spcBef>
                <a:spcPct val="20000"/>
              </a:spcBef>
              <a:spcAft>
                <a:spcPct val="0"/>
              </a:spcAft>
              <a:buChar char="»"/>
              <a:defRPr kumimoji="1" sz="4000">
                <a:solidFill>
                  <a:schemeClr val="tx1"/>
                </a:solidFill>
                <a:latin typeface="Arial" pitchFamily="34" charset="0"/>
                <a:ea typeface="新細明體" pitchFamily="18" charset="-120"/>
              </a:defRPr>
            </a:lvl9pPr>
          </a:lstStyle>
          <a:p>
            <a:pPr eaLnBrk="1" hangingPunct="1">
              <a:spcBef>
                <a:spcPct val="50000"/>
              </a:spcBef>
              <a:buFontTx/>
              <a:buNone/>
            </a:pPr>
            <a:r>
              <a:rPr kumimoji="0" lang="zh-TW" altLang="en-US" sz="4800" b="1">
                <a:latin typeface="全真超特黑" pitchFamily="49" charset="-120"/>
                <a:ea typeface="微軟正黑體" pitchFamily="34" charset="-120"/>
              </a:rPr>
              <a:t>國土計畫法定工作事項辦理期程</a:t>
            </a:r>
          </a:p>
        </p:txBody>
      </p:sp>
      <p:sp>
        <p:nvSpPr>
          <p:cNvPr id="22623" name="Line 5"/>
          <p:cNvSpPr>
            <a:spLocks noChangeShapeType="1"/>
          </p:cNvSpPr>
          <p:nvPr/>
        </p:nvSpPr>
        <p:spPr bwMode="auto">
          <a:xfrm flipV="1">
            <a:off x="501650" y="1816100"/>
            <a:ext cx="12388850" cy="0"/>
          </a:xfrm>
          <a:prstGeom prst="line">
            <a:avLst/>
          </a:prstGeom>
          <a:noFill/>
          <a:ln w="9525">
            <a:solidFill>
              <a:schemeClr val="tx1"/>
            </a:solidFill>
            <a:round/>
            <a:headEnd/>
            <a:tailEnd type="oval" w="med" len="med"/>
          </a:ln>
          <a:extLst>
            <a:ext uri="{909E8E84-426E-40DD-AFC4-6F175D3DCCD1}">
              <a14:hiddenFill xmlns:a14="http://schemas.microsoft.com/office/drawing/2010/main">
                <a:noFill/>
              </a14:hiddenFill>
            </a:ext>
          </a:extLst>
        </p:spPr>
        <p:txBody>
          <a:bodyPr lIns="182682" tIns="91329" rIns="182682" bIns="91329"/>
          <a:lstStyle/>
          <a:p>
            <a:endParaRPr lang="zh-TW" altLang="en-US"/>
          </a:p>
        </p:txBody>
      </p:sp>
      <p:sp>
        <p:nvSpPr>
          <p:cNvPr id="2" name="矩形 1"/>
          <p:cNvSpPr/>
          <p:nvPr/>
        </p:nvSpPr>
        <p:spPr>
          <a:xfrm>
            <a:off x="12603163" y="12763500"/>
            <a:ext cx="4176712" cy="576263"/>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lIns="182682" tIns="91329" rIns="182682" bIns="91329" anchor="ctr"/>
          <a:lstStyle/>
          <a:p>
            <a:pPr algn="ctr" eaLnBrk="1" hangingPunct="1">
              <a:defRPr/>
            </a:pPr>
            <a:r>
              <a:rPr lang="zh-TW" altLang="en-US" sz="2400" b="1" dirty="0">
                <a:solidFill>
                  <a:schemeClr val="tx1"/>
                </a:solidFill>
                <a:latin typeface="微軟正黑體" panose="020B0604030504040204" pitchFamily="34" charset="-120"/>
                <a:ea typeface="微軟正黑體" panose="020B0604030504040204" pitchFamily="34" charset="-120"/>
              </a:rPr>
              <a:t>資料來源：內政部營建署</a:t>
            </a:r>
          </a:p>
        </p:txBody>
      </p:sp>
      <p:sp>
        <p:nvSpPr>
          <p:cNvPr id="22625" name="Rectangle 160"/>
          <p:cNvSpPr>
            <a:spLocks noChangeArrowheads="1"/>
          </p:cNvSpPr>
          <p:nvPr/>
        </p:nvSpPr>
        <p:spPr bwMode="auto">
          <a:xfrm>
            <a:off x="6624638" y="11052175"/>
            <a:ext cx="5834062" cy="198438"/>
          </a:xfrm>
          <a:prstGeom prst="rect">
            <a:avLst/>
          </a:prstGeom>
          <a:solidFill>
            <a:srgbClr val="DDDDDD"/>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182682" tIns="91329" rIns="182682" bIns="91329" anchor="ctr"/>
          <a:lstStyle>
            <a:lvl1pPr>
              <a:spcBef>
                <a:spcPct val="20000"/>
              </a:spcBef>
              <a:buChar char="•"/>
              <a:defRPr kumimoji="1" sz="6400">
                <a:solidFill>
                  <a:schemeClr val="tx1"/>
                </a:solidFill>
                <a:latin typeface="Arial" pitchFamily="34" charset="0"/>
                <a:ea typeface="新細明體" pitchFamily="18" charset="-120"/>
              </a:defRPr>
            </a:lvl1pPr>
            <a:lvl2pPr marL="742950" indent="-285750">
              <a:spcBef>
                <a:spcPct val="20000"/>
              </a:spcBef>
              <a:buChar char="–"/>
              <a:defRPr kumimoji="1" sz="5600">
                <a:solidFill>
                  <a:schemeClr val="tx1"/>
                </a:solidFill>
                <a:latin typeface="Arial" pitchFamily="34" charset="0"/>
                <a:ea typeface="新細明體" pitchFamily="18" charset="-120"/>
              </a:defRPr>
            </a:lvl2pPr>
            <a:lvl3pPr marL="1143000" indent="-228600">
              <a:spcBef>
                <a:spcPct val="20000"/>
              </a:spcBef>
              <a:buChar char="•"/>
              <a:defRPr kumimoji="1" sz="4800">
                <a:solidFill>
                  <a:schemeClr val="tx1"/>
                </a:solidFill>
                <a:latin typeface="Arial" pitchFamily="34" charset="0"/>
                <a:ea typeface="新細明體" pitchFamily="18" charset="-120"/>
              </a:defRPr>
            </a:lvl3pPr>
            <a:lvl4pPr marL="1600200" indent="-228600">
              <a:spcBef>
                <a:spcPct val="20000"/>
              </a:spcBef>
              <a:buChar char="–"/>
              <a:defRPr kumimoji="1" sz="4000">
                <a:solidFill>
                  <a:schemeClr val="tx1"/>
                </a:solidFill>
                <a:latin typeface="Arial" pitchFamily="34" charset="0"/>
                <a:ea typeface="新細明體" pitchFamily="18" charset="-120"/>
              </a:defRPr>
            </a:lvl4pPr>
            <a:lvl5pPr marL="2057400" indent="-228600">
              <a:spcBef>
                <a:spcPct val="20000"/>
              </a:spcBef>
              <a:buChar char="»"/>
              <a:defRPr kumimoji="1" sz="4000">
                <a:solidFill>
                  <a:schemeClr val="tx1"/>
                </a:solidFill>
                <a:latin typeface="Arial" pitchFamily="34" charset="0"/>
                <a:ea typeface="新細明體" pitchFamily="18" charset="-120"/>
              </a:defRPr>
            </a:lvl5pPr>
            <a:lvl6pPr marL="2514600" indent="-228600" eaLnBrk="0" fontAlgn="base" hangingPunct="0">
              <a:spcBef>
                <a:spcPct val="20000"/>
              </a:spcBef>
              <a:spcAft>
                <a:spcPct val="0"/>
              </a:spcAft>
              <a:buChar char="»"/>
              <a:defRPr kumimoji="1" sz="4000">
                <a:solidFill>
                  <a:schemeClr val="tx1"/>
                </a:solidFill>
                <a:latin typeface="Arial" pitchFamily="34" charset="0"/>
                <a:ea typeface="新細明體" pitchFamily="18" charset="-120"/>
              </a:defRPr>
            </a:lvl6pPr>
            <a:lvl7pPr marL="2971800" indent="-228600" eaLnBrk="0" fontAlgn="base" hangingPunct="0">
              <a:spcBef>
                <a:spcPct val="20000"/>
              </a:spcBef>
              <a:spcAft>
                <a:spcPct val="0"/>
              </a:spcAft>
              <a:buChar char="»"/>
              <a:defRPr kumimoji="1" sz="4000">
                <a:solidFill>
                  <a:schemeClr val="tx1"/>
                </a:solidFill>
                <a:latin typeface="Arial" pitchFamily="34" charset="0"/>
                <a:ea typeface="新細明體" pitchFamily="18" charset="-120"/>
              </a:defRPr>
            </a:lvl7pPr>
            <a:lvl8pPr marL="3429000" indent="-228600" eaLnBrk="0" fontAlgn="base" hangingPunct="0">
              <a:spcBef>
                <a:spcPct val="20000"/>
              </a:spcBef>
              <a:spcAft>
                <a:spcPct val="0"/>
              </a:spcAft>
              <a:buChar char="»"/>
              <a:defRPr kumimoji="1" sz="4000">
                <a:solidFill>
                  <a:schemeClr val="tx1"/>
                </a:solidFill>
                <a:latin typeface="Arial" pitchFamily="34" charset="0"/>
                <a:ea typeface="新細明體" pitchFamily="18" charset="-120"/>
              </a:defRPr>
            </a:lvl8pPr>
            <a:lvl9pPr marL="3886200" indent="-228600" eaLnBrk="0" fontAlgn="base" hangingPunct="0">
              <a:spcBef>
                <a:spcPct val="20000"/>
              </a:spcBef>
              <a:spcAft>
                <a:spcPct val="0"/>
              </a:spcAft>
              <a:buChar char="»"/>
              <a:defRPr kumimoji="1" sz="4000">
                <a:solidFill>
                  <a:schemeClr val="tx1"/>
                </a:solidFill>
                <a:latin typeface="Arial" pitchFamily="34" charset="0"/>
                <a:ea typeface="新細明體" pitchFamily="18" charset="-120"/>
              </a:defRPr>
            </a:lvl9pPr>
          </a:lstStyle>
          <a:p>
            <a:pPr eaLnBrk="1" hangingPunct="1">
              <a:spcBef>
                <a:spcPct val="0"/>
              </a:spcBef>
              <a:buFontTx/>
              <a:buNone/>
            </a:pPr>
            <a:endParaRPr lang="zh-TW" altLang="en-US" sz="4000">
              <a:ea typeface="微軟正黑體" pitchFamily="34" charset="-120"/>
            </a:endParaRPr>
          </a:p>
        </p:txBody>
      </p:sp>
      <p:sp>
        <p:nvSpPr>
          <p:cNvPr id="22626" name="投影片編號版面配置區 1"/>
          <p:cNvSpPr>
            <a:spLocks noGrp="1"/>
          </p:cNvSpPr>
          <p:nvPr>
            <p:ph type="sldNum" sz="quarter" idx="12"/>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1825625">
              <a:spcBef>
                <a:spcPct val="20000"/>
              </a:spcBef>
              <a:buChar char="•"/>
              <a:defRPr kumimoji="1" sz="6400">
                <a:solidFill>
                  <a:schemeClr val="tx1"/>
                </a:solidFill>
                <a:latin typeface="Arial" pitchFamily="34" charset="0"/>
                <a:ea typeface="新細明體" pitchFamily="18" charset="-120"/>
              </a:defRPr>
            </a:lvl1pPr>
            <a:lvl2pPr marL="1482725" indent="-569913" defTabSz="1825625">
              <a:spcBef>
                <a:spcPct val="20000"/>
              </a:spcBef>
              <a:buChar char="–"/>
              <a:defRPr kumimoji="1" sz="5600">
                <a:solidFill>
                  <a:schemeClr val="tx1"/>
                </a:solidFill>
                <a:latin typeface="Arial" pitchFamily="34" charset="0"/>
                <a:ea typeface="新細明體" pitchFamily="18" charset="-120"/>
              </a:defRPr>
            </a:lvl2pPr>
            <a:lvl3pPr marL="2282825" indent="-455613" defTabSz="1825625">
              <a:spcBef>
                <a:spcPct val="20000"/>
              </a:spcBef>
              <a:buChar char="•"/>
              <a:defRPr kumimoji="1" sz="4800">
                <a:solidFill>
                  <a:schemeClr val="tx1"/>
                </a:solidFill>
                <a:latin typeface="Arial" pitchFamily="34" charset="0"/>
                <a:ea typeface="新細明體" pitchFamily="18" charset="-120"/>
              </a:defRPr>
            </a:lvl3pPr>
            <a:lvl4pPr marL="3195638" indent="-455613" defTabSz="1825625">
              <a:spcBef>
                <a:spcPct val="20000"/>
              </a:spcBef>
              <a:buChar char="–"/>
              <a:defRPr kumimoji="1" sz="4000">
                <a:solidFill>
                  <a:schemeClr val="tx1"/>
                </a:solidFill>
                <a:latin typeface="Arial" pitchFamily="34" charset="0"/>
                <a:ea typeface="新細明體" pitchFamily="18" charset="-120"/>
              </a:defRPr>
            </a:lvl4pPr>
            <a:lvl5pPr marL="4108450" indent="-455613" defTabSz="1825625">
              <a:spcBef>
                <a:spcPct val="20000"/>
              </a:spcBef>
              <a:buChar char="»"/>
              <a:defRPr kumimoji="1" sz="4000">
                <a:solidFill>
                  <a:schemeClr val="tx1"/>
                </a:solidFill>
                <a:latin typeface="Arial" pitchFamily="34" charset="0"/>
                <a:ea typeface="新細明體" pitchFamily="18" charset="-120"/>
              </a:defRPr>
            </a:lvl5pPr>
            <a:lvl6pPr marL="4565650" indent="-455613" defTabSz="1825625" eaLnBrk="0" fontAlgn="base" hangingPunct="0">
              <a:spcBef>
                <a:spcPct val="20000"/>
              </a:spcBef>
              <a:spcAft>
                <a:spcPct val="0"/>
              </a:spcAft>
              <a:buChar char="»"/>
              <a:defRPr kumimoji="1" sz="4000">
                <a:solidFill>
                  <a:schemeClr val="tx1"/>
                </a:solidFill>
                <a:latin typeface="Arial" pitchFamily="34" charset="0"/>
                <a:ea typeface="新細明體" pitchFamily="18" charset="-120"/>
              </a:defRPr>
            </a:lvl6pPr>
            <a:lvl7pPr marL="5022850" indent="-455613" defTabSz="1825625" eaLnBrk="0" fontAlgn="base" hangingPunct="0">
              <a:spcBef>
                <a:spcPct val="20000"/>
              </a:spcBef>
              <a:spcAft>
                <a:spcPct val="0"/>
              </a:spcAft>
              <a:buChar char="»"/>
              <a:defRPr kumimoji="1" sz="4000">
                <a:solidFill>
                  <a:schemeClr val="tx1"/>
                </a:solidFill>
                <a:latin typeface="Arial" pitchFamily="34" charset="0"/>
                <a:ea typeface="新細明體" pitchFamily="18" charset="-120"/>
              </a:defRPr>
            </a:lvl7pPr>
            <a:lvl8pPr marL="5480050" indent="-455613" defTabSz="1825625" eaLnBrk="0" fontAlgn="base" hangingPunct="0">
              <a:spcBef>
                <a:spcPct val="20000"/>
              </a:spcBef>
              <a:spcAft>
                <a:spcPct val="0"/>
              </a:spcAft>
              <a:buChar char="»"/>
              <a:defRPr kumimoji="1" sz="4000">
                <a:solidFill>
                  <a:schemeClr val="tx1"/>
                </a:solidFill>
                <a:latin typeface="Arial" pitchFamily="34" charset="0"/>
                <a:ea typeface="新細明體" pitchFamily="18" charset="-120"/>
              </a:defRPr>
            </a:lvl8pPr>
            <a:lvl9pPr marL="5937250" indent="-455613" defTabSz="1825625" eaLnBrk="0" fontAlgn="base" hangingPunct="0">
              <a:spcBef>
                <a:spcPct val="20000"/>
              </a:spcBef>
              <a:spcAft>
                <a:spcPct val="0"/>
              </a:spcAft>
              <a:buChar char="»"/>
              <a:defRPr kumimoji="1" sz="4000">
                <a:solidFill>
                  <a:schemeClr val="tx1"/>
                </a:solidFill>
                <a:latin typeface="Arial" pitchFamily="34" charset="0"/>
                <a:ea typeface="新細明體" pitchFamily="18" charset="-120"/>
              </a:defRPr>
            </a:lvl9pPr>
          </a:lstStyle>
          <a:p>
            <a:pPr>
              <a:spcBef>
                <a:spcPct val="0"/>
              </a:spcBef>
              <a:buFontTx/>
              <a:buNone/>
            </a:pPr>
            <a:fld id="{D12A9AD0-5B92-4912-9D50-5B8EE9519B12}" type="slidenum">
              <a:rPr lang="en-US" altLang="zh-TW" sz="3200"/>
              <a:pPr>
                <a:spcBef>
                  <a:spcPct val="0"/>
                </a:spcBef>
                <a:buFontTx/>
                <a:buNone/>
              </a:pPr>
              <a:t>8</a:t>
            </a:fld>
            <a:endParaRPr lang="en-US" altLang="zh-TW" sz="3200"/>
          </a:p>
        </p:txBody>
      </p:sp>
      <p:sp>
        <p:nvSpPr>
          <p:cNvPr id="22627" name="Text Box 169"/>
          <p:cNvSpPr txBox="1">
            <a:spLocks noChangeArrowheads="1"/>
          </p:cNvSpPr>
          <p:nvPr/>
        </p:nvSpPr>
        <p:spPr bwMode="auto">
          <a:xfrm>
            <a:off x="11737975" y="10171113"/>
            <a:ext cx="2017713"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221" tIns="45631" rIns="91221" bIns="45631">
            <a:spAutoFit/>
          </a:bodyPr>
          <a:lstStyle>
            <a:lvl1pPr>
              <a:spcBef>
                <a:spcPct val="20000"/>
              </a:spcBef>
              <a:buChar char="•"/>
              <a:defRPr kumimoji="1" sz="6400">
                <a:solidFill>
                  <a:schemeClr val="tx1"/>
                </a:solidFill>
                <a:latin typeface="Arial" pitchFamily="34" charset="0"/>
                <a:ea typeface="新細明體" pitchFamily="18" charset="-120"/>
              </a:defRPr>
            </a:lvl1pPr>
            <a:lvl2pPr marL="742950" indent="-285750">
              <a:spcBef>
                <a:spcPct val="20000"/>
              </a:spcBef>
              <a:buChar char="–"/>
              <a:defRPr kumimoji="1" sz="5600">
                <a:solidFill>
                  <a:schemeClr val="tx1"/>
                </a:solidFill>
                <a:latin typeface="Arial" pitchFamily="34" charset="0"/>
                <a:ea typeface="新細明體" pitchFamily="18" charset="-120"/>
              </a:defRPr>
            </a:lvl2pPr>
            <a:lvl3pPr marL="1143000" indent="-228600">
              <a:spcBef>
                <a:spcPct val="20000"/>
              </a:spcBef>
              <a:buChar char="•"/>
              <a:defRPr kumimoji="1" sz="4800">
                <a:solidFill>
                  <a:schemeClr val="tx1"/>
                </a:solidFill>
                <a:latin typeface="Arial" pitchFamily="34" charset="0"/>
                <a:ea typeface="新細明體" pitchFamily="18" charset="-120"/>
              </a:defRPr>
            </a:lvl3pPr>
            <a:lvl4pPr marL="1600200" indent="-228600">
              <a:spcBef>
                <a:spcPct val="20000"/>
              </a:spcBef>
              <a:buChar char="–"/>
              <a:defRPr kumimoji="1" sz="4000">
                <a:solidFill>
                  <a:schemeClr val="tx1"/>
                </a:solidFill>
                <a:latin typeface="Arial" pitchFamily="34" charset="0"/>
                <a:ea typeface="新細明體" pitchFamily="18" charset="-120"/>
              </a:defRPr>
            </a:lvl4pPr>
            <a:lvl5pPr marL="2057400" indent="-228600">
              <a:spcBef>
                <a:spcPct val="20000"/>
              </a:spcBef>
              <a:buChar char="»"/>
              <a:defRPr kumimoji="1" sz="4000">
                <a:solidFill>
                  <a:schemeClr val="tx1"/>
                </a:solidFill>
                <a:latin typeface="Arial" pitchFamily="34" charset="0"/>
                <a:ea typeface="新細明體" pitchFamily="18" charset="-120"/>
              </a:defRPr>
            </a:lvl5pPr>
            <a:lvl6pPr marL="2514600" indent="-228600" eaLnBrk="0" fontAlgn="base" hangingPunct="0">
              <a:spcBef>
                <a:spcPct val="20000"/>
              </a:spcBef>
              <a:spcAft>
                <a:spcPct val="0"/>
              </a:spcAft>
              <a:buChar char="»"/>
              <a:defRPr kumimoji="1" sz="4000">
                <a:solidFill>
                  <a:schemeClr val="tx1"/>
                </a:solidFill>
                <a:latin typeface="Arial" pitchFamily="34" charset="0"/>
                <a:ea typeface="新細明體" pitchFamily="18" charset="-120"/>
              </a:defRPr>
            </a:lvl6pPr>
            <a:lvl7pPr marL="2971800" indent="-228600" eaLnBrk="0" fontAlgn="base" hangingPunct="0">
              <a:spcBef>
                <a:spcPct val="20000"/>
              </a:spcBef>
              <a:spcAft>
                <a:spcPct val="0"/>
              </a:spcAft>
              <a:buChar char="»"/>
              <a:defRPr kumimoji="1" sz="4000">
                <a:solidFill>
                  <a:schemeClr val="tx1"/>
                </a:solidFill>
                <a:latin typeface="Arial" pitchFamily="34" charset="0"/>
                <a:ea typeface="新細明體" pitchFamily="18" charset="-120"/>
              </a:defRPr>
            </a:lvl7pPr>
            <a:lvl8pPr marL="3429000" indent="-228600" eaLnBrk="0" fontAlgn="base" hangingPunct="0">
              <a:spcBef>
                <a:spcPct val="20000"/>
              </a:spcBef>
              <a:spcAft>
                <a:spcPct val="0"/>
              </a:spcAft>
              <a:buChar char="»"/>
              <a:defRPr kumimoji="1" sz="4000">
                <a:solidFill>
                  <a:schemeClr val="tx1"/>
                </a:solidFill>
                <a:latin typeface="Arial" pitchFamily="34" charset="0"/>
                <a:ea typeface="新細明體" pitchFamily="18" charset="-120"/>
              </a:defRPr>
            </a:lvl8pPr>
            <a:lvl9pPr marL="3886200" indent="-228600" eaLnBrk="0" fontAlgn="base" hangingPunct="0">
              <a:spcBef>
                <a:spcPct val="20000"/>
              </a:spcBef>
              <a:spcAft>
                <a:spcPct val="0"/>
              </a:spcAft>
              <a:buChar char="»"/>
              <a:defRPr kumimoji="1" sz="4000">
                <a:solidFill>
                  <a:schemeClr val="tx1"/>
                </a:solidFill>
                <a:latin typeface="Arial" pitchFamily="34" charset="0"/>
                <a:ea typeface="新細明體" pitchFamily="18" charset="-120"/>
              </a:defRPr>
            </a:lvl9pPr>
          </a:lstStyle>
          <a:p>
            <a:pPr algn="ctr" eaLnBrk="1" hangingPunct="1">
              <a:spcBef>
                <a:spcPct val="50000"/>
              </a:spcBef>
              <a:buFontTx/>
              <a:buNone/>
            </a:pPr>
            <a:r>
              <a:rPr lang="zh-TW" altLang="en-US" sz="2000">
                <a:ea typeface="微軟正黑體" pitchFamily="34" charset="-120"/>
              </a:rPr>
              <a:t>施行後</a:t>
            </a:r>
            <a:r>
              <a:rPr lang="en-US" altLang="zh-TW" sz="2000">
                <a:ea typeface="微軟正黑體" pitchFamily="34" charset="-120"/>
              </a:rPr>
              <a:t>6</a:t>
            </a:r>
            <a:r>
              <a:rPr lang="zh-TW" altLang="en-US" sz="2000">
                <a:ea typeface="微軟正黑體" pitchFamily="34" charset="-120"/>
              </a:rPr>
              <a:t>年內</a:t>
            </a:r>
          </a:p>
        </p:txBody>
      </p:sp>
      <p:sp>
        <p:nvSpPr>
          <p:cNvPr id="22628" name="Line 172"/>
          <p:cNvSpPr>
            <a:spLocks noChangeShapeType="1"/>
          </p:cNvSpPr>
          <p:nvPr/>
        </p:nvSpPr>
        <p:spPr bwMode="auto">
          <a:xfrm>
            <a:off x="6627813" y="5480050"/>
            <a:ext cx="0" cy="6049963"/>
          </a:xfrm>
          <a:prstGeom prst="line">
            <a:avLst/>
          </a:prstGeom>
          <a:noFill/>
          <a:ln w="19050">
            <a:solidFill>
              <a:srgbClr val="FF0000"/>
            </a:solidFill>
            <a:prstDash val="lgDash"/>
            <a:round/>
            <a:headEnd/>
            <a:tailEnd/>
          </a:ln>
          <a:extLst>
            <a:ext uri="{909E8E84-426E-40DD-AFC4-6F175D3DCCD1}">
              <a14:hiddenFill xmlns:a14="http://schemas.microsoft.com/office/drawing/2010/main">
                <a:noFill/>
              </a14:hiddenFill>
            </a:ext>
          </a:extLst>
        </p:spPr>
        <p:txBody>
          <a:bodyPr lIns="182682" tIns="91329" rIns="182682" bIns="91329"/>
          <a:lstStyle/>
          <a:p>
            <a:endParaRPr lang="zh-TW" altLang="en-US"/>
          </a:p>
        </p:txBody>
      </p:sp>
      <p:sp>
        <p:nvSpPr>
          <p:cNvPr id="22629" name="Text Box 168"/>
          <p:cNvSpPr txBox="1">
            <a:spLocks noChangeArrowheads="1"/>
          </p:cNvSpPr>
          <p:nvPr/>
        </p:nvSpPr>
        <p:spPr bwMode="auto">
          <a:xfrm>
            <a:off x="6675438" y="7170738"/>
            <a:ext cx="2016125"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221" tIns="45631" rIns="91221" bIns="45631">
            <a:spAutoFit/>
          </a:bodyPr>
          <a:lstStyle>
            <a:lvl1pPr>
              <a:spcBef>
                <a:spcPct val="20000"/>
              </a:spcBef>
              <a:buChar char="•"/>
              <a:defRPr kumimoji="1" sz="6400">
                <a:solidFill>
                  <a:schemeClr val="tx1"/>
                </a:solidFill>
                <a:latin typeface="Arial" pitchFamily="34" charset="0"/>
                <a:ea typeface="新細明體" pitchFamily="18" charset="-120"/>
              </a:defRPr>
            </a:lvl1pPr>
            <a:lvl2pPr marL="742950" indent="-285750">
              <a:spcBef>
                <a:spcPct val="20000"/>
              </a:spcBef>
              <a:buChar char="–"/>
              <a:defRPr kumimoji="1" sz="5600">
                <a:solidFill>
                  <a:schemeClr val="tx1"/>
                </a:solidFill>
                <a:latin typeface="Arial" pitchFamily="34" charset="0"/>
                <a:ea typeface="新細明體" pitchFamily="18" charset="-120"/>
              </a:defRPr>
            </a:lvl2pPr>
            <a:lvl3pPr marL="1143000" indent="-228600">
              <a:spcBef>
                <a:spcPct val="20000"/>
              </a:spcBef>
              <a:buChar char="•"/>
              <a:defRPr kumimoji="1" sz="4800">
                <a:solidFill>
                  <a:schemeClr val="tx1"/>
                </a:solidFill>
                <a:latin typeface="Arial" pitchFamily="34" charset="0"/>
                <a:ea typeface="新細明體" pitchFamily="18" charset="-120"/>
              </a:defRPr>
            </a:lvl3pPr>
            <a:lvl4pPr marL="1600200" indent="-228600">
              <a:spcBef>
                <a:spcPct val="20000"/>
              </a:spcBef>
              <a:buChar char="–"/>
              <a:defRPr kumimoji="1" sz="4000">
                <a:solidFill>
                  <a:schemeClr val="tx1"/>
                </a:solidFill>
                <a:latin typeface="Arial" pitchFamily="34" charset="0"/>
                <a:ea typeface="新細明體" pitchFamily="18" charset="-120"/>
              </a:defRPr>
            </a:lvl4pPr>
            <a:lvl5pPr marL="2057400" indent="-228600">
              <a:spcBef>
                <a:spcPct val="20000"/>
              </a:spcBef>
              <a:buChar char="»"/>
              <a:defRPr kumimoji="1" sz="4000">
                <a:solidFill>
                  <a:schemeClr val="tx1"/>
                </a:solidFill>
                <a:latin typeface="Arial" pitchFamily="34" charset="0"/>
                <a:ea typeface="新細明體" pitchFamily="18" charset="-120"/>
              </a:defRPr>
            </a:lvl5pPr>
            <a:lvl6pPr marL="2514600" indent="-228600" eaLnBrk="0" fontAlgn="base" hangingPunct="0">
              <a:spcBef>
                <a:spcPct val="20000"/>
              </a:spcBef>
              <a:spcAft>
                <a:spcPct val="0"/>
              </a:spcAft>
              <a:buChar char="»"/>
              <a:defRPr kumimoji="1" sz="4000">
                <a:solidFill>
                  <a:schemeClr val="tx1"/>
                </a:solidFill>
                <a:latin typeface="Arial" pitchFamily="34" charset="0"/>
                <a:ea typeface="新細明體" pitchFamily="18" charset="-120"/>
              </a:defRPr>
            </a:lvl6pPr>
            <a:lvl7pPr marL="2971800" indent="-228600" eaLnBrk="0" fontAlgn="base" hangingPunct="0">
              <a:spcBef>
                <a:spcPct val="20000"/>
              </a:spcBef>
              <a:spcAft>
                <a:spcPct val="0"/>
              </a:spcAft>
              <a:buChar char="»"/>
              <a:defRPr kumimoji="1" sz="4000">
                <a:solidFill>
                  <a:schemeClr val="tx1"/>
                </a:solidFill>
                <a:latin typeface="Arial" pitchFamily="34" charset="0"/>
                <a:ea typeface="新細明體" pitchFamily="18" charset="-120"/>
              </a:defRPr>
            </a:lvl7pPr>
            <a:lvl8pPr marL="3429000" indent="-228600" eaLnBrk="0" fontAlgn="base" hangingPunct="0">
              <a:spcBef>
                <a:spcPct val="20000"/>
              </a:spcBef>
              <a:spcAft>
                <a:spcPct val="0"/>
              </a:spcAft>
              <a:buChar char="»"/>
              <a:defRPr kumimoji="1" sz="4000">
                <a:solidFill>
                  <a:schemeClr val="tx1"/>
                </a:solidFill>
                <a:latin typeface="Arial" pitchFamily="34" charset="0"/>
                <a:ea typeface="新細明體" pitchFamily="18" charset="-120"/>
              </a:defRPr>
            </a:lvl8pPr>
            <a:lvl9pPr marL="3886200" indent="-228600" eaLnBrk="0" fontAlgn="base" hangingPunct="0">
              <a:spcBef>
                <a:spcPct val="20000"/>
              </a:spcBef>
              <a:spcAft>
                <a:spcPct val="0"/>
              </a:spcAft>
              <a:buChar char="»"/>
              <a:defRPr kumimoji="1" sz="4000">
                <a:solidFill>
                  <a:schemeClr val="tx1"/>
                </a:solidFill>
                <a:latin typeface="Arial" pitchFamily="34" charset="0"/>
                <a:ea typeface="新細明體" pitchFamily="18" charset="-120"/>
              </a:defRPr>
            </a:lvl9pPr>
          </a:lstStyle>
          <a:p>
            <a:pPr algn="ctr" eaLnBrk="1" hangingPunct="1">
              <a:spcBef>
                <a:spcPct val="50000"/>
              </a:spcBef>
              <a:buFontTx/>
              <a:buNone/>
            </a:pPr>
            <a:r>
              <a:rPr lang="en-US" altLang="zh-TW" sz="2000">
                <a:ea typeface="微軟正黑體" pitchFamily="34" charset="-120"/>
              </a:rPr>
              <a:t>2</a:t>
            </a:r>
            <a:r>
              <a:rPr lang="zh-TW" altLang="en-US" sz="2000">
                <a:ea typeface="微軟正黑體" pitchFamily="34" charset="-120"/>
              </a:rPr>
              <a:t>年</a:t>
            </a:r>
          </a:p>
        </p:txBody>
      </p:sp>
      <p:sp>
        <p:nvSpPr>
          <p:cNvPr id="22630" name="Text Box 168"/>
          <p:cNvSpPr txBox="1">
            <a:spLocks noChangeArrowheads="1"/>
          </p:cNvSpPr>
          <p:nvPr/>
        </p:nvSpPr>
        <p:spPr bwMode="auto">
          <a:xfrm>
            <a:off x="9069388" y="8542338"/>
            <a:ext cx="2016125"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221" tIns="45631" rIns="91221" bIns="45631">
            <a:spAutoFit/>
          </a:bodyPr>
          <a:lstStyle>
            <a:lvl1pPr>
              <a:spcBef>
                <a:spcPct val="20000"/>
              </a:spcBef>
              <a:buChar char="•"/>
              <a:defRPr kumimoji="1" sz="6400">
                <a:solidFill>
                  <a:schemeClr val="tx1"/>
                </a:solidFill>
                <a:latin typeface="Arial" pitchFamily="34" charset="0"/>
                <a:ea typeface="新細明體" pitchFamily="18" charset="-120"/>
              </a:defRPr>
            </a:lvl1pPr>
            <a:lvl2pPr marL="742950" indent="-285750">
              <a:spcBef>
                <a:spcPct val="20000"/>
              </a:spcBef>
              <a:buChar char="–"/>
              <a:defRPr kumimoji="1" sz="5600">
                <a:solidFill>
                  <a:schemeClr val="tx1"/>
                </a:solidFill>
                <a:latin typeface="Arial" pitchFamily="34" charset="0"/>
                <a:ea typeface="新細明體" pitchFamily="18" charset="-120"/>
              </a:defRPr>
            </a:lvl2pPr>
            <a:lvl3pPr marL="1143000" indent="-228600">
              <a:spcBef>
                <a:spcPct val="20000"/>
              </a:spcBef>
              <a:buChar char="•"/>
              <a:defRPr kumimoji="1" sz="4800">
                <a:solidFill>
                  <a:schemeClr val="tx1"/>
                </a:solidFill>
                <a:latin typeface="Arial" pitchFamily="34" charset="0"/>
                <a:ea typeface="新細明體" pitchFamily="18" charset="-120"/>
              </a:defRPr>
            </a:lvl3pPr>
            <a:lvl4pPr marL="1600200" indent="-228600">
              <a:spcBef>
                <a:spcPct val="20000"/>
              </a:spcBef>
              <a:buChar char="–"/>
              <a:defRPr kumimoji="1" sz="4000">
                <a:solidFill>
                  <a:schemeClr val="tx1"/>
                </a:solidFill>
                <a:latin typeface="Arial" pitchFamily="34" charset="0"/>
                <a:ea typeface="新細明體" pitchFamily="18" charset="-120"/>
              </a:defRPr>
            </a:lvl4pPr>
            <a:lvl5pPr marL="2057400" indent="-228600">
              <a:spcBef>
                <a:spcPct val="20000"/>
              </a:spcBef>
              <a:buChar char="»"/>
              <a:defRPr kumimoji="1" sz="4000">
                <a:solidFill>
                  <a:schemeClr val="tx1"/>
                </a:solidFill>
                <a:latin typeface="Arial" pitchFamily="34" charset="0"/>
                <a:ea typeface="新細明體" pitchFamily="18" charset="-120"/>
              </a:defRPr>
            </a:lvl5pPr>
            <a:lvl6pPr marL="2514600" indent="-228600" eaLnBrk="0" fontAlgn="base" hangingPunct="0">
              <a:spcBef>
                <a:spcPct val="20000"/>
              </a:spcBef>
              <a:spcAft>
                <a:spcPct val="0"/>
              </a:spcAft>
              <a:buChar char="»"/>
              <a:defRPr kumimoji="1" sz="4000">
                <a:solidFill>
                  <a:schemeClr val="tx1"/>
                </a:solidFill>
                <a:latin typeface="Arial" pitchFamily="34" charset="0"/>
                <a:ea typeface="新細明體" pitchFamily="18" charset="-120"/>
              </a:defRPr>
            </a:lvl6pPr>
            <a:lvl7pPr marL="2971800" indent="-228600" eaLnBrk="0" fontAlgn="base" hangingPunct="0">
              <a:spcBef>
                <a:spcPct val="20000"/>
              </a:spcBef>
              <a:spcAft>
                <a:spcPct val="0"/>
              </a:spcAft>
              <a:buChar char="»"/>
              <a:defRPr kumimoji="1" sz="4000">
                <a:solidFill>
                  <a:schemeClr val="tx1"/>
                </a:solidFill>
                <a:latin typeface="Arial" pitchFamily="34" charset="0"/>
                <a:ea typeface="新細明體" pitchFamily="18" charset="-120"/>
              </a:defRPr>
            </a:lvl7pPr>
            <a:lvl8pPr marL="3429000" indent="-228600" eaLnBrk="0" fontAlgn="base" hangingPunct="0">
              <a:spcBef>
                <a:spcPct val="20000"/>
              </a:spcBef>
              <a:spcAft>
                <a:spcPct val="0"/>
              </a:spcAft>
              <a:buChar char="»"/>
              <a:defRPr kumimoji="1" sz="4000">
                <a:solidFill>
                  <a:schemeClr val="tx1"/>
                </a:solidFill>
                <a:latin typeface="Arial" pitchFamily="34" charset="0"/>
                <a:ea typeface="新細明體" pitchFamily="18" charset="-120"/>
              </a:defRPr>
            </a:lvl8pPr>
            <a:lvl9pPr marL="3886200" indent="-228600" eaLnBrk="0" fontAlgn="base" hangingPunct="0">
              <a:spcBef>
                <a:spcPct val="20000"/>
              </a:spcBef>
              <a:spcAft>
                <a:spcPct val="0"/>
              </a:spcAft>
              <a:buChar char="»"/>
              <a:defRPr kumimoji="1" sz="4000">
                <a:solidFill>
                  <a:schemeClr val="tx1"/>
                </a:solidFill>
                <a:latin typeface="Arial" pitchFamily="34" charset="0"/>
                <a:ea typeface="新細明體" pitchFamily="18" charset="-120"/>
              </a:defRPr>
            </a:lvl9pPr>
          </a:lstStyle>
          <a:p>
            <a:pPr algn="ctr" eaLnBrk="1" hangingPunct="1">
              <a:spcBef>
                <a:spcPct val="50000"/>
              </a:spcBef>
              <a:buFontTx/>
              <a:buNone/>
            </a:pPr>
            <a:r>
              <a:rPr lang="en-US" altLang="zh-TW" sz="2000">
                <a:ea typeface="微軟正黑體" pitchFamily="34" charset="-120"/>
              </a:rPr>
              <a:t>2</a:t>
            </a:r>
            <a:r>
              <a:rPr lang="zh-TW" altLang="en-US" sz="2000">
                <a:ea typeface="微軟正黑體" pitchFamily="34" charset="-120"/>
              </a:rPr>
              <a:t>年</a:t>
            </a:r>
          </a:p>
        </p:txBody>
      </p:sp>
      <p:sp>
        <p:nvSpPr>
          <p:cNvPr id="22631" name="Text Box 168"/>
          <p:cNvSpPr txBox="1">
            <a:spLocks noChangeArrowheads="1"/>
          </p:cNvSpPr>
          <p:nvPr/>
        </p:nvSpPr>
        <p:spPr bwMode="auto">
          <a:xfrm>
            <a:off x="11339513" y="9774238"/>
            <a:ext cx="2016125"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221" tIns="45631" rIns="91221" bIns="45631">
            <a:spAutoFit/>
          </a:bodyPr>
          <a:lstStyle>
            <a:lvl1pPr>
              <a:spcBef>
                <a:spcPct val="20000"/>
              </a:spcBef>
              <a:buChar char="•"/>
              <a:defRPr kumimoji="1" sz="6400">
                <a:solidFill>
                  <a:schemeClr val="tx1"/>
                </a:solidFill>
                <a:latin typeface="Arial" pitchFamily="34" charset="0"/>
                <a:ea typeface="新細明體" pitchFamily="18" charset="-120"/>
              </a:defRPr>
            </a:lvl1pPr>
            <a:lvl2pPr marL="742950" indent="-285750">
              <a:spcBef>
                <a:spcPct val="20000"/>
              </a:spcBef>
              <a:buChar char="–"/>
              <a:defRPr kumimoji="1" sz="5600">
                <a:solidFill>
                  <a:schemeClr val="tx1"/>
                </a:solidFill>
                <a:latin typeface="Arial" pitchFamily="34" charset="0"/>
                <a:ea typeface="新細明體" pitchFamily="18" charset="-120"/>
              </a:defRPr>
            </a:lvl2pPr>
            <a:lvl3pPr marL="1143000" indent="-228600">
              <a:spcBef>
                <a:spcPct val="20000"/>
              </a:spcBef>
              <a:buChar char="•"/>
              <a:defRPr kumimoji="1" sz="4800">
                <a:solidFill>
                  <a:schemeClr val="tx1"/>
                </a:solidFill>
                <a:latin typeface="Arial" pitchFamily="34" charset="0"/>
                <a:ea typeface="新細明體" pitchFamily="18" charset="-120"/>
              </a:defRPr>
            </a:lvl3pPr>
            <a:lvl4pPr marL="1600200" indent="-228600">
              <a:spcBef>
                <a:spcPct val="20000"/>
              </a:spcBef>
              <a:buChar char="–"/>
              <a:defRPr kumimoji="1" sz="4000">
                <a:solidFill>
                  <a:schemeClr val="tx1"/>
                </a:solidFill>
                <a:latin typeface="Arial" pitchFamily="34" charset="0"/>
                <a:ea typeface="新細明體" pitchFamily="18" charset="-120"/>
              </a:defRPr>
            </a:lvl4pPr>
            <a:lvl5pPr marL="2057400" indent="-228600">
              <a:spcBef>
                <a:spcPct val="20000"/>
              </a:spcBef>
              <a:buChar char="»"/>
              <a:defRPr kumimoji="1" sz="4000">
                <a:solidFill>
                  <a:schemeClr val="tx1"/>
                </a:solidFill>
                <a:latin typeface="Arial" pitchFamily="34" charset="0"/>
                <a:ea typeface="新細明體" pitchFamily="18" charset="-120"/>
              </a:defRPr>
            </a:lvl5pPr>
            <a:lvl6pPr marL="2514600" indent="-228600" eaLnBrk="0" fontAlgn="base" hangingPunct="0">
              <a:spcBef>
                <a:spcPct val="20000"/>
              </a:spcBef>
              <a:spcAft>
                <a:spcPct val="0"/>
              </a:spcAft>
              <a:buChar char="»"/>
              <a:defRPr kumimoji="1" sz="4000">
                <a:solidFill>
                  <a:schemeClr val="tx1"/>
                </a:solidFill>
                <a:latin typeface="Arial" pitchFamily="34" charset="0"/>
                <a:ea typeface="新細明體" pitchFamily="18" charset="-120"/>
              </a:defRPr>
            </a:lvl6pPr>
            <a:lvl7pPr marL="2971800" indent="-228600" eaLnBrk="0" fontAlgn="base" hangingPunct="0">
              <a:spcBef>
                <a:spcPct val="20000"/>
              </a:spcBef>
              <a:spcAft>
                <a:spcPct val="0"/>
              </a:spcAft>
              <a:buChar char="»"/>
              <a:defRPr kumimoji="1" sz="4000">
                <a:solidFill>
                  <a:schemeClr val="tx1"/>
                </a:solidFill>
                <a:latin typeface="Arial" pitchFamily="34" charset="0"/>
                <a:ea typeface="新細明體" pitchFamily="18" charset="-120"/>
              </a:defRPr>
            </a:lvl7pPr>
            <a:lvl8pPr marL="3429000" indent="-228600" eaLnBrk="0" fontAlgn="base" hangingPunct="0">
              <a:spcBef>
                <a:spcPct val="20000"/>
              </a:spcBef>
              <a:spcAft>
                <a:spcPct val="0"/>
              </a:spcAft>
              <a:buChar char="»"/>
              <a:defRPr kumimoji="1" sz="4000">
                <a:solidFill>
                  <a:schemeClr val="tx1"/>
                </a:solidFill>
                <a:latin typeface="Arial" pitchFamily="34" charset="0"/>
                <a:ea typeface="新細明體" pitchFamily="18" charset="-120"/>
              </a:defRPr>
            </a:lvl8pPr>
            <a:lvl9pPr marL="3886200" indent="-228600" eaLnBrk="0" fontAlgn="base" hangingPunct="0">
              <a:spcBef>
                <a:spcPct val="20000"/>
              </a:spcBef>
              <a:spcAft>
                <a:spcPct val="0"/>
              </a:spcAft>
              <a:buChar char="»"/>
              <a:defRPr kumimoji="1" sz="4000">
                <a:solidFill>
                  <a:schemeClr val="tx1"/>
                </a:solidFill>
                <a:latin typeface="Arial" pitchFamily="34" charset="0"/>
                <a:ea typeface="新細明體" pitchFamily="18" charset="-120"/>
              </a:defRPr>
            </a:lvl9pPr>
          </a:lstStyle>
          <a:p>
            <a:pPr algn="ctr" eaLnBrk="1" hangingPunct="1">
              <a:spcBef>
                <a:spcPct val="50000"/>
              </a:spcBef>
              <a:buFontTx/>
              <a:buNone/>
            </a:pPr>
            <a:r>
              <a:rPr lang="en-US" altLang="zh-TW" sz="2000">
                <a:ea typeface="微軟正黑體" pitchFamily="34" charset="-120"/>
              </a:rPr>
              <a:t>2</a:t>
            </a:r>
            <a:r>
              <a:rPr lang="zh-TW" altLang="en-US" sz="2000">
                <a:ea typeface="微軟正黑體" pitchFamily="34" charset="-120"/>
              </a:rPr>
              <a:t>年</a:t>
            </a:r>
          </a:p>
        </p:txBody>
      </p:sp>
      <p:grpSp>
        <p:nvGrpSpPr>
          <p:cNvPr id="3" name="群組 2"/>
          <p:cNvGrpSpPr>
            <a:grpSpLocks/>
          </p:cNvGrpSpPr>
          <p:nvPr/>
        </p:nvGrpSpPr>
        <p:grpSpPr bwMode="auto">
          <a:xfrm>
            <a:off x="225425" y="4841875"/>
            <a:ext cx="17778413" cy="7154863"/>
            <a:chOff x="223838" y="3114378"/>
            <a:chExt cx="17778412" cy="7154863"/>
          </a:xfrm>
        </p:grpSpPr>
        <p:pic>
          <p:nvPicPr>
            <p:cNvPr id="22634" name="圖片 7"/>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3838" y="3114378"/>
              <a:ext cx="17778412" cy="7154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635" name="Picture 10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64667" y="8913366"/>
              <a:ext cx="588324" cy="5377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17961" dir="2700000" algn="ctr" rotWithShape="0">
                      <a:srgbClr val="708688"/>
                    </a:outerShdw>
                  </a:effectLst>
                </a14:hiddenEffects>
              </a:ext>
            </a:extLst>
          </p:spPr>
        </p:pic>
      </p:grpSp>
      <p:sp>
        <p:nvSpPr>
          <p:cNvPr id="4" name="圓角矩形圖說文字 3"/>
          <p:cNvSpPr>
            <a:spLocks noChangeArrowheads="1"/>
          </p:cNvSpPr>
          <p:nvPr/>
        </p:nvSpPr>
        <p:spPr bwMode="auto">
          <a:xfrm>
            <a:off x="11737975" y="6786563"/>
            <a:ext cx="5545138" cy="1565275"/>
          </a:xfrm>
          <a:prstGeom prst="wedgeRoundRectCallout">
            <a:avLst>
              <a:gd name="adj1" fmla="val -46801"/>
              <a:gd name="adj2" fmla="val 75944"/>
              <a:gd name="adj3" fmla="val 16667"/>
            </a:avLst>
          </a:prstGeom>
          <a:solidFill>
            <a:srgbClr val="FFFF00"/>
          </a:solidFill>
          <a:ln w="9525" algn="ctr">
            <a:solidFill>
              <a:schemeClr val="tx1"/>
            </a:solidFill>
            <a:round/>
            <a:headEnd/>
            <a:tailEnd/>
          </a:ln>
        </p:spPr>
        <p:txBody>
          <a:bodyPr/>
          <a:lstStyle>
            <a:lvl1pPr defTabSz="1828800">
              <a:defRPr kumimoji="1" sz="4000">
                <a:solidFill>
                  <a:schemeClr val="tx1"/>
                </a:solidFill>
                <a:latin typeface="Arial" pitchFamily="34" charset="0"/>
                <a:ea typeface="全真粗黑體" pitchFamily="49" charset="-120"/>
              </a:defRPr>
            </a:lvl1pPr>
            <a:lvl2pPr defTabSz="1828800">
              <a:defRPr kumimoji="1" sz="4000">
                <a:solidFill>
                  <a:schemeClr val="tx1"/>
                </a:solidFill>
                <a:latin typeface="Arial" pitchFamily="34" charset="0"/>
                <a:ea typeface="全真粗黑體" pitchFamily="49" charset="-120"/>
              </a:defRPr>
            </a:lvl2pPr>
            <a:lvl3pPr defTabSz="1828800">
              <a:defRPr kumimoji="1" sz="4000">
                <a:solidFill>
                  <a:schemeClr val="tx1"/>
                </a:solidFill>
                <a:latin typeface="Arial" pitchFamily="34" charset="0"/>
                <a:ea typeface="全真粗黑體" pitchFamily="49" charset="-120"/>
              </a:defRPr>
            </a:lvl3pPr>
            <a:lvl4pPr defTabSz="1828800">
              <a:defRPr kumimoji="1" sz="4000">
                <a:solidFill>
                  <a:schemeClr val="tx1"/>
                </a:solidFill>
                <a:latin typeface="Arial" pitchFamily="34" charset="0"/>
                <a:ea typeface="全真粗黑體" pitchFamily="49" charset="-120"/>
              </a:defRPr>
            </a:lvl4pPr>
            <a:lvl5pPr defTabSz="1828800">
              <a:defRPr kumimoji="1" sz="4000">
                <a:solidFill>
                  <a:schemeClr val="tx1"/>
                </a:solidFill>
                <a:latin typeface="Arial" pitchFamily="34" charset="0"/>
                <a:ea typeface="全真粗黑體" pitchFamily="49" charset="-120"/>
              </a:defRPr>
            </a:lvl5pPr>
            <a:lvl6pPr marL="2282825" indent="3175" defTabSz="1828800" eaLnBrk="0" fontAlgn="base" hangingPunct="0">
              <a:spcBef>
                <a:spcPct val="0"/>
              </a:spcBef>
              <a:spcAft>
                <a:spcPct val="0"/>
              </a:spcAft>
              <a:defRPr kumimoji="1" sz="4000">
                <a:solidFill>
                  <a:schemeClr val="tx1"/>
                </a:solidFill>
                <a:latin typeface="Arial" pitchFamily="34" charset="0"/>
                <a:ea typeface="全真粗黑體" pitchFamily="49" charset="-120"/>
              </a:defRPr>
            </a:lvl6pPr>
            <a:lvl7pPr marL="2740025" indent="3175" defTabSz="1828800" eaLnBrk="0" fontAlgn="base" hangingPunct="0">
              <a:spcBef>
                <a:spcPct val="0"/>
              </a:spcBef>
              <a:spcAft>
                <a:spcPct val="0"/>
              </a:spcAft>
              <a:defRPr kumimoji="1" sz="4000">
                <a:solidFill>
                  <a:schemeClr val="tx1"/>
                </a:solidFill>
                <a:latin typeface="Arial" pitchFamily="34" charset="0"/>
                <a:ea typeface="全真粗黑體" pitchFamily="49" charset="-120"/>
              </a:defRPr>
            </a:lvl7pPr>
            <a:lvl8pPr marL="3197225" indent="3175" defTabSz="1828800" eaLnBrk="0" fontAlgn="base" hangingPunct="0">
              <a:spcBef>
                <a:spcPct val="0"/>
              </a:spcBef>
              <a:spcAft>
                <a:spcPct val="0"/>
              </a:spcAft>
              <a:defRPr kumimoji="1" sz="4000">
                <a:solidFill>
                  <a:schemeClr val="tx1"/>
                </a:solidFill>
                <a:latin typeface="Arial" pitchFamily="34" charset="0"/>
                <a:ea typeface="全真粗黑體" pitchFamily="49" charset="-120"/>
              </a:defRPr>
            </a:lvl8pPr>
            <a:lvl9pPr marL="3654425" indent="3175" defTabSz="1828800" eaLnBrk="0" fontAlgn="base" hangingPunct="0">
              <a:spcBef>
                <a:spcPct val="0"/>
              </a:spcBef>
              <a:spcAft>
                <a:spcPct val="0"/>
              </a:spcAft>
              <a:defRPr kumimoji="1" sz="4000">
                <a:solidFill>
                  <a:schemeClr val="tx1"/>
                </a:solidFill>
                <a:latin typeface="Arial" pitchFamily="34" charset="0"/>
                <a:ea typeface="全真粗黑體" pitchFamily="49" charset="-120"/>
              </a:defRPr>
            </a:lvl9pPr>
          </a:lstStyle>
          <a:p>
            <a:pPr eaLnBrk="1" hangingPunct="1"/>
            <a:r>
              <a:rPr lang="zh-TW" altLang="en-US"/>
              <a:t>內政部</a:t>
            </a:r>
            <a:r>
              <a:rPr lang="en-US" altLang="zh-TW"/>
              <a:t>110.4.15</a:t>
            </a:r>
            <a:r>
              <a:rPr lang="zh-TW" altLang="en-US"/>
              <a:t>核定</a:t>
            </a:r>
            <a:endParaRPr lang="en-US" altLang="zh-TW"/>
          </a:p>
          <a:p>
            <a:pPr eaLnBrk="1" hangingPunct="1"/>
            <a:r>
              <a:rPr lang="zh-TW" altLang="en-US"/>
              <a:t>縣市</a:t>
            </a:r>
            <a:r>
              <a:rPr lang="en-US" altLang="zh-TW"/>
              <a:t>110.4.30</a:t>
            </a:r>
            <a:r>
              <a:rPr lang="zh-TW" altLang="en-US"/>
              <a:t>公告</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2"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0" fill="hold" nodeType="clickPar">
                      <p:stCondLst>
                        <p:cond delay="indefinite"/>
                      </p:stCondLst>
                      <p:childTnLst>
                        <p:par>
                          <p:cTn id="11" fill="hold" nodeType="withGroup">
                            <p:stCondLst>
                              <p:cond delay="0"/>
                            </p:stCondLst>
                            <p:childTnLst>
                              <p:par>
                                <p:cTn id="12" presetID="2" presetClass="entr" presetSubtype="4" fill="hold" grpId="0" nodeType="clickEffect">
                                  <p:stCondLst>
                                    <p:cond delay="0"/>
                                  </p:stCondLst>
                                  <p:childTnLst>
                                    <p:set>
                                      <p:cBhvr>
                                        <p:cTn id="13" dur="1" fill="hold">
                                          <p:stCondLst>
                                            <p:cond delay="0"/>
                                          </p:stCondLst>
                                        </p:cTn>
                                        <p:tgtEl>
                                          <p:spTgt spid="4"/>
                                        </p:tgtEl>
                                        <p:attrNameLst>
                                          <p:attrName>style.visibility</p:attrName>
                                        </p:attrNameLst>
                                      </p:cBhvr>
                                      <p:to>
                                        <p:strVal val="visible"/>
                                      </p:to>
                                    </p:set>
                                    <p:anim calcmode="lin" valueType="num">
                                      <p:cBhvr additive="base">
                                        <p:cTn id="14" dur="500" fill="hold"/>
                                        <p:tgtEl>
                                          <p:spTgt spid="4"/>
                                        </p:tgtEl>
                                        <p:attrNameLst>
                                          <p:attrName>ppt_x</p:attrName>
                                        </p:attrNameLst>
                                      </p:cBhvr>
                                      <p:tavLst>
                                        <p:tav tm="0">
                                          <p:val>
                                            <p:strVal val="#ppt_x"/>
                                          </p:val>
                                        </p:tav>
                                        <p:tav tm="100000">
                                          <p:val>
                                            <p:strVal val="#ppt_x"/>
                                          </p:val>
                                        </p:tav>
                                      </p:tavLst>
                                    </p:anim>
                                    <p:anim calcmode="lin" valueType="num">
                                      <p:cBhvr additive="base">
                                        <p:cTn id="15"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Line 5"/>
          <p:cNvSpPr>
            <a:spLocks noChangeShapeType="1"/>
          </p:cNvSpPr>
          <p:nvPr/>
        </p:nvSpPr>
        <p:spPr bwMode="auto">
          <a:xfrm flipV="1">
            <a:off x="501650" y="1817688"/>
            <a:ext cx="8643938" cy="0"/>
          </a:xfrm>
          <a:prstGeom prst="line">
            <a:avLst/>
          </a:prstGeom>
          <a:noFill/>
          <a:ln w="9525">
            <a:solidFill>
              <a:schemeClr val="tx1"/>
            </a:solidFill>
            <a:round/>
            <a:headEnd/>
            <a:tailEnd type="oval" w="med" len="med"/>
          </a:ln>
          <a:extLst>
            <a:ext uri="{909E8E84-426E-40DD-AFC4-6F175D3DCCD1}">
              <a14:hiddenFill xmlns:a14="http://schemas.microsoft.com/office/drawing/2010/main">
                <a:noFill/>
              </a14:hiddenFill>
            </a:ext>
          </a:extLst>
        </p:spPr>
        <p:txBody>
          <a:bodyPr lIns="182682" tIns="91329" rIns="182682" bIns="91329"/>
          <a:lstStyle/>
          <a:p>
            <a:endParaRPr lang="zh-TW" altLang="en-US"/>
          </a:p>
        </p:txBody>
      </p:sp>
      <p:sp>
        <p:nvSpPr>
          <p:cNvPr id="23555" name="Text Box 4"/>
          <p:cNvSpPr txBox="1">
            <a:spLocks noChangeArrowheads="1"/>
          </p:cNvSpPr>
          <p:nvPr/>
        </p:nvSpPr>
        <p:spPr bwMode="auto">
          <a:xfrm>
            <a:off x="501650" y="657225"/>
            <a:ext cx="9078913"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82684" tIns="91331" rIns="182684" bIns="91331">
            <a:spAutoFit/>
          </a:bodyPr>
          <a:lstStyle>
            <a:lvl1pPr>
              <a:spcBef>
                <a:spcPct val="20000"/>
              </a:spcBef>
              <a:buChar char="•"/>
              <a:defRPr kumimoji="1" sz="6400">
                <a:solidFill>
                  <a:schemeClr val="tx1"/>
                </a:solidFill>
                <a:latin typeface="Arial" pitchFamily="34" charset="0"/>
                <a:ea typeface="新細明體" pitchFamily="18" charset="-120"/>
              </a:defRPr>
            </a:lvl1pPr>
            <a:lvl2pPr marL="742950" indent="-285750">
              <a:spcBef>
                <a:spcPct val="20000"/>
              </a:spcBef>
              <a:buChar char="–"/>
              <a:defRPr kumimoji="1" sz="5600">
                <a:solidFill>
                  <a:schemeClr val="tx1"/>
                </a:solidFill>
                <a:latin typeface="Arial" pitchFamily="34" charset="0"/>
                <a:ea typeface="新細明體" pitchFamily="18" charset="-120"/>
              </a:defRPr>
            </a:lvl2pPr>
            <a:lvl3pPr marL="1143000" indent="-228600">
              <a:spcBef>
                <a:spcPct val="20000"/>
              </a:spcBef>
              <a:buChar char="•"/>
              <a:defRPr kumimoji="1" sz="4800">
                <a:solidFill>
                  <a:schemeClr val="tx1"/>
                </a:solidFill>
                <a:latin typeface="Arial" pitchFamily="34" charset="0"/>
                <a:ea typeface="新細明體" pitchFamily="18" charset="-120"/>
              </a:defRPr>
            </a:lvl3pPr>
            <a:lvl4pPr marL="1600200" indent="-228600">
              <a:spcBef>
                <a:spcPct val="20000"/>
              </a:spcBef>
              <a:buChar char="–"/>
              <a:defRPr kumimoji="1" sz="4000">
                <a:solidFill>
                  <a:schemeClr val="tx1"/>
                </a:solidFill>
                <a:latin typeface="Arial" pitchFamily="34" charset="0"/>
                <a:ea typeface="新細明體" pitchFamily="18" charset="-120"/>
              </a:defRPr>
            </a:lvl4pPr>
            <a:lvl5pPr marL="2057400" indent="-228600">
              <a:spcBef>
                <a:spcPct val="20000"/>
              </a:spcBef>
              <a:buChar char="»"/>
              <a:defRPr kumimoji="1" sz="4000">
                <a:solidFill>
                  <a:schemeClr val="tx1"/>
                </a:solidFill>
                <a:latin typeface="Arial" pitchFamily="34" charset="0"/>
                <a:ea typeface="新細明體" pitchFamily="18" charset="-120"/>
              </a:defRPr>
            </a:lvl5pPr>
            <a:lvl6pPr marL="2514600" indent="-228600" eaLnBrk="0" fontAlgn="base" hangingPunct="0">
              <a:spcBef>
                <a:spcPct val="20000"/>
              </a:spcBef>
              <a:spcAft>
                <a:spcPct val="0"/>
              </a:spcAft>
              <a:buChar char="»"/>
              <a:defRPr kumimoji="1" sz="4000">
                <a:solidFill>
                  <a:schemeClr val="tx1"/>
                </a:solidFill>
                <a:latin typeface="Arial" pitchFamily="34" charset="0"/>
                <a:ea typeface="新細明體" pitchFamily="18" charset="-120"/>
              </a:defRPr>
            </a:lvl6pPr>
            <a:lvl7pPr marL="2971800" indent="-228600" eaLnBrk="0" fontAlgn="base" hangingPunct="0">
              <a:spcBef>
                <a:spcPct val="20000"/>
              </a:spcBef>
              <a:spcAft>
                <a:spcPct val="0"/>
              </a:spcAft>
              <a:buChar char="»"/>
              <a:defRPr kumimoji="1" sz="4000">
                <a:solidFill>
                  <a:schemeClr val="tx1"/>
                </a:solidFill>
                <a:latin typeface="Arial" pitchFamily="34" charset="0"/>
                <a:ea typeface="新細明體" pitchFamily="18" charset="-120"/>
              </a:defRPr>
            </a:lvl7pPr>
            <a:lvl8pPr marL="3429000" indent="-228600" eaLnBrk="0" fontAlgn="base" hangingPunct="0">
              <a:spcBef>
                <a:spcPct val="20000"/>
              </a:spcBef>
              <a:spcAft>
                <a:spcPct val="0"/>
              </a:spcAft>
              <a:buChar char="»"/>
              <a:defRPr kumimoji="1" sz="4000">
                <a:solidFill>
                  <a:schemeClr val="tx1"/>
                </a:solidFill>
                <a:latin typeface="Arial" pitchFamily="34" charset="0"/>
                <a:ea typeface="新細明體" pitchFamily="18" charset="-120"/>
              </a:defRPr>
            </a:lvl8pPr>
            <a:lvl9pPr marL="3886200" indent="-228600" eaLnBrk="0" fontAlgn="base" hangingPunct="0">
              <a:spcBef>
                <a:spcPct val="20000"/>
              </a:spcBef>
              <a:spcAft>
                <a:spcPct val="0"/>
              </a:spcAft>
              <a:buChar char="»"/>
              <a:defRPr kumimoji="1" sz="4000">
                <a:solidFill>
                  <a:schemeClr val="tx1"/>
                </a:solidFill>
                <a:latin typeface="Arial" pitchFamily="34" charset="0"/>
                <a:ea typeface="新細明體" pitchFamily="18" charset="-120"/>
              </a:defRPr>
            </a:lvl9pPr>
          </a:lstStyle>
          <a:p>
            <a:pPr eaLnBrk="1" hangingPunct="1">
              <a:spcBef>
                <a:spcPct val="50000"/>
              </a:spcBef>
              <a:buFontTx/>
              <a:buNone/>
            </a:pPr>
            <a:r>
              <a:rPr kumimoji="0" lang="zh-TW" altLang="en-US" sz="4800" b="1">
                <a:latin typeface="全真超特黑" pitchFamily="49" charset="-120"/>
                <a:ea typeface="微軟正黑體" pitchFamily="34" charset="-120"/>
              </a:rPr>
              <a:t>國土計畫</a:t>
            </a:r>
            <a:r>
              <a:rPr kumimoji="0" lang="en-US" altLang="zh-TW" sz="4800" b="1">
                <a:latin typeface="微軟正黑體" pitchFamily="34" charset="-120"/>
                <a:ea typeface="微軟正黑體" pitchFamily="34" charset="-120"/>
              </a:rPr>
              <a:t>22</a:t>
            </a:r>
            <a:r>
              <a:rPr kumimoji="0" lang="zh-TW" altLang="en-US" sz="4800" b="1">
                <a:latin typeface="全真超特黑" pitchFamily="49" charset="-120"/>
                <a:ea typeface="微軟正黑體" pitchFamily="34" charset="-120"/>
              </a:rPr>
              <a:t>項</a:t>
            </a:r>
            <a:r>
              <a:rPr kumimoji="0" lang="zh-TW" altLang="en-US" sz="4800" b="1">
                <a:solidFill>
                  <a:srgbClr val="0432FF"/>
                </a:solidFill>
                <a:latin typeface="全真超特黑" pitchFamily="49" charset="-120"/>
                <a:ea typeface="微軟正黑體" pitchFamily="34" charset="-120"/>
              </a:rPr>
              <a:t>子法</a:t>
            </a:r>
            <a:r>
              <a:rPr kumimoji="0" lang="zh-TW" altLang="en-US" sz="4800" b="1">
                <a:latin typeface="全真超特黑" pitchFamily="49" charset="-120"/>
                <a:ea typeface="微軟正黑體" pitchFamily="34" charset="-120"/>
              </a:rPr>
              <a:t>體系</a:t>
            </a:r>
          </a:p>
        </p:txBody>
      </p:sp>
      <p:sp>
        <p:nvSpPr>
          <p:cNvPr id="7" name="矩形 6"/>
          <p:cNvSpPr/>
          <p:nvPr/>
        </p:nvSpPr>
        <p:spPr>
          <a:xfrm>
            <a:off x="13103225" y="12795250"/>
            <a:ext cx="4176713" cy="576263"/>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lIns="182682" tIns="91329" rIns="182682" bIns="91329" anchor="ctr"/>
          <a:lstStyle/>
          <a:p>
            <a:pPr algn="ctr" eaLnBrk="1" hangingPunct="1">
              <a:defRPr/>
            </a:pPr>
            <a:r>
              <a:rPr lang="zh-TW" altLang="en-US" sz="2400" b="1" dirty="0">
                <a:solidFill>
                  <a:schemeClr val="tx1"/>
                </a:solidFill>
                <a:latin typeface="微軟正黑體" panose="020B0604030504040204" pitchFamily="34" charset="-120"/>
                <a:ea typeface="微軟正黑體" panose="020B0604030504040204" pitchFamily="34" charset="-120"/>
              </a:rPr>
              <a:t>資料來源：內政部營建署</a:t>
            </a:r>
          </a:p>
        </p:txBody>
      </p:sp>
      <p:sp>
        <p:nvSpPr>
          <p:cNvPr id="23557" name="矩形 12"/>
          <p:cNvSpPr>
            <a:spLocks noChangeArrowheads="1"/>
          </p:cNvSpPr>
          <p:nvPr/>
        </p:nvSpPr>
        <p:spPr bwMode="auto">
          <a:xfrm>
            <a:off x="576263" y="2898775"/>
            <a:ext cx="6769100" cy="10387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82682" tIns="91329" rIns="182682" bIns="91329">
            <a:spAutoFit/>
          </a:bodyPr>
          <a:lstStyle>
            <a:lvl1pPr marL="685800" indent="-685800">
              <a:spcBef>
                <a:spcPct val="20000"/>
              </a:spcBef>
              <a:buChar char="•"/>
              <a:defRPr kumimoji="1" sz="6400">
                <a:solidFill>
                  <a:schemeClr val="tx1"/>
                </a:solidFill>
                <a:latin typeface="Arial" pitchFamily="34" charset="0"/>
                <a:ea typeface="新細明體" pitchFamily="18" charset="-120"/>
              </a:defRPr>
            </a:lvl1pPr>
            <a:lvl2pPr marL="742950" indent="-285750">
              <a:spcBef>
                <a:spcPct val="20000"/>
              </a:spcBef>
              <a:buChar char="–"/>
              <a:defRPr kumimoji="1" sz="5600">
                <a:solidFill>
                  <a:schemeClr val="tx1"/>
                </a:solidFill>
                <a:latin typeface="Arial" pitchFamily="34" charset="0"/>
                <a:ea typeface="新細明體" pitchFamily="18" charset="-120"/>
              </a:defRPr>
            </a:lvl2pPr>
            <a:lvl3pPr marL="1143000" indent="-228600">
              <a:spcBef>
                <a:spcPct val="20000"/>
              </a:spcBef>
              <a:buChar char="•"/>
              <a:defRPr kumimoji="1" sz="4800">
                <a:solidFill>
                  <a:schemeClr val="tx1"/>
                </a:solidFill>
                <a:latin typeface="Arial" pitchFamily="34" charset="0"/>
                <a:ea typeface="新細明體" pitchFamily="18" charset="-120"/>
              </a:defRPr>
            </a:lvl3pPr>
            <a:lvl4pPr marL="1600200" indent="-228600">
              <a:spcBef>
                <a:spcPct val="20000"/>
              </a:spcBef>
              <a:buChar char="–"/>
              <a:defRPr kumimoji="1" sz="4000">
                <a:solidFill>
                  <a:schemeClr val="tx1"/>
                </a:solidFill>
                <a:latin typeface="Arial" pitchFamily="34" charset="0"/>
                <a:ea typeface="新細明體" pitchFamily="18" charset="-120"/>
              </a:defRPr>
            </a:lvl4pPr>
            <a:lvl5pPr marL="2057400" indent="-228600">
              <a:spcBef>
                <a:spcPct val="20000"/>
              </a:spcBef>
              <a:buChar char="»"/>
              <a:defRPr kumimoji="1" sz="4000">
                <a:solidFill>
                  <a:schemeClr val="tx1"/>
                </a:solidFill>
                <a:latin typeface="Arial" pitchFamily="34" charset="0"/>
                <a:ea typeface="新細明體" pitchFamily="18" charset="-120"/>
              </a:defRPr>
            </a:lvl5pPr>
            <a:lvl6pPr marL="2514600" indent="-228600" eaLnBrk="0" fontAlgn="base" hangingPunct="0">
              <a:spcBef>
                <a:spcPct val="20000"/>
              </a:spcBef>
              <a:spcAft>
                <a:spcPct val="0"/>
              </a:spcAft>
              <a:buChar char="»"/>
              <a:defRPr kumimoji="1" sz="4000">
                <a:solidFill>
                  <a:schemeClr val="tx1"/>
                </a:solidFill>
                <a:latin typeface="Arial" pitchFamily="34" charset="0"/>
                <a:ea typeface="新細明體" pitchFamily="18" charset="-120"/>
              </a:defRPr>
            </a:lvl6pPr>
            <a:lvl7pPr marL="2971800" indent="-228600" eaLnBrk="0" fontAlgn="base" hangingPunct="0">
              <a:spcBef>
                <a:spcPct val="20000"/>
              </a:spcBef>
              <a:spcAft>
                <a:spcPct val="0"/>
              </a:spcAft>
              <a:buChar char="»"/>
              <a:defRPr kumimoji="1" sz="4000">
                <a:solidFill>
                  <a:schemeClr val="tx1"/>
                </a:solidFill>
                <a:latin typeface="Arial" pitchFamily="34" charset="0"/>
                <a:ea typeface="新細明體" pitchFamily="18" charset="-120"/>
              </a:defRPr>
            </a:lvl7pPr>
            <a:lvl8pPr marL="3429000" indent="-228600" eaLnBrk="0" fontAlgn="base" hangingPunct="0">
              <a:spcBef>
                <a:spcPct val="20000"/>
              </a:spcBef>
              <a:spcAft>
                <a:spcPct val="0"/>
              </a:spcAft>
              <a:buChar char="»"/>
              <a:defRPr kumimoji="1" sz="4000">
                <a:solidFill>
                  <a:schemeClr val="tx1"/>
                </a:solidFill>
                <a:latin typeface="Arial" pitchFamily="34" charset="0"/>
                <a:ea typeface="新細明體" pitchFamily="18" charset="-120"/>
              </a:defRPr>
            </a:lvl8pPr>
            <a:lvl9pPr marL="3886200" indent="-228600" eaLnBrk="0" fontAlgn="base" hangingPunct="0">
              <a:spcBef>
                <a:spcPct val="20000"/>
              </a:spcBef>
              <a:spcAft>
                <a:spcPct val="0"/>
              </a:spcAft>
              <a:buChar char="»"/>
              <a:defRPr kumimoji="1" sz="4000">
                <a:solidFill>
                  <a:schemeClr val="tx1"/>
                </a:solidFill>
                <a:latin typeface="Arial" pitchFamily="34" charset="0"/>
                <a:ea typeface="新細明體" pitchFamily="18" charset="-120"/>
              </a:defRPr>
            </a:lvl9pPr>
          </a:lstStyle>
          <a:p>
            <a:pPr eaLnBrk="1" hangingPunct="1">
              <a:spcBef>
                <a:spcPct val="0"/>
              </a:spcBef>
              <a:spcAft>
                <a:spcPts val="600"/>
              </a:spcAft>
              <a:buFontTx/>
              <a:buAutoNum type="arabicPeriod"/>
            </a:pPr>
            <a:r>
              <a:rPr lang="zh-TW" altLang="en-US" sz="3200">
                <a:latin typeface="微軟正黑體" pitchFamily="34" charset="-120"/>
                <a:ea typeface="微軟正黑體" pitchFamily="34" charset="-120"/>
              </a:rPr>
              <a:t>國土計畫法施行細則</a:t>
            </a:r>
            <a:endParaRPr lang="en-US" altLang="zh-TW" sz="3200">
              <a:latin typeface="微軟正黑體" pitchFamily="34" charset="-120"/>
              <a:ea typeface="微軟正黑體" pitchFamily="34" charset="-120"/>
            </a:endParaRPr>
          </a:p>
          <a:p>
            <a:pPr eaLnBrk="1" hangingPunct="1">
              <a:spcBef>
                <a:spcPct val="0"/>
              </a:spcBef>
              <a:spcAft>
                <a:spcPts val="600"/>
              </a:spcAft>
              <a:buFontTx/>
              <a:buAutoNum type="arabicPeriod"/>
            </a:pPr>
            <a:r>
              <a:rPr lang="zh-TW" altLang="en-US" sz="3200">
                <a:latin typeface="微軟正黑體" pitchFamily="34" charset="-120"/>
                <a:ea typeface="微軟正黑體" pitchFamily="34" charset="-120"/>
              </a:rPr>
              <a:t>國土永續發展基金收支保管及運用辦法</a:t>
            </a:r>
            <a:endParaRPr lang="en-US" altLang="zh-TW" sz="3200">
              <a:latin typeface="微軟正黑體" pitchFamily="34" charset="-120"/>
              <a:ea typeface="微軟正黑體" pitchFamily="34" charset="-120"/>
            </a:endParaRPr>
          </a:p>
          <a:p>
            <a:pPr eaLnBrk="1" hangingPunct="1">
              <a:spcBef>
                <a:spcPct val="0"/>
              </a:spcBef>
              <a:spcAft>
                <a:spcPts val="600"/>
              </a:spcAft>
              <a:buFontTx/>
              <a:buAutoNum type="arabicPeriod"/>
            </a:pPr>
            <a:r>
              <a:rPr lang="zh-TW" altLang="en-US" sz="3200">
                <a:latin typeface="微軟正黑體" pitchFamily="34" charset="-120"/>
                <a:ea typeface="微軟正黑體" pitchFamily="34" charset="-120"/>
              </a:rPr>
              <a:t>國土計畫檢討變更簡化辦法 </a:t>
            </a:r>
            <a:endParaRPr lang="en-US" altLang="zh-TW" sz="3200">
              <a:latin typeface="微軟正黑體" pitchFamily="34" charset="-120"/>
              <a:ea typeface="微軟正黑體" pitchFamily="34" charset="-120"/>
            </a:endParaRPr>
          </a:p>
          <a:p>
            <a:pPr eaLnBrk="1" hangingPunct="1">
              <a:spcBef>
                <a:spcPct val="0"/>
              </a:spcBef>
              <a:spcAft>
                <a:spcPts val="600"/>
              </a:spcAft>
              <a:buFontTx/>
              <a:buAutoNum type="arabicPeriod"/>
            </a:pPr>
            <a:r>
              <a:rPr lang="zh-TW" altLang="en-US" sz="3200">
                <a:latin typeface="微軟正黑體" pitchFamily="34" charset="-120"/>
                <a:ea typeface="微軟正黑體" pitchFamily="34" charset="-120"/>
              </a:rPr>
              <a:t>內政部國土計畫審議會設置要點</a:t>
            </a:r>
            <a:endParaRPr lang="en-US" altLang="zh-TW" sz="3200">
              <a:latin typeface="微軟正黑體" pitchFamily="34" charset="-120"/>
              <a:ea typeface="微軟正黑體" pitchFamily="34" charset="-120"/>
            </a:endParaRPr>
          </a:p>
          <a:p>
            <a:pPr eaLnBrk="1" hangingPunct="1">
              <a:spcBef>
                <a:spcPct val="0"/>
              </a:spcBef>
              <a:spcAft>
                <a:spcPts val="600"/>
              </a:spcAft>
              <a:buFontTx/>
              <a:buAutoNum type="arabicPeriod"/>
            </a:pPr>
            <a:r>
              <a:rPr lang="zh-TW" altLang="en-US" sz="3200">
                <a:latin typeface="微軟正黑體" pitchFamily="34" charset="-120"/>
                <a:ea typeface="微軟正黑體" pitchFamily="34" charset="-120"/>
              </a:rPr>
              <a:t>性質重要且屬一定規模以上部門計畫認定標準</a:t>
            </a:r>
            <a:endParaRPr lang="en-US" altLang="zh-TW" sz="3200">
              <a:latin typeface="微軟正黑體" pitchFamily="34" charset="-120"/>
              <a:ea typeface="微軟正黑體" pitchFamily="34" charset="-120"/>
            </a:endParaRPr>
          </a:p>
          <a:p>
            <a:pPr eaLnBrk="1" hangingPunct="1">
              <a:spcBef>
                <a:spcPct val="0"/>
              </a:spcBef>
              <a:spcAft>
                <a:spcPts val="600"/>
              </a:spcAft>
              <a:buFontTx/>
              <a:buAutoNum type="arabicPeriod"/>
            </a:pPr>
            <a:r>
              <a:rPr lang="zh-TW" altLang="en-US" sz="3200">
                <a:latin typeface="微軟正黑體" pitchFamily="34" charset="-120"/>
                <a:ea typeface="微軟正黑體" pitchFamily="34" charset="-120"/>
              </a:rPr>
              <a:t>實施國土計畫管制所受損失補償辦法</a:t>
            </a:r>
            <a:endParaRPr lang="en-US" altLang="zh-TW" sz="3200">
              <a:latin typeface="微軟正黑體" pitchFamily="34" charset="-120"/>
              <a:ea typeface="微軟正黑體" pitchFamily="34" charset="-120"/>
            </a:endParaRPr>
          </a:p>
          <a:p>
            <a:pPr eaLnBrk="1" hangingPunct="1">
              <a:spcBef>
                <a:spcPct val="0"/>
              </a:spcBef>
              <a:spcAft>
                <a:spcPts val="600"/>
              </a:spcAft>
              <a:buFontTx/>
              <a:buAutoNum type="arabicPeriod"/>
            </a:pPr>
            <a:r>
              <a:rPr lang="zh-TW" altLang="en-US" sz="3200">
                <a:latin typeface="微軟正黑體" pitchFamily="34" charset="-120"/>
                <a:ea typeface="微軟正黑體" pitchFamily="34" charset="-120"/>
              </a:rPr>
              <a:t>重大公共設施或公用事業計畫認定標準</a:t>
            </a:r>
            <a:endParaRPr lang="en-US" altLang="zh-TW" sz="3200">
              <a:latin typeface="微軟正黑體" pitchFamily="34" charset="-120"/>
              <a:ea typeface="微軟正黑體" pitchFamily="34" charset="-120"/>
            </a:endParaRPr>
          </a:p>
          <a:p>
            <a:pPr eaLnBrk="1" hangingPunct="1">
              <a:spcBef>
                <a:spcPct val="0"/>
              </a:spcBef>
              <a:spcAft>
                <a:spcPts val="600"/>
              </a:spcAft>
              <a:buFontTx/>
              <a:buAutoNum type="arabicPeriod"/>
            </a:pPr>
            <a:r>
              <a:rPr lang="zh-TW" altLang="en-US" sz="3200">
                <a:latin typeface="微軟正黑體" pitchFamily="34" charset="-120"/>
                <a:ea typeface="微軟正黑體" pitchFamily="34" charset="-120"/>
              </a:rPr>
              <a:t>國土復育促進地區劃定及復育計畫擬訂辦法</a:t>
            </a:r>
            <a:endParaRPr lang="en-US" altLang="zh-TW" sz="3200">
              <a:latin typeface="微軟正黑體" pitchFamily="34" charset="-120"/>
              <a:ea typeface="微軟正黑體" pitchFamily="34" charset="-120"/>
            </a:endParaRPr>
          </a:p>
          <a:p>
            <a:pPr eaLnBrk="1" hangingPunct="1">
              <a:spcBef>
                <a:spcPct val="0"/>
              </a:spcBef>
              <a:spcAft>
                <a:spcPts val="600"/>
              </a:spcAft>
              <a:buFontTx/>
              <a:buAutoNum type="arabicPeriod"/>
            </a:pPr>
            <a:r>
              <a:rPr lang="zh-TW" altLang="en-US" sz="3200">
                <a:latin typeface="微軟正黑體" pitchFamily="34" charset="-120"/>
                <a:ea typeface="微軟正黑體" pitchFamily="34" charset="-120"/>
              </a:rPr>
              <a:t>國土利用現況調查辦法</a:t>
            </a:r>
            <a:endParaRPr lang="en-US" altLang="zh-TW" sz="3200">
              <a:latin typeface="微軟正黑體" pitchFamily="34" charset="-120"/>
              <a:ea typeface="微軟正黑體" pitchFamily="34" charset="-120"/>
            </a:endParaRPr>
          </a:p>
          <a:p>
            <a:pPr eaLnBrk="1" hangingPunct="1">
              <a:spcBef>
                <a:spcPct val="0"/>
              </a:spcBef>
              <a:spcAft>
                <a:spcPts val="600"/>
              </a:spcAft>
              <a:buFontTx/>
              <a:buAutoNum type="arabicPeriod"/>
            </a:pPr>
            <a:r>
              <a:rPr lang="zh-TW" altLang="en-US" sz="3200">
                <a:latin typeface="微軟正黑體" pitchFamily="34" charset="-120"/>
                <a:ea typeface="微軟正黑體" pitchFamily="34" charset="-120"/>
              </a:rPr>
              <a:t>土地利用監測辦法</a:t>
            </a:r>
            <a:endParaRPr lang="en-US" altLang="zh-TW" sz="3200">
              <a:latin typeface="微軟正黑體" pitchFamily="34" charset="-120"/>
              <a:ea typeface="微軟正黑體" pitchFamily="34" charset="-120"/>
            </a:endParaRPr>
          </a:p>
          <a:p>
            <a:pPr eaLnBrk="1" hangingPunct="1">
              <a:spcBef>
                <a:spcPct val="0"/>
              </a:spcBef>
              <a:spcAft>
                <a:spcPts val="600"/>
              </a:spcAft>
              <a:buFontTx/>
              <a:buAutoNum type="arabicPeriod"/>
            </a:pPr>
            <a:r>
              <a:rPr lang="zh-TW" altLang="en-US" sz="3200">
                <a:latin typeface="微軟正黑體" pitchFamily="34" charset="-120"/>
                <a:ea typeface="微軟正黑體" pitchFamily="34" charset="-120"/>
              </a:rPr>
              <a:t>國土計畫使用許可公開展覽與公聽會及陳述意見處理辦法</a:t>
            </a:r>
            <a:endParaRPr lang="en-US" altLang="zh-TW" sz="3200">
              <a:latin typeface="微軟正黑體" pitchFamily="34" charset="-120"/>
              <a:ea typeface="微軟正黑體" pitchFamily="34" charset="-120"/>
            </a:endParaRPr>
          </a:p>
          <a:p>
            <a:pPr eaLnBrk="1" hangingPunct="1">
              <a:spcBef>
                <a:spcPct val="0"/>
              </a:spcBef>
              <a:spcAft>
                <a:spcPts val="600"/>
              </a:spcAft>
              <a:buFontTx/>
              <a:buAutoNum type="arabicPeriod"/>
            </a:pPr>
            <a:r>
              <a:rPr lang="zh-TW" altLang="en-US" sz="3200">
                <a:latin typeface="微軟正黑體" pitchFamily="34" charset="-120"/>
                <a:ea typeface="微軟正黑體" pitchFamily="34" charset="-120"/>
              </a:rPr>
              <a:t>國土計畫使用許可審查費收費辦法</a:t>
            </a:r>
          </a:p>
        </p:txBody>
      </p:sp>
      <p:sp>
        <p:nvSpPr>
          <p:cNvPr id="21510" name="矩形 13"/>
          <p:cNvSpPr>
            <a:spLocks noChangeArrowheads="1"/>
          </p:cNvSpPr>
          <p:nvPr/>
        </p:nvSpPr>
        <p:spPr bwMode="auto">
          <a:xfrm>
            <a:off x="7561263" y="2887663"/>
            <a:ext cx="4608512" cy="4354814"/>
          </a:xfrm>
          <a:prstGeom prst="rect">
            <a:avLst/>
          </a:prstGeom>
          <a:noFill/>
          <a:ln>
            <a:noFill/>
          </a:ln>
        </p:spPr>
        <p:txBody>
          <a:bodyPr lIns="182682" tIns="91329" rIns="182682" bIns="91329">
            <a:spAutoFit/>
          </a:bodyPr>
          <a:lstStyle>
            <a:lvl1pPr marL="685800" indent="-685800">
              <a:spcBef>
                <a:spcPct val="20000"/>
              </a:spcBef>
              <a:buChar char="•"/>
              <a:defRPr kumimoji="1" sz="6400">
                <a:solidFill>
                  <a:schemeClr val="tx1"/>
                </a:solidFill>
                <a:latin typeface="Arial" panose="020B0604020202020204" pitchFamily="34" charset="0"/>
                <a:ea typeface="新細明體" panose="02020500000000000000" pitchFamily="18" charset="-120"/>
              </a:defRPr>
            </a:lvl1pPr>
            <a:lvl2pPr marL="742950" indent="-285750">
              <a:spcBef>
                <a:spcPct val="20000"/>
              </a:spcBef>
              <a:buChar char="–"/>
              <a:defRPr kumimoji="1" sz="5600">
                <a:solidFill>
                  <a:schemeClr val="tx1"/>
                </a:solidFill>
                <a:latin typeface="Arial" panose="020B0604020202020204" pitchFamily="34" charset="0"/>
                <a:ea typeface="新細明體" panose="02020500000000000000" pitchFamily="18" charset="-120"/>
              </a:defRPr>
            </a:lvl2pPr>
            <a:lvl3pPr marL="1143000" indent="-228600">
              <a:spcBef>
                <a:spcPct val="20000"/>
              </a:spcBef>
              <a:buChar char="•"/>
              <a:defRPr kumimoji="1" sz="4800">
                <a:solidFill>
                  <a:schemeClr val="tx1"/>
                </a:solidFill>
                <a:latin typeface="Arial" panose="020B0604020202020204" pitchFamily="34" charset="0"/>
                <a:ea typeface="新細明體" panose="02020500000000000000" pitchFamily="18" charset="-120"/>
              </a:defRPr>
            </a:lvl3pPr>
            <a:lvl4pPr marL="1600200" indent="-228600">
              <a:spcBef>
                <a:spcPct val="20000"/>
              </a:spcBef>
              <a:buChar char="–"/>
              <a:defRPr kumimoji="1" sz="4000">
                <a:solidFill>
                  <a:schemeClr val="tx1"/>
                </a:solidFill>
                <a:latin typeface="Arial" panose="020B0604020202020204" pitchFamily="34" charset="0"/>
                <a:ea typeface="新細明體" panose="02020500000000000000" pitchFamily="18" charset="-120"/>
              </a:defRPr>
            </a:lvl4pPr>
            <a:lvl5pPr marL="2057400" indent="-228600">
              <a:spcBef>
                <a:spcPct val="20000"/>
              </a:spcBef>
              <a:buChar char="»"/>
              <a:defRPr kumimoji="1" sz="4000">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20000"/>
              </a:spcBef>
              <a:spcAft>
                <a:spcPct val="0"/>
              </a:spcAft>
              <a:buChar char="»"/>
              <a:defRPr kumimoji="1" sz="4000">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20000"/>
              </a:spcBef>
              <a:spcAft>
                <a:spcPct val="0"/>
              </a:spcAft>
              <a:buChar char="»"/>
              <a:defRPr kumimoji="1" sz="4000">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20000"/>
              </a:spcBef>
              <a:spcAft>
                <a:spcPct val="0"/>
              </a:spcAft>
              <a:buChar char="»"/>
              <a:defRPr kumimoji="1" sz="4000">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20000"/>
              </a:spcBef>
              <a:spcAft>
                <a:spcPct val="0"/>
              </a:spcAft>
              <a:buChar char="»"/>
              <a:defRPr kumimoji="1" sz="4000">
                <a:solidFill>
                  <a:schemeClr val="tx1"/>
                </a:solidFill>
                <a:latin typeface="Arial" panose="020B0604020202020204" pitchFamily="34" charset="0"/>
                <a:ea typeface="新細明體" panose="02020500000000000000" pitchFamily="18" charset="-120"/>
              </a:defRPr>
            </a:lvl9pPr>
          </a:lstStyle>
          <a:p>
            <a:pPr eaLnBrk="1" hangingPunct="1">
              <a:spcBef>
                <a:spcPct val="0"/>
              </a:spcBef>
              <a:spcAft>
                <a:spcPts val="600"/>
              </a:spcAft>
              <a:buFontTx/>
              <a:buAutoNum type="arabicPeriod"/>
              <a:defRPr/>
            </a:pPr>
            <a:r>
              <a:rPr lang="zh-TW" altLang="en-US" sz="3200" dirty="0">
                <a:latin typeface="微軟正黑體" panose="020B0604030504040204" pitchFamily="34" charset="-120"/>
                <a:ea typeface="微軟正黑體" panose="020B0604030504040204" pitchFamily="34" charset="-120"/>
              </a:rPr>
              <a:t>國土計畫土地違規使用檢舉獎勵辦法</a:t>
            </a:r>
            <a:endParaRPr lang="en-US" altLang="zh-TW" sz="3200" dirty="0">
              <a:latin typeface="微軟正黑體" panose="020B0604030504040204" pitchFamily="34" charset="-120"/>
              <a:ea typeface="微軟正黑體" panose="020B0604030504040204" pitchFamily="34" charset="-120"/>
            </a:endParaRPr>
          </a:p>
          <a:p>
            <a:pPr eaLnBrk="1" hangingPunct="1">
              <a:spcBef>
                <a:spcPct val="0"/>
              </a:spcBef>
              <a:spcAft>
                <a:spcPts val="600"/>
              </a:spcAft>
              <a:buFontTx/>
              <a:buAutoNum type="arabicPeriod"/>
              <a:defRPr/>
            </a:pPr>
            <a:r>
              <a:rPr lang="zh-TW" altLang="en-US" sz="3200" dirty="0">
                <a:latin typeface="微軟正黑體" panose="020B0604030504040204" pitchFamily="34" charset="-120"/>
                <a:ea typeface="微軟正黑體" panose="020B0604030504040204" pitchFamily="34" charset="-120"/>
              </a:rPr>
              <a:t>填海造地施工管理辦法</a:t>
            </a:r>
            <a:endParaRPr lang="en-US" altLang="zh-TW" sz="3200" dirty="0">
              <a:latin typeface="微軟正黑體" panose="020B0604030504040204" pitchFamily="34" charset="-120"/>
              <a:ea typeface="微軟正黑體" panose="020B0604030504040204" pitchFamily="34" charset="-120"/>
            </a:endParaRPr>
          </a:p>
          <a:p>
            <a:pPr eaLnBrk="1" hangingPunct="1">
              <a:spcBef>
                <a:spcPct val="0"/>
              </a:spcBef>
              <a:spcAft>
                <a:spcPts val="600"/>
              </a:spcAft>
              <a:buFontTx/>
              <a:buAutoNum type="arabicPeriod"/>
              <a:defRPr/>
            </a:pPr>
            <a:r>
              <a:rPr lang="zh-TW" altLang="en-US" sz="3200" dirty="0">
                <a:latin typeface="微軟正黑體" panose="020B0604030504040204" pitchFamily="34" charset="-120"/>
                <a:ea typeface="微軟正黑體" panose="020B0604030504040204" pitchFamily="34" charset="-120"/>
              </a:rPr>
              <a:t>國土功能分區圖繪製作業</a:t>
            </a:r>
            <a:r>
              <a:rPr lang="zh-TW" altLang="en-US" sz="3200" dirty="0" smtClean="0">
                <a:latin typeface="微軟正黑體" panose="020B0604030504040204" pitchFamily="34" charset="-120"/>
                <a:ea typeface="微軟正黑體" panose="020B0604030504040204" pitchFamily="34" charset="-120"/>
              </a:rPr>
              <a:t>辦法</a:t>
            </a:r>
            <a:r>
              <a:rPr lang="en-US" altLang="zh-TW" sz="3200" dirty="0" smtClean="0">
                <a:latin typeface="微軟正黑體" panose="020B0604030504040204" pitchFamily="34" charset="-120"/>
                <a:ea typeface="微軟正黑體" panose="020B0604030504040204" pitchFamily="34" charset="-120"/>
              </a:rPr>
              <a:t>(</a:t>
            </a:r>
            <a:r>
              <a:rPr lang="zh-TW" altLang="en-US" sz="3200" dirty="0">
                <a:latin typeface="微軟正黑體" panose="020B0604030504040204" pitchFamily="34" charset="-120"/>
                <a:ea typeface="微軟正黑體" panose="020B0604030504040204" pitchFamily="34" charset="-120"/>
              </a:rPr>
              <a:t>第</a:t>
            </a:r>
            <a:r>
              <a:rPr lang="en-US" altLang="zh-TW" sz="3200" dirty="0" smtClean="0">
                <a:latin typeface="微軟正黑體" panose="020B0604030504040204" pitchFamily="34" charset="-120"/>
                <a:ea typeface="微軟正黑體" panose="020B0604030504040204" pitchFamily="34" charset="-120"/>
              </a:rPr>
              <a:t>2</a:t>
            </a:r>
            <a:r>
              <a:rPr lang="zh-TW" altLang="en-US" sz="3200" dirty="0" smtClean="0">
                <a:latin typeface="微軟正黑體" panose="020B0604030504040204" pitchFamily="34" charset="-120"/>
                <a:ea typeface="微軟正黑體" panose="020B0604030504040204" pitchFamily="34" charset="-120"/>
              </a:rPr>
              <a:t>次預告</a:t>
            </a:r>
            <a:r>
              <a:rPr lang="en-US" altLang="zh-TW" sz="3200" dirty="0" smtClean="0">
                <a:latin typeface="微軟正黑體" panose="020B0604030504040204" pitchFamily="34" charset="-120"/>
                <a:ea typeface="微軟正黑體" panose="020B0604030504040204" pitchFamily="34" charset="-120"/>
              </a:rPr>
              <a:t>)</a:t>
            </a:r>
            <a:endParaRPr lang="en-US" altLang="zh-TW" sz="3200" dirty="0">
              <a:latin typeface="微軟正黑體" panose="020B0604030504040204" pitchFamily="34" charset="-120"/>
              <a:ea typeface="微軟正黑體" panose="020B0604030504040204" pitchFamily="34" charset="-120"/>
            </a:endParaRPr>
          </a:p>
          <a:p>
            <a:pPr eaLnBrk="1" hangingPunct="1">
              <a:spcBef>
                <a:spcPct val="0"/>
              </a:spcBef>
              <a:spcAft>
                <a:spcPts val="600"/>
              </a:spcAft>
              <a:buFontTx/>
              <a:buAutoNum type="arabicPeriod"/>
              <a:defRPr/>
            </a:pPr>
            <a:endParaRPr lang="en-US" altLang="zh-TW" sz="3200" dirty="0">
              <a:latin typeface="微軟正黑體" panose="020B0604030504040204" pitchFamily="34" charset="-120"/>
              <a:ea typeface="微軟正黑體" panose="020B0604030504040204" pitchFamily="34" charset="-120"/>
            </a:endParaRPr>
          </a:p>
        </p:txBody>
      </p:sp>
      <p:sp>
        <p:nvSpPr>
          <p:cNvPr id="23559" name="矩形 14"/>
          <p:cNvSpPr>
            <a:spLocks noChangeArrowheads="1"/>
          </p:cNvSpPr>
          <p:nvPr/>
        </p:nvSpPr>
        <p:spPr bwMode="auto">
          <a:xfrm>
            <a:off x="12525375" y="2854325"/>
            <a:ext cx="5410200" cy="80327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82682" tIns="91329" rIns="182682" bIns="91329">
            <a:spAutoFit/>
          </a:bodyPr>
          <a:lstStyle>
            <a:lvl1pPr marL="685800" indent="-685800">
              <a:spcBef>
                <a:spcPct val="20000"/>
              </a:spcBef>
              <a:buChar char="•"/>
              <a:defRPr kumimoji="1" sz="6400">
                <a:solidFill>
                  <a:schemeClr val="tx1"/>
                </a:solidFill>
                <a:latin typeface="Arial" pitchFamily="34" charset="0"/>
                <a:ea typeface="新細明體" pitchFamily="18" charset="-120"/>
              </a:defRPr>
            </a:lvl1pPr>
            <a:lvl2pPr marL="742950" indent="-285750">
              <a:spcBef>
                <a:spcPct val="20000"/>
              </a:spcBef>
              <a:buChar char="–"/>
              <a:defRPr kumimoji="1" sz="5600">
                <a:solidFill>
                  <a:schemeClr val="tx1"/>
                </a:solidFill>
                <a:latin typeface="Arial" pitchFamily="34" charset="0"/>
                <a:ea typeface="新細明體" pitchFamily="18" charset="-120"/>
              </a:defRPr>
            </a:lvl2pPr>
            <a:lvl3pPr marL="1143000" indent="-228600">
              <a:spcBef>
                <a:spcPct val="20000"/>
              </a:spcBef>
              <a:buChar char="•"/>
              <a:defRPr kumimoji="1" sz="4800">
                <a:solidFill>
                  <a:schemeClr val="tx1"/>
                </a:solidFill>
                <a:latin typeface="Arial" pitchFamily="34" charset="0"/>
                <a:ea typeface="新細明體" pitchFamily="18" charset="-120"/>
              </a:defRPr>
            </a:lvl3pPr>
            <a:lvl4pPr marL="1600200" indent="-228600">
              <a:spcBef>
                <a:spcPct val="20000"/>
              </a:spcBef>
              <a:buChar char="–"/>
              <a:defRPr kumimoji="1" sz="4000">
                <a:solidFill>
                  <a:schemeClr val="tx1"/>
                </a:solidFill>
                <a:latin typeface="Arial" pitchFamily="34" charset="0"/>
                <a:ea typeface="新細明體" pitchFamily="18" charset="-120"/>
              </a:defRPr>
            </a:lvl4pPr>
            <a:lvl5pPr marL="2057400" indent="-228600">
              <a:spcBef>
                <a:spcPct val="20000"/>
              </a:spcBef>
              <a:buChar char="»"/>
              <a:defRPr kumimoji="1" sz="4000">
                <a:solidFill>
                  <a:schemeClr val="tx1"/>
                </a:solidFill>
                <a:latin typeface="Arial" pitchFamily="34" charset="0"/>
                <a:ea typeface="新細明體" pitchFamily="18" charset="-120"/>
              </a:defRPr>
            </a:lvl5pPr>
            <a:lvl6pPr marL="2514600" indent="-228600" eaLnBrk="0" fontAlgn="base" hangingPunct="0">
              <a:spcBef>
                <a:spcPct val="20000"/>
              </a:spcBef>
              <a:spcAft>
                <a:spcPct val="0"/>
              </a:spcAft>
              <a:buChar char="»"/>
              <a:defRPr kumimoji="1" sz="4000">
                <a:solidFill>
                  <a:schemeClr val="tx1"/>
                </a:solidFill>
                <a:latin typeface="Arial" pitchFamily="34" charset="0"/>
                <a:ea typeface="新細明體" pitchFamily="18" charset="-120"/>
              </a:defRPr>
            </a:lvl6pPr>
            <a:lvl7pPr marL="2971800" indent="-228600" eaLnBrk="0" fontAlgn="base" hangingPunct="0">
              <a:spcBef>
                <a:spcPct val="20000"/>
              </a:spcBef>
              <a:spcAft>
                <a:spcPct val="0"/>
              </a:spcAft>
              <a:buChar char="»"/>
              <a:defRPr kumimoji="1" sz="4000">
                <a:solidFill>
                  <a:schemeClr val="tx1"/>
                </a:solidFill>
                <a:latin typeface="Arial" pitchFamily="34" charset="0"/>
                <a:ea typeface="新細明體" pitchFamily="18" charset="-120"/>
              </a:defRPr>
            </a:lvl7pPr>
            <a:lvl8pPr marL="3429000" indent="-228600" eaLnBrk="0" fontAlgn="base" hangingPunct="0">
              <a:spcBef>
                <a:spcPct val="20000"/>
              </a:spcBef>
              <a:spcAft>
                <a:spcPct val="0"/>
              </a:spcAft>
              <a:buChar char="»"/>
              <a:defRPr kumimoji="1" sz="4000">
                <a:solidFill>
                  <a:schemeClr val="tx1"/>
                </a:solidFill>
                <a:latin typeface="Arial" pitchFamily="34" charset="0"/>
                <a:ea typeface="新細明體" pitchFamily="18" charset="-120"/>
              </a:defRPr>
            </a:lvl8pPr>
            <a:lvl9pPr marL="3886200" indent="-228600" eaLnBrk="0" fontAlgn="base" hangingPunct="0">
              <a:spcBef>
                <a:spcPct val="20000"/>
              </a:spcBef>
              <a:spcAft>
                <a:spcPct val="0"/>
              </a:spcAft>
              <a:buChar char="»"/>
              <a:defRPr kumimoji="1" sz="4000">
                <a:solidFill>
                  <a:schemeClr val="tx1"/>
                </a:solidFill>
                <a:latin typeface="Arial" pitchFamily="34" charset="0"/>
                <a:ea typeface="新細明體" pitchFamily="18" charset="-120"/>
              </a:defRPr>
            </a:lvl9pPr>
          </a:lstStyle>
          <a:p>
            <a:pPr eaLnBrk="1" hangingPunct="1">
              <a:spcBef>
                <a:spcPct val="0"/>
              </a:spcBef>
              <a:spcAft>
                <a:spcPts val="600"/>
              </a:spcAft>
              <a:buFontTx/>
              <a:buAutoNum type="arabicPeriod"/>
            </a:pPr>
            <a:r>
              <a:rPr lang="zh-TW" altLang="en-US" sz="3200" dirty="0">
                <a:latin typeface="微軟正黑體" pitchFamily="34" charset="-120"/>
                <a:ea typeface="微軟正黑體" pitchFamily="34" charset="-120"/>
              </a:rPr>
              <a:t>國土永續發展基金水電事業機構附徵及罰鍰提撥辦法</a:t>
            </a:r>
            <a:endParaRPr lang="en-US" altLang="zh-TW" sz="3200" dirty="0">
              <a:latin typeface="微軟正黑體" pitchFamily="34" charset="-120"/>
              <a:ea typeface="微軟正黑體" pitchFamily="34" charset="-120"/>
            </a:endParaRPr>
          </a:p>
          <a:p>
            <a:pPr eaLnBrk="1" hangingPunct="1">
              <a:spcBef>
                <a:spcPct val="0"/>
              </a:spcBef>
              <a:spcAft>
                <a:spcPts val="600"/>
              </a:spcAft>
              <a:buFontTx/>
              <a:buAutoNum type="arabicPeriod"/>
            </a:pPr>
            <a:r>
              <a:rPr lang="zh-TW" altLang="en-US" sz="3200" dirty="0">
                <a:latin typeface="微軟正黑體" pitchFamily="34" charset="-120"/>
                <a:ea typeface="微軟正黑體" pitchFamily="34" charset="-120"/>
              </a:rPr>
              <a:t>國土計畫法使用許可之一定規模以上或性質特殊認定</a:t>
            </a:r>
            <a:r>
              <a:rPr lang="zh-TW" altLang="en-US" sz="3200" dirty="0" smtClean="0">
                <a:latin typeface="微軟正黑體" pitchFamily="34" charset="-120"/>
                <a:ea typeface="微軟正黑體" pitchFamily="34" charset="-120"/>
              </a:rPr>
              <a:t>標準</a:t>
            </a:r>
            <a:endParaRPr lang="en-US" altLang="zh-TW" sz="3200" dirty="0">
              <a:latin typeface="微軟正黑體" pitchFamily="34" charset="-120"/>
              <a:ea typeface="微軟正黑體" pitchFamily="34" charset="-120"/>
            </a:endParaRPr>
          </a:p>
          <a:p>
            <a:pPr eaLnBrk="1" hangingPunct="1">
              <a:spcBef>
                <a:spcPct val="0"/>
              </a:spcBef>
              <a:spcAft>
                <a:spcPts val="600"/>
              </a:spcAft>
              <a:buFontTx/>
              <a:buAutoNum type="arabicPeriod"/>
            </a:pPr>
            <a:r>
              <a:rPr lang="zh-TW" altLang="en-US" sz="3200" dirty="0">
                <a:latin typeface="微軟正黑體" pitchFamily="34" charset="-120"/>
                <a:ea typeface="微軟正黑體" pitchFamily="34" charset="-120"/>
              </a:rPr>
              <a:t>使用許可審查程序辦法</a:t>
            </a:r>
            <a:endParaRPr lang="en-US" altLang="zh-TW" sz="3200" dirty="0">
              <a:latin typeface="微軟正黑體" pitchFamily="34" charset="-120"/>
              <a:ea typeface="微軟正黑體" pitchFamily="34" charset="-120"/>
            </a:endParaRPr>
          </a:p>
          <a:p>
            <a:pPr eaLnBrk="1" hangingPunct="1">
              <a:spcBef>
                <a:spcPct val="0"/>
              </a:spcBef>
              <a:spcAft>
                <a:spcPts val="600"/>
              </a:spcAft>
              <a:buFontTx/>
              <a:buAutoNum type="arabicPeriod"/>
            </a:pPr>
            <a:r>
              <a:rPr lang="zh-TW" altLang="en-US" sz="3200" dirty="0">
                <a:latin typeface="微軟正黑體" pitchFamily="34" charset="-120"/>
                <a:ea typeface="微軟正黑體" pitchFamily="34" charset="-120"/>
              </a:rPr>
              <a:t>使用許可審議規則</a:t>
            </a:r>
            <a:endParaRPr lang="en-US" altLang="zh-TW" sz="3200" dirty="0">
              <a:latin typeface="微軟正黑體" pitchFamily="34" charset="-120"/>
              <a:ea typeface="微軟正黑體" pitchFamily="34" charset="-120"/>
            </a:endParaRPr>
          </a:p>
          <a:p>
            <a:pPr eaLnBrk="1" hangingPunct="1">
              <a:spcBef>
                <a:spcPct val="0"/>
              </a:spcBef>
              <a:spcAft>
                <a:spcPts val="600"/>
              </a:spcAft>
              <a:buFontTx/>
              <a:buAutoNum type="arabicPeriod"/>
            </a:pPr>
            <a:r>
              <a:rPr lang="zh-TW" altLang="en-US" sz="3200" dirty="0">
                <a:latin typeface="微軟正黑體" pitchFamily="34" charset="-120"/>
                <a:ea typeface="微軟正黑體" pitchFamily="34" charset="-120"/>
              </a:rPr>
              <a:t>使用許可國土保育費及影響費收支保管運用辦法</a:t>
            </a:r>
            <a:endParaRPr lang="en-US" altLang="zh-TW" sz="3200" dirty="0">
              <a:latin typeface="微軟正黑體" pitchFamily="34" charset="-120"/>
              <a:ea typeface="微軟正黑體" pitchFamily="34" charset="-120"/>
            </a:endParaRPr>
          </a:p>
          <a:p>
            <a:pPr eaLnBrk="1" hangingPunct="1">
              <a:spcBef>
                <a:spcPct val="0"/>
              </a:spcBef>
              <a:spcAft>
                <a:spcPts val="600"/>
              </a:spcAft>
              <a:buFontTx/>
              <a:buAutoNum type="arabicPeriod"/>
            </a:pPr>
            <a:r>
              <a:rPr lang="zh-TW" altLang="en-US" sz="3200" dirty="0">
                <a:latin typeface="微軟正黑體" pitchFamily="34" charset="-120"/>
                <a:ea typeface="微軟正黑體" pitchFamily="34" charset="-120"/>
              </a:rPr>
              <a:t>使用許可案件經許可後之程序及相關事項辦法</a:t>
            </a:r>
            <a:endParaRPr lang="en-US" altLang="zh-TW" sz="3200" dirty="0">
              <a:latin typeface="微軟正黑體" pitchFamily="34" charset="-120"/>
              <a:ea typeface="微軟正黑體" pitchFamily="34" charset="-120"/>
            </a:endParaRPr>
          </a:p>
          <a:p>
            <a:pPr eaLnBrk="1" hangingPunct="1">
              <a:spcBef>
                <a:spcPct val="0"/>
              </a:spcBef>
              <a:spcAft>
                <a:spcPts val="600"/>
              </a:spcAft>
              <a:buFontTx/>
              <a:buAutoNum type="arabicPeriod"/>
            </a:pPr>
            <a:r>
              <a:rPr lang="zh-TW" altLang="en-US" sz="3200" dirty="0">
                <a:latin typeface="微軟正黑體" pitchFamily="34" charset="-120"/>
                <a:ea typeface="微軟正黑體" pitchFamily="34" charset="-120"/>
              </a:rPr>
              <a:t>國土計畫土地使用管制</a:t>
            </a:r>
            <a:r>
              <a:rPr lang="zh-TW" altLang="en-US" sz="3200" dirty="0" smtClean="0">
                <a:latin typeface="微軟正黑體" pitchFamily="34" charset="-120"/>
                <a:ea typeface="微軟正黑體" pitchFamily="34" charset="-120"/>
              </a:rPr>
              <a:t>規則</a:t>
            </a:r>
            <a:endParaRPr lang="en-US" altLang="zh-TW" sz="3200" dirty="0">
              <a:latin typeface="微軟正黑體" pitchFamily="34" charset="-120"/>
              <a:ea typeface="微軟正黑體" pitchFamily="34" charset="-120"/>
            </a:endParaRPr>
          </a:p>
        </p:txBody>
      </p:sp>
      <p:sp>
        <p:nvSpPr>
          <p:cNvPr id="23560" name="投影片編號版面配置區 1"/>
          <p:cNvSpPr>
            <a:spLocks noGrp="1"/>
          </p:cNvSpPr>
          <p:nvPr>
            <p:ph type="sldNum" sz="quarter" idx="12"/>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1825625">
              <a:spcBef>
                <a:spcPct val="20000"/>
              </a:spcBef>
              <a:buChar char="•"/>
              <a:defRPr kumimoji="1" sz="6400">
                <a:solidFill>
                  <a:schemeClr val="tx1"/>
                </a:solidFill>
                <a:latin typeface="Arial" pitchFamily="34" charset="0"/>
                <a:ea typeface="新細明體" pitchFamily="18" charset="-120"/>
              </a:defRPr>
            </a:lvl1pPr>
            <a:lvl2pPr marL="1482725" indent="-569913" defTabSz="1825625">
              <a:spcBef>
                <a:spcPct val="20000"/>
              </a:spcBef>
              <a:buChar char="–"/>
              <a:defRPr kumimoji="1" sz="5600">
                <a:solidFill>
                  <a:schemeClr val="tx1"/>
                </a:solidFill>
                <a:latin typeface="Arial" pitchFamily="34" charset="0"/>
                <a:ea typeface="新細明體" pitchFamily="18" charset="-120"/>
              </a:defRPr>
            </a:lvl2pPr>
            <a:lvl3pPr marL="2282825" indent="-455613" defTabSz="1825625">
              <a:spcBef>
                <a:spcPct val="20000"/>
              </a:spcBef>
              <a:buChar char="•"/>
              <a:defRPr kumimoji="1" sz="4800">
                <a:solidFill>
                  <a:schemeClr val="tx1"/>
                </a:solidFill>
                <a:latin typeface="Arial" pitchFamily="34" charset="0"/>
                <a:ea typeface="新細明體" pitchFamily="18" charset="-120"/>
              </a:defRPr>
            </a:lvl3pPr>
            <a:lvl4pPr marL="3195638" indent="-455613" defTabSz="1825625">
              <a:spcBef>
                <a:spcPct val="20000"/>
              </a:spcBef>
              <a:buChar char="–"/>
              <a:defRPr kumimoji="1" sz="4000">
                <a:solidFill>
                  <a:schemeClr val="tx1"/>
                </a:solidFill>
                <a:latin typeface="Arial" pitchFamily="34" charset="0"/>
                <a:ea typeface="新細明體" pitchFamily="18" charset="-120"/>
              </a:defRPr>
            </a:lvl4pPr>
            <a:lvl5pPr marL="4108450" indent="-455613" defTabSz="1825625">
              <a:spcBef>
                <a:spcPct val="20000"/>
              </a:spcBef>
              <a:buChar char="»"/>
              <a:defRPr kumimoji="1" sz="4000">
                <a:solidFill>
                  <a:schemeClr val="tx1"/>
                </a:solidFill>
                <a:latin typeface="Arial" pitchFamily="34" charset="0"/>
                <a:ea typeface="新細明體" pitchFamily="18" charset="-120"/>
              </a:defRPr>
            </a:lvl5pPr>
            <a:lvl6pPr marL="4565650" indent="-455613" defTabSz="1825625" eaLnBrk="0" fontAlgn="base" hangingPunct="0">
              <a:spcBef>
                <a:spcPct val="20000"/>
              </a:spcBef>
              <a:spcAft>
                <a:spcPct val="0"/>
              </a:spcAft>
              <a:buChar char="»"/>
              <a:defRPr kumimoji="1" sz="4000">
                <a:solidFill>
                  <a:schemeClr val="tx1"/>
                </a:solidFill>
                <a:latin typeface="Arial" pitchFamily="34" charset="0"/>
                <a:ea typeface="新細明體" pitchFamily="18" charset="-120"/>
              </a:defRPr>
            </a:lvl6pPr>
            <a:lvl7pPr marL="5022850" indent="-455613" defTabSz="1825625" eaLnBrk="0" fontAlgn="base" hangingPunct="0">
              <a:spcBef>
                <a:spcPct val="20000"/>
              </a:spcBef>
              <a:spcAft>
                <a:spcPct val="0"/>
              </a:spcAft>
              <a:buChar char="»"/>
              <a:defRPr kumimoji="1" sz="4000">
                <a:solidFill>
                  <a:schemeClr val="tx1"/>
                </a:solidFill>
                <a:latin typeface="Arial" pitchFamily="34" charset="0"/>
                <a:ea typeface="新細明體" pitchFamily="18" charset="-120"/>
              </a:defRPr>
            </a:lvl7pPr>
            <a:lvl8pPr marL="5480050" indent="-455613" defTabSz="1825625" eaLnBrk="0" fontAlgn="base" hangingPunct="0">
              <a:spcBef>
                <a:spcPct val="20000"/>
              </a:spcBef>
              <a:spcAft>
                <a:spcPct val="0"/>
              </a:spcAft>
              <a:buChar char="»"/>
              <a:defRPr kumimoji="1" sz="4000">
                <a:solidFill>
                  <a:schemeClr val="tx1"/>
                </a:solidFill>
                <a:latin typeface="Arial" pitchFamily="34" charset="0"/>
                <a:ea typeface="新細明體" pitchFamily="18" charset="-120"/>
              </a:defRPr>
            </a:lvl8pPr>
            <a:lvl9pPr marL="5937250" indent="-455613" defTabSz="1825625" eaLnBrk="0" fontAlgn="base" hangingPunct="0">
              <a:spcBef>
                <a:spcPct val="20000"/>
              </a:spcBef>
              <a:spcAft>
                <a:spcPct val="0"/>
              </a:spcAft>
              <a:buChar char="»"/>
              <a:defRPr kumimoji="1" sz="4000">
                <a:solidFill>
                  <a:schemeClr val="tx1"/>
                </a:solidFill>
                <a:latin typeface="Arial" pitchFamily="34" charset="0"/>
                <a:ea typeface="新細明體" pitchFamily="18" charset="-120"/>
              </a:defRPr>
            </a:lvl9pPr>
          </a:lstStyle>
          <a:p>
            <a:pPr>
              <a:spcBef>
                <a:spcPct val="0"/>
              </a:spcBef>
              <a:buFontTx/>
              <a:buNone/>
            </a:pPr>
            <a:fld id="{5AD15832-4F29-49A6-9E2A-E920E4719C6C}" type="slidenum">
              <a:rPr lang="en-US" altLang="zh-TW" sz="3200"/>
              <a:pPr>
                <a:spcBef>
                  <a:spcPct val="0"/>
                </a:spcBef>
                <a:buFontTx/>
                <a:buNone/>
              </a:pPr>
              <a:t>9</a:t>
            </a:fld>
            <a:endParaRPr lang="en-US" altLang="zh-TW" sz="3200"/>
          </a:p>
        </p:txBody>
      </p:sp>
      <p:sp>
        <p:nvSpPr>
          <p:cNvPr id="23561" name="文字方塊 9"/>
          <p:cNvSpPr txBox="1">
            <a:spLocks noChangeArrowheads="1"/>
          </p:cNvSpPr>
          <p:nvPr/>
        </p:nvSpPr>
        <p:spPr bwMode="auto">
          <a:xfrm>
            <a:off x="576263" y="2084388"/>
            <a:ext cx="1404937"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zh-TW" altLang="en-US" b="1"/>
              <a:t>發布</a:t>
            </a:r>
          </a:p>
        </p:txBody>
      </p:sp>
      <p:sp>
        <p:nvSpPr>
          <p:cNvPr id="23562" name="文字方塊 10"/>
          <p:cNvSpPr txBox="1">
            <a:spLocks noChangeArrowheads="1"/>
          </p:cNvSpPr>
          <p:nvPr/>
        </p:nvSpPr>
        <p:spPr bwMode="auto">
          <a:xfrm>
            <a:off x="7561263" y="2084388"/>
            <a:ext cx="1404937"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zh-TW" altLang="en-US" b="1"/>
              <a:t>預告</a:t>
            </a:r>
          </a:p>
        </p:txBody>
      </p:sp>
      <p:sp>
        <p:nvSpPr>
          <p:cNvPr id="23563" name="文字方塊 11"/>
          <p:cNvSpPr txBox="1">
            <a:spLocks noChangeArrowheads="1"/>
          </p:cNvSpPr>
          <p:nvPr/>
        </p:nvSpPr>
        <p:spPr bwMode="auto">
          <a:xfrm>
            <a:off x="12550775" y="2062163"/>
            <a:ext cx="1404938"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zh-TW" altLang="en-US" b="1"/>
              <a:t>研擬</a:t>
            </a: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1_預設簡報設計">
  <a:themeElements>
    <a:clrScheme name="1_預設簡報設計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預設簡報設計">
      <a:majorFont>
        <a:latin typeface="Arial"/>
        <a:ea typeface="新細明體"/>
        <a:cs typeface=""/>
      </a:majorFont>
      <a:minorFont>
        <a:latin typeface="Arial"/>
        <a:ea typeface="新細明體"/>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1828800" rtl="0" eaLnBrk="1" fontAlgn="base" latinLnBrk="0" hangingPunct="1">
          <a:lnSpc>
            <a:spcPct val="100000"/>
          </a:lnSpc>
          <a:spcBef>
            <a:spcPct val="0"/>
          </a:spcBef>
          <a:spcAft>
            <a:spcPct val="0"/>
          </a:spcAft>
          <a:buClrTx/>
          <a:buSzTx/>
          <a:buFontTx/>
          <a:buNone/>
          <a:tabLst/>
          <a:defRPr kumimoji="1" lang="zh-TW" altLang="en-US" sz="4000" b="0" i="0" u="none" strike="noStrike" cap="none" normalizeH="0" baseline="0" smtClean="0">
            <a:ln>
              <a:noFill/>
            </a:ln>
            <a:solidFill>
              <a:schemeClr val="tx1"/>
            </a:solidFill>
            <a:effectLst/>
            <a:latin typeface="Arial" charset="0"/>
            <a:ea typeface="全真粗黑體" pitchFamily="49" charset="-12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1828800" rtl="0" eaLnBrk="1" fontAlgn="base" latinLnBrk="0" hangingPunct="1">
          <a:lnSpc>
            <a:spcPct val="100000"/>
          </a:lnSpc>
          <a:spcBef>
            <a:spcPct val="0"/>
          </a:spcBef>
          <a:spcAft>
            <a:spcPct val="0"/>
          </a:spcAft>
          <a:buClrTx/>
          <a:buSzTx/>
          <a:buFontTx/>
          <a:buNone/>
          <a:tabLst/>
          <a:defRPr kumimoji="1" lang="zh-TW" altLang="en-US" sz="4000" b="0" i="0" u="none" strike="noStrike" cap="none" normalizeH="0" baseline="0" smtClean="0">
            <a:ln>
              <a:noFill/>
            </a:ln>
            <a:solidFill>
              <a:schemeClr val="tx1"/>
            </a:solidFill>
            <a:effectLst/>
            <a:latin typeface="Arial" charset="0"/>
            <a:ea typeface="全真粗黑體" pitchFamily="49" charset="-120"/>
          </a:defRPr>
        </a:defPPr>
      </a:lstStyle>
    </a:lnDef>
  </a:objectDefaults>
  <a:extraClrSchemeLst>
    <a:extraClrScheme>
      <a:clrScheme name="1_預設簡報設計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預設簡報設計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預設簡報設計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預設簡報設計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預設簡報設計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預設簡報設計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預設簡報設計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預設簡報設計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預設簡報設計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預設簡報設計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預設簡報設計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預設簡報設計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自訂設計">
  <a:themeElements>
    <a:clrScheme name="自訂設計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自訂設計">
      <a:majorFont>
        <a:latin typeface="Arial"/>
        <a:ea typeface="新細明體"/>
        <a:cs typeface=""/>
      </a:majorFont>
      <a:minorFont>
        <a:latin typeface="Arial"/>
        <a:ea typeface="新細明體"/>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1828800" rtl="0" eaLnBrk="1" fontAlgn="base" latinLnBrk="0" hangingPunct="1">
          <a:lnSpc>
            <a:spcPct val="100000"/>
          </a:lnSpc>
          <a:spcBef>
            <a:spcPct val="0"/>
          </a:spcBef>
          <a:spcAft>
            <a:spcPct val="0"/>
          </a:spcAft>
          <a:buClrTx/>
          <a:buSzTx/>
          <a:buFontTx/>
          <a:buNone/>
          <a:tabLst/>
          <a:defRPr kumimoji="1" lang="zh-TW" altLang="en-US" sz="4000" b="0" i="0" u="none" strike="noStrike" cap="none" normalizeH="0" baseline="0" smtClean="0">
            <a:ln>
              <a:noFill/>
            </a:ln>
            <a:solidFill>
              <a:schemeClr val="tx1"/>
            </a:solidFill>
            <a:effectLst/>
            <a:latin typeface="Arial" charset="0"/>
            <a:ea typeface="全真粗黑體" pitchFamily="49" charset="-12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1828800" rtl="0" eaLnBrk="1" fontAlgn="base" latinLnBrk="0" hangingPunct="1">
          <a:lnSpc>
            <a:spcPct val="100000"/>
          </a:lnSpc>
          <a:spcBef>
            <a:spcPct val="0"/>
          </a:spcBef>
          <a:spcAft>
            <a:spcPct val="0"/>
          </a:spcAft>
          <a:buClrTx/>
          <a:buSzTx/>
          <a:buFontTx/>
          <a:buNone/>
          <a:tabLst/>
          <a:defRPr kumimoji="1" lang="zh-TW" altLang="en-US" sz="4000" b="0" i="0" u="none" strike="noStrike" cap="none" normalizeH="0" baseline="0" smtClean="0">
            <a:ln>
              <a:noFill/>
            </a:ln>
            <a:solidFill>
              <a:schemeClr val="tx1"/>
            </a:solidFill>
            <a:effectLst/>
            <a:latin typeface="Arial" charset="0"/>
            <a:ea typeface="全真粗黑體" pitchFamily="49" charset="-120"/>
          </a:defRPr>
        </a:defPPr>
      </a:lstStyle>
    </a:lnDef>
  </a:objectDefaults>
  <a:extraClrSchemeLst>
    <a:extraClrScheme>
      <a:clrScheme name="自訂設計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自訂設計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自訂設計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自訂設計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自訂設計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自訂設計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自訂設計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自訂設計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自訂設計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自訂設計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自訂設計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自訂設計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1_自訂設計">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2_自訂設計">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lnDef>
      <a:spPr>
        <a:ln>
          <a:headEnd type="arrow"/>
          <a:tailEnd type="arrow"/>
        </a:ln>
      </a:spPr>
      <a:bodyPr/>
      <a:lstStyle/>
      <a:style>
        <a:lnRef idx="1">
          <a:schemeClr val="accent1"/>
        </a:lnRef>
        <a:fillRef idx="0">
          <a:schemeClr val="accent1"/>
        </a:fillRef>
        <a:effectRef idx="0">
          <a:schemeClr val="accent1"/>
        </a:effectRef>
        <a:fontRef idx="minor">
          <a:schemeClr val="tx1"/>
        </a:fontRef>
      </a:style>
    </a:lnDef>
  </a:objectDefaults>
  <a:extraClrSchemeLst/>
</a:theme>
</file>

<file path=ppt/theme/theme5.xml><?xml version="1.0" encoding="utf-8"?>
<a:theme xmlns:a="http://schemas.openxmlformats.org/drawingml/2006/main" name="Office 佈景主題">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5976</TotalTime>
  <Words>10793</Words>
  <Application>Microsoft Office PowerPoint</Application>
  <PresentationFormat>自訂</PresentationFormat>
  <Paragraphs>1702</Paragraphs>
  <Slides>67</Slides>
  <Notes>8</Notes>
  <HiddenSlides>0</HiddenSlides>
  <MMClips>0</MMClips>
  <ScaleCrop>false</ScaleCrop>
  <HeadingPairs>
    <vt:vector size="4" baseType="variant">
      <vt:variant>
        <vt:lpstr>佈景主題</vt:lpstr>
      </vt:variant>
      <vt:variant>
        <vt:i4>4</vt:i4>
      </vt:variant>
      <vt:variant>
        <vt:lpstr>投影片標題</vt:lpstr>
      </vt:variant>
      <vt:variant>
        <vt:i4>67</vt:i4>
      </vt:variant>
    </vt:vector>
  </HeadingPairs>
  <TitlesOfParts>
    <vt:vector size="71" baseType="lpstr">
      <vt:lpstr>1_預設簡報設計</vt:lpstr>
      <vt:lpstr>自訂設計</vt:lpstr>
      <vt:lpstr>1_自訂設計</vt:lpstr>
      <vt:lpstr>2_自訂設計</vt:lpstr>
      <vt:lpstr>PowerPoint 簡報</vt:lpstr>
      <vt:lpstr>壹、國土計畫法概述</vt:lpstr>
      <vt:lpstr>PowerPoint 簡報</vt:lpstr>
      <vt:lpstr>PowerPoint 簡報</vt:lpstr>
      <vt:lpstr>PowerPoint 簡報</vt:lpstr>
      <vt:lpstr>PowerPoint 簡報</vt:lpstr>
      <vt:lpstr>PowerPoint 簡報</vt:lpstr>
      <vt:lpstr>PowerPoint 簡報</vt:lpstr>
      <vt:lpstr>PowerPoint 簡報</vt:lpstr>
      <vt:lpstr>貳、國土計畫法重點說明</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參、國土計畫土地使用管制規則(草案)                                -- 農業部門相關使用</vt:lpstr>
      <vt:lpstr>一、全國國土計畫之土地使用指導 (摘錄自內政部營建署「全國國土計畫」歷次簡報)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二、國土計畫土地使用制度 </vt:lpstr>
      <vt:lpstr>PowerPoint 簡報</vt:lpstr>
      <vt:lpstr>PowerPoint 簡報</vt:lpstr>
      <vt:lpstr>PowerPoint 簡報</vt:lpstr>
      <vt:lpstr>三、農業相關土地使用管制 </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肆、鄉村地區整體規劃</vt:lpstr>
      <vt:lpstr>PowerPoint 簡報</vt:lpstr>
      <vt:lpstr>PowerPoint 簡報</vt:lpstr>
      <vt:lpstr>PowerPoint 簡報</vt:lpstr>
      <vt:lpstr>PowerPoint 簡報</vt:lpstr>
      <vt:lpstr>PowerPoint 簡報</vt:lpstr>
      <vt:lpstr>伍、農業施政資源分級投入</vt:lpstr>
      <vt:lpstr>PowerPoint 簡報</vt:lpstr>
      <vt:lpstr>PowerPoint 簡報</vt:lpstr>
      <vt:lpstr>PowerPoint 簡報</vt:lpstr>
      <vt:lpstr>PowerPoint 簡報</vt:lpstr>
    </vt:vector>
  </TitlesOfParts>
  <Company>CPAMI</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投影片 1</dc:title>
  <dc:creator>CPA</dc:creator>
  <cp:lastModifiedBy>計畫考核科劉泰安</cp:lastModifiedBy>
  <cp:revision>483</cp:revision>
  <cp:lastPrinted>2016-04-11T03:56:57Z</cp:lastPrinted>
  <dcterms:created xsi:type="dcterms:W3CDTF">2015-10-21T07:11:22Z</dcterms:created>
  <dcterms:modified xsi:type="dcterms:W3CDTF">2022-03-21T02:49:18Z</dcterms:modified>
</cp:coreProperties>
</file>